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260" r:id="rId3"/>
    <p:sldId id="262" r:id="rId4"/>
    <p:sldId id="299" r:id="rId5"/>
    <p:sldId id="287" r:id="rId6"/>
    <p:sldId id="265" r:id="rId7"/>
    <p:sldId id="274" r:id="rId8"/>
    <p:sldId id="266" r:id="rId9"/>
    <p:sldId id="283" r:id="rId10"/>
    <p:sldId id="268" r:id="rId11"/>
    <p:sldId id="269" r:id="rId12"/>
    <p:sldId id="288" r:id="rId13"/>
    <p:sldId id="270" r:id="rId14"/>
    <p:sldId id="282" r:id="rId15"/>
    <p:sldId id="281" r:id="rId16"/>
    <p:sldId id="286" r:id="rId17"/>
    <p:sldId id="284" r:id="rId18"/>
    <p:sldId id="290" r:id="rId19"/>
    <p:sldId id="271" r:id="rId20"/>
    <p:sldId id="294" r:id="rId21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07DC14-58F1-D44A-9540-B77C1FEEC540}" name="Sabatine, Marc S.,MD, MPH" initials="SMSM" userId="S::msabatine@bwh.harvard.edu::c7c5fc3d-b5a0-4389-8e0e-aef4d82d74c6" providerId="AD"/>
  <p188:author id="{B768F128-A26A-3188-A44F-7BA3F117E98C}" name="Gaba, Prakriti" initials="GP" userId="S::pgaba@bwh.harvard.edu::b186250f-a7b1-486e-ae8a-b9a1c4dccbc1" providerId="AD"/>
  <p188:author id="{2E650E8F-ABED-DAB9-94AB-EA70467EDE30}" name="Marc Sabatine" initials="MS" userId="ab9960db4cd9a490" providerId="Windows Live"/>
  <p188:author id="{0CB84ACC-F0B6-5725-C15E-08A341EBF7C1}" name="Gaba, Prakriti,MD" initials="GP" userId="Gaba, Prakriti,MD" providerId="None"/>
  <p188:author id="{CC9782D8-DFF1-23D7-1080-3C506B66ABF5}" name="Bergmark, Brian A.,MD" initials="BBA" userId="S::bbergmark@bwh.harvard.edu::f3c73858-3d3b-4308-b6f2-7fbbfcab4ec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ikh, Rahab P" initials="SRP" lastIdx="1" clrIdx="0">
    <p:extLst>
      <p:ext uri="{19B8F6BF-5375-455C-9EA6-DF929625EA0E}">
        <p15:presenceInfo xmlns:p15="http://schemas.microsoft.com/office/powerpoint/2012/main" userId="S::Rahab.P.Sheikh@medstar.net::1364a2c9-8eb1-465e-9d19-551d555810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9DB"/>
    <a:srgbClr val="8A3CC4"/>
    <a:srgbClr val="FFC9C9"/>
    <a:srgbClr val="C1E4FF"/>
    <a:srgbClr val="FF8181"/>
    <a:srgbClr val="BF3FFF"/>
    <a:srgbClr val="9954CC"/>
    <a:srgbClr val="B219FF"/>
    <a:srgbClr val="CC65FF"/>
    <a:srgbClr val="C57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94" autoAdjust="0"/>
    <p:restoredTop sz="87211" autoAdjust="0"/>
  </p:normalViewPr>
  <p:slideViewPr>
    <p:cSldViewPr snapToGrid="0">
      <p:cViewPr varScale="1">
        <p:scale>
          <a:sx n="121" d="100"/>
          <a:sy n="121" d="100"/>
        </p:scale>
        <p:origin x="186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-3780" y="-102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g641\Downloads\LM%20DES%20KM%20listings%202-16-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rakritigaba\Desktop\LM%20DES%20KM%20listings%2012-19-2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g641\Downloads\LM%20DES%20KM%20listings%202-16-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rakritigaba\Desktop\LM%20DES%20KM%20listings%202-16-23%20(1)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g641\Downloads\LM%20DES%20KM%20listings%202-16-23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g641\Downloads\LM%20DES%20KM%20listings%202-16-23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g641\Downloads\LM%20DES%20KM%20listings%202-16-23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'ACM pooled rx'!$C$4</c:f>
              <c:strCache>
                <c:ptCount val="1"/>
                <c:pt idx="0">
                  <c:v>No hx DM</c:v>
                </c:pt>
              </c:strCache>
            </c:strRef>
          </c:tx>
          <c:spPr>
            <a:ln w="28575" cap="rnd">
              <a:noFill/>
              <a:prstDash val="solid"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7030A0"/>
                </a:solidFill>
                <a:prstDash val="sysDash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'ACM pooled rx'!$B$5:$B$1831</c:f>
              <c:numCache>
                <c:formatCode>General</c:formatCode>
                <c:ptCount val="1827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</c:numCache>
            </c:numRef>
          </c:cat>
          <c:val>
            <c:numRef>
              <c:f>'ACM pooled rx'!$C$5:$C$1831</c:f>
              <c:numCache>
                <c:formatCode>General</c:formatCode>
                <c:ptCount val="1827"/>
                <c:pt idx="0">
                  <c:v>0</c:v>
                </c:pt>
                <c:pt idx="1">
                  <c:v>5.9999999999999995E-4</c:v>
                </c:pt>
                <c:pt idx="2">
                  <c:v>8.9999999999999998E-4</c:v>
                </c:pt>
                <c:pt idx="3">
                  <c:v>1.5E-3</c:v>
                </c:pt>
                <c:pt idx="4">
                  <c:v>1.5E-3</c:v>
                </c:pt>
                <c:pt idx="5">
                  <c:v>2.0999999999999999E-3</c:v>
                </c:pt>
                <c:pt idx="6">
                  <c:v>2.3999999999999998E-3</c:v>
                </c:pt>
                <c:pt idx="7">
                  <c:v>3.0000000000000001E-3</c:v>
                </c:pt>
                <c:pt idx="8">
                  <c:v>3.7000000000000002E-3</c:v>
                </c:pt>
                <c:pt idx="9">
                  <c:v>3.7000000000000002E-3</c:v>
                </c:pt>
                <c:pt idx="10">
                  <c:v>4.3E-3</c:v>
                </c:pt>
                <c:pt idx="11">
                  <c:v>5.1999999999999998E-3</c:v>
                </c:pt>
                <c:pt idx="12">
                  <c:v>5.4999999999999997E-3</c:v>
                </c:pt>
                <c:pt idx="13">
                  <c:v>5.7999999999999996E-3</c:v>
                </c:pt>
                <c:pt idx="14">
                  <c:v>5.7999999999999996E-3</c:v>
                </c:pt>
                <c:pt idx="15">
                  <c:v>5.7999999999999996E-3</c:v>
                </c:pt>
                <c:pt idx="16">
                  <c:v>6.4000000000000003E-3</c:v>
                </c:pt>
                <c:pt idx="17">
                  <c:v>6.7000000000000002E-3</c:v>
                </c:pt>
                <c:pt idx="18">
                  <c:v>7.0000000000000001E-3</c:v>
                </c:pt>
                <c:pt idx="19">
                  <c:v>7.0000000000000001E-3</c:v>
                </c:pt>
                <c:pt idx="20">
                  <c:v>7.0000000000000001E-3</c:v>
                </c:pt>
                <c:pt idx="21">
                  <c:v>7.3000000000000001E-3</c:v>
                </c:pt>
                <c:pt idx="22">
                  <c:v>7.3000000000000001E-3</c:v>
                </c:pt>
                <c:pt idx="23">
                  <c:v>7.3000000000000001E-3</c:v>
                </c:pt>
                <c:pt idx="24">
                  <c:v>7.6E-3</c:v>
                </c:pt>
                <c:pt idx="25">
                  <c:v>7.9000000000000008E-3</c:v>
                </c:pt>
                <c:pt idx="26">
                  <c:v>7.9000000000000008E-3</c:v>
                </c:pt>
                <c:pt idx="27">
                  <c:v>7.9000000000000008E-3</c:v>
                </c:pt>
                <c:pt idx="28">
                  <c:v>7.9000000000000008E-3</c:v>
                </c:pt>
                <c:pt idx="29">
                  <c:v>7.9000000000000008E-3</c:v>
                </c:pt>
                <c:pt idx="30">
                  <c:v>7.9000000000000008E-3</c:v>
                </c:pt>
                <c:pt idx="31">
                  <c:v>7.9000000000000008E-3</c:v>
                </c:pt>
                <c:pt idx="32">
                  <c:v>7.9000000000000008E-3</c:v>
                </c:pt>
                <c:pt idx="33">
                  <c:v>7.9000000000000008E-3</c:v>
                </c:pt>
                <c:pt idx="34">
                  <c:v>7.9000000000000008E-3</c:v>
                </c:pt>
                <c:pt idx="35">
                  <c:v>8.2000000000000007E-3</c:v>
                </c:pt>
                <c:pt idx="36">
                  <c:v>8.2000000000000007E-3</c:v>
                </c:pt>
                <c:pt idx="37">
                  <c:v>8.2000000000000007E-3</c:v>
                </c:pt>
                <c:pt idx="38">
                  <c:v>8.2000000000000007E-3</c:v>
                </c:pt>
                <c:pt idx="39">
                  <c:v>8.2000000000000007E-3</c:v>
                </c:pt>
                <c:pt idx="40">
                  <c:v>8.2000000000000007E-3</c:v>
                </c:pt>
                <c:pt idx="41">
                  <c:v>8.5000000000000006E-3</c:v>
                </c:pt>
                <c:pt idx="42">
                  <c:v>8.5000000000000006E-3</c:v>
                </c:pt>
                <c:pt idx="43">
                  <c:v>8.5000000000000006E-3</c:v>
                </c:pt>
                <c:pt idx="44">
                  <c:v>8.5000000000000006E-3</c:v>
                </c:pt>
                <c:pt idx="45">
                  <c:v>8.5000000000000006E-3</c:v>
                </c:pt>
                <c:pt idx="46">
                  <c:v>8.5000000000000006E-3</c:v>
                </c:pt>
                <c:pt idx="47">
                  <c:v>8.5000000000000006E-3</c:v>
                </c:pt>
                <c:pt idx="48">
                  <c:v>8.5000000000000006E-3</c:v>
                </c:pt>
                <c:pt idx="49">
                  <c:v>8.5000000000000006E-3</c:v>
                </c:pt>
                <c:pt idx="50">
                  <c:v>8.5000000000000006E-3</c:v>
                </c:pt>
                <c:pt idx="51">
                  <c:v>8.5000000000000006E-3</c:v>
                </c:pt>
                <c:pt idx="52">
                  <c:v>9.1999999999999998E-3</c:v>
                </c:pt>
                <c:pt idx="53">
                  <c:v>9.1999999999999998E-3</c:v>
                </c:pt>
                <c:pt idx="54">
                  <c:v>9.1999999999999998E-3</c:v>
                </c:pt>
                <c:pt idx="55">
                  <c:v>9.4999999999999998E-3</c:v>
                </c:pt>
                <c:pt idx="56">
                  <c:v>9.4999999999999998E-3</c:v>
                </c:pt>
                <c:pt idx="57">
                  <c:v>9.4999999999999998E-3</c:v>
                </c:pt>
                <c:pt idx="58">
                  <c:v>9.4999999999999998E-3</c:v>
                </c:pt>
                <c:pt idx="59">
                  <c:v>9.4999999999999998E-3</c:v>
                </c:pt>
                <c:pt idx="60">
                  <c:v>9.4999999999999998E-3</c:v>
                </c:pt>
                <c:pt idx="61">
                  <c:v>9.4999999999999998E-3</c:v>
                </c:pt>
                <c:pt idx="62">
                  <c:v>9.4999999999999998E-3</c:v>
                </c:pt>
                <c:pt idx="63">
                  <c:v>9.4999999999999998E-3</c:v>
                </c:pt>
                <c:pt idx="64">
                  <c:v>9.4999999999999998E-3</c:v>
                </c:pt>
                <c:pt idx="65">
                  <c:v>9.4999999999999998E-3</c:v>
                </c:pt>
                <c:pt idx="66">
                  <c:v>9.4999999999999998E-3</c:v>
                </c:pt>
                <c:pt idx="67">
                  <c:v>9.4999999999999998E-3</c:v>
                </c:pt>
                <c:pt idx="68">
                  <c:v>9.7999999999999997E-3</c:v>
                </c:pt>
                <c:pt idx="69">
                  <c:v>9.7999999999999997E-3</c:v>
                </c:pt>
                <c:pt idx="70">
                  <c:v>9.7999999999999997E-3</c:v>
                </c:pt>
                <c:pt idx="71">
                  <c:v>9.7999999999999997E-3</c:v>
                </c:pt>
                <c:pt idx="72">
                  <c:v>1.01E-2</c:v>
                </c:pt>
                <c:pt idx="73">
                  <c:v>1.01E-2</c:v>
                </c:pt>
                <c:pt idx="74">
                  <c:v>1.01E-2</c:v>
                </c:pt>
                <c:pt idx="75">
                  <c:v>1.01E-2</c:v>
                </c:pt>
                <c:pt idx="76">
                  <c:v>1.01E-2</c:v>
                </c:pt>
                <c:pt idx="77">
                  <c:v>1.04E-2</c:v>
                </c:pt>
                <c:pt idx="78">
                  <c:v>1.04E-2</c:v>
                </c:pt>
                <c:pt idx="79">
                  <c:v>1.04E-2</c:v>
                </c:pt>
                <c:pt idx="80">
                  <c:v>1.0699999999999999E-2</c:v>
                </c:pt>
                <c:pt idx="81">
                  <c:v>1.0699999999999999E-2</c:v>
                </c:pt>
                <c:pt idx="82">
                  <c:v>1.0699999999999999E-2</c:v>
                </c:pt>
                <c:pt idx="83">
                  <c:v>1.0699999999999999E-2</c:v>
                </c:pt>
                <c:pt idx="84">
                  <c:v>1.0699999999999999E-2</c:v>
                </c:pt>
                <c:pt idx="85">
                  <c:v>1.0699999999999999E-2</c:v>
                </c:pt>
                <c:pt idx="86">
                  <c:v>1.0699999999999999E-2</c:v>
                </c:pt>
                <c:pt idx="87">
                  <c:v>1.0699999999999999E-2</c:v>
                </c:pt>
                <c:pt idx="88">
                  <c:v>1.0699999999999999E-2</c:v>
                </c:pt>
                <c:pt idx="89">
                  <c:v>1.0699999999999999E-2</c:v>
                </c:pt>
                <c:pt idx="90">
                  <c:v>1.0699999999999999E-2</c:v>
                </c:pt>
                <c:pt idx="91">
                  <c:v>1.0699999999999999E-2</c:v>
                </c:pt>
                <c:pt idx="92">
                  <c:v>1.0699999999999999E-2</c:v>
                </c:pt>
                <c:pt idx="93">
                  <c:v>1.0699999999999999E-2</c:v>
                </c:pt>
                <c:pt idx="94">
                  <c:v>1.0699999999999999E-2</c:v>
                </c:pt>
                <c:pt idx="95">
                  <c:v>1.0699999999999999E-2</c:v>
                </c:pt>
                <c:pt idx="96">
                  <c:v>1.0699999999999999E-2</c:v>
                </c:pt>
                <c:pt idx="97">
                  <c:v>1.0699999999999999E-2</c:v>
                </c:pt>
                <c:pt idx="98">
                  <c:v>1.0999999999999999E-2</c:v>
                </c:pt>
                <c:pt idx="99">
                  <c:v>1.0999999999999999E-2</c:v>
                </c:pt>
                <c:pt idx="100">
                  <c:v>1.0999999999999999E-2</c:v>
                </c:pt>
                <c:pt idx="101">
                  <c:v>1.0999999999999999E-2</c:v>
                </c:pt>
                <c:pt idx="102">
                  <c:v>1.0999999999999999E-2</c:v>
                </c:pt>
                <c:pt idx="103">
                  <c:v>1.0999999999999999E-2</c:v>
                </c:pt>
                <c:pt idx="104">
                  <c:v>1.0999999999999999E-2</c:v>
                </c:pt>
                <c:pt idx="105">
                  <c:v>1.0999999999999999E-2</c:v>
                </c:pt>
                <c:pt idx="106">
                  <c:v>1.0999999999999999E-2</c:v>
                </c:pt>
                <c:pt idx="107">
                  <c:v>1.0999999999999999E-2</c:v>
                </c:pt>
                <c:pt idx="108">
                  <c:v>1.0999999999999999E-2</c:v>
                </c:pt>
                <c:pt idx="109">
                  <c:v>1.0999999999999999E-2</c:v>
                </c:pt>
                <c:pt idx="110">
                  <c:v>1.1299999999999999E-2</c:v>
                </c:pt>
                <c:pt idx="111">
                  <c:v>1.1299999999999999E-2</c:v>
                </c:pt>
                <c:pt idx="112">
                  <c:v>1.1599999999999999E-2</c:v>
                </c:pt>
                <c:pt idx="113">
                  <c:v>1.1599999999999999E-2</c:v>
                </c:pt>
                <c:pt idx="114">
                  <c:v>1.1599999999999999E-2</c:v>
                </c:pt>
                <c:pt idx="115">
                  <c:v>1.1599999999999999E-2</c:v>
                </c:pt>
                <c:pt idx="116">
                  <c:v>1.1599999999999999E-2</c:v>
                </c:pt>
                <c:pt idx="117">
                  <c:v>1.1599999999999999E-2</c:v>
                </c:pt>
                <c:pt idx="118">
                  <c:v>1.1599999999999999E-2</c:v>
                </c:pt>
                <c:pt idx="119">
                  <c:v>1.1599999999999999E-2</c:v>
                </c:pt>
                <c:pt idx="120">
                  <c:v>1.1599999999999999E-2</c:v>
                </c:pt>
                <c:pt idx="121">
                  <c:v>1.1599999999999999E-2</c:v>
                </c:pt>
                <c:pt idx="122">
                  <c:v>1.1599999999999999E-2</c:v>
                </c:pt>
                <c:pt idx="123">
                  <c:v>1.1599999999999999E-2</c:v>
                </c:pt>
                <c:pt idx="124">
                  <c:v>1.1900000000000001E-2</c:v>
                </c:pt>
                <c:pt idx="125">
                  <c:v>1.1900000000000001E-2</c:v>
                </c:pt>
                <c:pt idx="126">
                  <c:v>1.1900000000000001E-2</c:v>
                </c:pt>
                <c:pt idx="127">
                  <c:v>1.1900000000000001E-2</c:v>
                </c:pt>
                <c:pt idx="128">
                  <c:v>1.2200000000000001E-2</c:v>
                </c:pt>
                <c:pt idx="129">
                  <c:v>1.2200000000000001E-2</c:v>
                </c:pt>
                <c:pt idx="130">
                  <c:v>1.2200000000000001E-2</c:v>
                </c:pt>
                <c:pt idx="131">
                  <c:v>1.2200000000000001E-2</c:v>
                </c:pt>
                <c:pt idx="132">
                  <c:v>1.2200000000000001E-2</c:v>
                </c:pt>
                <c:pt idx="133">
                  <c:v>1.2200000000000001E-2</c:v>
                </c:pt>
                <c:pt idx="134">
                  <c:v>1.2200000000000001E-2</c:v>
                </c:pt>
                <c:pt idx="135">
                  <c:v>1.2200000000000001E-2</c:v>
                </c:pt>
                <c:pt idx="136">
                  <c:v>1.2200000000000001E-2</c:v>
                </c:pt>
                <c:pt idx="137">
                  <c:v>1.2500000000000001E-2</c:v>
                </c:pt>
                <c:pt idx="138">
                  <c:v>1.2500000000000001E-2</c:v>
                </c:pt>
                <c:pt idx="139">
                  <c:v>1.2800000000000001E-2</c:v>
                </c:pt>
                <c:pt idx="140">
                  <c:v>1.2800000000000001E-2</c:v>
                </c:pt>
                <c:pt idx="141">
                  <c:v>1.2800000000000001E-2</c:v>
                </c:pt>
                <c:pt idx="142">
                  <c:v>1.2800000000000001E-2</c:v>
                </c:pt>
                <c:pt idx="143">
                  <c:v>1.2800000000000001E-2</c:v>
                </c:pt>
                <c:pt idx="144">
                  <c:v>1.2800000000000001E-2</c:v>
                </c:pt>
                <c:pt idx="145">
                  <c:v>1.2800000000000001E-2</c:v>
                </c:pt>
                <c:pt idx="146">
                  <c:v>1.3100000000000001E-2</c:v>
                </c:pt>
                <c:pt idx="147">
                  <c:v>1.35E-2</c:v>
                </c:pt>
                <c:pt idx="148">
                  <c:v>1.35E-2</c:v>
                </c:pt>
                <c:pt idx="149">
                  <c:v>1.35E-2</c:v>
                </c:pt>
                <c:pt idx="150">
                  <c:v>1.35E-2</c:v>
                </c:pt>
                <c:pt idx="151">
                  <c:v>1.35E-2</c:v>
                </c:pt>
                <c:pt idx="152">
                  <c:v>1.35E-2</c:v>
                </c:pt>
                <c:pt idx="153">
                  <c:v>1.35E-2</c:v>
                </c:pt>
                <c:pt idx="154">
                  <c:v>1.38E-2</c:v>
                </c:pt>
                <c:pt idx="155">
                  <c:v>1.38E-2</c:v>
                </c:pt>
                <c:pt idx="156">
                  <c:v>1.38E-2</c:v>
                </c:pt>
                <c:pt idx="157">
                  <c:v>1.38E-2</c:v>
                </c:pt>
                <c:pt idx="158">
                  <c:v>1.38E-2</c:v>
                </c:pt>
                <c:pt idx="159">
                  <c:v>1.38E-2</c:v>
                </c:pt>
                <c:pt idx="160">
                  <c:v>1.38E-2</c:v>
                </c:pt>
                <c:pt idx="161">
                  <c:v>1.38E-2</c:v>
                </c:pt>
                <c:pt idx="162">
                  <c:v>1.38E-2</c:v>
                </c:pt>
                <c:pt idx="163">
                  <c:v>1.41E-2</c:v>
                </c:pt>
                <c:pt idx="164">
                  <c:v>1.41E-2</c:v>
                </c:pt>
                <c:pt idx="165">
                  <c:v>1.41E-2</c:v>
                </c:pt>
                <c:pt idx="166">
                  <c:v>1.41E-2</c:v>
                </c:pt>
                <c:pt idx="167">
                  <c:v>1.41E-2</c:v>
                </c:pt>
                <c:pt idx="168">
                  <c:v>1.41E-2</c:v>
                </c:pt>
                <c:pt idx="169">
                  <c:v>1.41E-2</c:v>
                </c:pt>
                <c:pt idx="170">
                  <c:v>1.44E-2</c:v>
                </c:pt>
                <c:pt idx="171">
                  <c:v>1.44E-2</c:v>
                </c:pt>
                <c:pt idx="172">
                  <c:v>1.44E-2</c:v>
                </c:pt>
                <c:pt idx="173">
                  <c:v>1.4999999999999999E-2</c:v>
                </c:pt>
                <c:pt idx="174">
                  <c:v>1.4999999999999999E-2</c:v>
                </c:pt>
                <c:pt idx="175">
                  <c:v>1.4999999999999999E-2</c:v>
                </c:pt>
                <c:pt idx="176">
                  <c:v>1.4999999999999999E-2</c:v>
                </c:pt>
                <c:pt idx="177">
                  <c:v>1.4999999999999999E-2</c:v>
                </c:pt>
                <c:pt idx="178">
                  <c:v>1.5299999999999999E-2</c:v>
                </c:pt>
                <c:pt idx="179">
                  <c:v>1.5299999999999999E-2</c:v>
                </c:pt>
                <c:pt idx="180">
                  <c:v>1.5299999999999999E-2</c:v>
                </c:pt>
                <c:pt idx="181">
                  <c:v>1.5299999999999999E-2</c:v>
                </c:pt>
                <c:pt idx="182">
                  <c:v>1.5299999999999999E-2</c:v>
                </c:pt>
                <c:pt idx="183">
                  <c:v>1.5599999999999999E-2</c:v>
                </c:pt>
                <c:pt idx="184">
                  <c:v>1.5599999999999999E-2</c:v>
                </c:pt>
                <c:pt idx="185">
                  <c:v>1.5599999999999999E-2</c:v>
                </c:pt>
                <c:pt idx="186">
                  <c:v>1.5599999999999999E-2</c:v>
                </c:pt>
                <c:pt idx="187">
                  <c:v>1.5599999999999999E-2</c:v>
                </c:pt>
                <c:pt idx="188">
                  <c:v>1.5599999999999999E-2</c:v>
                </c:pt>
                <c:pt idx="189">
                  <c:v>1.5900000000000001E-2</c:v>
                </c:pt>
                <c:pt idx="190">
                  <c:v>1.5900000000000001E-2</c:v>
                </c:pt>
                <c:pt idx="191">
                  <c:v>1.6799999999999999E-2</c:v>
                </c:pt>
                <c:pt idx="192">
                  <c:v>1.6799999999999999E-2</c:v>
                </c:pt>
                <c:pt idx="193">
                  <c:v>1.6799999999999999E-2</c:v>
                </c:pt>
                <c:pt idx="194">
                  <c:v>1.6799999999999999E-2</c:v>
                </c:pt>
                <c:pt idx="195">
                  <c:v>1.7399999999999999E-2</c:v>
                </c:pt>
                <c:pt idx="196">
                  <c:v>1.77E-2</c:v>
                </c:pt>
                <c:pt idx="197">
                  <c:v>1.77E-2</c:v>
                </c:pt>
                <c:pt idx="198">
                  <c:v>1.77E-2</c:v>
                </c:pt>
                <c:pt idx="199">
                  <c:v>1.77E-2</c:v>
                </c:pt>
                <c:pt idx="200">
                  <c:v>1.77E-2</c:v>
                </c:pt>
                <c:pt idx="201">
                  <c:v>1.77E-2</c:v>
                </c:pt>
                <c:pt idx="202">
                  <c:v>1.77E-2</c:v>
                </c:pt>
                <c:pt idx="203">
                  <c:v>1.77E-2</c:v>
                </c:pt>
                <c:pt idx="204">
                  <c:v>1.77E-2</c:v>
                </c:pt>
                <c:pt idx="205">
                  <c:v>1.8100000000000002E-2</c:v>
                </c:pt>
                <c:pt idx="206">
                  <c:v>1.8100000000000002E-2</c:v>
                </c:pt>
                <c:pt idx="207">
                  <c:v>1.8100000000000002E-2</c:v>
                </c:pt>
                <c:pt idx="208">
                  <c:v>1.8100000000000002E-2</c:v>
                </c:pt>
                <c:pt idx="209">
                  <c:v>1.8100000000000002E-2</c:v>
                </c:pt>
                <c:pt idx="210">
                  <c:v>1.8100000000000002E-2</c:v>
                </c:pt>
                <c:pt idx="211">
                  <c:v>1.8100000000000002E-2</c:v>
                </c:pt>
                <c:pt idx="212">
                  <c:v>1.8100000000000002E-2</c:v>
                </c:pt>
                <c:pt idx="213">
                  <c:v>1.8100000000000002E-2</c:v>
                </c:pt>
                <c:pt idx="214">
                  <c:v>1.8100000000000002E-2</c:v>
                </c:pt>
                <c:pt idx="215">
                  <c:v>1.8100000000000002E-2</c:v>
                </c:pt>
                <c:pt idx="216">
                  <c:v>1.8100000000000002E-2</c:v>
                </c:pt>
                <c:pt idx="217">
                  <c:v>1.8100000000000002E-2</c:v>
                </c:pt>
                <c:pt idx="218">
                  <c:v>1.8100000000000002E-2</c:v>
                </c:pt>
                <c:pt idx="219">
                  <c:v>1.84E-2</c:v>
                </c:pt>
                <c:pt idx="220">
                  <c:v>1.84E-2</c:v>
                </c:pt>
                <c:pt idx="221">
                  <c:v>1.84E-2</c:v>
                </c:pt>
                <c:pt idx="222">
                  <c:v>1.8700000000000001E-2</c:v>
                </c:pt>
                <c:pt idx="223">
                  <c:v>1.8700000000000001E-2</c:v>
                </c:pt>
                <c:pt idx="224">
                  <c:v>1.8700000000000001E-2</c:v>
                </c:pt>
                <c:pt idx="225">
                  <c:v>1.9E-2</c:v>
                </c:pt>
                <c:pt idx="226">
                  <c:v>1.9E-2</c:v>
                </c:pt>
                <c:pt idx="227">
                  <c:v>1.9E-2</c:v>
                </c:pt>
                <c:pt idx="228">
                  <c:v>1.9E-2</c:v>
                </c:pt>
                <c:pt idx="229">
                  <c:v>1.9E-2</c:v>
                </c:pt>
                <c:pt idx="230">
                  <c:v>1.9E-2</c:v>
                </c:pt>
                <c:pt idx="231">
                  <c:v>1.9E-2</c:v>
                </c:pt>
                <c:pt idx="232">
                  <c:v>1.9E-2</c:v>
                </c:pt>
                <c:pt idx="233">
                  <c:v>1.9E-2</c:v>
                </c:pt>
                <c:pt idx="234">
                  <c:v>1.9E-2</c:v>
                </c:pt>
                <c:pt idx="235">
                  <c:v>1.9E-2</c:v>
                </c:pt>
                <c:pt idx="236">
                  <c:v>1.9E-2</c:v>
                </c:pt>
                <c:pt idx="237">
                  <c:v>1.9E-2</c:v>
                </c:pt>
                <c:pt idx="238">
                  <c:v>1.9E-2</c:v>
                </c:pt>
                <c:pt idx="239">
                  <c:v>1.9E-2</c:v>
                </c:pt>
                <c:pt idx="240">
                  <c:v>1.9E-2</c:v>
                </c:pt>
                <c:pt idx="241">
                  <c:v>1.9E-2</c:v>
                </c:pt>
                <c:pt idx="242">
                  <c:v>1.9E-2</c:v>
                </c:pt>
                <c:pt idx="243">
                  <c:v>1.9E-2</c:v>
                </c:pt>
                <c:pt idx="244">
                  <c:v>1.9300000000000001E-2</c:v>
                </c:pt>
                <c:pt idx="245">
                  <c:v>1.9599999999999999E-2</c:v>
                </c:pt>
                <c:pt idx="246">
                  <c:v>1.9599999999999999E-2</c:v>
                </c:pt>
                <c:pt idx="247">
                  <c:v>1.9599999999999999E-2</c:v>
                </c:pt>
                <c:pt idx="248">
                  <c:v>1.9599999999999999E-2</c:v>
                </c:pt>
                <c:pt idx="249">
                  <c:v>1.9599999999999999E-2</c:v>
                </c:pt>
                <c:pt idx="250">
                  <c:v>1.9599999999999999E-2</c:v>
                </c:pt>
                <c:pt idx="251">
                  <c:v>1.9599999999999999E-2</c:v>
                </c:pt>
                <c:pt idx="252">
                  <c:v>1.9599999999999999E-2</c:v>
                </c:pt>
                <c:pt idx="253">
                  <c:v>1.9599999999999999E-2</c:v>
                </c:pt>
                <c:pt idx="254">
                  <c:v>1.9599999999999999E-2</c:v>
                </c:pt>
                <c:pt idx="255">
                  <c:v>1.9599999999999999E-2</c:v>
                </c:pt>
                <c:pt idx="256">
                  <c:v>1.9599999999999999E-2</c:v>
                </c:pt>
                <c:pt idx="257">
                  <c:v>1.9599999999999999E-2</c:v>
                </c:pt>
                <c:pt idx="258">
                  <c:v>1.9599999999999999E-2</c:v>
                </c:pt>
                <c:pt idx="259">
                  <c:v>1.9599999999999999E-2</c:v>
                </c:pt>
                <c:pt idx="260">
                  <c:v>1.9599999999999999E-2</c:v>
                </c:pt>
                <c:pt idx="261">
                  <c:v>1.9599999999999999E-2</c:v>
                </c:pt>
                <c:pt idx="262">
                  <c:v>1.9599999999999999E-2</c:v>
                </c:pt>
                <c:pt idx="263">
                  <c:v>1.9599999999999999E-2</c:v>
                </c:pt>
                <c:pt idx="264">
                  <c:v>1.9599999999999999E-2</c:v>
                </c:pt>
                <c:pt idx="265">
                  <c:v>1.9599999999999999E-2</c:v>
                </c:pt>
                <c:pt idx="266">
                  <c:v>1.9599999999999999E-2</c:v>
                </c:pt>
                <c:pt idx="267">
                  <c:v>1.9599999999999999E-2</c:v>
                </c:pt>
                <c:pt idx="268">
                  <c:v>1.9900000000000001E-2</c:v>
                </c:pt>
                <c:pt idx="269">
                  <c:v>2.0199999999999999E-2</c:v>
                </c:pt>
                <c:pt idx="270">
                  <c:v>2.0199999999999999E-2</c:v>
                </c:pt>
                <c:pt idx="271">
                  <c:v>2.0199999999999999E-2</c:v>
                </c:pt>
                <c:pt idx="272">
                  <c:v>2.0199999999999999E-2</c:v>
                </c:pt>
                <c:pt idx="273">
                  <c:v>2.0199999999999999E-2</c:v>
                </c:pt>
                <c:pt idx="274">
                  <c:v>2.0199999999999999E-2</c:v>
                </c:pt>
                <c:pt idx="275">
                  <c:v>2.0199999999999999E-2</c:v>
                </c:pt>
                <c:pt idx="276">
                  <c:v>2.0199999999999999E-2</c:v>
                </c:pt>
                <c:pt idx="277">
                  <c:v>2.0199999999999999E-2</c:v>
                </c:pt>
                <c:pt idx="278">
                  <c:v>2.0199999999999999E-2</c:v>
                </c:pt>
                <c:pt idx="279">
                  <c:v>2.0199999999999999E-2</c:v>
                </c:pt>
                <c:pt idx="280">
                  <c:v>2.0199999999999999E-2</c:v>
                </c:pt>
                <c:pt idx="281">
                  <c:v>2.0199999999999999E-2</c:v>
                </c:pt>
                <c:pt idx="282">
                  <c:v>2.0199999999999999E-2</c:v>
                </c:pt>
                <c:pt idx="283">
                  <c:v>2.0199999999999999E-2</c:v>
                </c:pt>
                <c:pt idx="284">
                  <c:v>2.0199999999999999E-2</c:v>
                </c:pt>
                <c:pt idx="285">
                  <c:v>2.0199999999999999E-2</c:v>
                </c:pt>
                <c:pt idx="286">
                  <c:v>2.0199999999999999E-2</c:v>
                </c:pt>
                <c:pt idx="287">
                  <c:v>2.0199999999999999E-2</c:v>
                </c:pt>
                <c:pt idx="288">
                  <c:v>2.0199999999999999E-2</c:v>
                </c:pt>
                <c:pt idx="289">
                  <c:v>2.0199999999999999E-2</c:v>
                </c:pt>
                <c:pt idx="290">
                  <c:v>2.0500000000000001E-2</c:v>
                </c:pt>
                <c:pt idx="291">
                  <c:v>2.0500000000000001E-2</c:v>
                </c:pt>
                <c:pt idx="292">
                  <c:v>2.0500000000000001E-2</c:v>
                </c:pt>
                <c:pt idx="293">
                  <c:v>2.0500000000000001E-2</c:v>
                </c:pt>
                <c:pt idx="294">
                  <c:v>2.0500000000000001E-2</c:v>
                </c:pt>
                <c:pt idx="295">
                  <c:v>2.0799999999999999E-2</c:v>
                </c:pt>
                <c:pt idx="296">
                  <c:v>2.0799999999999999E-2</c:v>
                </c:pt>
                <c:pt idx="297">
                  <c:v>2.0799999999999999E-2</c:v>
                </c:pt>
                <c:pt idx="298">
                  <c:v>2.0799999999999999E-2</c:v>
                </c:pt>
                <c:pt idx="299">
                  <c:v>2.0799999999999999E-2</c:v>
                </c:pt>
                <c:pt idx="300">
                  <c:v>2.0799999999999999E-2</c:v>
                </c:pt>
                <c:pt idx="301">
                  <c:v>2.0799999999999999E-2</c:v>
                </c:pt>
                <c:pt idx="302">
                  <c:v>2.0799999999999999E-2</c:v>
                </c:pt>
                <c:pt idx="303">
                  <c:v>2.0799999999999999E-2</c:v>
                </c:pt>
                <c:pt idx="304">
                  <c:v>2.0799999999999999E-2</c:v>
                </c:pt>
                <c:pt idx="305">
                  <c:v>2.0799999999999999E-2</c:v>
                </c:pt>
                <c:pt idx="306">
                  <c:v>2.0799999999999999E-2</c:v>
                </c:pt>
                <c:pt idx="307">
                  <c:v>2.1100000000000001E-2</c:v>
                </c:pt>
                <c:pt idx="308">
                  <c:v>2.1100000000000001E-2</c:v>
                </c:pt>
                <c:pt idx="309">
                  <c:v>2.1100000000000001E-2</c:v>
                </c:pt>
                <c:pt idx="310">
                  <c:v>2.1100000000000001E-2</c:v>
                </c:pt>
                <c:pt idx="311">
                  <c:v>2.1100000000000001E-2</c:v>
                </c:pt>
                <c:pt idx="312">
                  <c:v>2.1100000000000001E-2</c:v>
                </c:pt>
                <c:pt idx="313">
                  <c:v>2.1100000000000001E-2</c:v>
                </c:pt>
                <c:pt idx="314">
                  <c:v>2.1100000000000001E-2</c:v>
                </c:pt>
                <c:pt idx="315">
                  <c:v>2.1100000000000001E-2</c:v>
                </c:pt>
                <c:pt idx="316">
                  <c:v>2.1100000000000001E-2</c:v>
                </c:pt>
                <c:pt idx="317">
                  <c:v>2.1100000000000001E-2</c:v>
                </c:pt>
                <c:pt idx="318">
                  <c:v>2.1100000000000001E-2</c:v>
                </c:pt>
                <c:pt idx="319">
                  <c:v>2.1100000000000001E-2</c:v>
                </c:pt>
                <c:pt idx="320">
                  <c:v>2.1100000000000001E-2</c:v>
                </c:pt>
                <c:pt idx="321">
                  <c:v>2.1100000000000001E-2</c:v>
                </c:pt>
                <c:pt idx="322">
                  <c:v>2.1100000000000001E-2</c:v>
                </c:pt>
                <c:pt idx="323">
                  <c:v>2.1100000000000001E-2</c:v>
                </c:pt>
                <c:pt idx="324">
                  <c:v>2.1100000000000001E-2</c:v>
                </c:pt>
                <c:pt idx="325">
                  <c:v>2.1100000000000001E-2</c:v>
                </c:pt>
                <c:pt idx="326">
                  <c:v>2.1100000000000001E-2</c:v>
                </c:pt>
                <c:pt idx="327">
                  <c:v>2.1100000000000001E-2</c:v>
                </c:pt>
                <c:pt idx="328">
                  <c:v>2.1100000000000001E-2</c:v>
                </c:pt>
                <c:pt idx="329">
                  <c:v>2.1100000000000001E-2</c:v>
                </c:pt>
                <c:pt idx="330">
                  <c:v>2.1100000000000001E-2</c:v>
                </c:pt>
                <c:pt idx="331">
                  <c:v>2.1100000000000001E-2</c:v>
                </c:pt>
                <c:pt idx="332">
                  <c:v>2.1100000000000001E-2</c:v>
                </c:pt>
                <c:pt idx="333">
                  <c:v>2.1100000000000001E-2</c:v>
                </c:pt>
                <c:pt idx="334">
                  <c:v>2.1100000000000001E-2</c:v>
                </c:pt>
                <c:pt idx="335">
                  <c:v>2.1399999999999999E-2</c:v>
                </c:pt>
                <c:pt idx="336">
                  <c:v>2.1399999999999999E-2</c:v>
                </c:pt>
                <c:pt idx="337">
                  <c:v>2.1700000000000001E-2</c:v>
                </c:pt>
                <c:pt idx="338">
                  <c:v>2.1700000000000001E-2</c:v>
                </c:pt>
                <c:pt idx="339">
                  <c:v>2.1700000000000001E-2</c:v>
                </c:pt>
                <c:pt idx="340">
                  <c:v>2.2100000000000002E-2</c:v>
                </c:pt>
                <c:pt idx="341">
                  <c:v>2.2100000000000002E-2</c:v>
                </c:pt>
                <c:pt idx="342">
                  <c:v>2.2100000000000002E-2</c:v>
                </c:pt>
                <c:pt idx="343">
                  <c:v>2.2100000000000002E-2</c:v>
                </c:pt>
                <c:pt idx="344">
                  <c:v>2.2700000000000001E-2</c:v>
                </c:pt>
                <c:pt idx="345">
                  <c:v>2.2700000000000001E-2</c:v>
                </c:pt>
                <c:pt idx="346">
                  <c:v>2.2700000000000001E-2</c:v>
                </c:pt>
                <c:pt idx="347">
                  <c:v>2.2700000000000001E-2</c:v>
                </c:pt>
                <c:pt idx="348">
                  <c:v>2.2700000000000001E-2</c:v>
                </c:pt>
                <c:pt idx="349">
                  <c:v>2.2700000000000001E-2</c:v>
                </c:pt>
                <c:pt idx="350">
                  <c:v>2.2700000000000001E-2</c:v>
                </c:pt>
                <c:pt idx="351">
                  <c:v>2.2700000000000001E-2</c:v>
                </c:pt>
                <c:pt idx="352">
                  <c:v>2.2700000000000001E-2</c:v>
                </c:pt>
                <c:pt idx="353">
                  <c:v>2.3E-2</c:v>
                </c:pt>
                <c:pt idx="354">
                  <c:v>2.3E-2</c:v>
                </c:pt>
                <c:pt idx="355">
                  <c:v>2.3E-2</c:v>
                </c:pt>
                <c:pt idx="356">
                  <c:v>2.3E-2</c:v>
                </c:pt>
                <c:pt idx="357">
                  <c:v>2.3E-2</c:v>
                </c:pt>
                <c:pt idx="358">
                  <c:v>2.3E-2</c:v>
                </c:pt>
                <c:pt idx="359">
                  <c:v>2.3E-2</c:v>
                </c:pt>
                <c:pt idx="360">
                  <c:v>2.3E-2</c:v>
                </c:pt>
                <c:pt idx="361">
                  <c:v>2.3E-2</c:v>
                </c:pt>
                <c:pt idx="362">
                  <c:v>2.3E-2</c:v>
                </c:pt>
                <c:pt idx="363">
                  <c:v>2.3E-2</c:v>
                </c:pt>
                <c:pt idx="364">
                  <c:v>2.3E-2</c:v>
                </c:pt>
                <c:pt idx="365">
                  <c:v>2.3E-2</c:v>
                </c:pt>
                <c:pt idx="366">
                  <c:v>2.3E-2</c:v>
                </c:pt>
                <c:pt idx="367">
                  <c:v>2.3300000000000001E-2</c:v>
                </c:pt>
                <c:pt idx="368">
                  <c:v>2.3300000000000001E-2</c:v>
                </c:pt>
                <c:pt idx="369">
                  <c:v>2.3300000000000001E-2</c:v>
                </c:pt>
                <c:pt idx="370">
                  <c:v>2.3300000000000001E-2</c:v>
                </c:pt>
                <c:pt idx="371">
                  <c:v>2.3300000000000001E-2</c:v>
                </c:pt>
                <c:pt idx="372">
                  <c:v>2.3300000000000001E-2</c:v>
                </c:pt>
                <c:pt idx="373">
                  <c:v>2.3300000000000001E-2</c:v>
                </c:pt>
                <c:pt idx="374">
                  <c:v>2.3300000000000001E-2</c:v>
                </c:pt>
                <c:pt idx="375">
                  <c:v>2.3300000000000001E-2</c:v>
                </c:pt>
                <c:pt idx="376">
                  <c:v>2.3300000000000001E-2</c:v>
                </c:pt>
                <c:pt idx="377">
                  <c:v>2.3300000000000001E-2</c:v>
                </c:pt>
                <c:pt idx="378">
                  <c:v>2.3300000000000001E-2</c:v>
                </c:pt>
                <c:pt idx="379">
                  <c:v>2.3300000000000001E-2</c:v>
                </c:pt>
                <c:pt idx="380">
                  <c:v>2.3300000000000001E-2</c:v>
                </c:pt>
                <c:pt idx="381">
                  <c:v>2.3599999999999999E-2</c:v>
                </c:pt>
                <c:pt idx="382">
                  <c:v>2.3599999999999999E-2</c:v>
                </c:pt>
                <c:pt idx="383">
                  <c:v>2.3599999999999999E-2</c:v>
                </c:pt>
                <c:pt idx="384">
                  <c:v>2.3599999999999999E-2</c:v>
                </c:pt>
                <c:pt idx="385">
                  <c:v>2.3599999999999999E-2</c:v>
                </c:pt>
                <c:pt idx="386">
                  <c:v>2.3599999999999999E-2</c:v>
                </c:pt>
                <c:pt idx="387">
                  <c:v>2.3599999999999999E-2</c:v>
                </c:pt>
                <c:pt idx="388">
                  <c:v>2.3599999999999999E-2</c:v>
                </c:pt>
                <c:pt idx="389">
                  <c:v>2.3599999999999999E-2</c:v>
                </c:pt>
                <c:pt idx="390">
                  <c:v>2.3599999999999999E-2</c:v>
                </c:pt>
                <c:pt idx="391">
                  <c:v>2.3599999999999999E-2</c:v>
                </c:pt>
                <c:pt idx="392">
                  <c:v>2.3599999999999999E-2</c:v>
                </c:pt>
                <c:pt idx="393">
                  <c:v>2.3599999999999999E-2</c:v>
                </c:pt>
                <c:pt idx="394">
                  <c:v>2.3599999999999999E-2</c:v>
                </c:pt>
                <c:pt idx="395">
                  <c:v>2.3599999999999999E-2</c:v>
                </c:pt>
                <c:pt idx="396">
                  <c:v>2.3599999999999999E-2</c:v>
                </c:pt>
                <c:pt idx="397">
                  <c:v>2.3599999999999999E-2</c:v>
                </c:pt>
                <c:pt idx="398">
                  <c:v>2.3599999999999999E-2</c:v>
                </c:pt>
                <c:pt idx="399">
                  <c:v>2.3599999999999999E-2</c:v>
                </c:pt>
                <c:pt idx="400">
                  <c:v>2.3599999999999999E-2</c:v>
                </c:pt>
                <c:pt idx="401">
                  <c:v>2.3599999999999999E-2</c:v>
                </c:pt>
                <c:pt idx="402">
                  <c:v>2.3599999999999999E-2</c:v>
                </c:pt>
                <c:pt idx="403">
                  <c:v>2.3900000000000001E-2</c:v>
                </c:pt>
                <c:pt idx="404">
                  <c:v>2.3900000000000001E-2</c:v>
                </c:pt>
                <c:pt idx="405">
                  <c:v>2.3900000000000001E-2</c:v>
                </c:pt>
                <c:pt idx="406">
                  <c:v>2.3900000000000001E-2</c:v>
                </c:pt>
                <c:pt idx="407">
                  <c:v>2.3900000000000001E-2</c:v>
                </c:pt>
                <c:pt idx="408">
                  <c:v>2.3900000000000001E-2</c:v>
                </c:pt>
                <c:pt idx="409">
                  <c:v>2.3900000000000001E-2</c:v>
                </c:pt>
                <c:pt idx="410">
                  <c:v>2.3900000000000001E-2</c:v>
                </c:pt>
                <c:pt idx="411">
                  <c:v>2.3900000000000001E-2</c:v>
                </c:pt>
                <c:pt idx="412">
                  <c:v>2.3900000000000001E-2</c:v>
                </c:pt>
                <c:pt idx="413">
                  <c:v>2.3900000000000001E-2</c:v>
                </c:pt>
                <c:pt idx="414">
                  <c:v>2.3900000000000001E-2</c:v>
                </c:pt>
                <c:pt idx="415">
                  <c:v>2.3900000000000001E-2</c:v>
                </c:pt>
                <c:pt idx="416">
                  <c:v>2.3900000000000001E-2</c:v>
                </c:pt>
                <c:pt idx="417">
                  <c:v>2.3900000000000001E-2</c:v>
                </c:pt>
                <c:pt idx="418">
                  <c:v>2.3900000000000001E-2</c:v>
                </c:pt>
                <c:pt idx="419">
                  <c:v>2.3900000000000001E-2</c:v>
                </c:pt>
                <c:pt idx="420">
                  <c:v>2.3900000000000001E-2</c:v>
                </c:pt>
                <c:pt idx="421">
                  <c:v>2.3900000000000001E-2</c:v>
                </c:pt>
                <c:pt idx="422">
                  <c:v>2.3900000000000001E-2</c:v>
                </c:pt>
                <c:pt idx="423">
                  <c:v>2.3900000000000001E-2</c:v>
                </c:pt>
                <c:pt idx="424">
                  <c:v>2.3900000000000001E-2</c:v>
                </c:pt>
                <c:pt idx="425">
                  <c:v>2.3900000000000001E-2</c:v>
                </c:pt>
                <c:pt idx="426">
                  <c:v>2.3900000000000001E-2</c:v>
                </c:pt>
                <c:pt idx="427">
                  <c:v>2.3900000000000001E-2</c:v>
                </c:pt>
                <c:pt idx="428">
                  <c:v>2.3900000000000001E-2</c:v>
                </c:pt>
                <c:pt idx="429">
                  <c:v>2.3900000000000001E-2</c:v>
                </c:pt>
                <c:pt idx="430">
                  <c:v>2.3900000000000001E-2</c:v>
                </c:pt>
                <c:pt idx="431">
                  <c:v>2.3900000000000001E-2</c:v>
                </c:pt>
                <c:pt idx="432">
                  <c:v>2.3900000000000001E-2</c:v>
                </c:pt>
                <c:pt idx="433">
                  <c:v>2.3900000000000001E-2</c:v>
                </c:pt>
                <c:pt idx="434">
                  <c:v>2.3900000000000001E-2</c:v>
                </c:pt>
                <c:pt idx="435">
                  <c:v>2.3900000000000001E-2</c:v>
                </c:pt>
                <c:pt idx="436">
                  <c:v>2.3900000000000001E-2</c:v>
                </c:pt>
                <c:pt idx="437">
                  <c:v>2.3900000000000001E-2</c:v>
                </c:pt>
                <c:pt idx="438">
                  <c:v>2.3900000000000001E-2</c:v>
                </c:pt>
                <c:pt idx="439">
                  <c:v>2.3900000000000001E-2</c:v>
                </c:pt>
                <c:pt idx="440">
                  <c:v>2.3900000000000001E-2</c:v>
                </c:pt>
                <c:pt idx="441">
                  <c:v>2.3900000000000001E-2</c:v>
                </c:pt>
                <c:pt idx="442">
                  <c:v>2.3900000000000001E-2</c:v>
                </c:pt>
                <c:pt idx="443">
                  <c:v>2.3900000000000001E-2</c:v>
                </c:pt>
                <c:pt idx="444">
                  <c:v>2.3900000000000001E-2</c:v>
                </c:pt>
                <c:pt idx="445">
                  <c:v>2.3900000000000001E-2</c:v>
                </c:pt>
                <c:pt idx="446">
                  <c:v>2.3900000000000001E-2</c:v>
                </c:pt>
                <c:pt idx="447">
                  <c:v>2.3900000000000001E-2</c:v>
                </c:pt>
                <c:pt idx="448">
                  <c:v>2.4199999999999999E-2</c:v>
                </c:pt>
                <c:pt idx="449">
                  <c:v>2.4500000000000001E-2</c:v>
                </c:pt>
                <c:pt idx="450">
                  <c:v>2.4799999999999999E-2</c:v>
                </c:pt>
                <c:pt idx="451">
                  <c:v>2.4799999999999999E-2</c:v>
                </c:pt>
                <c:pt idx="452">
                  <c:v>2.4799999999999999E-2</c:v>
                </c:pt>
                <c:pt idx="453">
                  <c:v>2.4799999999999999E-2</c:v>
                </c:pt>
                <c:pt idx="454">
                  <c:v>2.4799999999999999E-2</c:v>
                </c:pt>
                <c:pt idx="455">
                  <c:v>2.4799999999999999E-2</c:v>
                </c:pt>
                <c:pt idx="456">
                  <c:v>2.5100000000000001E-2</c:v>
                </c:pt>
                <c:pt idx="457">
                  <c:v>2.5499999999999998E-2</c:v>
                </c:pt>
                <c:pt idx="458">
                  <c:v>2.5499999999999998E-2</c:v>
                </c:pt>
                <c:pt idx="459">
                  <c:v>2.5499999999999998E-2</c:v>
                </c:pt>
                <c:pt idx="460">
                  <c:v>2.5499999999999998E-2</c:v>
                </c:pt>
                <c:pt idx="461">
                  <c:v>2.5499999999999998E-2</c:v>
                </c:pt>
                <c:pt idx="462">
                  <c:v>2.5499999999999998E-2</c:v>
                </c:pt>
                <c:pt idx="463">
                  <c:v>2.5499999999999998E-2</c:v>
                </c:pt>
                <c:pt idx="464">
                  <c:v>2.5499999999999998E-2</c:v>
                </c:pt>
                <c:pt idx="465">
                  <c:v>2.5499999999999998E-2</c:v>
                </c:pt>
                <c:pt idx="466">
                  <c:v>2.58E-2</c:v>
                </c:pt>
                <c:pt idx="467">
                  <c:v>2.58E-2</c:v>
                </c:pt>
                <c:pt idx="468">
                  <c:v>2.58E-2</c:v>
                </c:pt>
                <c:pt idx="469">
                  <c:v>2.58E-2</c:v>
                </c:pt>
                <c:pt idx="470">
                  <c:v>2.58E-2</c:v>
                </c:pt>
                <c:pt idx="471">
                  <c:v>2.58E-2</c:v>
                </c:pt>
                <c:pt idx="472">
                  <c:v>2.58E-2</c:v>
                </c:pt>
                <c:pt idx="473">
                  <c:v>2.58E-2</c:v>
                </c:pt>
                <c:pt idx="474">
                  <c:v>2.58E-2</c:v>
                </c:pt>
                <c:pt idx="475">
                  <c:v>2.58E-2</c:v>
                </c:pt>
                <c:pt idx="476">
                  <c:v>2.58E-2</c:v>
                </c:pt>
                <c:pt idx="477">
                  <c:v>2.6100000000000002E-2</c:v>
                </c:pt>
                <c:pt idx="478">
                  <c:v>2.64E-2</c:v>
                </c:pt>
                <c:pt idx="479">
                  <c:v>2.64E-2</c:v>
                </c:pt>
                <c:pt idx="480">
                  <c:v>2.64E-2</c:v>
                </c:pt>
                <c:pt idx="481">
                  <c:v>2.64E-2</c:v>
                </c:pt>
                <c:pt idx="482">
                  <c:v>2.64E-2</c:v>
                </c:pt>
                <c:pt idx="483">
                  <c:v>2.64E-2</c:v>
                </c:pt>
                <c:pt idx="484">
                  <c:v>2.64E-2</c:v>
                </c:pt>
                <c:pt idx="485">
                  <c:v>2.64E-2</c:v>
                </c:pt>
                <c:pt idx="486">
                  <c:v>2.64E-2</c:v>
                </c:pt>
                <c:pt idx="487">
                  <c:v>2.64E-2</c:v>
                </c:pt>
                <c:pt idx="488">
                  <c:v>2.64E-2</c:v>
                </c:pt>
                <c:pt idx="489">
                  <c:v>2.64E-2</c:v>
                </c:pt>
                <c:pt idx="490">
                  <c:v>2.64E-2</c:v>
                </c:pt>
                <c:pt idx="491">
                  <c:v>2.64E-2</c:v>
                </c:pt>
                <c:pt idx="492">
                  <c:v>2.64E-2</c:v>
                </c:pt>
                <c:pt idx="493">
                  <c:v>2.6700000000000002E-2</c:v>
                </c:pt>
                <c:pt idx="494">
                  <c:v>2.7E-2</c:v>
                </c:pt>
                <c:pt idx="495">
                  <c:v>2.7E-2</c:v>
                </c:pt>
                <c:pt idx="496">
                  <c:v>2.7300000000000001E-2</c:v>
                </c:pt>
                <c:pt idx="497">
                  <c:v>2.7300000000000001E-2</c:v>
                </c:pt>
                <c:pt idx="498">
                  <c:v>2.7300000000000001E-2</c:v>
                </c:pt>
                <c:pt idx="499">
                  <c:v>2.7300000000000001E-2</c:v>
                </c:pt>
                <c:pt idx="500">
                  <c:v>2.7300000000000001E-2</c:v>
                </c:pt>
                <c:pt idx="501">
                  <c:v>2.7300000000000001E-2</c:v>
                </c:pt>
                <c:pt idx="502">
                  <c:v>2.7300000000000001E-2</c:v>
                </c:pt>
                <c:pt idx="503">
                  <c:v>2.7300000000000001E-2</c:v>
                </c:pt>
                <c:pt idx="504">
                  <c:v>2.76E-2</c:v>
                </c:pt>
                <c:pt idx="505">
                  <c:v>2.76E-2</c:v>
                </c:pt>
                <c:pt idx="506">
                  <c:v>2.76E-2</c:v>
                </c:pt>
                <c:pt idx="507">
                  <c:v>2.76E-2</c:v>
                </c:pt>
                <c:pt idx="508">
                  <c:v>2.7900000000000001E-2</c:v>
                </c:pt>
                <c:pt idx="509">
                  <c:v>2.7900000000000001E-2</c:v>
                </c:pt>
                <c:pt idx="510">
                  <c:v>2.7900000000000001E-2</c:v>
                </c:pt>
                <c:pt idx="511">
                  <c:v>2.7900000000000001E-2</c:v>
                </c:pt>
                <c:pt idx="512">
                  <c:v>2.8199999999999999E-2</c:v>
                </c:pt>
                <c:pt idx="513">
                  <c:v>2.8199999999999999E-2</c:v>
                </c:pt>
                <c:pt idx="514">
                  <c:v>2.8199999999999999E-2</c:v>
                </c:pt>
                <c:pt idx="515">
                  <c:v>2.8199999999999999E-2</c:v>
                </c:pt>
                <c:pt idx="516">
                  <c:v>2.8199999999999999E-2</c:v>
                </c:pt>
                <c:pt idx="517">
                  <c:v>2.8199999999999999E-2</c:v>
                </c:pt>
                <c:pt idx="518">
                  <c:v>2.8199999999999999E-2</c:v>
                </c:pt>
                <c:pt idx="519">
                  <c:v>2.8199999999999999E-2</c:v>
                </c:pt>
                <c:pt idx="520">
                  <c:v>2.8199999999999999E-2</c:v>
                </c:pt>
                <c:pt idx="521">
                  <c:v>2.8199999999999999E-2</c:v>
                </c:pt>
                <c:pt idx="522">
                  <c:v>2.8199999999999999E-2</c:v>
                </c:pt>
                <c:pt idx="523">
                  <c:v>2.8199999999999999E-2</c:v>
                </c:pt>
                <c:pt idx="524">
                  <c:v>2.8199999999999999E-2</c:v>
                </c:pt>
                <c:pt idx="525">
                  <c:v>2.8199999999999999E-2</c:v>
                </c:pt>
                <c:pt idx="526">
                  <c:v>2.8199999999999999E-2</c:v>
                </c:pt>
                <c:pt idx="527">
                  <c:v>2.8199999999999999E-2</c:v>
                </c:pt>
                <c:pt idx="528">
                  <c:v>2.8199999999999999E-2</c:v>
                </c:pt>
                <c:pt idx="529">
                  <c:v>2.8199999999999999E-2</c:v>
                </c:pt>
                <c:pt idx="530">
                  <c:v>2.8199999999999999E-2</c:v>
                </c:pt>
                <c:pt idx="531">
                  <c:v>2.8199999999999999E-2</c:v>
                </c:pt>
                <c:pt idx="532">
                  <c:v>2.8199999999999999E-2</c:v>
                </c:pt>
                <c:pt idx="533">
                  <c:v>2.8199999999999999E-2</c:v>
                </c:pt>
                <c:pt idx="534">
                  <c:v>2.8199999999999999E-2</c:v>
                </c:pt>
                <c:pt idx="535">
                  <c:v>2.8199999999999999E-2</c:v>
                </c:pt>
                <c:pt idx="536">
                  <c:v>2.8199999999999999E-2</c:v>
                </c:pt>
                <c:pt idx="537">
                  <c:v>2.8199999999999999E-2</c:v>
                </c:pt>
                <c:pt idx="538">
                  <c:v>2.8199999999999999E-2</c:v>
                </c:pt>
                <c:pt idx="539">
                  <c:v>2.8199999999999999E-2</c:v>
                </c:pt>
                <c:pt idx="540">
                  <c:v>2.8199999999999999E-2</c:v>
                </c:pt>
                <c:pt idx="541">
                  <c:v>2.8199999999999999E-2</c:v>
                </c:pt>
                <c:pt idx="542">
                  <c:v>2.8199999999999999E-2</c:v>
                </c:pt>
                <c:pt idx="543">
                  <c:v>2.8500000000000001E-2</c:v>
                </c:pt>
                <c:pt idx="544">
                  <c:v>2.8500000000000001E-2</c:v>
                </c:pt>
                <c:pt idx="545">
                  <c:v>2.8500000000000001E-2</c:v>
                </c:pt>
                <c:pt idx="546">
                  <c:v>2.8500000000000001E-2</c:v>
                </c:pt>
                <c:pt idx="547">
                  <c:v>2.8500000000000001E-2</c:v>
                </c:pt>
                <c:pt idx="548">
                  <c:v>2.8500000000000001E-2</c:v>
                </c:pt>
                <c:pt idx="549">
                  <c:v>2.8500000000000001E-2</c:v>
                </c:pt>
                <c:pt idx="550">
                  <c:v>2.8500000000000001E-2</c:v>
                </c:pt>
                <c:pt idx="551">
                  <c:v>2.8500000000000001E-2</c:v>
                </c:pt>
                <c:pt idx="552">
                  <c:v>2.8500000000000001E-2</c:v>
                </c:pt>
                <c:pt idx="553">
                  <c:v>2.8500000000000001E-2</c:v>
                </c:pt>
                <c:pt idx="554">
                  <c:v>2.8500000000000001E-2</c:v>
                </c:pt>
                <c:pt idx="555">
                  <c:v>2.8500000000000001E-2</c:v>
                </c:pt>
                <c:pt idx="556">
                  <c:v>2.8500000000000001E-2</c:v>
                </c:pt>
                <c:pt idx="557">
                  <c:v>2.8500000000000001E-2</c:v>
                </c:pt>
                <c:pt idx="558">
                  <c:v>2.8500000000000001E-2</c:v>
                </c:pt>
                <c:pt idx="559">
                  <c:v>2.8500000000000001E-2</c:v>
                </c:pt>
                <c:pt idx="560">
                  <c:v>2.8899999999999999E-2</c:v>
                </c:pt>
                <c:pt idx="561">
                  <c:v>2.8899999999999999E-2</c:v>
                </c:pt>
                <c:pt idx="562">
                  <c:v>2.8899999999999999E-2</c:v>
                </c:pt>
                <c:pt idx="563">
                  <c:v>2.92E-2</c:v>
                </c:pt>
                <c:pt idx="564">
                  <c:v>2.92E-2</c:v>
                </c:pt>
                <c:pt idx="565">
                  <c:v>2.92E-2</c:v>
                </c:pt>
                <c:pt idx="566">
                  <c:v>2.92E-2</c:v>
                </c:pt>
                <c:pt idx="567">
                  <c:v>2.92E-2</c:v>
                </c:pt>
                <c:pt idx="568">
                  <c:v>2.92E-2</c:v>
                </c:pt>
                <c:pt idx="569">
                  <c:v>2.92E-2</c:v>
                </c:pt>
                <c:pt idx="570">
                  <c:v>2.92E-2</c:v>
                </c:pt>
                <c:pt idx="571">
                  <c:v>2.92E-2</c:v>
                </c:pt>
                <c:pt idx="572">
                  <c:v>2.9499999999999998E-2</c:v>
                </c:pt>
                <c:pt idx="573">
                  <c:v>2.9499999999999998E-2</c:v>
                </c:pt>
                <c:pt idx="574">
                  <c:v>2.9499999999999998E-2</c:v>
                </c:pt>
                <c:pt idx="575">
                  <c:v>2.9499999999999998E-2</c:v>
                </c:pt>
                <c:pt idx="576">
                  <c:v>2.9499999999999998E-2</c:v>
                </c:pt>
                <c:pt idx="577">
                  <c:v>2.9499999999999998E-2</c:v>
                </c:pt>
                <c:pt idx="578">
                  <c:v>2.9499999999999998E-2</c:v>
                </c:pt>
                <c:pt idx="579">
                  <c:v>2.9499999999999998E-2</c:v>
                </c:pt>
                <c:pt idx="580">
                  <c:v>2.9499999999999998E-2</c:v>
                </c:pt>
                <c:pt idx="581">
                  <c:v>2.9499999999999998E-2</c:v>
                </c:pt>
                <c:pt idx="582">
                  <c:v>2.9499999999999998E-2</c:v>
                </c:pt>
                <c:pt idx="583">
                  <c:v>2.9499999999999998E-2</c:v>
                </c:pt>
                <c:pt idx="584">
                  <c:v>2.9499999999999998E-2</c:v>
                </c:pt>
                <c:pt idx="585">
                  <c:v>2.9499999999999998E-2</c:v>
                </c:pt>
                <c:pt idx="586">
                  <c:v>2.9499999999999998E-2</c:v>
                </c:pt>
                <c:pt idx="587">
                  <c:v>2.9499999999999998E-2</c:v>
                </c:pt>
                <c:pt idx="588">
                  <c:v>2.98E-2</c:v>
                </c:pt>
                <c:pt idx="589">
                  <c:v>2.98E-2</c:v>
                </c:pt>
                <c:pt idx="590">
                  <c:v>2.98E-2</c:v>
                </c:pt>
                <c:pt idx="591">
                  <c:v>2.98E-2</c:v>
                </c:pt>
                <c:pt idx="592">
                  <c:v>2.98E-2</c:v>
                </c:pt>
                <c:pt idx="593">
                  <c:v>2.98E-2</c:v>
                </c:pt>
                <c:pt idx="594">
                  <c:v>2.98E-2</c:v>
                </c:pt>
                <c:pt idx="595">
                  <c:v>2.98E-2</c:v>
                </c:pt>
                <c:pt idx="596">
                  <c:v>2.98E-2</c:v>
                </c:pt>
                <c:pt idx="597">
                  <c:v>2.98E-2</c:v>
                </c:pt>
                <c:pt idx="598">
                  <c:v>2.98E-2</c:v>
                </c:pt>
                <c:pt idx="599">
                  <c:v>2.98E-2</c:v>
                </c:pt>
                <c:pt idx="600">
                  <c:v>2.98E-2</c:v>
                </c:pt>
                <c:pt idx="601">
                  <c:v>2.98E-2</c:v>
                </c:pt>
                <c:pt idx="602">
                  <c:v>2.98E-2</c:v>
                </c:pt>
                <c:pt idx="603">
                  <c:v>2.98E-2</c:v>
                </c:pt>
                <c:pt idx="604">
                  <c:v>2.98E-2</c:v>
                </c:pt>
                <c:pt idx="605">
                  <c:v>2.98E-2</c:v>
                </c:pt>
                <c:pt idx="606">
                  <c:v>2.98E-2</c:v>
                </c:pt>
                <c:pt idx="607">
                  <c:v>2.98E-2</c:v>
                </c:pt>
                <c:pt idx="608">
                  <c:v>2.98E-2</c:v>
                </c:pt>
                <c:pt idx="609">
                  <c:v>3.0099999999999998E-2</c:v>
                </c:pt>
                <c:pt idx="610">
                  <c:v>3.0099999999999998E-2</c:v>
                </c:pt>
                <c:pt idx="611">
                  <c:v>3.0099999999999998E-2</c:v>
                </c:pt>
                <c:pt idx="612">
                  <c:v>3.0099999999999998E-2</c:v>
                </c:pt>
                <c:pt idx="613">
                  <c:v>3.0099999999999998E-2</c:v>
                </c:pt>
                <c:pt idx="614">
                  <c:v>3.0099999999999998E-2</c:v>
                </c:pt>
                <c:pt idx="615">
                  <c:v>3.0099999999999998E-2</c:v>
                </c:pt>
                <c:pt idx="616">
                  <c:v>3.0099999999999998E-2</c:v>
                </c:pt>
                <c:pt idx="617">
                  <c:v>3.0099999999999998E-2</c:v>
                </c:pt>
                <c:pt idx="618">
                  <c:v>3.0099999999999998E-2</c:v>
                </c:pt>
                <c:pt idx="619">
                  <c:v>3.0099999999999998E-2</c:v>
                </c:pt>
                <c:pt idx="620">
                  <c:v>3.0099999999999998E-2</c:v>
                </c:pt>
                <c:pt idx="621">
                  <c:v>3.0099999999999998E-2</c:v>
                </c:pt>
                <c:pt idx="622">
                  <c:v>3.0099999999999998E-2</c:v>
                </c:pt>
                <c:pt idx="623">
                  <c:v>3.0099999999999998E-2</c:v>
                </c:pt>
                <c:pt idx="624">
                  <c:v>3.0099999999999998E-2</c:v>
                </c:pt>
                <c:pt idx="625">
                  <c:v>3.0099999999999998E-2</c:v>
                </c:pt>
                <c:pt idx="626">
                  <c:v>3.0099999999999998E-2</c:v>
                </c:pt>
                <c:pt idx="627">
                  <c:v>3.0099999999999998E-2</c:v>
                </c:pt>
                <c:pt idx="628">
                  <c:v>3.0099999999999998E-2</c:v>
                </c:pt>
                <c:pt idx="629">
                  <c:v>3.0099999999999998E-2</c:v>
                </c:pt>
                <c:pt idx="630">
                  <c:v>3.04E-2</c:v>
                </c:pt>
                <c:pt idx="631">
                  <c:v>3.04E-2</c:v>
                </c:pt>
                <c:pt idx="632">
                  <c:v>3.04E-2</c:v>
                </c:pt>
                <c:pt idx="633">
                  <c:v>3.04E-2</c:v>
                </c:pt>
                <c:pt idx="634">
                  <c:v>3.04E-2</c:v>
                </c:pt>
                <c:pt idx="635">
                  <c:v>3.04E-2</c:v>
                </c:pt>
                <c:pt idx="636">
                  <c:v>3.04E-2</c:v>
                </c:pt>
                <c:pt idx="637">
                  <c:v>3.04E-2</c:v>
                </c:pt>
                <c:pt idx="638">
                  <c:v>3.04E-2</c:v>
                </c:pt>
                <c:pt idx="639">
                  <c:v>3.04E-2</c:v>
                </c:pt>
                <c:pt idx="640">
                  <c:v>3.04E-2</c:v>
                </c:pt>
                <c:pt idx="641">
                  <c:v>3.04E-2</c:v>
                </c:pt>
                <c:pt idx="642">
                  <c:v>3.04E-2</c:v>
                </c:pt>
                <c:pt idx="643">
                  <c:v>3.04E-2</c:v>
                </c:pt>
                <c:pt idx="644">
                  <c:v>3.04E-2</c:v>
                </c:pt>
                <c:pt idx="645">
                  <c:v>3.04E-2</c:v>
                </c:pt>
                <c:pt idx="646">
                  <c:v>3.04E-2</c:v>
                </c:pt>
                <c:pt idx="647">
                  <c:v>3.04E-2</c:v>
                </c:pt>
                <c:pt idx="648">
                  <c:v>3.04E-2</c:v>
                </c:pt>
                <c:pt idx="649">
                  <c:v>3.04E-2</c:v>
                </c:pt>
                <c:pt idx="650">
                  <c:v>3.04E-2</c:v>
                </c:pt>
                <c:pt idx="651">
                  <c:v>3.04E-2</c:v>
                </c:pt>
                <c:pt idx="652">
                  <c:v>3.04E-2</c:v>
                </c:pt>
                <c:pt idx="653">
                  <c:v>3.04E-2</c:v>
                </c:pt>
                <c:pt idx="654">
                  <c:v>3.04E-2</c:v>
                </c:pt>
                <c:pt idx="655">
                  <c:v>3.04E-2</c:v>
                </c:pt>
                <c:pt idx="656">
                  <c:v>3.04E-2</c:v>
                </c:pt>
                <c:pt idx="657">
                  <c:v>3.04E-2</c:v>
                </c:pt>
                <c:pt idx="658">
                  <c:v>3.04E-2</c:v>
                </c:pt>
                <c:pt idx="659">
                  <c:v>3.04E-2</c:v>
                </c:pt>
                <c:pt idx="660">
                  <c:v>3.04E-2</c:v>
                </c:pt>
                <c:pt idx="661">
                  <c:v>3.04E-2</c:v>
                </c:pt>
                <c:pt idx="662">
                  <c:v>3.04E-2</c:v>
                </c:pt>
                <c:pt idx="663">
                  <c:v>3.04E-2</c:v>
                </c:pt>
                <c:pt idx="664">
                  <c:v>3.04E-2</c:v>
                </c:pt>
                <c:pt idx="665">
                  <c:v>3.04E-2</c:v>
                </c:pt>
                <c:pt idx="666">
                  <c:v>3.04E-2</c:v>
                </c:pt>
                <c:pt idx="667">
                  <c:v>3.04E-2</c:v>
                </c:pt>
                <c:pt idx="668">
                  <c:v>3.04E-2</c:v>
                </c:pt>
                <c:pt idx="669">
                  <c:v>3.04E-2</c:v>
                </c:pt>
                <c:pt idx="670">
                  <c:v>3.04E-2</c:v>
                </c:pt>
                <c:pt idx="671">
                  <c:v>3.04E-2</c:v>
                </c:pt>
                <c:pt idx="672">
                  <c:v>3.04E-2</c:v>
                </c:pt>
                <c:pt idx="673">
                  <c:v>3.04E-2</c:v>
                </c:pt>
                <c:pt idx="674">
                  <c:v>3.04E-2</c:v>
                </c:pt>
                <c:pt idx="675">
                  <c:v>3.04E-2</c:v>
                </c:pt>
                <c:pt idx="676">
                  <c:v>3.04E-2</c:v>
                </c:pt>
                <c:pt idx="677">
                  <c:v>3.04E-2</c:v>
                </c:pt>
                <c:pt idx="678">
                  <c:v>3.0700000000000002E-2</c:v>
                </c:pt>
                <c:pt idx="679">
                  <c:v>3.0700000000000002E-2</c:v>
                </c:pt>
                <c:pt idx="680">
                  <c:v>3.0700000000000002E-2</c:v>
                </c:pt>
                <c:pt idx="681">
                  <c:v>3.1E-2</c:v>
                </c:pt>
                <c:pt idx="682">
                  <c:v>3.1E-2</c:v>
                </c:pt>
                <c:pt idx="683">
                  <c:v>3.1E-2</c:v>
                </c:pt>
                <c:pt idx="684">
                  <c:v>3.1E-2</c:v>
                </c:pt>
                <c:pt idx="685">
                  <c:v>3.1E-2</c:v>
                </c:pt>
                <c:pt idx="686">
                  <c:v>3.1E-2</c:v>
                </c:pt>
                <c:pt idx="687">
                  <c:v>3.1E-2</c:v>
                </c:pt>
                <c:pt idx="688">
                  <c:v>3.1300000000000001E-2</c:v>
                </c:pt>
                <c:pt idx="689">
                  <c:v>3.1300000000000001E-2</c:v>
                </c:pt>
                <c:pt idx="690">
                  <c:v>3.1300000000000001E-2</c:v>
                </c:pt>
                <c:pt idx="691">
                  <c:v>3.1600000000000003E-2</c:v>
                </c:pt>
                <c:pt idx="692">
                  <c:v>3.1600000000000003E-2</c:v>
                </c:pt>
                <c:pt idx="693">
                  <c:v>3.1600000000000003E-2</c:v>
                </c:pt>
                <c:pt idx="694">
                  <c:v>3.1600000000000003E-2</c:v>
                </c:pt>
                <c:pt idx="695">
                  <c:v>3.2000000000000001E-2</c:v>
                </c:pt>
                <c:pt idx="696">
                  <c:v>3.2000000000000001E-2</c:v>
                </c:pt>
                <c:pt idx="697">
                  <c:v>3.2000000000000001E-2</c:v>
                </c:pt>
                <c:pt idx="698">
                  <c:v>3.2000000000000001E-2</c:v>
                </c:pt>
                <c:pt idx="699">
                  <c:v>3.2000000000000001E-2</c:v>
                </c:pt>
                <c:pt idx="700">
                  <c:v>3.2000000000000001E-2</c:v>
                </c:pt>
                <c:pt idx="701">
                  <c:v>3.2000000000000001E-2</c:v>
                </c:pt>
                <c:pt idx="702">
                  <c:v>3.2000000000000001E-2</c:v>
                </c:pt>
                <c:pt idx="703">
                  <c:v>3.2000000000000001E-2</c:v>
                </c:pt>
                <c:pt idx="704">
                  <c:v>3.2000000000000001E-2</c:v>
                </c:pt>
                <c:pt idx="705">
                  <c:v>3.2000000000000001E-2</c:v>
                </c:pt>
                <c:pt idx="706">
                  <c:v>3.2000000000000001E-2</c:v>
                </c:pt>
                <c:pt idx="707">
                  <c:v>3.2000000000000001E-2</c:v>
                </c:pt>
                <c:pt idx="708">
                  <c:v>3.2000000000000001E-2</c:v>
                </c:pt>
                <c:pt idx="709">
                  <c:v>3.2000000000000001E-2</c:v>
                </c:pt>
                <c:pt idx="710">
                  <c:v>3.2300000000000002E-2</c:v>
                </c:pt>
                <c:pt idx="711">
                  <c:v>3.2300000000000002E-2</c:v>
                </c:pt>
                <c:pt idx="712">
                  <c:v>3.2599999999999997E-2</c:v>
                </c:pt>
                <c:pt idx="713">
                  <c:v>3.2599999999999997E-2</c:v>
                </c:pt>
                <c:pt idx="714">
                  <c:v>3.2599999999999997E-2</c:v>
                </c:pt>
                <c:pt idx="715">
                  <c:v>3.2599999999999997E-2</c:v>
                </c:pt>
                <c:pt idx="716">
                  <c:v>3.2599999999999997E-2</c:v>
                </c:pt>
                <c:pt idx="717">
                  <c:v>3.2599999999999997E-2</c:v>
                </c:pt>
                <c:pt idx="718">
                  <c:v>3.2599999999999997E-2</c:v>
                </c:pt>
                <c:pt idx="719">
                  <c:v>3.2599999999999997E-2</c:v>
                </c:pt>
                <c:pt idx="720">
                  <c:v>3.2599999999999997E-2</c:v>
                </c:pt>
                <c:pt idx="721">
                  <c:v>3.2599999999999997E-2</c:v>
                </c:pt>
                <c:pt idx="722">
                  <c:v>3.2599999999999997E-2</c:v>
                </c:pt>
                <c:pt idx="723">
                  <c:v>3.2899999999999999E-2</c:v>
                </c:pt>
                <c:pt idx="724">
                  <c:v>3.2899999999999999E-2</c:v>
                </c:pt>
                <c:pt idx="725">
                  <c:v>3.2899999999999999E-2</c:v>
                </c:pt>
                <c:pt idx="726">
                  <c:v>3.2899999999999999E-2</c:v>
                </c:pt>
                <c:pt idx="727">
                  <c:v>3.2899999999999999E-2</c:v>
                </c:pt>
                <c:pt idx="728">
                  <c:v>3.2899999999999999E-2</c:v>
                </c:pt>
                <c:pt idx="729">
                  <c:v>3.32E-2</c:v>
                </c:pt>
                <c:pt idx="730">
                  <c:v>3.32E-2</c:v>
                </c:pt>
                <c:pt idx="731">
                  <c:v>3.3500000000000002E-2</c:v>
                </c:pt>
                <c:pt idx="732">
                  <c:v>3.3500000000000002E-2</c:v>
                </c:pt>
                <c:pt idx="733">
                  <c:v>3.3500000000000002E-2</c:v>
                </c:pt>
                <c:pt idx="734">
                  <c:v>3.3500000000000002E-2</c:v>
                </c:pt>
                <c:pt idx="735">
                  <c:v>3.3799999999999997E-2</c:v>
                </c:pt>
                <c:pt idx="736">
                  <c:v>3.3799999999999997E-2</c:v>
                </c:pt>
                <c:pt idx="737">
                  <c:v>3.4099999999999998E-2</c:v>
                </c:pt>
                <c:pt idx="738">
                  <c:v>3.4099999999999998E-2</c:v>
                </c:pt>
                <c:pt idx="739">
                  <c:v>3.4099999999999998E-2</c:v>
                </c:pt>
                <c:pt idx="740">
                  <c:v>3.4099999999999998E-2</c:v>
                </c:pt>
                <c:pt idx="741">
                  <c:v>3.4099999999999998E-2</c:v>
                </c:pt>
                <c:pt idx="742">
                  <c:v>3.4099999999999998E-2</c:v>
                </c:pt>
                <c:pt idx="743">
                  <c:v>3.4099999999999998E-2</c:v>
                </c:pt>
                <c:pt idx="744">
                  <c:v>3.4099999999999998E-2</c:v>
                </c:pt>
                <c:pt idx="745">
                  <c:v>3.4099999999999998E-2</c:v>
                </c:pt>
                <c:pt idx="746">
                  <c:v>3.4099999999999998E-2</c:v>
                </c:pt>
                <c:pt idx="747">
                  <c:v>3.4099999999999998E-2</c:v>
                </c:pt>
                <c:pt idx="748">
                  <c:v>3.4099999999999998E-2</c:v>
                </c:pt>
                <c:pt idx="749">
                  <c:v>3.44E-2</c:v>
                </c:pt>
                <c:pt idx="750">
                  <c:v>3.44E-2</c:v>
                </c:pt>
                <c:pt idx="751">
                  <c:v>3.44E-2</c:v>
                </c:pt>
                <c:pt idx="752">
                  <c:v>3.44E-2</c:v>
                </c:pt>
                <c:pt idx="753">
                  <c:v>3.44E-2</c:v>
                </c:pt>
                <c:pt idx="754">
                  <c:v>3.5099999999999999E-2</c:v>
                </c:pt>
                <c:pt idx="755">
                  <c:v>3.5099999999999999E-2</c:v>
                </c:pt>
                <c:pt idx="756">
                  <c:v>3.5099999999999999E-2</c:v>
                </c:pt>
                <c:pt idx="757">
                  <c:v>3.5099999999999999E-2</c:v>
                </c:pt>
                <c:pt idx="758">
                  <c:v>3.5099999999999999E-2</c:v>
                </c:pt>
                <c:pt idx="759">
                  <c:v>3.5099999999999999E-2</c:v>
                </c:pt>
                <c:pt idx="760">
                  <c:v>3.5099999999999999E-2</c:v>
                </c:pt>
                <c:pt idx="761">
                  <c:v>3.5099999999999999E-2</c:v>
                </c:pt>
                <c:pt idx="762">
                  <c:v>3.5099999999999999E-2</c:v>
                </c:pt>
                <c:pt idx="763">
                  <c:v>3.5099999999999999E-2</c:v>
                </c:pt>
                <c:pt idx="764">
                  <c:v>3.5099999999999999E-2</c:v>
                </c:pt>
                <c:pt idx="765">
                  <c:v>3.5099999999999999E-2</c:v>
                </c:pt>
                <c:pt idx="766">
                  <c:v>3.5099999999999999E-2</c:v>
                </c:pt>
                <c:pt idx="767">
                  <c:v>3.5099999999999999E-2</c:v>
                </c:pt>
                <c:pt idx="768">
                  <c:v>3.5099999999999999E-2</c:v>
                </c:pt>
                <c:pt idx="769">
                  <c:v>3.5099999999999999E-2</c:v>
                </c:pt>
                <c:pt idx="770">
                  <c:v>3.5099999999999999E-2</c:v>
                </c:pt>
                <c:pt idx="771">
                  <c:v>3.5099999999999999E-2</c:v>
                </c:pt>
                <c:pt idx="772">
                  <c:v>3.5099999999999999E-2</c:v>
                </c:pt>
                <c:pt idx="773">
                  <c:v>3.5400000000000001E-2</c:v>
                </c:pt>
                <c:pt idx="774">
                  <c:v>3.5400000000000001E-2</c:v>
                </c:pt>
                <c:pt idx="775">
                  <c:v>3.5400000000000001E-2</c:v>
                </c:pt>
                <c:pt idx="776">
                  <c:v>3.5700000000000003E-2</c:v>
                </c:pt>
                <c:pt idx="777">
                  <c:v>3.5700000000000003E-2</c:v>
                </c:pt>
                <c:pt idx="778">
                  <c:v>3.5700000000000003E-2</c:v>
                </c:pt>
                <c:pt idx="779">
                  <c:v>3.5700000000000003E-2</c:v>
                </c:pt>
                <c:pt idx="780">
                  <c:v>3.5700000000000003E-2</c:v>
                </c:pt>
                <c:pt idx="781">
                  <c:v>3.5700000000000003E-2</c:v>
                </c:pt>
                <c:pt idx="782">
                  <c:v>3.5700000000000003E-2</c:v>
                </c:pt>
                <c:pt idx="783">
                  <c:v>3.5700000000000003E-2</c:v>
                </c:pt>
                <c:pt idx="784">
                  <c:v>3.5999999999999997E-2</c:v>
                </c:pt>
                <c:pt idx="785">
                  <c:v>3.5999999999999997E-2</c:v>
                </c:pt>
                <c:pt idx="786">
                  <c:v>3.5999999999999997E-2</c:v>
                </c:pt>
                <c:pt idx="787">
                  <c:v>3.5999999999999997E-2</c:v>
                </c:pt>
                <c:pt idx="788">
                  <c:v>3.5999999999999997E-2</c:v>
                </c:pt>
                <c:pt idx="789">
                  <c:v>3.5999999999999997E-2</c:v>
                </c:pt>
                <c:pt idx="790">
                  <c:v>3.5999999999999997E-2</c:v>
                </c:pt>
                <c:pt idx="791">
                  <c:v>3.5999999999999997E-2</c:v>
                </c:pt>
                <c:pt idx="792">
                  <c:v>3.5999999999999997E-2</c:v>
                </c:pt>
                <c:pt idx="793">
                  <c:v>3.5999999999999997E-2</c:v>
                </c:pt>
                <c:pt idx="794">
                  <c:v>3.5999999999999997E-2</c:v>
                </c:pt>
                <c:pt idx="795">
                  <c:v>3.5999999999999997E-2</c:v>
                </c:pt>
                <c:pt idx="796">
                  <c:v>3.5999999999999997E-2</c:v>
                </c:pt>
                <c:pt idx="797">
                  <c:v>3.5999999999999997E-2</c:v>
                </c:pt>
                <c:pt idx="798">
                  <c:v>3.5999999999999997E-2</c:v>
                </c:pt>
                <c:pt idx="799">
                  <c:v>3.5999999999999997E-2</c:v>
                </c:pt>
                <c:pt idx="800">
                  <c:v>3.5999999999999997E-2</c:v>
                </c:pt>
                <c:pt idx="801">
                  <c:v>3.5999999999999997E-2</c:v>
                </c:pt>
                <c:pt idx="802">
                  <c:v>3.5999999999999997E-2</c:v>
                </c:pt>
                <c:pt idx="803">
                  <c:v>3.6299999999999999E-2</c:v>
                </c:pt>
                <c:pt idx="804">
                  <c:v>3.6299999999999999E-2</c:v>
                </c:pt>
                <c:pt idx="805">
                  <c:v>3.6299999999999999E-2</c:v>
                </c:pt>
                <c:pt idx="806">
                  <c:v>3.6600000000000001E-2</c:v>
                </c:pt>
                <c:pt idx="807">
                  <c:v>3.6600000000000001E-2</c:v>
                </c:pt>
                <c:pt idx="808">
                  <c:v>3.6600000000000001E-2</c:v>
                </c:pt>
                <c:pt idx="809">
                  <c:v>3.6600000000000001E-2</c:v>
                </c:pt>
                <c:pt idx="810">
                  <c:v>3.6600000000000001E-2</c:v>
                </c:pt>
                <c:pt idx="811">
                  <c:v>3.6900000000000002E-2</c:v>
                </c:pt>
                <c:pt idx="812">
                  <c:v>3.6900000000000002E-2</c:v>
                </c:pt>
                <c:pt idx="813">
                  <c:v>3.6900000000000002E-2</c:v>
                </c:pt>
                <c:pt idx="814">
                  <c:v>3.6900000000000002E-2</c:v>
                </c:pt>
                <c:pt idx="815">
                  <c:v>3.6900000000000002E-2</c:v>
                </c:pt>
                <c:pt idx="816">
                  <c:v>3.6900000000000002E-2</c:v>
                </c:pt>
                <c:pt idx="817">
                  <c:v>3.6900000000000002E-2</c:v>
                </c:pt>
                <c:pt idx="818">
                  <c:v>3.6900000000000002E-2</c:v>
                </c:pt>
                <c:pt idx="819">
                  <c:v>3.6900000000000002E-2</c:v>
                </c:pt>
                <c:pt idx="820">
                  <c:v>3.6900000000000002E-2</c:v>
                </c:pt>
                <c:pt idx="821">
                  <c:v>3.7199999999999997E-2</c:v>
                </c:pt>
                <c:pt idx="822">
                  <c:v>3.7199999999999997E-2</c:v>
                </c:pt>
                <c:pt idx="823">
                  <c:v>3.7199999999999997E-2</c:v>
                </c:pt>
                <c:pt idx="824">
                  <c:v>3.7199999999999997E-2</c:v>
                </c:pt>
                <c:pt idx="825">
                  <c:v>3.7199999999999997E-2</c:v>
                </c:pt>
                <c:pt idx="826">
                  <c:v>3.7199999999999997E-2</c:v>
                </c:pt>
                <c:pt idx="827">
                  <c:v>3.7499999999999999E-2</c:v>
                </c:pt>
                <c:pt idx="828">
                  <c:v>3.7499999999999999E-2</c:v>
                </c:pt>
                <c:pt idx="829">
                  <c:v>3.7499999999999999E-2</c:v>
                </c:pt>
                <c:pt idx="830">
                  <c:v>3.7900000000000003E-2</c:v>
                </c:pt>
                <c:pt idx="831">
                  <c:v>3.7900000000000003E-2</c:v>
                </c:pt>
                <c:pt idx="832">
                  <c:v>3.7900000000000003E-2</c:v>
                </c:pt>
                <c:pt idx="833">
                  <c:v>3.7900000000000003E-2</c:v>
                </c:pt>
                <c:pt idx="834">
                  <c:v>3.7900000000000003E-2</c:v>
                </c:pt>
                <c:pt idx="835">
                  <c:v>3.7900000000000003E-2</c:v>
                </c:pt>
                <c:pt idx="836">
                  <c:v>3.7900000000000003E-2</c:v>
                </c:pt>
                <c:pt idx="837">
                  <c:v>3.7900000000000003E-2</c:v>
                </c:pt>
                <c:pt idx="838">
                  <c:v>3.7900000000000003E-2</c:v>
                </c:pt>
                <c:pt idx="839">
                  <c:v>3.7900000000000003E-2</c:v>
                </c:pt>
                <c:pt idx="840">
                  <c:v>3.7900000000000003E-2</c:v>
                </c:pt>
                <c:pt idx="841">
                  <c:v>3.8199999999999998E-2</c:v>
                </c:pt>
                <c:pt idx="842">
                  <c:v>3.85E-2</c:v>
                </c:pt>
                <c:pt idx="843">
                  <c:v>3.85E-2</c:v>
                </c:pt>
                <c:pt idx="844">
                  <c:v>3.85E-2</c:v>
                </c:pt>
                <c:pt idx="845">
                  <c:v>3.85E-2</c:v>
                </c:pt>
                <c:pt idx="846">
                  <c:v>3.8800000000000001E-2</c:v>
                </c:pt>
                <c:pt idx="847">
                  <c:v>3.8800000000000001E-2</c:v>
                </c:pt>
                <c:pt idx="848">
                  <c:v>3.9100000000000003E-2</c:v>
                </c:pt>
                <c:pt idx="849">
                  <c:v>3.9100000000000003E-2</c:v>
                </c:pt>
                <c:pt idx="850">
                  <c:v>3.9100000000000003E-2</c:v>
                </c:pt>
                <c:pt idx="851">
                  <c:v>3.9100000000000003E-2</c:v>
                </c:pt>
                <c:pt idx="852">
                  <c:v>3.9399999999999998E-2</c:v>
                </c:pt>
                <c:pt idx="853">
                  <c:v>3.9399999999999998E-2</c:v>
                </c:pt>
                <c:pt idx="854">
                  <c:v>3.9399999999999998E-2</c:v>
                </c:pt>
                <c:pt idx="855">
                  <c:v>3.9399999999999998E-2</c:v>
                </c:pt>
                <c:pt idx="856">
                  <c:v>3.9399999999999998E-2</c:v>
                </c:pt>
                <c:pt idx="857">
                  <c:v>3.9399999999999998E-2</c:v>
                </c:pt>
                <c:pt idx="858">
                  <c:v>3.9399999999999998E-2</c:v>
                </c:pt>
                <c:pt idx="859">
                  <c:v>3.9399999999999998E-2</c:v>
                </c:pt>
                <c:pt idx="860">
                  <c:v>3.9699999999999999E-2</c:v>
                </c:pt>
                <c:pt idx="861">
                  <c:v>3.9699999999999999E-2</c:v>
                </c:pt>
                <c:pt idx="862">
                  <c:v>3.9699999999999999E-2</c:v>
                </c:pt>
                <c:pt idx="863">
                  <c:v>3.9699999999999999E-2</c:v>
                </c:pt>
                <c:pt idx="864">
                  <c:v>3.9699999999999999E-2</c:v>
                </c:pt>
                <c:pt idx="865">
                  <c:v>3.9699999999999999E-2</c:v>
                </c:pt>
                <c:pt idx="866">
                  <c:v>3.9699999999999999E-2</c:v>
                </c:pt>
                <c:pt idx="867">
                  <c:v>3.9699999999999999E-2</c:v>
                </c:pt>
                <c:pt idx="868">
                  <c:v>3.9699999999999999E-2</c:v>
                </c:pt>
                <c:pt idx="869">
                  <c:v>0.04</c:v>
                </c:pt>
                <c:pt idx="870">
                  <c:v>0.04</c:v>
                </c:pt>
                <c:pt idx="871">
                  <c:v>0.04</c:v>
                </c:pt>
                <c:pt idx="872">
                  <c:v>0.04</c:v>
                </c:pt>
                <c:pt idx="873">
                  <c:v>0.04</c:v>
                </c:pt>
                <c:pt idx="874">
                  <c:v>0.04</c:v>
                </c:pt>
                <c:pt idx="875">
                  <c:v>0.04</c:v>
                </c:pt>
                <c:pt idx="876">
                  <c:v>4.0300000000000002E-2</c:v>
                </c:pt>
                <c:pt idx="877">
                  <c:v>4.0300000000000002E-2</c:v>
                </c:pt>
                <c:pt idx="878">
                  <c:v>4.07E-2</c:v>
                </c:pt>
                <c:pt idx="879">
                  <c:v>4.1000000000000002E-2</c:v>
                </c:pt>
                <c:pt idx="880">
                  <c:v>4.1000000000000002E-2</c:v>
                </c:pt>
                <c:pt idx="881">
                  <c:v>4.1000000000000002E-2</c:v>
                </c:pt>
                <c:pt idx="882">
                  <c:v>4.1000000000000002E-2</c:v>
                </c:pt>
                <c:pt idx="883">
                  <c:v>4.1000000000000002E-2</c:v>
                </c:pt>
                <c:pt idx="884">
                  <c:v>4.1000000000000002E-2</c:v>
                </c:pt>
                <c:pt idx="885">
                  <c:v>4.1000000000000002E-2</c:v>
                </c:pt>
                <c:pt idx="886">
                  <c:v>4.1000000000000002E-2</c:v>
                </c:pt>
                <c:pt idx="887">
                  <c:v>4.1300000000000003E-2</c:v>
                </c:pt>
                <c:pt idx="888">
                  <c:v>4.1300000000000003E-2</c:v>
                </c:pt>
                <c:pt idx="889">
                  <c:v>4.1599999999999998E-2</c:v>
                </c:pt>
                <c:pt idx="890">
                  <c:v>4.1599999999999998E-2</c:v>
                </c:pt>
                <c:pt idx="891">
                  <c:v>4.1599999999999998E-2</c:v>
                </c:pt>
                <c:pt idx="892">
                  <c:v>4.1599999999999998E-2</c:v>
                </c:pt>
                <c:pt idx="893">
                  <c:v>4.1599999999999998E-2</c:v>
                </c:pt>
                <c:pt idx="894">
                  <c:v>4.1599999999999998E-2</c:v>
                </c:pt>
                <c:pt idx="895">
                  <c:v>4.1599999999999998E-2</c:v>
                </c:pt>
                <c:pt idx="896">
                  <c:v>4.1599999999999998E-2</c:v>
                </c:pt>
                <c:pt idx="897">
                  <c:v>4.1599999999999998E-2</c:v>
                </c:pt>
                <c:pt idx="898">
                  <c:v>4.1599999999999998E-2</c:v>
                </c:pt>
                <c:pt idx="899">
                  <c:v>4.1599999999999998E-2</c:v>
                </c:pt>
                <c:pt idx="900">
                  <c:v>4.1599999999999998E-2</c:v>
                </c:pt>
                <c:pt idx="901">
                  <c:v>4.1599999999999998E-2</c:v>
                </c:pt>
                <c:pt idx="902">
                  <c:v>4.1599999999999998E-2</c:v>
                </c:pt>
                <c:pt idx="903">
                  <c:v>4.1599999999999998E-2</c:v>
                </c:pt>
                <c:pt idx="904">
                  <c:v>4.1599999999999998E-2</c:v>
                </c:pt>
                <c:pt idx="905">
                  <c:v>4.1599999999999998E-2</c:v>
                </c:pt>
                <c:pt idx="906">
                  <c:v>4.1599999999999998E-2</c:v>
                </c:pt>
                <c:pt idx="907">
                  <c:v>4.1599999999999998E-2</c:v>
                </c:pt>
                <c:pt idx="908">
                  <c:v>4.1599999999999998E-2</c:v>
                </c:pt>
                <c:pt idx="909">
                  <c:v>4.1599999999999998E-2</c:v>
                </c:pt>
                <c:pt idx="910">
                  <c:v>4.19E-2</c:v>
                </c:pt>
                <c:pt idx="911">
                  <c:v>4.19E-2</c:v>
                </c:pt>
                <c:pt idx="912">
                  <c:v>4.19E-2</c:v>
                </c:pt>
                <c:pt idx="913">
                  <c:v>4.2200000000000001E-2</c:v>
                </c:pt>
                <c:pt idx="914">
                  <c:v>4.2200000000000001E-2</c:v>
                </c:pt>
                <c:pt idx="915">
                  <c:v>4.2200000000000001E-2</c:v>
                </c:pt>
                <c:pt idx="916">
                  <c:v>4.2200000000000001E-2</c:v>
                </c:pt>
                <c:pt idx="917">
                  <c:v>4.2200000000000001E-2</c:v>
                </c:pt>
                <c:pt idx="918">
                  <c:v>4.2200000000000001E-2</c:v>
                </c:pt>
                <c:pt idx="919">
                  <c:v>4.2200000000000001E-2</c:v>
                </c:pt>
                <c:pt idx="920">
                  <c:v>4.2200000000000001E-2</c:v>
                </c:pt>
                <c:pt idx="921">
                  <c:v>4.2200000000000001E-2</c:v>
                </c:pt>
                <c:pt idx="922">
                  <c:v>4.2200000000000001E-2</c:v>
                </c:pt>
                <c:pt idx="923">
                  <c:v>4.2200000000000001E-2</c:v>
                </c:pt>
                <c:pt idx="924">
                  <c:v>4.2200000000000001E-2</c:v>
                </c:pt>
                <c:pt idx="925">
                  <c:v>4.2200000000000001E-2</c:v>
                </c:pt>
                <c:pt idx="926">
                  <c:v>4.2500000000000003E-2</c:v>
                </c:pt>
                <c:pt idx="927">
                  <c:v>4.2500000000000003E-2</c:v>
                </c:pt>
                <c:pt idx="928">
                  <c:v>4.2500000000000003E-2</c:v>
                </c:pt>
                <c:pt idx="929">
                  <c:v>4.2500000000000003E-2</c:v>
                </c:pt>
                <c:pt idx="930">
                  <c:v>4.2500000000000003E-2</c:v>
                </c:pt>
                <c:pt idx="931">
                  <c:v>4.2799999999999998E-2</c:v>
                </c:pt>
                <c:pt idx="932">
                  <c:v>4.2799999999999998E-2</c:v>
                </c:pt>
                <c:pt idx="933">
                  <c:v>4.2799999999999998E-2</c:v>
                </c:pt>
                <c:pt idx="934">
                  <c:v>4.2799999999999998E-2</c:v>
                </c:pt>
                <c:pt idx="935">
                  <c:v>4.2799999999999998E-2</c:v>
                </c:pt>
                <c:pt idx="936">
                  <c:v>4.2799999999999998E-2</c:v>
                </c:pt>
                <c:pt idx="937">
                  <c:v>4.2799999999999998E-2</c:v>
                </c:pt>
                <c:pt idx="938">
                  <c:v>4.2799999999999998E-2</c:v>
                </c:pt>
                <c:pt idx="939">
                  <c:v>4.2799999999999998E-2</c:v>
                </c:pt>
                <c:pt idx="940">
                  <c:v>4.2799999999999998E-2</c:v>
                </c:pt>
                <c:pt idx="941">
                  <c:v>4.2799999999999998E-2</c:v>
                </c:pt>
                <c:pt idx="942">
                  <c:v>4.2799999999999998E-2</c:v>
                </c:pt>
                <c:pt idx="943">
                  <c:v>4.2799999999999998E-2</c:v>
                </c:pt>
                <c:pt idx="944">
                  <c:v>4.2799999999999998E-2</c:v>
                </c:pt>
                <c:pt idx="945">
                  <c:v>4.3099999999999999E-2</c:v>
                </c:pt>
                <c:pt idx="946">
                  <c:v>4.3099999999999999E-2</c:v>
                </c:pt>
                <c:pt idx="947">
                  <c:v>4.3099999999999999E-2</c:v>
                </c:pt>
                <c:pt idx="948">
                  <c:v>4.3099999999999999E-2</c:v>
                </c:pt>
                <c:pt idx="949">
                  <c:v>4.3499999999999997E-2</c:v>
                </c:pt>
                <c:pt idx="950">
                  <c:v>4.3499999999999997E-2</c:v>
                </c:pt>
                <c:pt idx="951">
                  <c:v>4.3499999999999997E-2</c:v>
                </c:pt>
                <c:pt idx="952">
                  <c:v>4.3499999999999997E-2</c:v>
                </c:pt>
                <c:pt idx="953">
                  <c:v>4.3499999999999997E-2</c:v>
                </c:pt>
                <c:pt idx="954">
                  <c:v>4.3499999999999997E-2</c:v>
                </c:pt>
                <c:pt idx="955">
                  <c:v>4.3499999999999997E-2</c:v>
                </c:pt>
                <c:pt idx="956">
                  <c:v>4.3499999999999997E-2</c:v>
                </c:pt>
                <c:pt idx="957">
                  <c:v>4.3499999999999997E-2</c:v>
                </c:pt>
                <c:pt idx="958">
                  <c:v>4.3499999999999997E-2</c:v>
                </c:pt>
                <c:pt idx="959">
                  <c:v>4.3499999999999997E-2</c:v>
                </c:pt>
                <c:pt idx="960">
                  <c:v>4.3799999999999999E-2</c:v>
                </c:pt>
                <c:pt idx="961">
                  <c:v>4.3799999999999999E-2</c:v>
                </c:pt>
                <c:pt idx="962">
                  <c:v>4.3799999999999999E-2</c:v>
                </c:pt>
                <c:pt idx="963">
                  <c:v>4.3799999999999999E-2</c:v>
                </c:pt>
                <c:pt idx="964">
                  <c:v>4.3799999999999999E-2</c:v>
                </c:pt>
                <c:pt idx="965">
                  <c:v>4.3799999999999999E-2</c:v>
                </c:pt>
                <c:pt idx="966">
                  <c:v>4.3799999999999999E-2</c:v>
                </c:pt>
                <c:pt idx="967">
                  <c:v>4.3799999999999999E-2</c:v>
                </c:pt>
                <c:pt idx="968">
                  <c:v>4.3799999999999999E-2</c:v>
                </c:pt>
                <c:pt idx="969">
                  <c:v>4.3799999999999999E-2</c:v>
                </c:pt>
                <c:pt idx="970">
                  <c:v>4.41E-2</c:v>
                </c:pt>
                <c:pt idx="971">
                  <c:v>4.41E-2</c:v>
                </c:pt>
                <c:pt idx="972">
                  <c:v>4.41E-2</c:v>
                </c:pt>
                <c:pt idx="973">
                  <c:v>4.4400000000000002E-2</c:v>
                </c:pt>
                <c:pt idx="974">
                  <c:v>4.4400000000000002E-2</c:v>
                </c:pt>
                <c:pt idx="975">
                  <c:v>4.4400000000000002E-2</c:v>
                </c:pt>
                <c:pt idx="976">
                  <c:v>4.4400000000000002E-2</c:v>
                </c:pt>
                <c:pt idx="977">
                  <c:v>4.4400000000000002E-2</c:v>
                </c:pt>
                <c:pt idx="978">
                  <c:v>4.4400000000000002E-2</c:v>
                </c:pt>
                <c:pt idx="979">
                  <c:v>4.4699999999999997E-2</c:v>
                </c:pt>
                <c:pt idx="980">
                  <c:v>4.4699999999999997E-2</c:v>
                </c:pt>
                <c:pt idx="981">
                  <c:v>4.4999999999999998E-2</c:v>
                </c:pt>
                <c:pt idx="982">
                  <c:v>4.4999999999999998E-2</c:v>
                </c:pt>
                <c:pt idx="983">
                  <c:v>4.4999999999999998E-2</c:v>
                </c:pt>
                <c:pt idx="984">
                  <c:v>4.4999999999999998E-2</c:v>
                </c:pt>
                <c:pt idx="985">
                  <c:v>4.4999999999999998E-2</c:v>
                </c:pt>
                <c:pt idx="986">
                  <c:v>4.4999999999999998E-2</c:v>
                </c:pt>
                <c:pt idx="987">
                  <c:v>4.4999999999999998E-2</c:v>
                </c:pt>
                <c:pt idx="988">
                  <c:v>4.4999999999999998E-2</c:v>
                </c:pt>
                <c:pt idx="989">
                  <c:v>4.4999999999999998E-2</c:v>
                </c:pt>
                <c:pt idx="990">
                  <c:v>4.4999999999999998E-2</c:v>
                </c:pt>
                <c:pt idx="991">
                  <c:v>4.4999999999999998E-2</c:v>
                </c:pt>
                <c:pt idx="992">
                  <c:v>4.4999999999999998E-2</c:v>
                </c:pt>
                <c:pt idx="993">
                  <c:v>4.53E-2</c:v>
                </c:pt>
                <c:pt idx="994">
                  <c:v>4.5600000000000002E-2</c:v>
                </c:pt>
                <c:pt idx="995">
                  <c:v>4.5999999999999999E-2</c:v>
                </c:pt>
                <c:pt idx="996">
                  <c:v>4.5999999999999999E-2</c:v>
                </c:pt>
                <c:pt idx="997">
                  <c:v>4.5999999999999999E-2</c:v>
                </c:pt>
                <c:pt idx="998">
                  <c:v>4.5999999999999999E-2</c:v>
                </c:pt>
                <c:pt idx="999">
                  <c:v>4.5999999999999999E-2</c:v>
                </c:pt>
                <c:pt idx="1000">
                  <c:v>4.5999999999999999E-2</c:v>
                </c:pt>
                <c:pt idx="1001">
                  <c:v>4.6300000000000001E-2</c:v>
                </c:pt>
                <c:pt idx="1002">
                  <c:v>4.6300000000000001E-2</c:v>
                </c:pt>
                <c:pt idx="1003">
                  <c:v>4.6300000000000001E-2</c:v>
                </c:pt>
                <c:pt idx="1004">
                  <c:v>4.6300000000000001E-2</c:v>
                </c:pt>
                <c:pt idx="1005">
                  <c:v>4.6300000000000001E-2</c:v>
                </c:pt>
                <c:pt idx="1006">
                  <c:v>4.6300000000000001E-2</c:v>
                </c:pt>
                <c:pt idx="1007">
                  <c:v>4.6300000000000001E-2</c:v>
                </c:pt>
                <c:pt idx="1008">
                  <c:v>4.6300000000000001E-2</c:v>
                </c:pt>
                <c:pt idx="1009">
                  <c:v>4.6300000000000001E-2</c:v>
                </c:pt>
                <c:pt idx="1010">
                  <c:v>4.6300000000000001E-2</c:v>
                </c:pt>
                <c:pt idx="1011">
                  <c:v>4.6300000000000001E-2</c:v>
                </c:pt>
                <c:pt idx="1012">
                  <c:v>4.6300000000000001E-2</c:v>
                </c:pt>
                <c:pt idx="1013">
                  <c:v>4.6300000000000001E-2</c:v>
                </c:pt>
                <c:pt idx="1014">
                  <c:v>4.6300000000000001E-2</c:v>
                </c:pt>
                <c:pt idx="1015">
                  <c:v>4.6300000000000001E-2</c:v>
                </c:pt>
                <c:pt idx="1016">
                  <c:v>4.6300000000000001E-2</c:v>
                </c:pt>
                <c:pt idx="1017">
                  <c:v>4.6300000000000001E-2</c:v>
                </c:pt>
                <c:pt idx="1018">
                  <c:v>4.6300000000000001E-2</c:v>
                </c:pt>
                <c:pt idx="1019">
                  <c:v>4.6300000000000001E-2</c:v>
                </c:pt>
                <c:pt idx="1020">
                  <c:v>4.6300000000000001E-2</c:v>
                </c:pt>
                <c:pt idx="1021">
                  <c:v>4.6300000000000001E-2</c:v>
                </c:pt>
                <c:pt idx="1022">
                  <c:v>4.6300000000000001E-2</c:v>
                </c:pt>
                <c:pt idx="1023">
                  <c:v>4.6300000000000001E-2</c:v>
                </c:pt>
                <c:pt idx="1024">
                  <c:v>4.6600000000000003E-2</c:v>
                </c:pt>
                <c:pt idx="1025">
                  <c:v>4.6600000000000003E-2</c:v>
                </c:pt>
                <c:pt idx="1026">
                  <c:v>4.6600000000000003E-2</c:v>
                </c:pt>
                <c:pt idx="1027">
                  <c:v>4.6899999999999997E-2</c:v>
                </c:pt>
                <c:pt idx="1028">
                  <c:v>4.7199999999999999E-2</c:v>
                </c:pt>
                <c:pt idx="1029">
                  <c:v>4.7199999999999999E-2</c:v>
                </c:pt>
                <c:pt idx="1030">
                  <c:v>4.7199999999999999E-2</c:v>
                </c:pt>
                <c:pt idx="1031">
                  <c:v>4.7199999999999999E-2</c:v>
                </c:pt>
                <c:pt idx="1032">
                  <c:v>4.7199999999999999E-2</c:v>
                </c:pt>
                <c:pt idx="1033">
                  <c:v>4.7199999999999999E-2</c:v>
                </c:pt>
                <c:pt idx="1034">
                  <c:v>4.7199999999999999E-2</c:v>
                </c:pt>
                <c:pt idx="1035">
                  <c:v>4.7199999999999999E-2</c:v>
                </c:pt>
                <c:pt idx="1036">
                  <c:v>4.7199999999999999E-2</c:v>
                </c:pt>
                <c:pt idx="1037">
                  <c:v>4.7199999999999999E-2</c:v>
                </c:pt>
                <c:pt idx="1038">
                  <c:v>4.7500000000000001E-2</c:v>
                </c:pt>
                <c:pt idx="1039">
                  <c:v>4.7500000000000001E-2</c:v>
                </c:pt>
                <c:pt idx="1040">
                  <c:v>4.7500000000000001E-2</c:v>
                </c:pt>
                <c:pt idx="1041">
                  <c:v>4.7500000000000001E-2</c:v>
                </c:pt>
                <c:pt idx="1042">
                  <c:v>4.7500000000000001E-2</c:v>
                </c:pt>
                <c:pt idx="1043">
                  <c:v>4.7500000000000001E-2</c:v>
                </c:pt>
                <c:pt idx="1044">
                  <c:v>4.7500000000000001E-2</c:v>
                </c:pt>
                <c:pt idx="1045">
                  <c:v>4.7500000000000001E-2</c:v>
                </c:pt>
                <c:pt idx="1046">
                  <c:v>4.7800000000000002E-2</c:v>
                </c:pt>
                <c:pt idx="1047">
                  <c:v>4.7800000000000002E-2</c:v>
                </c:pt>
                <c:pt idx="1048">
                  <c:v>4.7800000000000002E-2</c:v>
                </c:pt>
                <c:pt idx="1049">
                  <c:v>4.7800000000000002E-2</c:v>
                </c:pt>
                <c:pt idx="1050">
                  <c:v>4.8099999999999997E-2</c:v>
                </c:pt>
                <c:pt idx="1051">
                  <c:v>4.8099999999999997E-2</c:v>
                </c:pt>
                <c:pt idx="1052">
                  <c:v>4.8099999999999997E-2</c:v>
                </c:pt>
                <c:pt idx="1053">
                  <c:v>4.8099999999999997E-2</c:v>
                </c:pt>
                <c:pt idx="1054">
                  <c:v>4.8099999999999997E-2</c:v>
                </c:pt>
                <c:pt idx="1055">
                  <c:v>4.8099999999999997E-2</c:v>
                </c:pt>
                <c:pt idx="1056">
                  <c:v>4.8099999999999997E-2</c:v>
                </c:pt>
                <c:pt idx="1057">
                  <c:v>4.8099999999999997E-2</c:v>
                </c:pt>
                <c:pt idx="1058">
                  <c:v>4.8399999999999999E-2</c:v>
                </c:pt>
                <c:pt idx="1059">
                  <c:v>4.8399999999999999E-2</c:v>
                </c:pt>
                <c:pt idx="1060">
                  <c:v>4.8399999999999999E-2</c:v>
                </c:pt>
                <c:pt idx="1061">
                  <c:v>4.8800000000000003E-2</c:v>
                </c:pt>
                <c:pt idx="1062">
                  <c:v>4.9399999999999999E-2</c:v>
                </c:pt>
                <c:pt idx="1063">
                  <c:v>4.9700000000000001E-2</c:v>
                </c:pt>
                <c:pt idx="1064">
                  <c:v>4.9700000000000001E-2</c:v>
                </c:pt>
                <c:pt idx="1065">
                  <c:v>4.9700000000000001E-2</c:v>
                </c:pt>
                <c:pt idx="1066">
                  <c:v>4.9700000000000001E-2</c:v>
                </c:pt>
                <c:pt idx="1067">
                  <c:v>4.9700000000000001E-2</c:v>
                </c:pt>
                <c:pt idx="1068">
                  <c:v>4.9700000000000001E-2</c:v>
                </c:pt>
                <c:pt idx="1069">
                  <c:v>4.9700000000000001E-2</c:v>
                </c:pt>
                <c:pt idx="1070">
                  <c:v>4.9700000000000001E-2</c:v>
                </c:pt>
                <c:pt idx="1071">
                  <c:v>4.9700000000000001E-2</c:v>
                </c:pt>
                <c:pt idx="1072">
                  <c:v>4.9700000000000001E-2</c:v>
                </c:pt>
                <c:pt idx="1073">
                  <c:v>0.05</c:v>
                </c:pt>
                <c:pt idx="1074">
                  <c:v>0.05</c:v>
                </c:pt>
                <c:pt idx="1075">
                  <c:v>0.05</c:v>
                </c:pt>
                <c:pt idx="1076">
                  <c:v>0.05</c:v>
                </c:pt>
                <c:pt idx="1077">
                  <c:v>0.05</c:v>
                </c:pt>
                <c:pt idx="1078">
                  <c:v>0.05</c:v>
                </c:pt>
                <c:pt idx="1079">
                  <c:v>0.05</c:v>
                </c:pt>
                <c:pt idx="1080">
                  <c:v>0.05</c:v>
                </c:pt>
                <c:pt idx="1081">
                  <c:v>0.05</c:v>
                </c:pt>
                <c:pt idx="1082">
                  <c:v>0.05</c:v>
                </c:pt>
                <c:pt idx="1083">
                  <c:v>0.05</c:v>
                </c:pt>
                <c:pt idx="1084">
                  <c:v>0.05</c:v>
                </c:pt>
                <c:pt idx="1085">
                  <c:v>0.05</c:v>
                </c:pt>
                <c:pt idx="1086">
                  <c:v>0.05</c:v>
                </c:pt>
                <c:pt idx="1087">
                  <c:v>5.0299999999999997E-2</c:v>
                </c:pt>
                <c:pt idx="1088">
                  <c:v>5.0299999999999997E-2</c:v>
                </c:pt>
                <c:pt idx="1089">
                  <c:v>5.0299999999999997E-2</c:v>
                </c:pt>
                <c:pt idx="1090">
                  <c:v>5.0299999999999997E-2</c:v>
                </c:pt>
                <c:pt idx="1091">
                  <c:v>5.0299999999999997E-2</c:v>
                </c:pt>
                <c:pt idx="1092">
                  <c:v>5.0299999999999997E-2</c:v>
                </c:pt>
                <c:pt idx="1093">
                  <c:v>5.0299999999999997E-2</c:v>
                </c:pt>
                <c:pt idx="1094">
                  <c:v>5.0299999999999997E-2</c:v>
                </c:pt>
                <c:pt idx="1095">
                  <c:v>5.0299999999999997E-2</c:v>
                </c:pt>
                <c:pt idx="1096">
                  <c:v>5.0299999999999997E-2</c:v>
                </c:pt>
                <c:pt idx="1097">
                  <c:v>5.0299999999999997E-2</c:v>
                </c:pt>
                <c:pt idx="1098">
                  <c:v>5.0299999999999997E-2</c:v>
                </c:pt>
                <c:pt idx="1099">
                  <c:v>5.0299999999999997E-2</c:v>
                </c:pt>
                <c:pt idx="1100">
                  <c:v>5.0299999999999997E-2</c:v>
                </c:pt>
                <c:pt idx="1101">
                  <c:v>5.0299999999999997E-2</c:v>
                </c:pt>
                <c:pt idx="1102">
                  <c:v>5.0299999999999997E-2</c:v>
                </c:pt>
                <c:pt idx="1103">
                  <c:v>5.0299999999999997E-2</c:v>
                </c:pt>
                <c:pt idx="1104">
                  <c:v>5.0299999999999997E-2</c:v>
                </c:pt>
                <c:pt idx="1105">
                  <c:v>5.0299999999999997E-2</c:v>
                </c:pt>
                <c:pt idx="1106">
                  <c:v>5.0599999999999999E-2</c:v>
                </c:pt>
                <c:pt idx="1107">
                  <c:v>5.0900000000000001E-2</c:v>
                </c:pt>
                <c:pt idx="1108">
                  <c:v>5.0900000000000001E-2</c:v>
                </c:pt>
                <c:pt idx="1109">
                  <c:v>5.0900000000000001E-2</c:v>
                </c:pt>
                <c:pt idx="1110">
                  <c:v>5.0900000000000001E-2</c:v>
                </c:pt>
                <c:pt idx="1111">
                  <c:v>5.0900000000000001E-2</c:v>
                </c:pt>
                <c:pt idx="1112">
                  <c:v>5.1299999999999998E-2</c:v>
                </c:pt>
                <c:pt idx="1113">
                  <c:v>5.1299999999999998E-2</c:v>
                </c:pt>
                <c:pt idx="1114">
                  <c:v>5.1299999999999998E-2</c:v>
                </c:pt>
                <c:pt idx="1115">
                  <c:v>5.1299999999999998E-2</c:v>
                </c:pt>
                <c:pt idx="1116">
                  <c:v>5.1299999999999998E-2</c:v>
                </c:pt>
                <c:pt idx="1117">
                  <c:v>5.1299999999999998E-2</c:v>
                </c:pt>
                <c:pt idx="1118">
                  <c:v>5.1299999999999998E-2</c:v>
                </c:pt>
                <c:pt idx="1119">
                  <c:v>5.1299999999999998E-2</c:v>
                </c:pt>
                <c:pt idx="1120">
                  <c:v>5.1299999999999998E-2</c:v>
                </c:pt>
                <c:pt idx="1121">
                  <c:v>5.16E-2</c:v>
                </c:pt>
                <c:pt idx="1122">
                  <c:v>5.16E-2</c:v>
                </c:pt>
                <c:pt idx="1123">
                  <c:v>5.16E-2</c:v>
                </c:pt>
                <c:pt idx="1124">
                  <c:v>5.16E-2</c:v>
                </c:pt>
                <c:pt idx="1125">
                  <c:v>5.16E-2</c:v>
                </c:pt>
                <c:pt idx="1126">
                  <c:v>5.16E-2</c:v>
                </c:pt>
                <c:pt idx="1127">
                  <c:v>5.16E-2</c:v>
                </c:pt>
                <c:pt idx="1128">
                  <c:v>5.16E-2</c:v>
                </c:pt>
                <c:pt idx="1129">
                  <c:v>5.1900000000000002E-2</c:v>
                </c:pt>
                <c:pt idx="1130">
                  <c:v>5.2200000000000003E-2</c:v>
                </c:pt>
                <c:pt idx="1131">
                  <c:v>5.2499999999999998E-2</c:v>
                </c:pt>
                <c:pt idx="1132">
                  <c:v>5.2499999999999998E-2</c:v>
                </c:pt>
                <c:pt idx="1133">
                  <c:v>5.2499999999999998E-2</c:v>
                </c:pt>
                <c:pt idx="1134">
                  <c:v>5.2499999999999998E-2</c:v>
                </c:pt>
                <c:pt idx="1135">
                  <c:v>5.2499999999999998E-2</c:v>
                </c:pt>
                <c:pt idx="1136">
                  <c:v>5.2499999999999998E-2</c:v>
                </c:pt>
                <c:pt idx="1137">
                  <c:v>5.2499999999999998E-2</c:v>
                </c:pt>
                <c:pt idx="1138">
                  <c:v>5.28E-2</c:v>
                </c:pt>
                <c:pt idx="1139">
                  <c:v>5.3100000000000001E-2</c:v>
                </c:pt>
                <c:pt idx="1140">
                  <c:v>5.3100000000000001E-2</c:v>
                </c:pt>
                <c:pt idx="1141">
                  <c:v>5.3100000000000001E-2</c:v>
                </c:pt>
                <c:pt idx="1142">
                  <c:v>5.3100000000000001E-2</c:v>
                </c:pt>
                <c:pt idx="1143">
                  <c:v>5.3100000000000001E-2</c:v>
                </c:pt>
                <c:pt idx="1144">
                  <c:v>5.3100000000000001E-2</c:v>
                </c:pt>
                <c:pt idx="1145">
                  <c:v>5.3100000000000001E-2</c:v>
                </c:pt>
                <c:pt idx="1146">
                  <c:v>5.3400000000000003E-2</c:v>
                </c:pt>
                <c:pt idx="1147">
                  <c:v>5.3800000000000001E-2</c:v>
                </c:pt>
                <c:pt idx="1148">
                  <c:v>5.3800000000000001E-2</c:v>
                </c:pt>
                <c:pt idx="1149">
                  <c:v>5.3800000000000001E-2</c:v>
                </c:pt>
                <c:pt idx="1150">
                  <c:v>5.3800000000000001E-2</c:v>
                </c:pt>
                <c:pt idx="1151">
                  <c:v>5.3800000000000001E-2</c:v>
                </c:pt>
                <c:pt idx="1152">
                  <c:v>5.3800000000000001E-2</c:v>
                </c:pt>
                <c:pt idx="1153">
                  <c:v>5.3800000000000001E-2</c:v>
                </c:pt>
                <c:pt idx="1154">
                  <c:v>5.3800000000000001E-2</c:v>
                </c:pt>
                <c:pt idx="1155">
                  <c:v>5.3800000000000001E-2</c:v>
                </c:pt>
                <c:pt idx="1156">
                  <c:v>5.3800000000000001E-2</c:v>
                </c:pt>
                <c:pt idx="1157">
                  <c:v>5.3800000000000001E-2</c:v>
                </c:pt>
                <c:pt idx="1158">
                  <c:v>5.3800000000000001E-2</c:v>
                </c:pt>
                <c:pt idx="1159">
                  <c:v>5.3800000000000001E-2</c:v>
                </c:pt>
                <c:pt idx="1160">
                  <c:v>5.3800000000000001E-2</c:v>
                </c:pt>
                <c:pt idx="1161">
                  <c:v>5.3800000000000001E-2</c:v>
                </c:pt>
                <c:pt idx="1162">
                  <c:v>5.4100000000000002E-2</c:v>
                </c:pt>
                <c:pt idx="1163">
                  <c:v>5.4100000000000002E-2</c:v>
                </c:pt>
                <c:pt idx="1164">
                  <c:v>5.4100000000000002E-2</c:v>
                </c:pt>
                <c:pt idx="1165">
                  <c:v>5.4100000000000002E-2</c:v>
                </c:pt>
                <c:pt idx="1166">
                  <c:v>5.4100000000000002E-2</c:v>
                </c:pt>
                <c:pt idx="1167">
                  <c:v>5.4100000000000002E-2</c:v>
                </c:pt>
                <c:pt idx="1168">
                  <c:v>5.4100000000000002E-2</c:v>
                </c:pt>
                <c:pt idx="1169">
                  <c:v>5.4100000000000002E-2</c:v>
                </c:pt>
                <c:pt idx="1170">
                  <c:v>5.4399999999999997E-2</c:v>
                </c:pt>
                <c:pt idx="1171">
                  <c:v>5.4399999999999997E-2</c:v>
                </c:pt>
                <c:pt idx="1172">
                  <c:v>5.4399999999999997E-2</c:v>
                </c:pt>
                <c:pt idx="1173">
                  <c:v>5.4399999999999997E-2</c:v>
                </c:pt>
                <c:pt idx="1174">
                  <c:v>5.4399999999999997E-2</c:v>
                </c:pt>
                <c:pt idx="1175">
                  <c:v>5.4699999999999999E-2</c:v>
                </c:pt>
                <c:pt idx="1176">
                  <c:v>5.4699999999999999E-2</c:v>
                </c:pt>
                <c:pt idx="1177">
                  <c:v>5.4699999999999999E-2</c:v>
                </c:pt>
                <c:pt idx="1178">
                  <c:v>5.4699999999999999E-2</c:v>
                </c:pt>
                <c:pt idx="1179">
                  <c:v>5.4699999999999999E-2</c:v>
                </c:pt>
                <c:pt idx="1180">
                  <c:v>5.4699999999999999E-2</c:v>
                </c:pt>
                <c:pt idx="1181">
                  <c:v>5.4699999999999999E-2</c:v>
                </c:pt>
                <c:pt idx="1182">
                  <c:v>5.4699999999999999E-2</c:v>
                </c:pt>
                <c:pt idx="1183">
                  <c:v>5.4699999999999999E-2</c:v>
                </c:pt>
                <c:pt idx="1184">
                  <c:v>5.4699999999999999E-2</c:v>
                </c:pt>
                <c:pt idx="1185">
                  <c:v>5.4699999999999999E-2</c:v>
                </c:pt>
                <c:pt idx="1186">
                  <c:v>5.4699999999999999E-2</c:v>
                </c:pt>
                <c:pt idx="1187">
                  <c:v>5.4699999999999999E-2</c:v>
                </c:pt>
                <c:pt idx="1188">
                  <c:v>5.4699999999999999E-2</c:v>
                </c:pt>
                <c:pt idx="1189">
                  <c:v>5.5E-2</c:v>
                </c:pt>
                <c:pt idx="1190">
                  <c:v>5.5E-2</c:v>
                </c:pt>
                <c:pt idx="1191">
                  <c:v>5.5E-2</c:v>
                </c:pt>
                <c:pt idx="1192">
                  <c:v>5.5E-2</c:v>
                </c:pt>
                <c:pt idx="1193">
                  <c:v>5.5300000000000002E-2</c:v>
                </c:pt>
                <c:pt idx="1194">
                  <c:v>5.5300000000000002E-2</c:v>
                </c:pt>
                <c:pt idx="1195">
                  <c:v>5.5300000000000002E-2</c:v>
                </c:pt>
                <c:pt idx="1196">
                  <c:v>5.5300000000000002E-2</c:v>
                </c:pt>
                <c:pt idx="1197">
                  <c:v>5.5599999999999997E-2</c:v>
                </c:pt>
                <c:pt idx="1198">
                  <c:v>5.5899999999999998E-2</c:v>
                </c:pt>
                <c:pt idx="1199">
                  <c:v>5.5899999999999998E-2</c:v>
                </c:pt>
                <c:pt idx="1200">
                  <c:v>5.5899999999999998E-2</c:v>
                </c:pt>
                <c:pt idx="1201">
                  <c:v>5.5899999999999998E-2</c:v>
                </c:pt>
                <c:pt idx="1202">
                  <c:v>5.5899999999999998E-2</c:v>
                </c:pt>
                <c:pt idx="1203">
                  <c:v>5.5899999999999998E-2</c:v>
                </c:pt>
                <c:pt idx="1204">
                  <c:v>5.5899999999999998E-2</c:v>
                </c:pt>
                <c:pt idx="1205">
                  <c:v>5.5899999999999998E-2</c:v>
                </c:pt>
                <c:pt idx="1206">
                  <c:v>5.5899999999999998E-2</c:v>
                </c:pt>
                <c:pt idx="1207">
                  <c:v>5.5899999999999998E-2</c:v>
                </c:pt>
                <c:pt idx="1208">
                  <c:v>5.5899999999999998E-2</c:v>
                </c:pt>
                <c:pt idx="1209">
                  <c:v>5.5899999999999998E-2</c:v>
                </c:pt>
                <c:pt idx="1210">
                  <c:v>5.5899999999999998E-2</c:v>
                </c:pt>
                <c:pt idx="1211">
                  <c:v>5.5899999999999998E-2</c:v>
                </c:pt>
                <c:pt idx="1212">
                  <c:v>5.5899999999999998E-2</c:v>
                </c:pt>
                <c:pt idx="1213">
                  <c:v>5.5899999999999998E-2</c:v>
                </c:pt>
                <c:pt idx="1214">
                  <c:v>5.5899999999999998E-2</c:v>
                </c:pt>
                <c:pt idx="1215">
                  <c:v>5.5899999999999998E-2</c:v>
                </c:pt>
                <c:pt idx="1216">
                  <c:v>5.5899999999999998E-2</c:v>
                </c:pt>
                <c:pt idx="1217">
                  <c:v>5.5899999999999998E-2</c:v>
                </c:pt>
                <c:pt idx="1218">
                  <c:v>5.5899999999999998E-2</c:v>
                </c:pt>
                <c:pt idx="1219">
                  <c:v>5.5899999999999998E-2</c:v>
                </c:pt>
                <c:pt idx="1220">
                  <c:v>5.5899999999999998E-2</c:v>
                </c:pt>
                <c:pt idx="1221">
                  <c:v>5.5899999999999998E-2</c:v>
                </c:pt>
                <c:pt idx="1222">
                  <c:v>5.5899999999999998E-2</c:v>
                </c:pt>
                <c:pt idx="1223">
                  <c:v>5.5899999999999998E-2</c:v>
                </c:pt>
                <c:pt idx="1224">
                  <c:v>5.6300000000000003E-2</c:v>
                </c:pt>
                <c:pt idx="1225">
                  <c:v>5.6300000000000003E-2</c:v>
                </c:pt>
                <c:pt idx="1226">
                  <c:v>5.6300000000000003E-2</c:v>
                </c:pt>
                <c:pt idx="1227">
                  <c:v>5.6300000000000003E-2</c:v>
                </c:pt>
                <c:pt idx="1228">
                  <c:v>5.6300000000000003E-2</c:v>
                </c:pt>
                <c:pt idx="1229">
                  <c:v>5.6300000000000003E-2</c:v>
                </c:pt>
                <c:pt idx="1230">
                  <c:v>5.6300000000000003E-2</c:v>
                </c:pt>
                <c:pt idx="1231">
                  <c:v>5.6300000000000003E-2</c:v>
                </c:pt>
                <c:pt idx="1232">
                  <c:v>5.6300000000000003E-2</c:v>
                </c:pt>
                <c:pt idx="1233">
                  <c:v>5.6300000000000003E-2</c:v>
                </c:pt>
                <c:pt idx="1234">
                  <c:v>5.6300000000000003E-2</c:v>
                </c:pt>
                <c:pt idx="1235">
                  <c:v>5.6300000000000003E-2</c:v>
                </c:pt>
                <c:pt idx="1236">
                  <c:v>5.6300000000000003E-2</c:v>
                </c:pt>
                <c:pt idx="1237">
                  <c:v>5.6300000000000003E-2</c:v>
                </c:pt>
                <c:pt idx="1238">
                  <c:v>5.6300000000000003E-2</c:v>
                </c:pt>
                <c:pt idx="1239">
                  <c:v>5.6300000000000003E-2</c:v>
                </c:pt>
                <c:pt idx="1240">
                  <c:v>5.6599999999999998E-2</c:v>
                </c:pt>
                <c:pt idx="1241">
                  <c:v>5.6599999999999998E-2</c:v>
                </c:pt>
                <c:pt idx="1242">
                  <c:v>5.6599999999999998E-2</c:v>
                </c:pt>
                <c:pt idx="1243">
                  <c:v>5.6599999999999998E-2</c:v>
                </c:pt>
                <c:pt idx="1244">
                  <c:v>5.6599999999999998E-2</c:v>
                </c:pt>
                <c:pt idx="1245">
                  <c:v>5.6599999999999998E-2</c:v>
                </c:pt>
                <c:pt idx="1246">
                  <c:v>5.6599999999999998E-2</c:v>
                </c:pt>
                <c:pt idx="1247">
                  <c:v>5.6599999999999998E-2</c:v>
                </c:pt>
                <c:pt idx="1248">
                  <c:v>5.6599999999999998E-2</c:v>
                </c:pt>
                <c:pt idx="1249">
                  <c:v>5.6599999999999998E-2</c:v>
                </c:pt>
                <c:pt idx="1250">
                  <c:v>5.6599999999999998E-2</c:v>
                </c:pt>
                <c:pt idx="1251">
                  <c:v>5.6599999999999998E-2</c:v>
                </c:pt>
                <c:pt idx="1252">
                  <c:v>5.6599999999999998E-2</c:v>
                </c:pt>
                <c:pt idx="1253">
                  <c:v>5.6599999999999998E-2</c:v>
                </c:pt>
                <c:pt idx="1254">
                  <c:v>5.6599999999999998E-2</c:v>
                </c:pt>
                <c:pt idx="1255">
                  <c:v>5.6599999999999998E-2</c:v>
                </c:pt>
                <c:pt idx="1256">
                  <c:v>5.6899999999999999E-2</c:v>
                </c:pt>
                <c:pt idx="1257">
                  <c:v>5.7200000000000001E-2</c:v>
                </c:pt>
                <c:pt idx="1258">
                  <c:v>5.7200000000000001E-2</c:v>
                </c:pt>
                <c:pt idx="1259">
                  <c:v>5.7200000000000001E-2</c:v>
                </c:pt>
                <c:pt idx="1260">
                  <c:v>5.7500000000000002E-2</c:v>
                </c:pt>
                <c:pt idx="1261">
                  <c:v>5.7799999999999997E-2</c:v>
                </c:pt>
                <c:pt idx="1262">
                  <c:v>5.7799999999999997E-2</c:v>
                </c:pt>
                <c:pt idx="1263">
                  <c:v>5.7799999999999997E-2</c:v>
                </c:pt>
                <c:pt idx="1264">
                  <c:v>5.8099999999999999E-2</c:v>
                </c:pt>
                <c:pt idx="1265">
                  <c:v>5.8099999999999999E-2</c:v>
                </c:pt>
                <c:pt idx="1266">
                  <c:v>5.8099999999999999E-2</c:v>
                </c:pt>
                <c:pt idx="1267">
                  <c:v>5.8099999999999999E-2</c:v>
                </c:pt>
                <c:pt idx="1268">
                  <c:v>5.8099999999999999E-2</c:v>
                </c:pt>
                <c:pt idx="1269">
                  <c:v>5.8099999999999999E-2</c:v>
                </c:pt>
                <c:pt idx="1270">
                  <c:v>5.8099999999999999E-2</c:v>
                </c:pt>
                <c:pt idx="1271">
                  <c:v>5.8099999999999999E-2</c:v>
                </c:pt>
                <c:pt idx="1272">
                  <c:v>5.8099999999999999E-2</c:v>
                </c:pt>
                <c:pt idx="1273">
                  <c:v>5.8099999999999999E-2</c:v>
                </c:pt>
                <c:pt idx="1274">
                  <c:v>5.8099999999999999E-2</c:v>
                </c:pt>
                <c:pt idx="1275">
                  <c:v>5.8099999999999999E-2</c:v>
                </c:pt>
                <c:pt idx="1276">
                  <c:v>5.8500000000000003E-2</c:v>
                </c:pt>
                <c:pt idx="1277">
                  <c:v>5.8799999999999998E-2</c:v>
                </c:pt>
                <c:pt idx="1278">
                  <c:v>5.8799999999999998E-2</c:v>
                </c:pt>
                <c:pt idx="1279">
                  <c:v>5.8799999999999998E-2</c:v>
                </c:pt>
                <c:pt idx="1280">
                  <c:v>5.8799999999999998E-2</c:v>
                </c:pt>
                <c:pt idx="1281">
                  <c:v>5.8799999999999998E-2</c:v>
                </c:pt>
                <c:pt idx="1282">
                  <c:v>5.8799999999999998E-2</c:v>
                </c:pt>
                <c:pt idx="1283">
                  <c:v>5.8799999999999998E-2</c:v>
                </c:pt>
                <c:pt idx="1284">
                  <c:v>5.8799999999999998E-2</c:v>
                </c:pt>
                <c:pt idx="1285">
                  <c:v>5.8799999999999998E-2</c:v>
                </c:pt>
                <c:pt idx="1286">
                  <c:v>5.8799999999999998E-2</c:v>
                </c:pt>
                <c:pt idx="1287">
                  <c:v>5.8799999999999998E-2</c:v>
                </c:pt>
                <c:pt idx="1288">
                  <c:v>5.8799999999999998E-2</c:v>
                </c:pt>
                <c:pt idx="1289">
                  <c:v>5.91E-2</c:v>
                </c:pt>
                <c:pt idx="1290">
                  <c:v>5.91E-2</c:v>
                </c:pt>
                <c:pt idx="1291">
                  <c:v>5.91E-2</c:v>
                </c:pt>
                <c:pt idx="1292">
                  <c:v>5.91E-2</c:v>
                </c:pt>
                <c:pt idx="1293">
                  <c:v>5.91E-2</c:v>
                </c:pt>
                <c:pt idx="1294">
                  <c:v>5.91E-2</c:v>
                </c:pt>
                <c:pt idx="1295">
                  <c:v>5.91E-2</c:v>
                </c:pt>
                <c:pt idx="1296">
                  <c:v>5.91E-2</c:v>
                </c:pt>
                <c:pt idx="1297">
                  <c:v>5.91E-2</c:v>
                </c:pt>
                <c:pt idx="1298">
                  <c:v>5.91E-2</c:v>
                </c:pt>
                <c:pt idx="1299">
                  <c:v>5.91E-2</c:v>
                </c:pt>
                <c:pt idx="1300">
                  <c:v>5.91E-2</c:v>
                </c:pt>
                <c:pt idx="1301">
                  <c:v>5.91E-2</c:v>
                </c:pt>
                <c:pt idx="1302">
                  <c:v>5.91E-2</c:v>
                </c:pt>
                <c:pt idx="1303">
                  <c:v>5.9400000000000001E-2</c:v>
                </c:pt>
                <c:pt idx="1304">
                  <c:v>5.9400000000000001E-2</c:v>
                </c:pt>
                <c:pt idx="1305">
                  <c:v>5.9700000000000003E-2</c:v>
                </c:pt>
                <c:pt idx="1306">
                  <c:v>5.9700000000000003E-2</c:v>
                </c:pt>
                <c:pt idx="1307">
                  <c:v>5.9700000000000003E-2</c:v>
                </c:pt>
                <c:pt idx="1308">
                  <c:v>5.9700000000000003E-2</c:v>
                </c:pt>
                <c:pt idx="1309">
                  <c:v>5.9700000000000003E-2</c:v>
                </c:pt>
                <c:pt idx="1310">
                  <c:v>5.9700000000000003E-2</c:v>
                </c:pt>
                <c:pt idx="1311">
                  <c:v>5.9700000000000003E-2</c:v>
                </c:pt>
                <c:pt idx="1312">
                  <c:v>5.9700000000000003E-2</c:v>
                </c:pt>
                <c:pt idx="1313">
                  <c:v>5.9700000000000003E-2</c:v>
                </c:pt>
                <c:pt idx="1314">
                  <c:v>5.9700000000000003E-2</c:v>
                </c:pt>
                <c:pt idx="1315">
                  <c:v>5.9700000000000003E-2</c:v>
                </c:pt>
                <c:pt idx="1316">
                  <c:v>5.9700000000000003E-2</c:v>
                </c:pt>
                <c:pt idx="1317">
                  <c:v>5.9700000000000003E-2</c:v>
                </c:pt>
                <c:pt idx="1318">
                  <c:v>0.06</c:v>
                </c:pt>
                <c:pt idx="1319">
                  <c:v>0.06</c:v>
                </c:pt>
                <c:pt idx="1320">
                  <c:v>0.06</c:v>
                </c:pt>
                <c:pt idx="1321">
                  <c:v>6.0299999999999999E-2</c:v>
                </c:pt>
                <c:pt idx="1322">
                  <c:v>6.0299999999999999E-2</c:v>
                </c:pt>
                <c:pt idx="1323">
                  <c:v>6.0299999999999999E-2</c:v>
                </c:pt>
                <c:pt idx="1324">
                  <c:v>6.0299999999999999E-2</c:v>
                </c:pt>
                <c:pt idx="1325">
                  <c:v>6.0299999999999999E-2</c:v>
                </c:pt>
                <c:pt idx="1326">
                  <c:v>6.0299999999999999E-2</c:v>
                </c:pt>
                <c:pt idx="1327">
                  <c:v>6.0299999999999999E-2</c:v>
                </c:pt>
                <c:pt idx="1328">
                  <c:v>6.0299999999999999E-2</c:v>
                </c:pt>
                <c:pt idx="1329">
                  <c:v>6.0299999999999999E-2</c:v>
                </c:pt>
                <c:pt idx="1330">
                  <c:v>6.0299999999999999E-2</c:v>
                </c:pt>
                <c:pt idx="1331">
                  <c:v>6.0600000000000001E-2</c:v>
                </c:pt>
                <c:pt idx="1332">
                  <c:v>6.0600000000000001E-2</c:v>
                </c:pt>
                <c:pt idx="1333">
                  <c:v>6.0600000000000001E-2</c:v>
                </c:pt>
                <c:pt idx="1334">
                  <c:v>6.0600000000000001E-2</c:v>
                </c:pt>
                <c:pt idx="1335">
                  <c:v>6.0600000000000001E-2</c:v>
                </c:pt>
                <c:pt idx="1336">
                  <c:v>6.13E-2</c:v>
                </c:pt>
                <c:pt idx="1337">
                  <c:v>6.13E-2</c:v>
                </c:pt>
                <c:pt idx="1338">
                  <c:v>6.1600000000000002E-2</c:v>
                </c:pt>
                <c:pt idx="1339">
                  <c:v>6.1899999999999997E-2</c:v>
                </c:pt>
                <c:pt idx="1340">
                  <c:v>6.1899999999999997E-2</c:v>
                </c:pt>
                <c:pt idx="1341">
                  <c:v>6.1899999999999997E-2</c:v>
                </c:pt>
                <c:pt idx="1342">
                  <c:v>6.1899999999999997E-2</c:v>
                </c:pt>
                <c:pt idx="1343">
                  <c:v>6.1899999999999997E-2</c:v>
                </c:pt>
                <c:pt idx="1344">
                  <c:v>6.1899999999999997E-2</c:v>
                </c:pt>
                <c:pt idx="1345">
                  <c:v>6.1899999999999997E-2</c:v>
                </c:pt>
                <c:pt idx="1346">
                  <c:v>6.25E-2</c:v>
                </c:pt>
                <c:pt idx="1347">
                  <c:v>6.3200000000000006E-2</c:v>
                </c:pt>
                <c:pt idx="1348">
                  <c:v>6.3200000000000006E-2</c:v>
                </c:pt>
                <c:pt idx="1349">
                  <c:v>6.3200000000000006E-2</c:v>
                </c:pt>
                <c:pt idx="1350">
                  <c:v>6.3200000000000006E-2</c:v>
                </c:pt>
                <c:pt idx="1351">
                  <c:v>6.3200000000000006E-2</c:v>
                </c:pt>
                <c:pt idx="1352">
                  <c:v>6.3200000000000006E-2</c:v>
                </c:pt>
                <c:pt idx="1353">
                  <c:v>6.3200000000000006E-2</c:v>
                </c:pt>
                <c:pt idx="1354">
                  <c:v>6.3200000000000006E-2</c:v>
                </c:pt>
                <c:pt idx="1355">
                  <c:v>6.3200000000000006E-2</c:v>
                </c:pt>
                <c:pt idx="1356">
                  <c:v>6.3200000000000006E-2</c:v>
                </c:pt>
                <c:pt idx="1357">
                  <c:v>6.3200000000000006E-2</c:v>
                </c:pt>
                <c:pt idx="1358">
                  <c:v>6.3200000000000006E-2</c:v>
                </c:pt>
                <c:pt idx="1359">
                  <c:v>6.3200000000000006E-2</c:v>
                </c:pt>
                <c:pt idx="1360">
                  <c:v>6.3200000000000006E-2</c:v>
                </c:pt>
                <c:pt idx="1361">
                  <c:v>6.3200000000000006E-2</c:v>
                </c:pt>
                <c:pt idx="1362">
                  <c:v>6.3500000000000001E-2</c:v>
                </c:pt>
                <c:pt idx="1363">
                  <c:v>6.3500000000000001E-2</c:v>
                </c:pt>
                <c:pt idx="1364">
                  <c:v>6.3500000000000001E-2</c:v>
                </c:pt>
                <c:pt idx="1365">
                  <c:v>6.3500000000000001E-2</c:v>
                </c:pt>
                <c:pt idx="1366">
                  <c:v>6.3500000000000001E-2</c:v>
                </c:pt>
                <c:pt idx="1367">
                  <c:v>6.3500000000000001E-2</c:v>
                </c:pt>
                <c:pt idx="1368">
                  <c:v>6.3500000000000001E-2</c:v>
                </c:pt>
                <c:pt idx="1369">
                  <c:v>6.3500000000000001E-2</c:v>
                </c:pt>
                <c:pt idx="1370">
                  <c:v>6.3500000000000001E-2</c:v>
                </c:pt>
                <c:pt idx="1371">
                  <c:v>6.3500000000000001E-2</c:v>
                </c:pt>
                <c:pt idx="1372">
                  <c:v>6.3500000000000001E-2</c:v>
                </c:pt>
                <c:pt idx="1373">
                  <c:v>6.3500000000000001E-2</c:v>
                </c:pt>
                <c:pt idx="1374">
                  <c:v>6.3799999999999996E-2</c:v>
                </c:pt>
                <c:pt idx="1375">
                  <c:v>6.3799999999999996E-2</c:v>
                </c:pt>
                <c:pt idx="1376">
                  <c:v>6.3799999999999996E-2</c:v>
                </c:pt>
                <c:pt idx="1377">
                  <c:v>6.4100000000000004E-2</c:v>
                </c:pt>
                <c:pt idx="1378">
                  <c:v>6.4100000000000004E-2</c:v>
                </c:pt>
                <c:pt idx="1379">
                  <c:v>6.4100000000000004E-2</c:v>
                </c:pt>
                <c:pt idx="1380">
                  <c:v>6.4100000000000004E-2</c:v>
                </c:pt>
                <c:pt idx="1381">
                  <c:v>6.4100000000000004E-2</c:v>
                </c:pt>
                <c:pt idx="1382">
                  <c:v>6.4399999999999999E-2</c:v>
                </c:pt>
                <c:pt idx="1383">
                  <c:v>6.4699999999999994E-2</c:v>
                </c:pt>
                <c:pt idx="1384">
                  <c:v>6.5000000000000002E-2</c:v>
                </c:pt>
                <c:pt idx="1385">
                  <c:v>6.5000000000000002E-2</c:v>
                </c:pt>
                <c:pt idx="1386">
                  <c:v>6.5000000000000002E-2</c:v>
                </c:pt>
                <c:pt idx="1387">
                  <c:v>6.5000000000000002E-2</c:v>
                </c:pt>
                <c:pt idx="1388">
                  <c:v>6.5000000000000002E-2</c:v>
                </c:pt>
                <c:pt idx="1389">
                  <c:v>6.5000000000000002E-2</c:v>
                </c:pt>
                <c:pt idx="1390">
                  <c:v>6.5000000000000002E-2</c:v>
                </c:pt>
                <c:pt idx="1391">
                  <c:v>6.5000000000000002E-2</c:v>
                </c:pt>
                <c:pt idx="1392">
                  <c:v>6.5000000000000002E-2</c:v>
                </c:pt>
                <c:pt idx="1393">
                  <c:v>6.5000000000000002E-2</c:v>
                </c:pt>
                <c:pt idx="1394">
                  <c:v>6.5000000000000002E-2</c:v>
                </c:pt>
                <c:pt idx="1395">
                  <c:v>6.5000000000000002E-2</c:v>
                </c:pt>
                <c:pt idx="1396">
                  <c:v>6.5000000000000002E-2</c:v>
                </c:pt>
                <c:pt idx="1397">
                  <c:v>6.5000000000000002E-2</c:v>
                </c:pt>
                <c:pt idx="1398">
                  <c:v>6.54E-2</c:v>
                </c:pt>
                <c:pt idx="1399">
                  <c:v>6.54E-2</c:v>
                </c:pt>
                <c:pt idx="1400">
                  <c:v>6.54E-2</c:v>
                </c:pt>
                <c:pt idx="1401">
                  <c:v>6.54E-2</c:v>
                </c:pt>
                <c:pt idx="1402">
                  <c:v>6.54E-2</c:v>
                </c:pt>
                <c:pt idx="1403">
                  <c:v>6.5699999999999995E-2</c:v>
                </c:pt>
                <c:pt idx="1404">
                  <c:v>6.5699999999999995E-2</c:v>
                </c:pt>
                <c:pt idx="1405">
                  <c:v>6.5699999999999995E-2</c:v>
                </c:pt>
                <c:pt idx="1406">
                  <c:v>6.5699999999999995E-2</c:v>
                </c:pt>
                <c:pt idx="1407">
                  <c:v>6.5699999999999995E-2</c:v>
                </c:pt>
                <c:pt idx="1408">
                  <c:v>6.6000000000000003E-2</c:v>
                </c:pt>
                <c:pt idx="1409">
                  <c:v>6.6000000000000003E-2</c:v>
                </c:pt>
                <c:pt idx="1410">
                  <c:v>6.6000000000000003E-2</c:v>
                </c:pt>
                <c:pt idx="1411">
                  <c:v>6.6000000000000003E-2</c:v>
                </c:pt>
                <c:pt idx="1412">
                  <c:v>6.6000000000000003E-2</c:v>
                </c:pt>
                <c:pt idx="1413">
                  <c:v>6.6000000000000003E-2</c:v>
                </c:pt>
                <c:pt idx="1414">
                  <c:v>6.6000000000000003E-2</c:v>
                </c:pt>
                <c:pt idx="1415">
                  <c:v>6.6299999999999998E-2</c:v>
                </c:pt>
                <c:pt idx="1416">
                  <c:v>6.6600000000000006E-2</c:v>
                </c:pt>
                <c:pt idx="1417">
                  <c:v>6.6600000000000006E-2</c:v>
                </c:pt>
                <c:pt idx="1418">
                  <c:v>6.6600000000000006E-2</c:v>
                </c:pt>
                <c:pt idx="1419">
                  <c:v>6.6600000000000006E-2</c:v>
                </c:pt>
                <c:pt idx="1420">
                  <c:v>6.6600000000000006E-2</c:v>
                </c:pt>
                <c:pt idx="1421">
                  <c:v>6.6900000000000001E-2</c:v>
                </c:pt>
                <c:pt idx="1422">
                  <c:v>6.6900000000000001E-2</c:v>
                </c:pt>
                <c:pt idx="1423">
                  <c:v>6.7199999999999996E-2</c:v>
                </c:pt>
                <c:pt idx="1424">
                  <c:v>6.7199999999999996E-2</c:v>
                </c:pt>
                <c:pt idx="1425">
                  <c:v>6.7199999999999996E-2</c:v>
                </c:pt>
                <c:pt idx="1426">
                  <c:v>6.7199999999999996E-2</c:v>
                </c:pt>
                <c:pt idx="1427">
                  <c:v>6.7199999999999996E-2</c:v>
                </c:pt>
                <c:pt idx="1428">
                  <c:v>6.7199999999999996E-2</c:v>
                </c:pt>
                <c:pt idx="1429">
                  <c:v>6.7199999999999996E-2</c:v>
                </c:pt>
                <c:pt idx="1430">
                  <c:v>6.7599999999999993E-2</c:v>
                </c:pt>
                <c:pt idx="1431">
                  <c:v>6.7599999999999993E-2</c:v>
                </c:pt>
                <c:pt idx="1432">
                  <c:v>6.7599999999999993E-2</c:v>
                </c:pt>
                <c:pt idx="1433">
                  <c:v>6.7599999999999993E-2</c:v>
                </c:pt>
                <c:pt idx="1434">
                  <c:v>6.7599999999999993E-2</c:v>
                </c:pt>
                <c:pt idx="1435">
                  <c:v>6.7599999999999993E-2</c:v>
                </c:pt>
                <c:pt idx="1436">
                  <c:v>6.7599999999999993E-2</c:v>
                </c:pt>
                <c:pt idx="1437">
                  <c:v>6.7599999999999993E-2</c:v>
                </c:pt>
                <c:pt idx="1438">
                  <c:v>6.7900000000000002E-2</c:v>
                </c:pt>
                <c:pt idx="1439">
                  <c:v>6.7900000000000002E-2</c:v>
                </c:pt>
                <c:pt idx="1440">
                  <c:v>6.7900000000000002E-2</c:v>
                </c:pt>
                <c:pt idx="1441">
                  <c:v>6.8199999999999997E-2</c:v>
                </c:pt>
                <c:pt idx="1442">
                  <c:v>6.8500000000000005E-2</c:v>
                </c:pt>
                <c:pt idx="1443">
                  <c:v>6.8500000000000005E-2</c:v>
                </c:pt>
                <c:pt idx="1444">
                  <c:v>6.8500000000000005E-2</c:v>
                </c:pt>
                <c:pt idx="1445">
                  <c:v>6.8500000000000005E-2</c:v>
                </c:pt>
                <c:pt idx="1446">
                  <c:v>6.8500000000000005E-2</c:v>
                </c:pt>
                <c:pt idx="1447">
                  <c:v>6.8500000000000005E-2</c:v>
                </c:pt>
                <c:pt idx="1448">
                  <c:v>6.88E-2</c:v>
                </c:pt>
                <c:pt idx="1449">
                  <c:v>6.88E-2</c:v>
                </c:pt>
                <c:pt idx="1450">
                  <c:v>6.88E-2</c:v>
                </c:pt>
                <c:pt idx="1451">
                  <c:v>6.88E-2</c:v>
                </c:pt>
                <c:pt idx="1452">
                  <c:v>6.88E-2</c:v>
                </c:pt>
                <c:pt idx="1453">
                  <c:v>6.88E-2</c:v>
                </c:pt>
                <c:pt idx="1454">
                  <c:v>6.88E-2</c:v>
                </c:pt>
                <c:pt idx="1455">
                  <c:v>6.88E-2</c:v>
                </c:pt>
                <c:pt idx="1456">
                  <c:v>6.9099999999999995E-2</c:v>
                </c:pt>
                <c:pt idx="1457">
                  <c:v>6.9099999999999995E-2</c:v>
                </c:pt>
                <c:pt idx="1458">
                  <c:v>6.9099999999999995E-2</c:v>
                </c:pt>
                <c:pt idx="1459">
                  <c:v>6.9400000000000003E-2</c:v>
                </c:pt>
                <c:pt idx="1460">
                  <c:v>6.9400000000000003E-2</c:v>
                </c:pt>
                <c:pt idx="1461">
                  <c:v>6.9400000000000003E-2</c:v>
                </c:pt>
                <c:pt idx="1462">
                  <c:v>6.9400000000000003E-2</c:v>
                </c:pt>
                <c:pt idx="1463">
                  <c:v>6.9400000000000003E-2</c:v>
                </c:pt>
                <c:pt idx="1464">
                  <c:v>6.9800000000000001E-2</c:v>
                </c:pt>
                <c:pt idx="1465">
                  <c:v>6.9800000000000001E-2</c:v>
                </c:pt>
                <c:pt idx="1466">
                  <c:v>6.9800000000000001E-2</c:v>
                </c:pt>
                <c:pt idx="1467">
                  <c:v>7.0099999999999996E-2</c:v>
                </c:pt>
                <c:pt idx="1468">
                  <c:v>7.0099999999999996E-2</c:v>
                </c:pt>
                <c:pt idx="1469">
                  <c:v>7.0099999999999996E-2</c:v>
                </c:pt>
                <c:pt idx="1470">
                  <c:v>7.0099999999999996E-2</c:v>
                </c:pt>
                <c:pt idx="1471">
                  <c:v>7.0099999999999996E-2</c:v>
                </c:pt>
                <c:pt idx="1472">
                  <c:v>7.0099999999999996E-2</c:v>
                </c:pt>
                <c:pt idx="1473">
                  <c:v>7.0099999999999996E-2</c:v>
                </c:pt>
                <c:pt idx="1474">
                  <c:v>7.0099999999999996E-2</c:v>
                </c:pt>
                <c:pt idx="1475">
                  <c:v>7.0099999999999996E-2</c:v>
                </c:pt>
                <c:pt idx="1476">
                  <c:v>7.0099999999999996E-2</c:v>
                </c:pt>
                <c:pt idx="1477">
                  <c:v>7.0400000000000004E-2</c:v>
                </c:pt>
                <c:pt idx="1478">
                  <c:v>7.0400000000000004E-2</c:v>
                </c:pt>
                <c:pt idx="1479">
                  <c:v>7.0400000000000004E-2</c:v>
                </c:pt>
                <c:pt idx="1480">
                  <c:v>7.0400000000000004E-2</c:v>
                </c:pt>
                <c:pt idx="1481">
                  <c:v>7.0400000000000004E-2</c:v>
                </c:pt>
                <c:pt idx="1482">
                  <c:v>7.0400000000000004E-2</c:v>
                </c:pt>
                <c:pt idx="1483">
                  <c:v>7.0400000000000004E-2</c:v>
                </c:pt>
                <c:pt idx="1484">
                  <c:v>7.0400000000000004E-2</c:v>
                </c:pt>
                <c:pt idx="1485">
                  <c:v>7.0400000000000004E-2</c:v>
                </c:pt>
                <c:pt idx="1486">
                  <c:v>7.0400000000000004E-2</c:v>
                </c:pt>
                <c:pt idx="1487">
                  <c:v>7.0699999999999999E-2</c:v>
                </c:pt>
                <c:pt idx="1488">
                  <c:v>7.0699999999999999E-2</c:v>
                </c:pt>
                <c:pt idx="1489">
                  <c:v>7.0699999999999999E-2</c:v>
                </c:pt>
                <c:pt idx="1490">
                  <c:v>7.0699999999999999E-2</c:v>
                </c:pt>
                <c:pt idx="1491">
                  <c:v>7.0699999999999999E-2</c:v>
                </c:pt>
                <c:pt idx="1492">
                  <c:v>7.0699999999999999E-2</c:v>
                </c:pt>
                <c:pt idx="1493">
                  <c:v>7.0999999999999994E-2</c:v>
                </c:pt>
                <c:pt idx="1494">
                  <c:v>7.0999999999999994E-2</c:v>
                </c:pt>
                <c:pt idx="1495">
                  <c:v>7.1400000000000005E-2</c:v>
                </c:pt>
                <c:pt idx="1496">
                  <c:v>7.1400000000000005E-2</c:v>
                </c:pt>
                <c:pt idx="1497">
                  <c:v>7.1400000000000005E-2</c:v>
                </c:pt>
                <c:pt idx="1498">
                  <c:v>7.1400000000000005E-2</c:v>
                </c:pt>
                <c:pt idx="1499">
                  <c:v>7.1400000000000005E-2</c:v>
                </c:pt>
                <c:pt idx="1500">
                  <c:v>7.1400000000000005E-2</c:v>
                </c:pt>
                <c:pt idx="1501">
                  <c:v>7.1400000000000005E-2</c:v>
                </c:pt>
                <c:pt idx="1502">
                  <c:v>7.17E-2</c:v>
                </c:pt>
                <c:pt idx="1503">
                  <c:v>7.17E-2</c:v>
                </c:pt>
                <c:pt idx="1504">
                  <c:v>7.1999999999999995E-2</c:v>
                </c:pt>
                <c:pt idx="1505">
                  <c:v>7.1999999999999995E-2</c:v>
                </c:pt>
                <c:pt idx="1506">
                  <c:v>7.1999999999999995E-2</c:v>
                </c:pt>
                <c:pt idx="1507">
                  <c:v>7.1999999999999995E-2</c:v>
                </c:pt>
                <c:pt idx="1508">
                  <c:v>7.1999999999999995E-2</c:v>
                </c:pt>
                <c:pt idx="1509">
                  <c:v>7.1999999999999995E-2</c:v>
                </c:pt>
                <c:pt idx="1510">
                  <c:v>7.1999999999999995E-2</c:v>
                </c:pt>
                <c:pt idx="1511">
                  <c:v>7.1999999999999995E-2</c:v>
                </c:pt>
                <c:pt idx="1512">
                  <c:v>7.1999999999999995E-2</c:v>
                </c:pt>
                <c:pt idx="1513">
                  <c:v>7.1999999999999995E-2</c:v>
                </c:pt>
                <c:pt idx="1514">
                  <c:v>7.1999999999999995E-2</c:v>
                </c:pt>
                <c:pt idx="1515">
                  <c:v>7.1999999999999995E-2</c:v>
                </c:pt>
                <c:pt idx="1516">
                  <c:v>7.1999999999999995E-2</c:v>
                </c:pt>
                <c:pt idx="1517">
                  <c:v>7.1999999999999995E-2</c:v>
                </c:pt>
                <c:pt idx="1518">
                  <c:v>7.2300000000000003E-2</c:v>
                </c:pt>
                <c:pt idx="1519">
                  <c:v>7.2300000000000003E-2</c:v>
                </c:pt>
                <c:pt idx="1520">
                  <c:v>7.2300000000000003E-2</c:v>
                </c:pt>
                <c:pt idx="1521">
                  <c:v>7.2300000000000003E-2</c:v>
                </c:pt>
                <c:pt idx="1522">
                  <c:v>7.2300000000000003E-2</c:v>
                </c:pt>
                <c:pt idx="1523">
                  <c:v>7.2300000000000003E-2</c:v>
                </c:pt>
                <c:pt idx="1524">
                  <c:v>7.2300000000000003E-2</c:v>
                </c:pt>
                <c:pt idx="1525">
                  <c:v>7.2300000000000003E-2</c:v>
                </c:pt>
                <c:pt idx="1526">
                  <c:v>7.2300000000000003E-2</c:v>
                </c:pt>
                <c:pt idx="1527">
                  <c:v>7.2300000000000003E-2</c:v>
                </c:pt>
                <c:pt idx="1528">
                  <c:v>7.2300000000000003E-2</c:v>
                </c:pt>
                <c:pt idx="1529">
                  <c:v>7.2300000000000003E-2</c:v>
                </c:pt>
                <c:pt idx="1530">
                  <c:v>7.2300000000000003E-2</c:v>
                </c:pt>
                <c:pt idx="1531">
                  <c:v>7.2300000000000003E-2</c:v>
                </c:pt>
                <c:pt idx="1532">
                  <c:v>7.2700000000000001E-2</c:v>
                </c:pt>
                <c:pt idx="1533">
                  <c:v>7.2700000000000001E-2</c:v>
                </c:pt>
                <c:pt idx="1534">
                  <c:v>7.2700000000000001E-2</c:v>
                </c:pt>
                <c:pt idx="1535">
                  <c:v>7.2700000000000001E-2</c:v>
                </c:pt>
                <c:pt idx="1536">
                  <c:v>7.3300000000000004E-2</c:v>
                </c:pt>
                <c:pt idx="1537">
                  <c:v>7.3300000000000004E-2</c:v>
                </c:pt>
                <c:pt idx="1538">
                  <c:v>7.3300000000000004E-2</c:v>
                </c:pt>
                <c:pt idx="1539">
                  <c:v>7.3300000000000004E-2</c:v>
                </c:pt>
                <c:pt idx="1540">
                  <c:v>7.3300000000000004E-2</c:v>
                </c:pt>
                <c:pt idx="1541">
                  <c:v>7.3300000000000004E-2</c:v>
                </c:pt>
                <c:pt idx="1542">
                  <c:v>7.3300000000000004E-2</c:v>
                </c:pt>
                <c:pt idx="1543">
                  <c:v>7.3300000000000004E-2</c:v>
                </c:pt>
                <c:pt idx="1544">
                  <c:v>7.3999999999999996E-2</c:v>
                </c:pt>
                <c:pt idx="1545">
                  <c:v>7.3999999999999996E-2</c:v>
                </c:pt>
                <c:pt idx="1546">
                  <c:v>7.3999999999999996E-2</c:v>
                </c:pt>
                <c:pt idx="1547">
                  <c:v>7.4300000000000005E-2</c:v>
                </c:pt>
                <c:pt idx="1548">
                  <c:v>7.4300000000000005E-2</c:v>
                </c:pt>
                <c:pt idx="1549">
                  <c:v>7.4300000000000005E-2</c:v>
                </c:pt>
                <c:pt idx="1550">
                  <c:v>7.4300000000000005E-2</c:v>
                </c:pt>
                <c:pt idx="1551">
                  <c:v>7.4300000000000005E-2</c:v>
                </c:pt>
                <c:pt idx="1552">
                  <c:v>7.4300000000000005E-2</c:v>
                </c:pt>
                <c:pt idx="1553">
                  <c:v>7.4300000000000005E-2</c:v>
                </c:pt>
                <c:pt idx="1554">
                  <c:v>7.4300000000000005E-2</c:v>
                </c:pt>
                <c:pt idx="1555">
                  <c:v>7.4300000000000005E-2</c:v>
                </c:pt>
                <c:pt idx="1556">
                  <c:v>7.46E-2</c:v>
                </c:pt>
                <c:pt idx="1557">
                  <c:v>7.46E-2</c:v>
                </c:pt>
                <c:pt idx="1558">
                  <c:v>7.46E-2</c:v>
                </c:pt>
                <c:pt idx="1559">
                  <c:v>7.46E-2</c:v>
                </c:pt>
                <c:pt idx="1560">
                  <c:v>7.46E-2</c:v>
                </c:pt>
                <c:pt idx="1561">
                  <c:v>7.46E-2</c:v>
                </c:pt>
                <c:pt idx="1562">
                  <c:v>7.46E-2</c:v>
                </c:pt>
                <c:pt idx="1563">
                  <c:v>7.4899999999999994E-2</c:v>
                </c:pt>
                <c:pt idx="1564">
                  <c:v>7.5300000000000006E-2</c:v>
                </c:pt>
                <c:pt idx="1565">
                  <c:v>7.5300000000000006E-2</c:v>
                </c:pt>
                <c:pt idx="1566">
                  <c:v>7.5300000000000006E-2</c:v>
                </c:pt>
                <c:pt idx="1567">
                  <c:v>7.5300000000000006E-2</c:v>
                </c:pt>
                <c:pt idx="1568">
                  <c:v>7.5300000000000006E-2</c:v>
                </c:pt>
                <c:pt idx="1569">
                  <c:v>7.5300000000000006E-2</c:v>
                </c:pt>
                <c:pt idx="1570">
                  <c:v>7.5600000000000001E-2</c:v>
                </c:pt>
                <c:pt idx="1571">
                  <c:v>7.5899999999999995E-2</c:v>
                </c:pt>
                <c:pt idx="1572">
                  <c:v>7.5899999999999995E-2</c:v>
                </c:pt>
                <c:pt idx="1573">
                  <c:v>7.5899999999999995E-2</c:v>
                </c:pt>
                <c:pt idx="1574">
                  <c:v>7.5899999999999995E-2</c:v>
                </c:pt>
                <c:pt idx="1575">
                  <c:v>7.5899999999999995E-2</c:v>
                </c:pt>
                <c:pt idx="1576">
                  <c:v>7.5899999999999995E-2</c:v>
                </c:pt>
                <c:pt idx="1577">
                  <c:v>7.6200000000000004E-2</c:v>
                </c:pt>
                <c:pt idx="1578">
                  <c:v>7.6200000000000004E-2</c:v>
                </c:pt>
                <c:pt idx="1579">
                  <c:v>7.6200000000000004E-2</c:v>
                </c:pt>
                <c:pt idx="1580">
                  <c:v>7.6200000000000004E-2</c:v>
                </c:pt>
                <c:pt idx="1581">
                  <c:v>7.6200000000000004E-2</c:v>
                </c:pt>
                <c:pt idx="1582">
                  <c:v>7.6200000000000004E-2</c:v>
                </c:pt>
                <c:pt idx="1583">
                  <c:v>7.6200000000000004E-2</c:v>
                </c:pt>
                <c:pt idx="1584">
                  <c:v>7.6200000000000004E-2</c:v>
                </c:pt>
                <c:pt idx="1585">
                  <c:v>7.6200000000000004E-2</c:v>
                </c:pt>
                <c:pt idx="1586">
                  <c:v>7.6200000000000004E-2</c:v>
                </c:pt>
                <c:pt idx="1587">
                  <c:v>7.6200000000000004E-2</c:v>
                </c:pt>
                <c:pt idx="1588">
                  <c:v>7.6200000000000004E-2</c:v>
                </c:pt>
                <c:pt idx="1589">
                  <c:v>7.6200000000000004E-2</c:v>
                </c:pt>
                <c:pt idx="1590">
                  <c:v>7.6600000000000001E-2</c:v>
                </c:pt>
                <c:pt idx="1591">
                  <c:v>7.6600000000000001E-2</c:v>
                </c:pt>
                <c:pt idx="1592">
                  <c:v>7.6600000000000001E-2</c:v>
                </c:pt>
                <c:pt idx="1593">
                  <c:v>7.6600000000000001E-2</c:v>
                </c:pt>
                <c:pt idx="1594">
                  <c:v>7.6600000000000001E-2</c:v>
                </c:pt>
                <c:pt idx="1595">
                  <c:v>7.6600000000000001E-2</c:v>
                </c:pt>
                <c:pt idx="1596">
                  <c:v>7.6600000000000001E-2</c:v>
                </c:pt>
                <c:pt idx="1597">
                  <c:v>7.6600000000000001E-2</c:v>
                </c:pt>
                <c:pt idx="1598">
                  <c:v>7.6899999999999996E-2</c:v>
                </c:pt>
                <c:pt idx="1599">
                  <c:v>7.7200000000000005E-2</c:v>
                </c:pt>
                <c:pt idx="1600">
                  <c:v>7.7200000000000005E-2</c:v>
                </c:pt>
                <c:pt idx="1601">
                  <c:v>7.7200000000000005E-2</c:v>
                </c:pt>
                <c:pt idx="1602">
                  <c:v>7.7200000000000005E-2</c:v>
                </c:pt>
                <c:pt idx="1603">
                  <c:v>7.7200000000000005E-2</c:v>
                </c:pt>
                <c:pt idx="1604">
                  <c:v>7.7200000000000005E-2</c:v>
                </c:pt>
                <c:pt idx="1605">
                  <c:v>7.7200000000000005E-2</c:v>
                </c:pt>
                <c:pt idx="1606">
                  <c:v>7.7200000000000005E-2</c:v>
                </c:pt>
                <c:pt idx="1607">
                  <c:v>7.7200000000000005E-2</c:v>
                </c:pt>
                <c:pt idx="1608">
                  <c:v>7.7200000000000005E-2</c:v>
                </c:pt>
                <c:pt idx="1609">
                  <c:v>7.7200000000000005E-2</c:v>
                </c:pt>
                <c:pt idx="1610">
                  <c:v>7.7200000000000005E-2</c:v>
                </c:pt>
                <c:pt idx="1611">
                  <c:v>7.7200000000000005E-2</c:v>
                </c:pt>
                <c:pt idx="1612">
                  <c:v>7.7200000000000005E-2</c:v>
                </c:pt>
                <c:pt idx="1613">
                  <c:v>7.7200000000000005E-2</c:v>
                </c:pt>
                <c:pt idx="1614">
                  <c:v>7.7200000000000005E-2</c:v>
                </c:pt>
                <c:pt idx="1615">
                  <c:v>7.7200000000000005E-2</c:v>
                </c:pt>
                <c:pt idx="1616">
                  <c:v>7.7200000000000005E-2</c:v>
                </c:pt>
                <c:pt idx="1617">
                  <c:v>7.7200000000000005E-2</c:v>
                </c:pt>
                <c:pt idx="1618">
                  <c:v>7.7200000000000005E-2</c:v>
                </c:pt>
                <c:pt idx="1619">
                  <c:v>7.7200000000000005E-2</c:v>
                </c:pt>
                <c:pt idx="1620">
                  <c:v>7.7200000000000005E-2</c:v>
                </c:pt>
                <c:pt idx="1621">
                  <c:v>7.7200000000000005E-2</c:v>
                </c:pt>
                <c:pt idx="1622">
                  <c:v>7.7200000000000005E-2</c:v>
                </c:pt>
                <c:pt idx="1623">
                  <c:v>7.7200000000000005E-2</c:v>
                </c:pt>
                <c:pt idx="1624">
                  <c:v>7.7200000000000005E-2</c:v>
                </c:pt>
                <c:pt idx="1625">
                  <c:v>7.7200000000000005E-2</c:v>
                </c:pt>
                <c:pt idx="1626">
                  <c:v>7.7200000000000005E-2</c:v>
                </c:pt>
                <c:pt idx="1627">
                  <c:v>7.7200000000000005E-2</c:v>
                </c:pt>
                <c:pt idx="1628">
                  <c:v>7.7499999999999999E-2</c:v>
                </c:pt>
                <c:pt idx="1629">
                  <c:v>7.7499999999999999E-2</c:v>
                </c:pt>
                <c:pt idx="1630">
                  <c:v>7.7499999999999999E-2</c:v>
                </c:pt>
                <c:pt idx="1631">
                  <c:v>7.7499999999999999E-2</c:v>
                </c:pt>
                <c:pt idx="1632">
                  <c:v>7.7499999999999999E-2</c:v>
                </c:pt>
                <c:pt idx="1633">
                  <c:v>7.7499999999999999E-2</c:v>
                </c:pt>
                <c:pt idx="1634">
                  <c:v>7.7499999999999999E-2</c:v>
                </c:pt>
                <c:pt idx="1635">
                  <c:v>7.7499999999999999E-2</c:v>
                </c:pt>
                <c:pt idx="1636">
                  <c:v>7.7899999999999997E-2</c:v>
                </c:pt>
                <c:pt idx="1637">
                  <c:v>7.7899999999999997E-2</c:v>
                </c:pt>
                <c:pt idx="1638">
                  <c:v>7.7899999999999997E-2</c:v>
                </c:pt>
                <c:pt idx="1639">
                  <c:v>7.8200000000000006E-2</c:v>
                </c:pt>
                <c:pt idx="1640">
                  <c:v>7.85E-2</c:v>
                </c:pt>
                <c:pt idx="1641">
                  <c:v>7.8799999999999995E-2</c:v>
                </c:pt>
                <c:pt idx="1642">
                  <c:v>7.8799999999999995E-2</c:v>
                </c:pt>
                <c:pt idx="1643">
                  <c:v>7.8799999999999995E-2</c:v>
                </c:pt>
                <c:pt idx="1644">
                  <c:v>7.8799999999999995E-2</c:v>
                </c:pt>
                <c:pt idx="1645">
                  <c:v>7.8799999999999995E-2</c:v>
                </c:pt>
                <c:pt idx="1646">
                  <c:v>7.8799999999999995E-2</c:v>
                </c:pt>
                <c:pt idx="1647">
                  <c:v>7.8799999999999995E-2</c:v>
                </c:pt>
                <c:pt idx="1648">
                  <c:v>7.8799999999999995E-2</c:v>
                </c:pt>
                <c:pt idx="1649">
                  <c:v>7.8799999999999995E-2</c:v>
                </c:pt>
                <c:pt idx="1650">
                  <c:v>7.8799999999999995E-2</c:v>
                </c:pt>
                <c:pt idx="1651">
                  <c:v>7.8799999999999995E-2</c:v>
                </c:pt>
                <c:pt idx="1652">
                  <c:v>7.8799999999999995E-2</c:v>
                </c:pt>
                <c:pt idx="1653">
                  <c:v>7.8799999999999995E-2</c:v>
                </c:pt>
                <c:pt idx="1654">
                  <c:v>7.9500000000000001E-2</c:v>
                </c:pt>
                <c:pt idx="1655">
                  <c:v>7.9500000000000001E-2</c:v>
                </c:pt>
                <c:pt idx="1656">
                  <c:v>7.9500000000000001E-2</c:v>
                </c:pt>
                <c:pt idx="1657">
                  <c:v>7.9500000000000001E-2</c:v>
                </c:pt>
                <c:pt idx="1658">
                  <c:v>8.0100000000000005E-2</c:v>
                </c:pt>
                <c:pt idx="1659">
                  <c:v>8.0100000000000005E-2</c:v>
                </c:pt>
                <c:pt idx="1660">
                  <c:v>8.0100000000000005E-2</c:v>
                </c:pt>
                <c:pt idx="1661">
                  <c:v>8.0100000000000005E-2</c:v>
                </c:pt>
                <c:pt idx="1662">
                  <c:v>8.0500000000000002E-2</c:v>
                </c:pt>
                <c:pt idx="1663">
                  <c:v>8.0500000000000002E-2</c:v>
                </c:pt>
                <c:pt idx="1664">
                  <c:v>8.0799999999999997E-2</c:v>
                </c:pt>
                <c:pt idx="1665">
                  <c:v>8.0799999999999997E-2</c:v>
                </c:pt>
                <c:pt idx="1666">
                  <c:v>8.0799999999999997E-2</c:v>
                </c:pt>
                <c:pt idx="1667">
                  <c:v>8.1100000000000005E-2</c:v>
                </c:pt>
                <c:pt idx="1668">
                  <c:v>8.1100000000000005E-2</c:v>
                </c:pt>
                <c:pt idx="1669">
                  <c:v>8.1799999999999998E-2</c:v>
                </c:pt>
                <c:pt idx="1670">
                  <c:v>8.2100000000000006E-2</c:v>
                </c:pt>
                <c:pt idx="1671">
                  <c:v>8.2100000000000006E-2</c:v>
                </c:pt>
                <c:pt idx="1672">
                  <c:v>8.2100000000000006E-2</c:v>
                </c:pt>
                <c:pt idx="1673">
                  <c:v>8.2100000000000006E-2</c:v>
                </c:pt>
                <c:pt idx="1674">
                  <c:v>8.2100000000000006E-2</c:v>
                </c:pt>
                <c:pt idx="1675">
                  <c:v>8.2100000000000006E-2</c:v>
                </c:pt>
                <c:pt idx="1676">
                  <c:v>8.2100000000000006E-2</c:v>
                </c:pt>
                <c:pt idx="1677">
                  <c:v>8.2100000000000006E-2</c:v>
                </c:pt>
                <c:pt idx="1678">
                  <c:v>8.2100000000000006E-2</c:v>
                </c:pt>
                <c:pt idx="1679">
                  <c:v>8.2100000000000006E-2</c:v>
                </c:pt>
                <c:pt idx="1680">
                  <c:v>8.2100000000000006E-2</c:v>
                </c:pt>
                <c:pt idx="1681">
                  <c:v>8.2400000000000001E-2</c:v>
                </c:pt>
                <c:pt idx="1682">
                  <c:v>8.2400000000000001E-2</c:v>
                </c:pt>
                <c:pt idx="1683">
                  <c:v>8.2400000000000001E-2</c:v>
                </c:pt>
                <c:pt idx="1684">
                  <c:v>8.2400000000000001E-2</c:v>
                </c:pt>
                <c:pt idx="1685">
                  <c:v>8.2699999999999996E-2</c:v>
                </c:pt>
                <c:pt idx="1686">
                  <c:v>8.2699999999999996E-2</c:v>
                </c:pt>
                <c:pt idx="1687">
                  <c:v>8.2699999999999996E-2</c:v>
                </c:pt>
                <c:pt idx="1688">
                  <c:v>8.2699999999999996E-2</c:v>
                </c:pt>
                <c:pt idx="1689">
                  <c:v>8.2699999999999996E-2</c:v>
                </c:pt>
                <c:pt idx="1690">
                  <c:v>8.3099999999999993E-2</c:v>
                </c:pt>
                <c:pt idx="1691">
                  <c:v>8.3099999999999993E-2</c:v>
                </c:pt>
                <c:pt idx="1692">
                  <c:v>8.3099999999999993E-2</c:v>
                </c:pt>
                <c:pt idx="1693">
                  <c:v>8.3099999999999993E-2</c:v>
                </c:pt>
                <c:pt idx="1694">
                  <c:v>8.3099999999999993E-2</c:v>
                </c:pt>
                <c:pt idx="1695">
                  <c:v>8.3099999999999993E-2</c:v>
                </c:pt>
                <c:pt idx="1696">
                  <c:v>8.3099999999999993E-2</c:v>
                </c:pt>
                <c:pt idx="1697">
                  <c:v>8.3099999999999993E-2</c:v>
                </c:pt>
                <c:pt idx="1698">
                  <c:v>8.3099999999999993E-2</c:v>
                </c:pt>
                <c:pt idx="1699">
                  <c:v>8.3099999999999993E-2</c:v>
                </c:pt>
                <c:pt idx="1700">
                  <c:v>8.3099999999999993E-2</c:v>
                </c:pt>
                <c:pt idx="1701">
                  <c:v>8.3099999999999993E-2</c:v>
                </c:pt>
                <c:pt idx="1702">
                  <c:v>8.3099999999999993E-2</c:v>
                </c:pt>
                <c:pt idx="1703">
                  <c:v>8.3099999999999993E-2</c:v>
                </c:pt>
                <c:pt idx="1704">
                  <c:v>8.3099999999999993E-2</c:v>
                </c:pt>
                <c:pt idx="1705">
                  <c:v>8.3400000000000002E-2</c:v>
                </c:pt>
                <c:pt idx="1706">
                  <c:v>8.3400000000000002E-2</c:v>
                </c:pt>
                <c:pt idx="1707">
                  <c:v>8.3400000000000002E-2</c:v>
                </c:pt>
                <c:pt idx="1708">
                  <c:v>8.3699999999999997E-2</c:v>
                </c:pt>
                <c:pt idx="1709">
                  <c:v>8.3699999999999997E-2</c:v>
                </c:pt>
                <c:pt idx="1710">
                  <c:v>8.3699999999999997E-2</c:v>
                </c:pt>
                <c:pt idx="1711">
                  <c:v>8.3699999999999997E-2</c:v>
                </c:pt>
                <c:pt idx="1712">
                  <c:v>8.4099999999999994E-2</c:v>
                </c:pt>
                <c:pt idx="1713">
                  <c:v>8.4099999999999994E-2</c:v>
                </c:pt>
                <c:pt idx="1714">
                  <c:v>8.4099999999999994E-2</c:v>
                </c:pt>
                <c:pt idx="1715">
                  <c:v>8.4099999999999994E-2</c:v>
                </c:pt>
                <c:pt idx="1716">
                  <c:v>8.4099999999999994E-2</c:v>
                </c:pt>
                <c:pt idx="1717">
                  <c:v>8.4099999999999994E-2</c:v>
                </c:pt>
                <c:pt idx="1718">
                  <c:v>8.4099999999999994E-2</c:v>
                </c:pt>
                <c:pt idx="1719">
                  <c:v>8.4099999999999994E-2</c:v>
                </c:pt>
                <c:pt idx="1720">
                  <c:v>8.4099999999999994E-2</c:v>
                </c:pt>
                <c:pt idx="1721">
                  <c:v>8.4099999999999994E-2</c:v>
                </c:pt>
                <c:pt idx="1722">
                  <c:v>8.4400000000000003E-2</c:v>
                </c:pt>
                <c:pt idx="1723">
                  <c:v>8.4699999999999998E-2</c:v>
                </c:pt>
                <c:pt idx="1724">
                  <c:v>8.4699999999999998E-2</c:v>
                </c:pt>
                <c:pt idx="1725">
                  <c:v>8.4699999999999998E-2</c:v>
                </c:pt>
                <c:pt idx="1726">
                  <c:v>8.4699999999999998E-2</c:v>
                </c:pt>
                <c:pt idx="1727">
                  <c:v>8.5000000000000006E-2</c:v>
                </c:pt>
                <c:pt idx="1728">
                  <c:v>8.5000000000000006E-2</c:v>
                </c:pt>
                <c:pt idx="1729">
                  <c:v>8.5400000000000004E-2</c:v>
                </c:pt>
                <c:pt idx="1730">
                  <c:v>8.5400000000000004E-2</c:v>
                </c:pt>
                <c:pt idx="1731">
                  <c:v>8.5400000000000004E-2</c:v>
                </c:pt>
                <c:pt idx="1732">
                  <c:v>8.5400000000000004E-2</c:v>
                </c:pt>
                <c:pt idx="1733">
                  <c:v>8.5400000000000004E-2</c:v>
                </c:pt>
                <c:pt idx="1734">
                  <c:v>8.5400000000000004E-2</c:v>
                </c:pt>
                <c:pt idx="1735">
                  <c:v>8.5699999999999998E-2</c:v>
                </c:pt>
                <c:pt idx="1736">
                  <c:v>8.5699999999999998E-2</c:v>
                </c:pt>
                <c:pt idx="1737">
                  <c:v>8.5699999999999998E-2</c:v>
                </c:pt>
                <c:pt idx="1738">
                  <c:v>8.5999999999999993E-2</c:v>
                </c:pt>
                <c:pt idx="1739">
                  <c:v>8.5999999999999993E-2</c:v>
                </c:pt>
                <c:pt idx="1740">
                  <c:v>8.5999999999999993E-2</c:v>
                </c:pt>
                <c:pt idx="1741">
                  <c:v>8.5999999999999993E-2</c:v>
                </c:pt>
                <c:pt idx="1742">
                  <c:v>8.6300000000000002E-2</c:v>
                </c:pt>
                <c:pt idx="1743">
                  <c:v>8.6300000000000002E-2</c:v>
                </c:pt>
                <c:pt idx="1744">
                  <c:v>8.6300000000000002E-2</c:v>
                </c:pt>
                <c:pt idx="1745">
                  <c:v>8.6300000000000002E-2</c:v>
                </c:pt>
                <c:pt idx="1746">
                  <c:v>8.6300000000000002E-2</c:v>
                </c:pt>
                <c:pt idx="1747">
                  <c:v>8.6300000000000002E-2</c:v>
                </c:pt>
                <c:pt idx="1748">
                  <c:v>8.6300000000000002E-2</c:v>
                </c:pt>
                <c:pt idx="1749">
                  <c:v>8.6300000000000002E-2</c:v>
                </c:pt>
                <c:pt idx="1750">
                  <c:v>8.6300000000000002E-2</c:v>
                </c:pt>
                <c:pt idx="1751">
                  <c:v>8.6300000000000002E-2</c:v>
                </c:pt>
                <c:pt idx="1752">
                  <c:v>8.6300000000000002E-2</c:v>
                </c:pt>
                <c:pt idx="1753">
                  <c:v>8.6300000000000002E-2</c:v>
                </c:pt>
                <c:pt idx="1754">
                  <c:v>8.6300000000000002E-2</c:v>
                </c:pt>
                <c:pt idx="1755">
                  <c:v>8.6300000000000002E-2</c:v>
                </c:pt>
                <c:pt idx="1756">
                  <c:v>8.6300000000000002E-2</c:v>
                </c:pt>
                <c:pt idx="1757">
                  <c:v>8.6999999999999994E-2</c:v>
                </c:pt>
                <c:pt idx="1758">
                  <c:v>8.6999999999999994E-2</c:v>
                </c:pt>
                <c:pt idx="1759">
                  <c:v>8.6999999999999994E-2</c:v>
                </c:pt>
                <c:pt idx="1760">
                  <c:v>8.6999999999999994E-2</c:v>
                </c:pt>
                <c:pt idx="1761">
                  <c:v>8.7300000000000003E-2</c:v>
                </c:pt>
                <c:pt idx="1762">
                  <c:v>8.7300000000000003E-2</c:v>
                </c:pt>
                <c:pt idx="1763">
                  <c:v>8.7300000000000003E-2</c:v>
                </c:pt>
                <c:pt idx="1764">
                  <c:v>8.7300000000000003E-2</c:v>
                </c:pt>
                <c:pt idx="1765">
                  <c:v>8.7300000000000003E-2</c:v>
                </c:pt>
                <c:pt idx="1766">
                  <c:v>8.77E-2</c:v>
                </c:pt>
                <c:pt idx="1767">
                  <c:v>8.77E-2</c:v>
                </c:pt>
                <c:pt idx="1768">
                  <c:v>8.7999999999999995E-2</c:v>
                </c:pt>
                <c:pt idx="1769">
                  <c:v>8.8300000000000003E-2</c:v>
                </c:pt>
                <c:pt idx="1770">
                  <c:v>8.8300000000000003E-2</c:v>
                </c:pt>
                <c:pt idx="1771">
                  <c:v>8.8300000000000003E-2</c:v>
                </c:pt>
                <c:pt idx="1772">
                  <c:v>8.8300000000000003E-2</c:v>
                </c:pt>
                <c:pt idx="1773">
                  <c:v>8.8599999999999998E-2</c:v>
                </c:pt>
                <c:pt idx="1774">
                  <c:v>8.8599999999999998E-2</c:v>
                </c:pt>
                <c:pt idx="1775">
                  <c:v>8.8599999999999998E-2</c:v>
                </c:pt>
                <c:pt idx="1776">
                  <c:v>8.8599999999999998E-2</c:v>
                </c:pt>
                <c:pt idx="1777">
                  <c:v>8.8999999999999996E-2</c:v>
                </c:pt>
                <c:pt idx="1778">
                  <c:v>8.8999999999999996E-2</c:v>
                </c:pt>
                <c:pt idx="1779">
                  <c:v>8.8999999999999996E-2</c:v>
                </c:pt>
                <c:pt idx="1780">
                  <c:v>8.8999999999999996E-2</c:v>
                </c:pt>
                <c:pt idx="1781">
                  <c:v>8.8999999999999996E-2</c:v>
                </c:pt>
                <c:pt idx="1782">
                  <c:v>8.8999999999999996E-2</c:v>
                </c:pt>
                <c:pt idx="1783">
                  <c:v>8.8999999999999996E-2</c:v>
                </c:pt>
                <c:pt idx="1784">
                  <c:v>8.8999999999999996E-2</c:v>
                </c:pt>
                <c:pt idx="1785">
                  <c:v>8.8999999999999996E-2</c:v>
                </c:pt>
                <c:pt idx="1786">
                  <c:v>8.9599999999999999E-2</c:v>
                </c:pt>
                <c:pt idx="1787">
                  <c:v>8.9599999999999999E-2</c:v>
                </c:pt>
                <c:pt idx="1788">
                  <c:v>0.09</c:v>
                </c:pt>
                <c:pt idx="1789">
                  <c:v>0.09</c:v>
                </c:pt>
                <c:pt idx="1790">
                  <c:v>0.09</c:v>
                </c:pt>
                <c:pt idx="1791">
                  <c:v>0.09</c:v>
                </c:pt>
                <c:pt idx="1792">
                  <c:v>0.09</c:v>
                </c:pt>
                <c:pt idx="1793">
                  <c:v>9.0300000000000005E-2</c:v>
                </c:pt>
                <c:pt idx="1794">
                  <c:v>9.06E-2</c:v>
                </c:pt>
                <c:pt idx="1795">
                  <c:v>9.06E-2</c:v>
                </c:pt>
                <c:pt idx="1796">
                  <c:v>9.06E-2</c:v>
                </c:pt>
                <c:pt idx="1797">
                  <c:v>9.06E-2</c:v>
                </c:pt>
                <c:pt idx="1798">
                  <c:v>9.06E-2</c:v>
                </c:pt>
                <c:pt idx="1799">
                  <c:v>9.0899999999999995E-2</c:v>
                </c:pt>
                <c:pt idx="1800">
                  <c:v>9.0899999999999995E-2</c:v>
                </c:pt>
                <c:pt idx="1801">
                  <c:v>9.0899999999999995E-2</c:v>
                </c:pt>
                <c:pt idx="1802">
                  <c:v>9.0899999999999995E-2</c:v>
                </c:pt>
                <c:pt idx="1803">
                  <c:v>9.1300000000000006E-2</c:v>
                </c:pt>
                <c:pt idx="1804">
                  <c:v>9.1600000000000001E-2</c:v>
                </c:pt>
                <c:pt idx="1805">
                  <c:v>9.1600000000000001E-2</c:v>
                </c:pt>
                <c:pt idx="1806">
                  <c:v>9.1600000000000001E-2</c:v>
                </c:pt>
                <c:pt idx="1807">
                  <c:v>9.1600000000000001E-2</c:v>
                </c:pt>
                <c:pt idx="1808">
                  <c:v>9.1600000000000001E-2</c:v>
                </c:pt>
                <c:pt idx="1809">
                  <c:v>9.1600000000000001E-2</c:v>
                </c:pt>
                <c:pt idx="1810">
                  <c:v>9.1600000000000001E-2</c:v>
                </c:pt>
                <c:pt idx="1811">
                  <c:v>9.1600000000000001E-2</c:v>
                </c:pt>
                <c:pt idx="1812">
                  <c:v>9.1999999999999998E-2</c:v>
                </c:pt>
                <c:pt idx="1813">
                  <c:v>9.1999999999999998E-2</c:v>
                </c:pt>
                <c:pt idx="1814">
                  <c:v>9.1999999999999998E-2</c:v>
                </c:pt>
                <c:pt idx="1815">
                  <c:v>9.1999999999999998E-2</c:v>
                </c:pt>
                <c:pt idx="1816">
                  <c:v>9.1999999999999998E-2</c:v>
                </c:pt>
                <c:pt idx="1817">
                  <c:v>9.1999999999999998E-2</c:v>
                </c:pt>
                <c:pt idx="1818">
                  <c:v>9.1999999999999998E-2</c:v>
                </c:pt>
                <c:pt idx="1819">
                  <c:v>9.1999999999999998E-2</c:v>
                </c:pt>
                <c:pt idx="1820">
                  <c:v>9.1999999999999998E-2</c:v>
                </c:pt>
                <c:pt idx="1821">
                  <c:v>9.2299999999999993E-2</c:v>
                </c:pt>
                <c:pt idx="1822">
                  <c:v>9.2299999999999993E-2</c:v>
                </c:pt>
                <c:pt idx="1823">
                  <c:v>9.2299999999999993E-2</c:v>
                </c:pt>
                <c:pt idx="1824">
                  <c:v>9.2700000000000005E-2</c:v>
                </c:pt>
                <c:pt idx="1825">
                  <c:v>9.2700000000000005E-2</c:v>
                </c:pt>
                <c:pt idx="1826">
                  <c:v>9.35E-2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72-4EA0-9CF0-743867577E0D}"/>
            </c:ext>
          </c:extLst>
        </c:ser>
        <c:ser>
          <c:idx val="1"/>
          <c:order val="1"/>
          <c:tx>
            <c:strRef>
              <c:f>'ACM pooled rx'!$D$4</c:f>
              <c:strCache>
                <c:ptCount val="1"/>
                <c:pt idx="0">
                  <c:v>Hx DM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'ACM pooled rx'!$B$5:$B$1831</c:f>
              <c:numCache>
                <c:formatCode>General</c:formatCode>
                <c:ptCount val="1827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</c:numCache>
            </c:numRef>
          </c:cat>
          <c:val>
            <c:numRef>
              <c:f>'ACM pooled rx'!$D$5:$D$1831</c:f>
              <c:numCache>
                <c:formatCode>General</c:formatCode>
                <c:ptCount val="1827"/>
                <c:pt idx="0">
                  <c:v>0</c:v>
                </c:pt>
                <c:pt idx="1">
                  <c:v>8.9999999999999998E-4</c:v>
                </c:pt>
                <c:pt idx="2">
                  <c:v>2.7000000000000001E-3</c:v>
                </c:pt>
                <c:pt idx="3">
                  <c:v>2.7000000000000001E-3</c:v>
                </c:pt>
                <c:pt idx="4">
                  <c:v>3.5999999999999999E-3</c:v>
                </c:pt>
                <c:pt idx="5">
                  <c:v>4.4999999999999997E-3</c:v>
                </c:pt>
                <c:pt idx="6">
                  <c:v>5.4000000000000003E-3</c:v>
                </c:pt>
                <c:pt idx="7">
                  <c:v>7.3000000000000001E-3</c:v>
                </c:pt>
                <c:pt idx="8">
                  <c:v>7.3000000000000001E-3</c:v>
                </c:pt>
                <c:pt idx="9">
                  <c:v>8.2000000000000007E-3</c:v>
                </c:pt>
                <c:pt idx="10">
                  <c:v>9.1000000000000004E-3</c:v>
                </c:pt>
                <c:pt idx="11">
                  <c:v>0.01</c:v>
                </c:pt>
                <c:pt idx="12">
                  <c:v>0.01</c:v>
                </c:pt>
                <c:pt idx="13">
                  <c:v>1.09E-2</c:v>
                </c:pt>
                <c:pt idx="14">
                  <c:v>1.09E-2</c:v>
                </c:pt>
                <c:pt idx="15">
                  <c:v>1.09E-2</c:v>
                </c:pt>
                <c:pt idx="16">
                  <c:v>1.18E-2</c:v>
                </c:pt>
                <c:pt idx="17">
                  <c:v>1.18E-2</c:v>
                </c:pt>
                <c:pt idx="18">
                  <c:v>1.18E-2</c:v>
                </c:pt>
                <c:pt idx="19">
                  <c:v>1.18E-2</c:v>
                </c:pt>
                <c:pt idx="20">
                  <c:v>1.2699999999999999E-2</c:v>
                </c:pt>
                <c:pt idx="21">
                  <c:v>1.3599999999999999E-2</c:v>
                </c:pt>
                <c:pt idx="22">
                  <c:v>1.3599999999999999E-2</c:v>
                </c:pt>
                <c:pt idx="23">
                  <c:v>1.3599999999999999E-2</c:v>
                </c:pt>
                <c:pt idx="24">
                  <c:v>1.3599999999999999E-2</c:v>
                </c:pt>
                <c:pt idx="25">
                  <c:v>1.55E-2</c:v>
                </c:pt>
                <c:pt idx="26">
                  <c:v>1.55E-2</c:v>
                </c:pt>
                <c:pt idx="27">
                  <c:v>1.55E-2</c:v>
                </c:pt>
                <c:pt idx="28">
                  <c:v>1.55E-2</c:v>
                </c:pt>
                <c:pt idx="29">
                  <c:v>1.55E-2</c:v>
                </c:pt>
                <c:pt idx="30">
                  <c:v>1.55E-2</c:v>
                </c:pt>
                <c:pt idx="31">
                  <c:v>1.6400000000000001E-2</c:v>
                </c:pt>
                <c:pt idx="32">
                  <c:v>1.8200000000000001E-2</c:v>
                </c:pt>
                <c:pt idx="33">
                  <c:v>1.9099999999999999E-2</c:v>
                </c:pt>
                <c:pt idx="34">
                  <c:v>1.9099999999999999E-2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2.0899999999999998E-2</c:v>
                </c:pt>
                <c:pt idx="41">
                  <c:v>2.0899999999999998E-2</c:v>
                </c:pt>
                <c:pt idx="42">
                  <c:v>2.0899999999999998E-2</c:v>
                </c:pt>
                <c:pt idx="43">
                  <c:v>2.18E-2</c:v>
                </c:pt>
                <c:pt idx="44">
                  <c:v>2.18E-2</c:v>
                </c:pt>
                <c:pt idx="45">
                  <c:v>2.18E-2</c:v>
                </c:pt>
                <c:pt idx="46">
                  <c:v>2.18E-2</c:v>
                </c:pt>
                <c:pt idx="47">
                  <c:v>2.18E-2</c:v>
                </c:pt>
                <c:pt idx="48">
                  <c:v>2.2700000000000001E-2</c:v>
                </c:pt>
                <c:pt idx="49">
                  <c:v>2.3699999999999999E-2</c:v>
                </c:pt>
                <c:pt idx="50">
                  <c:v>2.3699999999999999E-2</c:v>
                </c:pt>
                <c:pt idx="51">
                  <c:v>2.3699999999999999E-2</c:v>
                </c:pt>
                <c:pt idx="52">
                  <c:v>2.3699999999999999E-2</c:v>
                </c:pt>
                <c:pt idx="53">
                  <c:v>2.3699999999999999E-2</c:v>
                </c:pt>
                <c:pt idx="54">
                  <c:v>2.3699999999999999E-2</c:v>
                </c:pt>
                <c:pt idx="55">
                  <c:v>2.5499999999999998E-2</c:v>
                </c:pt>
                <c:pt idx="56">
                  <c:v>2.5499999999999998E-2</c:v>
                </c:pt>
                <c:pt idx="57">
                  <c:v>2.5499999999999998E-2</c:v>
                </c:pt>
                <c:pt idx="58">
                  <c:v>2.64E-2</c:v>
                </c:pt>
                <c:pt idx="59">
                  <c:v>2.64E-2</c:v>
                </c:pt>
                <c:pt idx="60">
                  <c:v>2.64E-2</c:v>
                </c:pt>
                <c:pt idx="61">
                  <c:v>2.64E-2</c:v>
                </c:pt>
                <c:pt idx="62">
                  <c:v>2.64E-2</c:v>
                </c:pt>
                <c:pt idx="63">
                  <c:v>2.64E-2</c:v>
                </c:pt>
                <c:pt idx="64">
                  <c:v>2.64E-2</c:v>
                </c:pt>
                <c:pt idx="65">
                  <c:v>2.64E-2</c:v>
                </c:pt>
                <c:pt idx="66">
                  <c:v>2.64E-2</c:v>
                </c:pt>
                <c:pt idx="67">
                  <c:v>2.64E-2</c:v>
                </c:pt>
                <c:pt idx="68">
                  <c:v>2.64E-2</c:v>
                </c:pt>
                <c:pt idx="69">
                  <c:v>2.64E-2</c:v>
                </c:pt>
                <c:pt idx="70">
                  <c:v>2.64E-2</c:v>
                </c:pt>
                <c:pt idx="71">
                  <c:v>2.64E-2</c:v>
                </c:pt>
                <c:pt idx="72">
                  <c:v>2.64E-2</c:v>
                </c:pt>
                <c:pt idx="73">
                  <c:v>2.64E-2</c:v>
                </c:pt>
                <c:pt idx="74">
                  <c:v>2.64E-2</c:v>
                </c:pt>
                <c:pt idx="75">
                  <c:v>2.64E-2</c:v>
                </c:pt>
                <c:pt idx="76">
                  <c:v>2.64E-2</c:v>
                </c:pt>
                <c:pt idx="77">
                  <c:v>2.64E-2</c:v>
                </c:pt>
                <c:pt idx="78">
                  <c:v>2.64E-2</c:v>
                </c:pt>
                <c:pt idx="79">
                  <c:v>2.64E-2</c:v>
                </c:pt>
                <c:pt idx="80">
                  <c:v>2.64E-2</c:v>
                </c:pt>
                <c:pt idx="81">
                  <c:v>2.64E-2</c:v>
                </c:pt>
                <c:pt idx="82">
                  <c:v>2.64E-2</c:v>
                </c:pt>
                <c:pt idx="83">
                  <c:v>2.64E-2</c:v>
                </c:pt>
                <c:pt idx="84">
                  <c:v>2.64E-2</c:v>
                </c:pt>
                <c:pt idx="85">
                  <c:v>2.64E-2</c:v>
                </c:pt>
                <c:pt idx="86">
                  <c:v>2.64E-2</c:v>
                </c:pt>
                <c:pt idx="87">
                  <c:v>2.7300000000000001E-2</c:v>
                </c:pt>
                <c:pt idx="88">
                  <c:v>2.8199999999999999E-2</c:v>
                </c:pt>
                <c:pt idx="89">
                  <c:v>2.8199999999999999E-2</c:v>
                </c:pt>
                <c:pt idx="90">
                  <c:v>2.8199999999999999E-2</c:v>
                </c:pt>
                <c:pt idx="91">
                  <c:v>2.8199999999999999E-2</c:v>
                </c:pt>
                <c:pt idx="92">
                  <c:v>2.9100000000000001E-2</c:v>
                </c:pt>
                <c:pt idx="93">
                  <c:v>2.9100000000000001E-2</c:v>
                </c:pt>
                <c:pt idx="94">
                  <c:v>2.9100000000000001E-2</c:v>
                </c:pt>
                <c:pt idx="95">
                  <c:v>0.03</c:v>
                </c:pt>
                <c:pt idx="96">
                  <c:v>0.03</c:v>
                </c:pt>
                <c:pt idx="97">
                  <c:v>0.03</c:v>
                </c:pt>
                <c:pt idx="98">
                  <c:v>0.03</c:v>
                </c:pt>
                <c:pt idx="99">
                  <c:v>0.03</c:v>
                </c:pt>
                <c:pt idx="100">
                  <c:v>3.1E-2</c:v>
                </c:pt>
                <c:pt idx="101">
                  <c:v>3.1E-2</c:v>
                </c:pt>
                <c:pt idx="102">
                  <c:v>3.1E-2</c:v>
                </c:pt>
                <c:pt idx="103">
                  <c:v>3.1E-2</c:v>
                </c:pt>
                <c:pt idx="104">
                  <c:v>3.1E-2</c:v>
                </c:pt>
                <c:pt idx="105">
                  <c:v>3.1E-2</c:v>
                </c:pt>
                <c:pt idx="106">
                  <c:v>3.1E-2</c:v>
                </c:pt>
                <c:pt idx="107">
                  <c:v>3.1E-2</c:v>
                </c:pt>
                <c:pt idx="108">
                  <c:v>3.1899999999999998E-2</c:v>
                </c:pt>
                <c:pt idx="109">
                  <c:v>3.1899999999999998E-2</c:v>
                </c:pt>
                <c:pt idx="110">
                  <c:v>3.1899999999999998E-2</c:v>
                </c:pt>
                <c:pt idx="111">
                  <c:v>3.1899999999999998E-2</c:v>
                </c:pt>
                <c:pt idx="112">
                  <c:v>3.1899999999999998E-2</c:v>
                </c:pt>
                <c:pt idx="113">
                  <c:v>3.1899999999999998E-2</c:v>
                </c:pt>
                <c:pt idx="114">
                  <c:v>3.1899999999999998E-2</c:v>
                </c:pt>
                <c:pt idx="115">
                  <c:v>3.1899999999999998E-2</c:v>
                </c:pt>
                <c:pt idx="116">
                  <c:v>3.1899999999999998E-2</c:v>
                </c:pt>
                <c:pt idx="117">
                  <c:v>3.1899999999999998E-2</c:v>
                </c:pt>
                <c:pt idx="118">
                  <c:v>3.1899999999999998E-2</c:v>
                </c:pt>
                <c:pt idx="119">
                  <c:v>3.1899999999999998E-2</c:v>
                </c:pt>
                <c:pt idx="120">
                  <c:v>3.1899999999999998E-2</c:v>
                </c:pt>
                <c:pt idx="121">
                  <c:v>3.1899999999999998E-2</c:v>
                </c:pt>
                <c:pt idx="122">
                  <c:v>3.1899999999999998E-2</c:v>
                </c:pt>
                <c:pt idx="123">
                  <c:v>3.1899999999999998E-2</c:v>
                </c:pt>
                <c:pt idx="124">
                  <c:v>3.1899999999999998E-2</c:v>
                </c:pt>
                <c:pt idx="125">
                  <c:v>3.1899999999999998E-2</c:v>
                </c:pt>
                <c:pt idx="126">
                  <c:v>3.1899999999999998E-2</c:v>
                </c:pt>
                <c:pt idx="127">
                  <c:v>3.1899999999999998E-2</c:v>
                </c:pt>
                <c:pt idx="128">
                  <c:v>3.1899999999999998E-2</c:v>
                </c:pt>
                <c:pt idx="129">
                  <c:v>3.1899999999999998E-2</c:v>
                </c:pt>
                <c:pt idx="130">
                  <c:v>3.1899999999999998E-2</c:v>
                </c:pt>
                <c:pt idx="131">
                  <c:v>3.1899999999999998E-2</c:v>
                </c:pt>
                <c:pt idx="132">
                  <c:v>3.1899999999999998E-2</c:v>
                </c:pt>
                <c:pt idx="133">
                  <c:v>3.1899999999999998E-2</c:v>
                </c:pt>
                <c:pt idx="134">
                  <c:v>3.1899999999999998E-2</c:v>
                </c:pt>
                <c:pt idx="135">
                  <c:v>3.1899999999999998E-2</c:v>
                </c:pt>
                <c:pt idx="136">
                  <c:v>3.1899999999999998E-2</c:v>
                </c:pt>
                <c:pt idx="137">
                  <c:v>3.1899999999999998E-2</c:v>
                </c:pt>
                <c:pt idx="138">
                  <c:v>3.1899999999999998E-2</c:v>
                </c:pt>
                <c:pt idx="139">
                  <c:v>3.1899999999999998E-2</c:v>
                </c:pt>
                <c:pt idx="140">
                  <c:v>3.1899999999999998E-2</c:v>
                </c:pt>
                <c:pt idx="141">
                  <c:v>3.1899999999999998E-2</c:v>
                </c:pt>
                <c:pt idx="142">
                  <c:v>3.1899999999999998E-2</c:v>
                </c:pt>
                <c:pt idx="143">
                  <c:v>3.1899999999999998E-2</c:v>
                </c:pt>
                <c:pt idx="144">
                  <c:v>3.1899999999999998E-2</c:v>
                </c:pt>
                <c:pt idx="145">
                  <c:v>3.1899999999999998E-2</c:v>
                </c:pt>
                <c:pt idx="146">
                  <c:v>3.1899999999999998E-2</c:v>
                </c:pt>
                <c:pt idx="147">
                  <c:v>3.1899999999999998E-2</c:v>
                </c:pt>
                <c:pt idx="148">
                  <c:v>3.1899999999999998E-2</c:v>
                </c:pt>
                <c:pt idx="149">
                  <c:v>3.1899999999999998E-2</c:v>
                </c:pt>
                <c:pt idx="150">
                  <c:v>3.1899999999999998E-2</c:v>
                </c:pt>
                <c:pt idx="151">
                  <c:v>3.1899999999999998E-2</c:v>
                </c:pt>
                <c:pt idx="152">
                  <c:v>3.2800000000000003E-2</c:v>
                </c:pt>
                <c:pt idx="153">
                  <c:v>3.2800000000000003E-2</c:v>
                </c:pt>
                <c:pt idx="154">
                  <c:v>3.2800000000000003E-2</c:v>
                </c:pt>
                <c:pt idx="155">
                  <c:v>3.2800000000000003E-2</c:v>
                </c:pt>
                <c:pt idx="156">
                  <c:v>3.2800000000000003E-2</c:v>
                </c:pt>
                <c:pt idx="157">
                  <c:v>3.2800000000000003E-2</c:v>
                </c:pt>
                <c:pt idx="158">
                  <c:v>3.2800000000000003E-2</c:v>
                </c:pt>
                <c:pt idx="159">
                  <c:v>3.2800000000000003E-2</c:v>
                </c:pt>
                <c:pt idx="160">
                  <c:v>3.2800000000000003E-2</c:v>
                </c:pt>
                <c:pt idx="161">
                  <c:v>3.2800000000000003E-2</c:v>
                </c:pt>
                <c:pt idx="162">
                  <c:v>3.2800000000000003E-2</c:v>
                </c:pt>
                <c:pt idx="163">
                  <c:v>3.2800000000000003E-2</c:v>
                </c:pt>
                <c:pt idx="164">
                  <c:v>3.2800000000000003E-2</c:v>
                </c:pt>
                <c:pt idx="165">
                  <c:v>3.2800000000000003E-2</c:v>
                </c:pt>
                <c:pt idx="166">
                  <c:v>3.2800000000000003E-2</c:v>
                </c:pt>
                <c:pt idx="167">
                  <c:v>3.2800000000000003E-2</c:v>
                </c:pt>
                <c:pt idx="168">
                  <c:v>3.2800000000000003E-2</c:v>
                </c:pt>
                <c:pt idx="169">
                  <c:v>3.3700000000000001E-2</c:v>
                </c:pt>
                <c:pt idx="170">
                  <c:v>3.4599999999999999E-2</c:v>
                </c:pt>
                <c:pt idx="171">
                  <c:v>3.4599999999999999E-2</c:v>
                </c:pt>
                <c:pt idx="172">
                  <c:v>3.4599999999999999E-2</c:v>
                </c:pt>
                <c:pt idx="173">
                  <c:v>3.4599999999999999E-2</c:v>
                </c:pt>
                <c:pt idx="174">
                  <c:v>3.4599999999999999E-2</c:v>
                </c:pt>
                <c:pt idx="175">
                  <c:v>3.4599999999999999E-2</c:v>
                </c:pt>
                <c:pt idx="176">
                  <c:v>3.4599999999999999E-2</c:v>
                </c:pt>
                <c:pt idx="177">
                  <c:v>3.5499999999999997E-2</c:v>
                </c:pt>
                <c:pt idx="178">
                  <c:v>3.5499999999999997E-2</c:v>
                </c:pt>
                <c:pt idx="179">
                  <c:v>3.5499999999999997E-2</c:v>
                </c:pt>
                <c:pt idx="180">
                  <c:v>3.5499999999999997E-2</c:v>
                </c:pt>
                <c:pt idx="181">
                  <c:v>3.5499999999999997E-2</c:v>
                </c:pt>
                <c:pt idx="182">
                  <c:v>3.6400000000000002E-2</c:v>
                </c:pt>
                <c:pt idx="183">
                  <c:v>3.6400000000000002E-2</c:v>
                </c:pt>
                <c:pt idx="184">
                  <c:v>3.73E-2</c:v>
                </c:pt>
                <c:pt idx="185">
                  <c:v>3.73E-2</c:v>
                </c:pt>
                <c:pt idx="186">
                  <c:v>3.73E-2</c:v>
                </c:pt>
                <c:pt idx="187">
                  <c:v>3.8199999999999998E-2</c:v>
                </c:pt>
                <c:pt idx="188">
                  <c:v>3.8199999999999998E-2</c:v>
                </c:pt>
                <c:pt idx="189">
                  <c:v>3.8199999999999998E-2</c:v>
                </c:pt>
                <c:pt idx="190">
                  <c:v>3.8199999999999998E-2</c:v>
                </c:pt>
                <c:pt idx="191">
                  <c:v>3.8199999999999998E-2</c:v>
                </c:pt>
                <c:pt idx="192">
                  <c:v>3.8199999999999998E-2</c:v>
                </c:pt>
                <c:pt idx="193">
                  <c:v>3.8199999999999998E-2</c:v>
                </c:pt>
                <c:pt idx="194">
                  <c:v>3.8199999999999998E-2</c:v>
                </c:pt>
                <c:pt idx="195">
                  <c:v>3.8199999999999998E-2</c:v>
                </c:pt>
                <c:pt idx="196">
                  <c:v>3.8199999999999998E-2</c:v>
                </c:pt>
                <c:pt idx="197">
                  <c:v>3.8199999999999998E-2</c:v>
                </c:pt>
                <c:pt idx="198">
                  <c:v>3.9199999999999999E-2</c:v>
                </c:pt>
                <c:pt idx="199">
                  <c:v>3.9199999999999999E-2</c:v>
                </c:pt>
                <c:pt idx="200">
                  <c:v>3.9199999999999999E-2</c:v>
                </c:pt>
                <c:pt idx="201">
                  <c:v>3.9199999999999999E-2</c:v>
                </c:pt>
                <c:pt idx="202">
                  <c:v>3.9199999999999999E-2</c:v>
                </c:pt>
                <c:pt idx="203">
                  <c:v>3.9199999999999999E-2</c:v>
                </c:pt>
                <c:pt idx="204">
                  <c:v>3.9199999999999999E-2</c:v>
                </c:pt>
                <c:pt idx="205">
                  <c:v>3.9199999999999999E-2</c:v>
                </c:pt>
                <c:pt idx="206">
                  <c:v>3.9199999999999999E-2</c:v>
                </c:pt>
                <c:pt idx="207">
                  <c:v>3.9199999999999999E-2</c:v>
                </c:pt>
                <c:pt idx="208">
                  <c:v>3.9199999999999999E-2</c:v>
                </c:pt>
                <c:pt idx="209">
                  <c:v>3.9199999999999999E-2</c:v>
                </c:pt>
                <c:pt idx="210">
                  <c:v>3.9199999999999999E-2</c:v>
                </c:pt>
                <c:pt idx="211">
                  <c:v>3.9199999999999999E-2</c:v>
                </c:pt>
                <c:pt idx="212">
                  <c:v>3.9199999999999999E-2</c:v>
                </c:pt>
                <c:pt idx="213">
                  <c:v>3.9199999999999999E-2</c:v>
                </c:pt>
                <c:pt idx="214">
                  <c:v>3.9199999999999999E-2</c:v>
                </c:pt>
                <c:pt idx="215">
                  <c:v>4.0099999999999997E-2</c:v>
                </c:pt>
                <c:pt idx="216">
                  <c:v>4.0099999999999997E-2</c:v>
                </c:pt>
                <c:pt idx="217">
                  <c:v>4.0099999999999997E-2</c:v>
                </c:pt>
                <c:pt idx="218">
                  <c:v>4.0099999999999997E-2</c:v>
                </c:pt>
                <c:pt idx="219">
                  <c:v>4.0099999999999997E-2</c:v>
                </c:pt>
                <c:pt idx="220">
                  <c:v>4.0099999999999997E-2</c:v>
                </c:pt>
                <c:pt idx="221">
                  <c:v>4.0099999999999997E-2</c:v>
                </c:pt>
                <c:pt idx="222">
                  <c:v>4.0099999999999997E-2</c:v>
                </c:pt>
                <c:pt idx="223">
                  <c:v>4.0099999999999997E-2</c:v>
                </c:pt>
                <c:pt idx="224">
                  <c:v>4.0099999999999997E-2</c:v>
                </c:pt>
                <c:pt idx="225">
                  <c:v>4.0099999999999997E-2</c:v>
                </c:pt>
                <c:pt idx="226">
                  <c:v>4.1000000000000002E-2</c:v>
                </c:pt>
                <c:pt idx="227">
                  <c:v>4.1000000000000002E-2</c:v>
                </c:pt>
                <c:pt idx="228">
                  <c:v>4.1000000000000002E-2</c:v>
                </c:pt>
                <c:pt idx="229">
                  <c:v>4.1000000000000002E-2</c:v>
                </c:pt>
                <c:pt idx="230">
                  <c:v>4.1000000000000002E-2</c:v>
                </c:pt>
                <c:pt idx="231">
                  <c:v>4.1000000000000002E-2</c:v>
                </c:pt>
                <c:pt idx="232">
                  <c:v>4.1000000000000002E-2</c:v>
                </c:pt>
                <c:pt idx="233">
                  <c:v>4.1000000000000002E-2</c:v>
                </c:pt>
                <c:pt idx="234">
                  <c:v>4.1000000000000002E-2</c:v>
                </c:pt>
                <c:pt idx="235">
                  <c:v>4.1000000000000002E-2</c:v>
                </c:pt>
                <c:pt idx="236">
                  <c:v>4.1000000000000002E-2</c:v>
                </c:pt>
                <c:pt idx="237">
                  <c:v>4.1000000000000002E-2</c:v>
                </c:pt>
                <c:pt idx="238">
                  <c:v>4.1000000000000002E-2</c:v>
                </c:pt>
                <c:pt idx="239">
                  <c:v>4.1000000000000002E-2</c:v>
                </c:pt>
                <c:pt idx="240">
                  <c:v>4.1000000000000002E-2</c:v>
                </c:pt>
                <c:pt idx="241">
                  <c:v>4.1000000000000002E-2</c:v>
                </c:pt>
                <c:pt idx="242">
                  <c:v>4.1000000000000002E-2</c:v>
                </c:pt>
                <c:pt idx="243">
                  <c:v>4.1000000000000002E-2</c:v>
                </c:pt>
                <c:pt idx="244">
                  <c:v>4.1000000000000002E-2</c:v>
                </c:pt>
                <c:pt idx="245">
                  <c:v>4.1000000000000002E-2</c:v>
                </c:pt>
                <c:pt idx="246">
                  <c:v>4.1000000000000002E-2</c:v>
                </c:pt>
                <c:pt idx="247">
                  <c:v>4.1000000000000002E-2</c:v>
                </c:pt>
                <c:pt idx="248">
                  <c:v>4.1000000000000002E-2</c:v>
                </c:pt>
                <c:pt idx="249">
                  <c:v>4.1000000000000002E-2</c:v>
                </c:pt>
                <c:pt idx="250">
                  <c:v>4.1000000000000002E-2</c:v>
                </c:pt>
                <c:pt idx="251">
                  <c:v>4.19E-2</c:v>
                </c:pt>
                <c:pt idx="252">
                  <c:v>4.2799999999999998E-2</c:v>
                </c:pt>
                <c:pt idx="253">
                  <c:v>4.2799999999999998E-2</c:v>
                </c:pt>
                <c:pt idx="254">
                  <c:v>4.2799999999999998E-2</c:v>
                </c:pt>
                <c:pt idx="255">
                  <c:v>4.2799999999999998E-2</c:v>
                </c:pt>
                <c:pt idx="256">
                  <c:v>4.2799999999999998E-2</c:v>
                </c:pt>
                <c:pt idx="257">
                  <c:v>4.2799999999999998E-2</c:v>
                </c:pt>
                <c:pt idx="258">
                  <c:v>4.2799999999999998E-2</c:v>
                </c:pt>
                <c:pt idx="259">
                  <c:v>4.2799999999999998E-2</c:v>
                </c:pt>
                <c:pt idx="260">
                  <c:v>4.2799999999999998E-2</c:v>
                </c:pt>
                <c:pt idx="261">
                  <c:v>4.2799999999999998E-2</c:v>
                </c:pt>
                <c:pt idx="262">
                  <c:v>4.2799999999999998E-2</c:v>
                </c:pt>
                <c:pt idx="263">
                  <c:v>4.2799999999999998E-2</c:v>
                </c:pt>
                <c:pt idx="264">
                  <c:v>4.2799999999999998E-2</c:v>
                </c:pt>
                <c:pt idx="265">
                  <c:v>4.2799999999999998E-2</c:v>
                </c:pt>
                <c:pt idx="266">
                  <c:v>4.2799999999999998E-2</c:v>
                </c:pt>
                <c:pt idx="267">
                  <c:v>4.2799999999999998E-2</c:v>
                </c:pt>
                <c:pt idx="268">
                  <c:v>4.2799999999999998E-2</c:v>
                </c:pt>
                <c:pt idx="269">
                  <c:v>4.2799999999999998E-2</c:v>
                </c:pt>
                <c:pt idx="270">
                  <c:v>4.2799999999999998E-2</c:v>
                </c:pt>
                <c:pt idx="271">
                  <c:v>4.2799999999999998E-2</c:v>
                </c:pt>
                <c:pt idx="272">
                  <c:v>4.3700000000000003E-2</c:v>
                </c:pt>
                <c:pt idx="273">
                  <c:v>4.4600000000000001E-2</c:v>
                </c:pt>
                <c:pt idx="274">
                  <c:v>4.4600000000000001E-2</c:v>
                </c:pt>
                <c:pt idx="275">
                  <c:v>4.4600000000000001E-2</c:v>
                </c:pt>
                <c:pt idx="276">
                  <c:v>4.4600000000000001E-2</c:v>
                </c:pt>
                <c:pt idx="277">
                  <c:v>4.4600000000000001E-2</c:v>
                </c:pt>
                <c:pt idx="278">
                  <c:v>4.4600000000000001E-2</c:v>
                </c:pt>
                <c:pt idx="279">
                  <c:v>4.5600000000000002E-2</c:v>
                </c:pt>
                <c:pt idx="280">
                  <c:v>4.5600000000000002E-2</c:v>
                </c:pt>
                <c:pt idx="281">
                  <c:v>4.5600000000000002E-2</c:v>
                </c:pt>
                <c:pt idx="282">
                  <c:v>4.5600000000000002E-2</c:v>
                </c:pt>
                <c:pt idx="283">
                  <c:v>4.5600000000000002E-2</c:v>
                </c:pt>
                <c:pt idx="284">
                  <c:v>4.5600000000000002E-2</c:v>
                </c:pt>
                <c:pt idx="285">
                  <c:v>4.5600000000000002E-2</c:v>
                </c:pt>
                <c:pt idx="286">
                  <c:v>4.5600000000000002E-2</c:v>
                </c:pt>
                <c:pt idx="287">
                  <c:v>4.5600000000000002E-2</c:v>
                </c:pt>
                <c:pt idx="288">
                  <c:v>4.65E-2</c:v>
                </c:pt>
                <c:pt idx="289">
                  <c:v>4.65E-2</c:v>
                </c:pt>
                <c:pt idx="290">
                  <c:v>4.65E-2</c:v>
                </c:pt>
                <c:pt idx="291">
                  <c:v>4.65E-2</c:v>
                </c:pt>
                <c:pt idx="292">
                  <c:v>4.65E-2</c:v>
                </c:pt>
                <c:pt idx="293">
                  <c:v>4.7399999999999998E-2</c:v>
                </c:pt>
                <c:pt idx="294">
                  <c:v>4.7399999999999998E-2</c:v>
                </c:pt>
                <c:pt idx="295">
                  <c:v>4.7399999999999998E-2</c:v>
                </c:pt>
                <c:pt idx="296">
                  <c:v>4.7399999999999998E-2</c:v>
                </c:pt>
                <c:pt idx="297">
                  <c:v>4.8300000000000003E-2</c:v>
                </c:pt>
                <c:pt idx="298">
                  <c:v>4.8300000000000003E-2</c:v>
                </c:pt>
                <c:pt idx="299">
                  <c:v>4.8300000000000003E-2</c:v>
                </c:pt>
                <c:pt idx="300">
                  <c:v>4.8300000000000003E-2</c:v>
                </c:pt>
                <c:pt idx="301">
                  <c:v>4.8300000000000003E-2</c:v>
                </c:pt>
                <c:pt idx="302">
                  <c:v>4.8300000000000003E-2</c:v>
                </c:pt>
                <c:pt idx="303">
                  <c:v>4.8300000000000003E-2</c:v>
                </c:pt>
                <c:pt idx="304">
                  <c:v>4.8300000000000003E-2</c:v>
                </c:pt>
                <c:pt idx="305">
                  <c:v>4.8300000000000003E-2</c:v>
                </c:pt>
                <c:pt idx="306">
                  <c:v>4.8300000000000003E-2</c:v>
                </c:pt>
                <c:pt idx="307">
                  <c:v>4.8300000000000003E-2</c:v>
                </c:pt>
                <c:pt idx="308">
                  <c:v>4.8300000000000003E-2</c:v>
                </c:pt>
                <c:pt idx="309">
                  <c:v>4.8300000000000003E-2</c:v>
                </c:pt>
                <c:pt idx="310">
                  <c:v>4.8300000000000003E-2</c:v>
                </c:pt>
                <c:pt idx="311">
                  <c:v>4.8300000000000003E-2</c:v>
                </c:pt>
                <c:pt idx="312">
                  <c:v>4.8300000000000003E-2</c:v>
                </c:pt>
                <c:pt idx="313">
                  <c:v>4.8300000000000003E-2</c:v>
                </c:pt>
                <c:pt idx="314">
                  <c:v>4.8300000000000003E-2</c:v>
                </c:pt>
                <c:pt idx="315">
                  <c:v>4.8300000000000003E-2</c:v>
                </c:pt>
                <c:pt idx="316">
                  <c:v>4.8300000000000003E-2</c:v>
                </c:pt>
                <c:pt idx="317">
                  <c:v>4.8300000000000003E-2</c:v>
                </c:pt>
                <c:pt idx="318">
                  <c:v>4.8300000000000003E-2</c:v>
                </c:pt>
                <c:pt idx="319">
                  <c:v>4.8300000000000003E-2</c:v>
                </c:pt>
                <c:pt idx="320">
                  <c:v>4.8300000000000003E-2</c:v>
                </c:pt>
                <c:pt idx="321">
                  <c:v>4.8300000000000003E-2</c:v>
                </c:pt>
                <c:pt idx="322">
                  <c:v>4.8300000000000003E-2</c:v>
                </c:pt>
                <c:pt idx="323">
                  <c:v>4.8300000000000003E-2</c:v>
                </c:pt>
                <c:pt idx="324">
                  <c:v>4.8300000000000003E-2</c:v>
                </c:pt>
                <c:pt idx="325">
                  <c:v>4.8300000000000003E-2</c:v>
                </c:pt>
                <c:pt idx="326">
                  <c:v>4.8300000000000003E-2</c:v>
                </c:pt>
                <c:pt idx="327">
                  <c:v>4.8300000000000003E-2</c:v>
                </c:pt>
                <c:pt idx="328">
                  <c:v>4.8300000000000003E-2</c:v>
                </c:pt>
                <c:pt idx="329">
                  <c:v>4.8300000000000003E-2</c:v>
                </c:pt>
                <c:pt idx="330">
                  <c:v>4.8300000000000003E-2</c:v>
                </c:pt>
                <c:pt idx="331">
                  <c:v>4.9200000000000001E-2</c:v>
                </c:pt>
                <c:pt idx="332">
                  <c:v>4.9200000000000001E-2</c:v>
                </c:pt>
                <c:pt idx="333">
                  <c:v>4.9200000000000001E-2</c:v>
                </c:pt>
                <c:pt idx="334">
                  <c:v>4.9200000000000001E-2</c:v>
                </c:pt>
                <c:pt idx="335">
                  <c:v>4.9200000000000001E-2</c:v>
                </c:pt>
                <c:pt idx="336">
                  <c:v>4.9200000000000001E-2</c:v>
                </c:pt>
                <c:pt idx="337">
                  <c:v>4.9200000000000001E-2</c:v>
                </c:pt>
                <c:pt idx="338">
                  <c:v>4.9200000000000001E-2</c:v>
                </c:pt>
                <c:pt idx="339">
                  <c:v>4.9200000000000001E-2</c:v>
                </c:pt>
                <c:pt idx="340">
                  <c:v>4.9200000000000001E-2</c:v>
                </c:pt>
                <c:pt idx="341">
                  <c:v>4.9200000000000001E-2</c:v>
                </c:pt>
                <c:pt idx="342">
                  <c:v>4.9200000000000001E-2</c:v>
                </c:pt>
                <c:pt idx="343">
                  <c:v>4.9200000000000001E-2</c:v>
                </c:pt>
                <c:pt idx="344">
                  <c:v>4.9200000000000001E-2</c:v>
                </c:pt>
                <c:pt idx="345">
                  <c:v>4.9200000000000001E-2</c:v>
                </c:pt>
                <c:pt idx="346">
                  <c:v>4.9200000000000001E-2</c:v>
                </c:pt>
                <c:pt idx="347">
                  <c:v>4.9200000000000001E-2</c:v>
                </c:pt>
                <c:pt idx="348">
                  <c:v>4.9200000000000001E-2</c:v>
                </c:pt>
                <c:pt idx="349">
                  <c:v>4.9200000000000001E-2</c:v>
                </c:pt>
                <c:pt idx="350">
                  <c:v>4.9200000000000001E-2</c:v>
                </c:pt>
                <c:pt idx="351">
                  <c:v>4.9200000000000001E-2</c:v>
                </c:pt>
                <c:pt idx="352">
                  <c:v>4.9200000000000001E-2</c:v>
                </c:pt>
                <c:pt idx="353">
                  <c:v>4.9200000000000001E-2</c:v>
                </c:pt>
                <c:pt idx="354">
                  <c:v>4.9200000000000001E-2</c:v>
                </c:pt>
                <c:pt idx="355">
                  <c:v>4.9200000000000001E-2</c:v>
                </c:pt>
                <c:pt idx="356">
                  <c:v>4.9200000000000001E-2</c:v>
                </c:pt>
                <c:pt idx="357">
                  <c:v>4.9200000000000001E-2</c:v>
                </c:pt>
                <c:pt idx="358">
                  <c:v>5.0099999999999999E-2</c:v>
                </c:pt>
                <c:pt idx="359">
                  <c:v>5.0099999999999999E-2</c:v>
                </c:pt>
                <c:pt idx="360">
                  <c:v>5.0099999999999999E-2</c:v>
                </c:pt>
                <c:pt idx="361">
                  <c:v>5.0099999999999999E-2</c:v>
                </c:pt>
                <c:pt idx="362">
                  <c:v>5.0099999999999999E-2</c:v>
                </c:pt>
                <c:pt idx="363">
                  <c:v>5.0099999999999999E-2</c:v>
                </c:pt>
                <c:pt idx="364">
                  <c:v>5.0099999999999999E-2</c:v>
                </c:pt>
                <c:pt idx="365">
                  <c:v>5.11E-2</c:v>
                </c:pt>
                <c:pt idx="366">
                  <c:v>5.11E-2</c:v>
                </c:pt>
                <c:pt idx="367">
                  <c:v>5.11E-2</c:v>
                </c:pt>
                <c:pt idx="368">
                  <c:v>5.11E-2</c:v>
                </c:pt>
                <c:pt idx="369">
                  <c:v>5.11E-2</c:v>
                </c:pt>
                <c:pt idx="370">
                  <c:v>5.11E-2</c:v>
                </c:pt>
                <c:pt idx="371">
                  <c:v>5.11E-2</c:v>
                </c:pt>
                <c:pt idx="372">
                  <c:v>5.11E-2</c:v>
                </c:pt>
                <c:pt idx="373">
                  <c:v>5.11E-2</c:v>
                </c:pt>
                <c:pt idx="374">
                  <c:v>5.11E-2</c:v>
                </c:pt>
                <c:pt idx="375">
                  <c:v>5.11E-2</c:v>
                </c:pt>
                <c:pt idx="376">
                  <c:v>5.11E-2</c:v>
                </c:pt>
                <c:pt idx="377">
                  <c:v>5.11E-2</c:v>
                </c:pt>
                <c:pt idx="378">
                  <c:v>5.11E-2</c:v>
                </c:pt>
                <c:pt idx="379">
                  <c:v>5.11E-2</c:v>
                </c:pt>
                <c:pt idx="380">
                  <c:v>5.11E-2</c:v>
                </c:pt>
                <c:pt idx="381">
                  <c:v>5.1999999999999998E-2</c:v>
                </c:pt>
                <c:pt idx="382">
                  <c:v>5.1999999999999998E-2</c:v>
                </c:pt>
                <c:pt idx="383">
                  <c:v>5.1999999999999998E-2</c:v>
                </c:pt>
                <c:pt idx="384">
                  <c:v>5.1999999999999998E-2</c:v>
                </c:pt>
                <c:pt idx="385">
                  <c:v>5.1999999999999998E-2</c:v>
                </c:pt>
                <c:pt idx="386">
                  <c:v>5.1999999999999998E-2</c:v>
                </c:pt>
                <c:pt idx="387">
                  <c:v>5.1999999999999998E-2</c:v>
                </c:pt>
                <c:pt idx="388">
                  <c:v>5.1999999999999998E-2</c:v>
                </c:pt>
                <c:pt idx="389">
                  <c:v>5.1999999999999998E-2</c:v>
                </c:pt>
                <c:pt idx="390">
                  <c:v>5.2900000000000003E-2</c:v>
                </c:pt>
                <c:pt idx="391">
                  <c:v>5.2900000000000003E-2</c:v>
                </c:pt>
                <c:pt idx="392">
                  <c:v>5.2900000000000003E-2</c:v>
                </c:pt>
                <c:pt idx="393">
                  <c:v>5.2900000000000003E-2</c:v>
                </c:pt>
                <c:pt idx="394">
                  <c:v>5.2900000000000003E-2</c:v>
                </c:pt>
                <c:pt idx="395">
                  <c:v>5.2900000000000003E-2</c:v>
                </c:pt>
                <c:pt idx="396">
                  <c:v>5.2900000000000003E-2</c:v>
                </c:pt>
                <c:pt idx="397">
                  <c:v>5.2900000000000003E-2</c:v>
                </c:pt>
                <c:pt idx="398">
                  <c:v>5.2900000000000003E-2</c:v>
                </c:pt>
                <c:pt idx="399">
                  <c:v>5.2900000000000003E-2</c:v>
                </c:pt>
                <c:pt idx="400">
                  <c:v>5.2900000000000003E-2</c:v>
                </c:pt>
                <c:pt idx="401">
                  <c:v>5.2900000000000003E-2</c:v>
                </c:pt>
                <c:pt idx="402">
                  <c:v>5.2900000000000003E-2</c:v>
                </c:pt>
                <c:pt idx="403">
                  <c:v>5.2900000000000003E-2</c:v>
                </c:pt>
                <c:pt idx="404">
                  <c:v>5.2900000000000003E-2</c:v>
                </c:pt>
                <c:pt idx="405">
                  <c:v>5.2900000000000003E-2</c:v>
                </c:pt>
                <c:pt idx="406">
                  <c:v>5.2900000000000003E-2</c:v>
                </c:pt>
                <c:pt idx="407">
                  <c:v>5.2900000000000003E-2</c:v>
                </c:pt>
                <c:pt idx="408">
                  <c:v>5.2900000000000003E-2</c:v>
                </c:pt>
                <c:pt idx="409">
                  <c:v>5.2900000000000003E-2</c:v>
                </c:pt>
                <c:pt idx="410">
                  <c:v>5.2900000000000003E-2</c:v>
                </c:pt>
                <c:pt idx="411">
                  <c:v>5.2900000000000003E-2</c:v>
                </c:pt>
                <c:pt idx="412">
                  <c:v>5.2900000000000003E-2</c:v>
                </c:pt>
                <c:pt idx="413">
                  <c:v>5.2900000000000003E-2</c:v>
                </c:pt>
                <c:pt idx="414">
                  <c:v>5.2900000000000003E-2</c:v>
                </c:pt>
                <c:pt idx="415">
                  <c:v>5.2900000000000003E-2</c:v>
                </c:pt>
                <c:pt idx="416">
                  <c:v>5.2900000000000003E-2</c:v>
                </c:pt>
                <c:pt idx="417">
                  <c:v>5.2900000000000003E-2</c:v>
                </c:pt>
                <c:pt idx="418">
                  <c:v>5.2900000000000003E-2</c:v>
                </c:pt>
                <c:pt idx="419">
                  <c:v>5.2900000000000003E-2</c:v>
                </c:pt>
                <c:pt idx="420">
                  <c:v>5.2900000000000003E-2</c:v>
                </c:pt>
                <c:pt idx="421">
                  <c:v>5.2900000000000003E-2</c:v>
                </c:pt>
                <c:pt idx="422">
                  <c:v>5.2900000000000003E-2</c:v>
                </c:pt>
                <c:pt idx="423">
                  <c:v>5.2900000000000003E-2</c:v>
                </c:pt>
                <c:pt idx="424">
                  <c:v>5.2900000000000003E-2</c:v>
                </c:pt>
                <c:pt idx="425">
                  <c:v>5.2900000000000003E-2</c:v>
                </c:pt>
                <c:pt idx="426">
                  <c:v>5.2900000000000003E-2</c:v>
                </c:pt>
                <c:pt idx="427">
                  <c:v>5.2900000000000003E-2</c:v>
                </c:pt>
                <c:pt idx="428">
                  <c:v>5.2900000000000003E-2</c:v>
                </c:pt>
                <c:pt idx="429">
                  <c:v>5.2900000000000003E-2</c:v>
                </c:pt>
                <c:pt idx="430">
                  <c:v>5.2900000000000003E-2</c:v>
                </c:pt>
                <c:pt idx="431">
                  <c:v>5.2900000000000003E-2</c:v>
                </c:pt>
                <c:pt idx="432">
                  <c:v>5.2900000000000003E-2</c:v>
                </c:pt>
                <c:pt idx="433">
                  <c:v>5.2900000000000003E-2</c:v>
                </c:pt>
                <c:pt idx="434">
                  <c:v>5.2900000000000003E-2</c:v>
                </c:pt>
                <c:pt idx="435">
                  <c:v>5.2900000000000003E-2</c:v>
                </c:pt>
                <c:pt idx="436">
                  <c:v>5.2900000000000003E-2</c:v>
                </c:pt>
                <c:pt idx="437">
                  <c:v>5.2900000000000003E-2</c:v>
                </c:pt>
                <c:pt idx="438">
                  <c:v>5.2900000000000003E-2</c:v>
                </c:pt>
                <c:pt idx="439">
                  <c:v>5.2900000000000003E-2</c:v>
                </c:pt>
                <c:pt idx="440">
                  <c:v>5.2900000000000003E-2</c:v>
                </c:pt>
                <c:pt idx="441">
                  <c:v>5.2900000000000003E-2</c:v>
                </c:pt>
                <c:pt idx="442">
                  <c:v>5.2900000000000003E-2</c:v>
                </c:pt>
                <c:pt idx="443">
                  <c:v>5.2900000000000003E-2</c:v>
                </c:pt>
                <c:pt idx="444">
                  <c:v>5.2900000000000003E-2</c:v>
                </c:pt>
                <c:pt idx="445">
                  <c:v>5.2900000000000003E-2</c:v>
                </c:pt>
                <c:pt idx="446">
                  <c:v>5.3800000000000001E-2</c:v>
                </c:pt>
                <c:pt idx="447">
                  <c:v>5.3800000000000001E-2</c:v>
                </c:pt>
                <c:pt idx="448">
                  <c:v>5.3800000000000001E-2</c:v>
                </c:pt>
                <c:pt idx="449">
                  <c:v>5.3800000000000001E-2</c:v>
                </c:pt>
                <c:pt idx="450">
                  <c:v>5.3800000000000001E-2</c:v>
                </c:pt>
                <c:pt idx="451">
                  <c:v>5.4699999999999999E-2</c:v>
                </c:pt>
                <c:pt idx="452">
                  <c:v>5.4699999999999999E-2</c:v>
                </c:pt>
                <c:pt idx="453">
                  <c:v>5.4699999999999999E-2</c:v>
                </c:pt>
                <c:pt idx="454">
                  <c:v>5.4699999999999999E-2</c:v>
                </c:pt>
                <c:pt idx="455">
                  <c:v>5.4699999999999999E-2</c:v>
                </c:pt>
                <c:pt idx="456">
                  <c:v>5.4699999999999999E-2</c:v>
                </c:pt>
                <c:pt idx="457">
                  <c:v>5.4699999999999999E-2</c:v>
                </c:pt>
                <c:pt idx="458">
                  <c:v>5.4699999999999999E-2</c:v>
                </c:pt>
                <c:pt idx="459">
                  <c:v>5.57E-2</c:v>
                </c:pt>
                <c:pt idx="460">
                  <c:v>5.57E-2</c:v>
                </c:pt>
                <c:pt idx="461">
                  <c:v>5.57E-2</c:v>
                </c:pt>
                <c:pt idx="462">
                  <c:v>5.57E-2</c:v>
                </c:pt>
                <c:pt idx="463">
                  <c:v>5.6599999999999998E-2</c:v>
                </c:pt>
                <c:pt idx="464">
                  <c:v>5.6599999999999998E-2</c:v>
                </c:pt>
                <c:pt idx="465">
                  <c:v>5.6599999999999998E-2</c:v>
                </c:pt>
                <c:pt idx="466">
                  <c:v>5.6599999999999998E-2</c:v>
                </c:pt>
                <c:pt idx="467">
                  <c:v>5.6599999999999998E-2</c:v>
                </c:pt>
                <c:pt idx="468">
                  <c:v>5.6599999999999998E-2</c:v>
                </c:pt>
                <c:pt idx="469">
                  <c:v>5.6599999999999998E-2</c:v>
                </c:pt>
                <c:pt idx="470">
                  <c:v>5.6599999999999998E-2</c:v>
                </c:pt>
                <c:pt idx="471">
                  <c:v>5.6599999999999998E-2</c:v>
                </c:pt>
                <c:pt idx="472">
                  <c:v>5.7500000000000002E-2</c:v>
                </c:pt>
                <c:pt idx="473">
                  <c:v>5.7500000000000002E-2</c:v>
                </c:pt>
                <c:pt idx="474">
                  <c:v>5.7500000000000002E-2</c:v>
                </c:pt>
                <c:pt idx="475">
                  <c:v>5.7500000000000002E-2</c:v>
                </c:pt>
                <c:pt idx="476">
                  <c:v>5.7500000000000002E-2</c:v>
                </c:pt>
                <c:pt idx="477">
                  <c:v>5.7500000000000002E-2</c:v>
                </c:pt>
                <c:pt idx="478">
                  <c:v>5.7500000000000002E-2</c:v>
                </c:pt>
                <c:pt idx="479">
                  <c:v>5.7500000000000002E-2</c:v>
                </c:pt>
                <c:pt idx="480">
                  <c:v>5.7500000000000002E-2</c:v>
                </c:pt>
                <c:pt idx="481">
                  <c:v>5.7500000000000002E-2</c:v>
                </c:pt>
                <c:pt idx="482">
                  <c:v>5.7500000000000002E-2</c:v>
                </c:pt>
                <c:pt idx="483">
                  <c:v>5.8400000000000001E-2</c:v>
                </c:pt>
                <c:pt idx="484">
                  <c:v>5.8400000000000001E-2</c:v>
                </c:pt>
                <c:pt idx="485">
                  <c:v>5.8400000000000001E-2</c:v>
                </c:pt>
                <c:pt idx="486">
                  <c:v>5.8400000000000001E-2</c:v>
                </c:pt>
                <c:pt idx="487">
                  <c:v>5.9400000000000001E-2</c:v>
                </c:pt>
                <c:pt idx="488">
                  <c:v>5.9400000000000001E-2</c:v>
                </c:pt>
                <c:pt idx="489">
                  <c:v>5.9400000000000001E-2</c:v>
                </c:pt>
                <c:pt idx="490">
                  <c:v>5.9400000000000001E-2</c:v>
                </c:pt>
                <c:pt idx="491">
                  <c:v>5.9400000000000001E-2</c:v>
                </c:pt>
                <c:pt idx="492">
                  <c:v>5.9400000000000001E-2</c:v>
                </c:pt>
                <c:pt idx="493">
                  <c:v>5.9400000000000001E-2</c:v>
                </c:pt>
                <c:pt idx="494">
                  <c:v>5.9400000000000001E-2</c:v>
                </c:pt>
                <c:pt idx="495">
                  <c:v>5.9400000000000001E-2</c:v>
                </c:pt>
                <c:pt idx="496">
                  <c:v>5.9400000000000001E-2</c:v>
                </c:pt>
                <c:pt idx="497">
                  <c:v>5.9400000000000001E-2</c:v>
                </c:pt>
                <c:pt idx="498">
                  <c:v>6.0299999999999999E-2</c:v>
                </c:pt>
                <c:pt idx="499">
                  <c:v>6.0299999999999999E-2</c:v>
                </c:pt>
                <c:pt idx="500">
                  <c:v>6.0299999999999999E-2</c:v>
                </c:pt>
                <c:pt idx="501">
                  <c:v>6.0299999999999999E-2</c:v>
                </c:pt>
                <c:pt idx="502">
                  <c:v>6.0299999999999999E-2</c:v>
                </c:pt>
                <c:pt idx="503">
                  <c:v>6.1199999999999997E-2</c:v>
                </c:pt>
                <c:pt idx="504">
                  <c:v>6.1199999999999997E-2</c:v>
                </c:pt>
                <c:pt idx="505">
                  <c:v>6.1199999999999997E-2</c:v>
                </c:pt>
                <c:pt idx="506">
                  <c:v>6.1199999999999997E-2</c:v>
                </c:pt>
                <c:pt idx="507">
                  <c:v>6.1199999999999997E-2</c:v>
                </c:pt>
                <c:pt idx="508">
                  <c:v>6.1199999999999997E-2</c:v>
                </c:pt>
                <c:pt idx="509">
                  <c:v>6.1199999999999997E-2</c:v>
                </c:pt>
                <c:pt idx="510">
                  <c:v>6.1199999999999997E-2</c:v>
                </c:pt>
                <c:pt idx="511">
                  <c:v>6.1199999999999997E-2</c:v>
                </c:pt>
                <c:pt idx="512">
                  <c:v>6.1199999999999997E-2</c:v>
                </c:pt>
                <c:pt idx="513">
                  <c:v>6.1199999999999997E-2</c:v>
                </c:pt>
                <c:pt idx="514">
                  <c:v>6.1199999999999997E-2</c:v>
                </c:pt>
                <c:pt idx="515">
                  <c:v>6.1199999999999997E-2</c:v>
                </c:pt>
                <c:pt idx="516">
                  <c:v>6.2100000000000002E-2</c:v>
                </c:pt>
                <c:pt idx="517">
                  <c:v>6.2100000000000002E-2</c:v>
                </c:pt>
                <c:pt idx="518">
                  <c:v>6.2100000000000002E-2</c:v>
                </c:pt>
                <c:pt idx="519">
                  <c:v>6.3100000000000003E-2</c:v>
                </c:pt>
                <c:pt idx="520">
                  <c:v>6.3100000000000003E-2</c:v>
                </c:pt>
                <c:pt idx="521">
                  <c:v>6.3100000000000003E-2</c:v>
                </c:pt>
                <c:pt idx="522">
                  <c:v>6.3100000000000003E-2</c:v>
                </c:pt>
                <c:pt idx="523">
                  <c:v>6.3100000000000003E-2</c:v>
                </c:pt>
                <c:pt idx="524">
                  <c:v>6.3100000000000003E-2</c:v>
                </c:pt>
                <c:pt idx="525">
                  <c:v>6.3100000000000003E-2</c:v>
                </c:pt>
                <c:pt idx="526">
                  <c:v>6.3100000000000003E-2</c:v>
                </c:pt>
                <c:pt idx="527">
                  <c:v>6.4000000000000001E-2</c:v>
                </c:pt>
                <c:pt idx="528">
                  <c:v>6.4000000000000001E-2</c:v>
                </c:pt>
                <c:pt idx="529">
                  <c:v>6.4000000000000001E-2</c:v>
                </c:pt>
                <c:pt idx="530">
                  <c:v>6.4000000000000001E-2</c:v>
                </c:pt>
                <c:pt idx="531">
                  <c:v>6.4000000000000001E-2</c:v>
                </c:pt>
                <c:pt idx="532">
                  <c:v>6.4000000000000001E-2</c:v>
                </c:pt>
                <c:pt idx="533">
                  <c:v>6.4000000000000001E-2</c:v>
                </c:pt>
                <c:pt idx="534">
                  <c:v>6.4000000000000001E-2</c:v>
                </c:pt>
                <c:pt idx="535">
                  <c:v>6.4000000000000001E-2</c:v>
                </c:pt>
                <c:pt idx="536">
                  <c:v>6.4000000000000001E-2</c:v>
                </c:pt>
                <c:pt idx="537">
                  <c:v>6.4000000000000001E-2</c:v>
                </c:pt>
                <c:pt idx="538">
                  <c:v>6.4000000000000001E-2</c:v>
                </c:pt>
                <c:pt idx="539">
                  <c:v>6.4000000000000001E-2</c:v>
                </c:pt>
                <c:pt idx="540">
                  <c:v>6.4000000000000001E-2</c:v>
                </c:pt>
                <c:pt idx="541">
                  <c:v>6.4000000000000001E-2</c:v>
                </c:pt>
                <c:pt idx="542">
                  <c:v>6.4000000000000001E-2</c:v>
                </c:pt>
                <c:pt idx="543">
                  <c:v>6.4000000000000001E-2</c:v>
                </c:pt>
                <c:pt idx="544">
                  <c:v>6.4000000000000001E-2</c:v>
                </c:pt>
                <c:pt idx="545">
                  <c:v>6.4899999999999999E-2</c:v>
                </c:pt>
                <c:pt idx="546">
                  <c:v>6.4899999999999999E-2</c:v>
                </c:pt>
                <c:pt idx="547">
                  <c:v>6.5799999999999997E-2</c:v>
                </c:pt>
                <c:pt idx="548">
                  <c:v>6.5799999999999997E-2</c:v>
                </c:pt>
                <c:pt idx="549">
                  <c:v>6.5799999999999997E-2</c:v>
                </c:pt>
                <c:pt idx="550">
                  <c:v>6.5799999999999997E-2</c:v>
                </c:pt>
                <c:pt idx="551">
                  <c:v>6.5799999999999997E-2</c:v>
                </c:pt>
                <c:pt idx="552">
                  <c:v>6.5799999999999997E-2</c:v>
                </c:pt>
                <c:pt idx="553">
                  <c:v>6.5799999999999997E-2</c:v>
                </c:pt>
                <c:pt idx="554">
                  <c:v>6.5799999999999997E-2</c:v>
                </c:pt>
                <c:pt idx="555">
                  <c:v>6.5799999999999997E-2</c:v>
                </c:pt>
                <c:pt idx="556">
                  <c:v>6.5799999999999997E-2</c:v>
                </c:pt>
                <c:pt idx="557">
                  <c:v>6.5799999999999997E-2</c:v>
                </c:pt>
                <c:pt idx="558">
                  <c:v>6.5799999999999997E-2</c:v>
                </c:pt>
                <c:pt idx="559">
                  <c:v>6.5799999999999997E-2</c:v>
                </c:pt>
                <c:pt idx="560">
                  <c:v>6.5799999999999997E-2</c:v>
                </c:pt>
                <c:pt idx="561">
                  <c:v>6.5799999999999997E-2</c:v>
                </c:pt>
                <c:pt idx="562">
                  <c:v>6.5799999999999997E-2</c:v>
                </c:pt>
                <c:pt idx="563">
                  <c:v>6.5799999999999997E-2</c:v>
                </c:pt>
                <c:pt idx="564">
                  <c:v>6.5799999999999997E-2</c:v>
                </c:pt>
                <c:pt idx="565">
                  <c:v>6.5799999999999997E-2</c:v>
                </c:pt>
                <c:pt idx="566">
                  <c:v>6.5799999999999997E-2</c:v>
                </c:pt>
                <c:pt idx="567">
                  <c:v>6.5799999999999997E-2</c:v>
                </c:pt>
                <c:pt idx="568">
                  <c:v>6.5799999999999997E-2</c:v>
                </c:pt>
                <c:pt idx="569">
                  <c:v>6.5799999999999997E-2</c:v>
                </c:pt>
                <c:pt idx="570">
                  <c:v>6.5799999999999997E-2</c:v>
                </c:pt>
                <c:pt idx="571">
                  <c:v>6.5799999999999997E-2</c:v>
                </c:pt>
                <c:pt idx="572">
                  <c:v>6.5799999999999997E-2</c:v>
                </c:pt>
                <c:pt idx="573">
                  <c:v>6.5799999999999997E-2</c:v>
                </c:pt>
                <c:pt idx="574">
                  <c:v>6.5799999999999997E-2</c:v>
                </c:pt>
                <c:pt idx="575">
                  <c:v>6.5799999999999997E-2</c:v>
                </c:pt>
                <c:pt idx="576">
                  <c:v>6.5799999999999997E-2</c:v>
                </c:pt>
                <c:pt idx="577">
                  <c:v>6.5799999999999997E-2</c:v>
                </c:pt>
                <c:pt idx="578">
                  <c:v>6.5799999999999997E-2</c:v>
                </c:pt>
                <c:pt idx="579">
                  <c:v>6.5799999999999997E-2</c:v>
                </c:pt>
                <c:pt idx="580">
                  <c:v>6.5799999999999997E-2</c:v>
                </c:pt>
                <c:pt idx="581">
                  <c:v>6.5799999999999997E-2</c:v>
                </c:pt>
                <c:pt idx="582">
                  <c:v>6.5799999999999997E-2</c:v>
                </c:pt>
                <c:pt idx="583">
                  <c:v>6.6799999999999998E-2</c:v>
                </c:pt>
                <c:pt idx="584">
                  <c:v>6.7699999999999996E-2</c:v>
                </c:pt>
                <c:pt idx="585">
                  <c:v>6.7699999999999996E-2</c:v>
                </c:pt>
                <c:pt idx="586">
                  <c:v>6.7699999999999996E-2</c:v>
                </c:pt>
                <c:pt idx="587">
                  <c:v>6.7699999999999996E-2</c:v>
                </c:pt>
                <c:pt idx="588">
                  <c:v>6.7699999999999996E-2</c:v>
                </c:pt>
                <c:pt idx="589">
                  <c:v>6.7699999999999996E-2</c:v>
                </c:pt>
                <c:pt idx="590">
                  <c:v>6.7699999999999996E-2</c:v>
                </c:pt>
                <c:pt idx="591">
                  <c:v>6.7699999999999996E-2</c:v>
                </c:pt>
                <c:pt idx="592">
                  <c:v>6.7699999999999996E-2</c:v>
                </c:pt>
                <c:pt idx="593">
                  <c:v>6.7699999999999996E-2</c:v>
                </c:pt>
                <c:pt idx="594">
                  <c:v>6.7699999999999996E-2</c:v>
                </c:pt>
                <c:pt idx="595">
                  <c:v>6.8599999999999994E-2</c:v>
                </c:pt>
                <c:pt idx="596">
                  <c:v>6.8599999999999994E-2</c:v>
                </c:pt>
                <c:pt idx="597">
                  <c:v>6.8599999999999994E-2</c:v>
                </c:pt>
                <c:pt idx="598">
                  <c:v>6.8599999999999994E-2</c:v>
                </c:pt>
                <c:pt idx="599">
                  <c:v>6.8599999999999994E-2</c:v>
                </c:pt>
                <c:pt idx="600">
                  <c:v>6.9500000000000006E-2</c:v>
                </c:pt>
                <c:pt idx="601">
                  <c:v>6.9500000000000006E-2</c:v>
                </c:pt>
                <c:pt idx="602">
                  <c:v>7.0499999999999993E-2</c:v>
                </c:pt>
                <c:pt idx="603">
                  <c:v>7.0499999999999993E-2</c:v>
                </c:pt>
                <c:pt idx="604">
                  <c:v>7.0499999999999993E-2</c:v>
                </c:pt>
                <c:pt idx="605">
                  <c:v>7.0499999999999993E-2</c:v>
                </c:pt>
                <c:pt idx="606">
                  <c:v>7.0499999999999993E-2</c:v>
                </c:pt>
                <c:pt idx="607">
                  <c:v>7.0499999999999993E-2</c:v>
                </c:pt>
                <c:pt idx="608">
                  <c:v>7.0499999999999993E-2</c:v>
                </c:pt>
                <c:pt idx="609">
                  <c:v>7.0499999999999993E-2</c:v>
                </c:pt>
                <c:pt idx="610">
                  <c:v>7.0499999999999993E-2</c:v>
                </c:pt>
                <c:pt idx="611">
                  <c:v>7.0499999999999993E-2</c:v>
                </c:pt>
                <c:pt idx="612">
                  <c:v>7.0499999999999993E-2</c:v>
                </c:pt>
                <c:pt idx="613">
                  <c:v>7.0499999999999993E-2</c:v>
                </c:pt>
                <c:pt idx="614">
                  <c:v>7.0499999999999993E-2</c:v>
                </c:pt>
                <c:pt idx="615">
                  <c:v>7.1400000000000005E-2</c:v>
                </c:pt>
                <c:pt idx="616">
                  <c:v>7.1400000000000005E-2</c:v>
                </c:pt>
                <c:pt idx="617">
                  <c:v>7.1400000000000005E-2</c:v>
                </c:pt>
                <c:pt idx="618">
                  <c:v>7.1400000000000005E-2</c:v>
                </c:pt>
                <c:pt idx="619">
                  <c:v>7.1400000000000005E-2</c:v>
                </c:pt>
                <c:pt idx="620">
                  <c:v>7.2300000000000003E-2</c:v>
                </c:pt>
                <c:pt idx="621">
                  <c:v>7.2300000000000003E-2</c:v>
                </c:pt>
                <c:pt idx="622">
                  <c:v>7.3200000000000001E-2</c:v>
                </c:pt>
                <c:pt idx="623">
                  <c:v>7.3200000000000001E-2</c:v>
                </c:pt>
                <c:pt idx="624">
                  <c:v>7.3200000000000001E-2</c:v>
                </c:pt>
                <c:pt idx="625">
                  <c:v>7.3200000000000001E-2</c:v>
                </c:pt>
                <c:pt idx="626">
                  <c:v>7.3200000000000001E-2</c:v>
                </c:pt>
                <c:pt idx="627">
                  <c:v>7.3200000000000001E-2</c:v>
                </c:pt>
                <c:pt idx="628">
                  <c:v>7.4099999999999999E-2</c:v>
                </c:pt>
                <c:pt idx="629">
                  <c:v>7.4099999999999999E-2</c:v>
                </c:pt>
                <c:pt idx="630">
                  <c:v>7.4099999999999999E-2</c:v>
                </c:pt>
                <c:pt idx="631">
                  <c:v>7.4099999999999999E-2</c:v>
                </c:pt>
                <c:pt idx="632">
                  <c:v>7.4099999999999999E-2</c:v>
                </c:pt>
                <c:pt idx="633">
                  <c:v>7.4099999999999999E-2</c:v>
                </c:pt>
                <c:pt idx="634">
                  <c:v>7.4099999999999999E-2</c:v>
                </c:pt>
                <c:pt idx="635">
                  <c:v>7.4099999999999999E-2</c:v>
                </c:pt>
                <c:pt idx="636">
                  <c:v>7.4099999999999999E-2</c:v>
                </c:pt>
                <c:pt idx="637">
                  <c:v>7.4099999999999999E-2</c:v>
                </c:pt>
                <c:pt idx="638">
                  <c:v>7.4099999999999999E-2</c:v>
                </c:pt>
                <c:pt idx="639">
                  <c:v>7.4099999999999999E-2</c:v>
                </c:pt>
                <c:pt idx="640">
                  <c:v>7.4099999999999999E-2</c:v>
                </c:pt>
                <c:pt idx="641">
                  <c:v>7.4099999999999999E-2</c:v>
                </c:pt>
                <c:pt idx="642">
                  <c:v>7.4099999999999999E-2</c:v>
                </c:pt>
                <c:pt idx="643">
                  <c:v>7.4099999999999999E-2</c:v>
                </c:pt>
                <c:pt idx="644">
                  <c:v>7.4099999999999999E-2</c:v>
                </c:pt>
                <c:pt idx="645">
                  <c:v>7.4099999999999999E-2</c:v>
                </c:pt>
                <c:pt idx="646">
                  <c:v>7.51E-2</c:v>
                </c:pt>
                <c:pt idx="647">
                  <c:v>7.51E-2</c:v>
                </c:pt>
                <c:pt idx="648">
                  <c:v>7.51E-2</c:v>
                </c:pt>
                <c:pt idx="649">
                  <c:v>7.51E-2</c:v>
                </c:pt>
                <c:pt idx="650">
                  <c:v>7.51E-2</c:v>
                </c:pt>
                <c:pt idx="651">
                  <c:v>7.51E-2</c:v>
                </c:pt>
                <c:pt idx="652">
                  <c:v>7.51E-2</c:v>
                </c:pt>
                <c:pt idx="653">
                  <c:v>7.5999999999999998E-2</c:v>
                </c:pt>
                <c:pt idx="654">
                  <c:v>7.5999999999999998E-2</c:v>
                </c:pt>
                <c:pt idx="655">
                  <c:v>7.5999999999999998E-2</c:v>
                </c:pt>
                <c:pt idx="656">
                  <c:v>7.5999999999999998E-2</c:v>
                </c:pt>
                <c:pt idx="657">
                  <c:v>7.5999999999999998E-2</c:v>
                </c:pt>
                <c:pt idx="658">
                  <c:v>7.5999999999999998E-2</c:v>
                </c:pt>
                <c:pt idx="659">
                  <c:v>7.5999999999999998E-2</c:v>
                </c:pt>
                <c:pt idx="660">
                  <c:v>7.5999999999999998E-2</c:v>
                </c:pt>
                <c:pt idx="661">
                  <c:v>7.5999999999999998E-2</c:v>
                </c:pt>
                <c:pt idx="662">
                  <c:v>7.5999999999999998E-2</c:v>
                </c:pt>
                <c:pt idx="663">
                  <c:v>7.5999999999999998E-2</c:v>
                </c:pt>
                <c:pt idx="664">
                  <c:v>7.5999999999999998E-2</c:v>
                </c:pt>
                <c:pt idx="665">
                  <c:v>7.5999999999999998E-2</c:v>
                </c:pt>
                <c:pt idx="666">
                  <c:v>7.5999999999999998E-2</c:v>
                </c:pt>
                <c:pt idx="667">
                  <c:v>7.6899999999999996E-2</c:v>
                </c:pt>
                <c:pt idx="668">
                  <c:v>7.6899999999999996E-2</c:v>
                </c:pt>
                <c:pt idx="669">
                  <c:v>7.6899999999999996E-2</c:v>
                </c:pt>
                <c:pt idx="670">
                  <c:v>7.6899999999999996E-2</c:v>
                </c:pt>
                <c:pt idx="671">
                  <c:v>7.6899999999999996E-2</c:v>
                </c:pt>
                <c:pt idx="672">
                  <c:v>7.6899999999999996E-2</c:v>
                </c:pt>
                <c:pt idx="673">
                  <c:v>7.6899999999999996E-2</c:v>
                </c:pt>
                <c:pt idx="674">
                  <c:v>7.6899999999999996E-2</c:v>
                </c:pt>
                <c:pt idx="675">
                  <c:v>7.6899999999999996E-2</c:v>
                </c:pt>
                <c:pt idx="676">
                  <c:v>7.6899999999999996E-2</c:v>
                </c:pt>
                <c:pt idx="677">
                  <c:v>7.6899999999999996E-2</c:v>
                </c:pt>
                <c:pt idx="678">
                  <c:v>7.6899999999999996E-2</c:v>
                </c:pt>
                <c:pt idx="679">
                  <c:v>7.6899999999999996E-2</c:v>
                </c:pt>
                <c:pt idx="680">
                  <c:v>7.6899999999999996E-2</c:v>
                </c:pt>
                <c:pt idx="681">
                  <c:v>7.6899999999999996E-2</c:v>
                </c:pt>
                <c:pt idx="682">
                  <c:v>7.6899999999999996E-2</c:v>
                </c:pt>
                <c:pt idx="683">
                  <c:v>7.7799999999999994E-2</c:v>
                </c:pt>
                <c:pt idx="684">
                  <c:v>7.7799999999999994E-2</c:v>
                </c:pt>
                <c:pt idx="685">
                  <c:v>7.7799999999999994E-2</c:v>
                </c:pt>
                <c:pt idx="686">
                  <c:v>7.7799999999999994E-2</c:v>
                </c:pt>
                <c:pt idx="687">
                  <c:v>7.7799999999999994E-2</c:v>
                </c:pt>
                <c:pt idx="688">
                  <c:v>7.7799999999999994E-2</c:v>
                </c:pt>
                <c:pt idx="689">
                  <c:v>7.7799999999999994E-2</c:v>
                </c:pt>
                <c:pt idx="690">
                  <c:v>7.7799999999999994E-2</c:v>
                </c:pt>
                <c:pt idx="691">
                  <c:v>7.7799999999999994E-2</c:v>
                </c:pt>
                <c:pt idx="692">
                  <c:v>7.7799999999999994E-2</c:v>
                </c:pt>
                <c:pt idx="693">
                  <c:v>7.7799999999999994E-2</c:v>
                </c:pt>
                <c:pt idx="694">
                  <c:v>7.7799999999999994E-2</c:v>
                </c:pt>
                <c:pt idx="695">
                  <c:v>7.7799999999999994E-2</c:v>
                </c:pt>
                <c:pt idx="696">
                  <c:v>7.8799999999999995E-2</c:v>
                </c:pt>
                <c:pt idx="697">
                  <c:v>7.8799999999999995E-2</c:v>
                </c:pt>
                <c:pt idx="698">
                  <c:v>7.8799999999999995E-2</c:v>
                </c:pt>
                <c:pt idx="699">
                  <c:v>7.8799999999999995E-2</c:v>
                </c:pt>
                <c:pt idx="700">
                  <c:v>7.9699999999999993E-2</c:v>
                </c:pt>
                <c:pt idx="701">
                  <c:v>7.9699999999999993E-2</c:v>
                </c:pt>
                <c:pt idx="702">
                  <c:v>7.9699999999999993E-2</c:v>
                </c:pt>
                <c:pt idx="703">
                  <c:v>7.9699999999999993E-2</c:v>
                </c:pt>
                <c:pt idx="704">
                  <c:v>7.9699999999999993E-2</c:v>
                </c:pt>
                <c:pt idx="705">
                  <c:v>7.9699999999999993E-2</c:v>
                </c:pt>
                <c:pt idx="706">
                  <c:v>7.9699999999999993E-2</c:v>
                </c:pt>
                <c:pt idx="707">
                  <c:v>7.9699999999999993E-2</c:v>
                </c:pt>
                <c:pt idx="708">
                  <c:v>7.9699999999999993E-2</c:v>
                </c:pt>
                <c:pt idx="709">
                  <c:v>7.9699999999999993E-2</c:v>
                </c:pt>
                <c:pt idx="710">
                  <c:v>7.9699999999999993E-2</c:v>
                </c:pt>
                <c:pt idx="711">
                  <c:v>7.9699999999999993E-2</c:v>
                </c:pt>
                <c:pt idx="712">
                  <c:v>7.9699999999999993E-2</c:v>
                </c:pt>
                <c:pt idx="713">
                  <c:v>7.9699999999999993E-2</c:v>
                </c:pt>
                <c:pt idx="714">
                  <c:v>7.9699999999999993E-2</c:v>
                </c:pt>
                <c:pt idx="715">
                  <c:v>7.9699999999999993E-2</c:v>
                </c:pt>
                <c:pt idx="716">
                  <c:v>7.9699999999999993E-2</c:v>
                </c:pt>
                <c:pt idx="717">
                  <c:v>7.9699999999999993E-2</c:v>
                </c:pt>
                <c:pt idx="718">
                  <c:v>8.0600000000000005E-2</c:v>
                </c:pt>
                <c:pt idx="719">
                  <c:v>8.0600000000000005E-2</c:v>
                </c:pt>
                <c:pt idx="720">
                  <c:v>8.0600000000000005E-2</c:v>
                </c:pt>
                <c:pt idx="721">
                  <c:v>8.0600000000000005E-2</c:v>
                </c:pt>
                <c:pt idx="722">
                  <c:v>8.0600000000000005E-2</c:v>
                </c:pt>
                <c:pt idx="723">
                  <c:v>8.0600000000000005E-2</c:v>
                </c:pt>
                <c:pt idx="724">
                  <c:v>8.0600000000000005E-2</c:v>
                </c:pt>
                <c:pt idx="725">
                  <c:v>8.0600000000000005E-2</c:v>
                </c:pt>
                <c:pt idx="726">
                  <c:v>8.0600000000000005E-2</c:v>
                </c:pt>
                <c:pt idx="727">
                  <c:v>8.0600000000000005E-2</c:v>
                </c:pt>
                <c:pt idx="728">
                  <c:v>8.0600000000000005E-2</c:v>
                </c:pt>
                <c:pt idx="729">
                  <c:v>8.0600000000000005E-2</c:v>
                </c:pt>
                <c:pt idx="730">
                  <c:v>8.0600000000000005E-2</c:v>
                </c:pt>
                <c:pt idx="731">
                  <c:v>8.0600000000000005E-2</c:v>
                </c:pt>
                <c:pt idx="732">
                  <c:v>8.0600000000000005E-2</c:v>
                </c:pt>
                <c:pt idx="733">
                  <c:v>8.0600000000000005E-2</c:v>
                </c:pt>
                <c:pt idx="734">
                  <c:v>8.0600000000000005E-2</c:v>
                </c:pt>
                <c:pt idx="735">
                  <c:v>8.0600000000000005E-2</c:v>
                </c:pt>
                <c:pt idx="736">
                  <c:v>8.0600000000000005E-2</c:v>
                </c:pt>
                <c:pt idx="737">
                  <c:v>8.0600000000000005E-2</c:v>
                </c:pt>
                <c:pt idx="738">
                  <c:v>8.0600000000000005E-2</c:v>
                </c:pt>
                <c:pt idx="739">
                  <c:v>8.0600000000000005E-2</c:v>
                </c:pt>
                <c:pt idx="740">
                  <c:v>8.0600000000000005E-2</c:v>
                </c:pt>
                <c:pt idx="741">
                  <c:v>8.0600000000000005E-2</c:v>
                </c:pt>
                <c:pt idx="742">
                  <c:v>8.0600000000000005E-2</c:v>
                </c:pt>
                <c:pt idx="743">
                  <c:v>8.1600000000000006E-2</c:v>
                </c:pt>
                <c:pt idx="744">
                  <c:v>8.1600000000000006E-2</c:v>
                </c:pt>
                <c:pt idx="745">
                  <c:v>8.1600000000000006E-2</c:v>
                </c:pt>
                <c:pt idx="746">
                  <c:v>8.1600000000000006E-2</c:v>
                </c:pt>
                <c:pt idx="747">
                  <c:v>8.1600000000000006E-2</c:v>
                </c:pt>
                <c:pt idx="748">
                  <c:v>8.1600000000000006E-2</c:v>
                </c:pt>
                <c:pt idx="749">
                  <c:v>8.1600000000000006E-2</c:v>
                </c:pt>
                <c:pt idx="750">
                  <c:v>8.1600000000000006E-2</c:v>
                </c:pt>
                <c:pt idx="751">
                  <c:v>8.1600000000000006E-2</c:v>
                </c:pt>
                <c:pt idx="752">
                  <c:v>8.1600000000000006E-2</c:v>
                </c:pt>
                <c:pt idx="753">
                  <c:v>8.1600000000000006E-2</c:v>
                </c:pt>
                <c:pt idx="754">
                  <c:v>8.1600000000000006E-2</c:v>
                </c:pt>
                <c:pt idx="755">
                  <c:v>8.1600000000000006E-2</c:v>
                </c:pt>
                <c:pt idx="756">
                  <c:v>8.1600000000000006E-2</c:v>
                </c:pt>
                <c:pt idx="757">
                  <c:v>8.1600000000000006E-2</c:v>
                </c:pt>
                <c:pt idx="758">
                  <c:v>8.1600000000000006E-2</c:v>
                </c:pt>
                <c:pt idx="759">
                  <c:v>8.1600000000000006E-2</c:v>
                </c:pt>
                <c:pt idx="760">
                  <c:v>8.1600000000000006E-2</c:v>
                </c:pt>
                <c:pt idx="761">
                  <c:v>8.1600000000000006E-2</c:v>
                </c:pt>
                <c:pt idx="762">
                  <c:v>8.1600000000000006E-2</c:v>
                </c:pt>
                <c:pt idx="763">
                  <c:v>8.1600000000000006E-2</c:v>
                </c:pt>
                <c:pt idx="764">
                  <c:v>8.1600000000000006E-2</c:v>
                </c:pt>
                <c:pt idx="765">
                  <c:v>8.1600000000000006E-2</c:v>
                </c:pt>
                <c:pt idx="766">
                  <c:v>8.1600000000000006E-2</c:v>
                </c:pt>
                <c:pt idx="767">
                  <c:v>8.1600000000000006E-2</c:v>
                </c:pt>
                <c:pt idx="768">
                  <c:v>8.1600000000000006E-2</c:v>
                </c:pt>
                <c:pt idx="769">
                  <c:v>8.1600000000000006E-2</c:v>
                </c:pt>
                <c:pt idx="770">
                  <c:v>8.1600000000000006E-2</c:v>
                </c:pt>
                <c:pt idx="771">
                  <c:v>8.1600000000000006E-2</c:v>
                </c:pt>
                <c:pt idx="772">
                  <c:v>8.1600000000000006E-2</c:v>
                </c:pt>
                <c:pt idx="773">
                  <c:v>8.1600000000000006E-2</c:v>
                </c:pt>
                <c:pt idx="774">
                  <c:v>8.1600000000000006E-2</c:v>
                </c:pt>
                <c:pt idx="775">
                  <c:v>8.1600000000000006E-2</c:v>
                </c:pt>
                <c:pt idx="776">
                  <c:v>8.1600000000000006E-2</c:v>
                </c:pt>
                <c:pt idx="777">
                  <c:v>8.1600000000000006E-2</c:v>
                </c:pt>
                <c:pt idx="778">
                  <c:v>8.1600000000000006E-2</c:v>
                </c:pt>
                <c:pt idx="779">
                  <c:v>8.1600000000000006E-2</c:v>
                </c:pt>
                <c:pt idx="780">
                  <c:v>8.1600000000000006E-2</c:v>
                </c:pt>
                <c:pt idx="781">
                  <c:v>8.1600000000000006E-2</c:v>
                </c:pt>
                <c:pt idx="782">
                  <c:v>8.1600000000000006E-2</c:v>
                </c:pt>
                <c:pt idx="783">
                  <c:v>8.1600000000000006E-2</c:v>
                </c:pt>
                <c:pt idx="784">
                  <c:v>8.1600000000000006E-2</c:v>
                </c:pt>
                <c:pt idx="785">
                  <c:v>8.1600000000000006E-2</c:v>
                </c:pt>
                <c:pt idx="786">
                  <c:v>8.1600000000000006E-2</c:v>
                </c:pt>
                <c:pt idx="787">
                  <c:v>8.1600000000000006E-2</c:v>
                </c:pt>
                <c:pt idx="788">
                  <c:v>8.1600000000000006E-2</c:v>
                </c:pt>
                <c:pt idx="789">
                  <c:v>8.1600000000000006E-2</c:v>
                </c:pt>
                <c:pt idx="790">
                  <c:v>8.1600000000000006E-2</c:v>
                </c:pt>
                <c:pt idx="791">
                  <c:v>8.1600000000000006E-2</c:v>
                </c:pt>
                <c:pt idx="792">
                  <c:v>8.1600000000000006E-2</c:v>
                </c:pt>
                <c:pt idx="793">
                  <c:v>8.1600000000000006E-2</c:v>
                </c:pt>
                <c:pt idx="794">
                  <c:v>8.1600000000000006E-2</c:v>
                </c:pt>
                <c:pt idx="795">
                  <c:v>8.1600000000000006E-2</c:v>
                </c:pt>
                <c:pt idx="796">
                  <c:v>8.2500000000000004E-2</c:v>
                </c:pt>
                <c:pt idx="797">
                  <c:v>8.2500000000000004E-2</c:v>
                </c:pt>
                <c:pt idx="798">
                  <c:v>8.2500000000000004E-2</c:v>
                </c:pt>
                <c:pt idx="799">
                  <c:v>8.2500000000000004E-2</c:v>
                </c:pt>
                <c:pt idx="800">
                  <c:v>8.2500000000000004E-2</c:v>
                </c:pt>
                <c:pt idx="801">
                  <c:v>8.2500000000000004E-2</c:v>
                </c:pt>
                <c:pt idx="802">
                  <c:v>8.2500000000000004E-2</c:v>
                </c:pt>
                <c:pt idx="803">
                  <c:v>8.2500000000000004E-2</c:v>
                </c:pt>
                <c:pt idx="804">
                  <c:v>8.2500000000000004E-2</c:v>
                </c:pt>
                <c:pt idx="805">
                  <c:v>8.2500000000000004E-2</c:v>
                </c:pt>
                <c:pt idx="806">
                  <c:v>8.2500000000000004E-2</c:v>
                </c:pt>
                <c:pt idx="807">
                  <c:v>8.2500000000000004E-2</c:v>
                </c:pt>
                <c:pt idx="808">
                  <c:v>8.2500000000000004E-2</c:v>
                </c:pt>
                <c:pt idx="809">
                  <c:v>8.2500000000000004E-2</c:v>
                </c:pt>
                <c:pt idx="810">
                  <c:v>8.2500000000000004E-2</c:v>
                </c:pt>
                <c:pt idx="811">
                  <c:v>8.2500000000000004E-2</c:v>
                </c:pt>
                <c:pt idx="812">
                  <c:v>8.2500000000000004E-2</c:v>
                </c:pt>
                <c:pt idx="813">
                  <c:v>8.2500000000000004E-2</c:v>
                </c:pt>
                <c:pt idx="814">
                  <c:v>8.2500000000000004E-2</c:v>
                </c:pt>
                <c:pt idx="815">
                  <c:v>8.2500000000000004E-2</c:v>
                </c:pt>
                <c:pt idx="816">
                  <c:v>8.2500000000000004E-2</c:v>
                </c:pt>
                <c:pt idx="817">
                  <c:v>8.2500000000000004E-2</c:v>
                </c:pt>
                <c:pt idx="818">
                  <c:v>8.2500000000000004E-2</c:v>
                </c:pt>
                <c:pt idx="819">
                  <c:v>8.2500000000000004E-2</c:v>
                </c:pt>
                <c:pt idx="820">
                  <c:v>8.2500000000000004E-2</c:v>
                </c:pt>
                <c:pt idx="821">
                  <c:v>8.2500000000000004E-2</c:v>
                </c:pt>
                <c:pt idx="822">
                  <c:v>8.2500000000000004E-2</c:v>
                </c:pt>
                <c:pt idx="823">
                  <c:v>8.2500000000000004E-2</c:v>
                </c:pt>
                <c:pt idx="824">
                  <c:v>8.2500000000000004E-2</c:v>
                </c:pt>
                <c:pt idx="825">
                  <c:v>8.2500000000000004E-2</c:v>
                </c:pt>
                <c:pt idx="826">
                  <c:v>8.2500000000000004E-2</c:v>
                </c:pt>
                <c:pt idx="827">
                  <c:v>8.2500000000000004E-2</c:v>
                </c:pt>
                <c:pt idx="828">
                  <c:v>8.2500000000000004E-2</c:v>
                </c:pt>
                <c:pt idx="829">
                  <c:v>8.2500000000000004E-2</c:v>
                </c:pt>
                <c:pt idx="830">
                  <c:v>8.2500000000000004E-2</c:v>
                </c:pt>
                <c:pt idx="831">
                  <c:v>8.2500000000000004E-2</c:v>
                </c:pt>
                <c:pt idx="832">
                  <c:v>8.2500000000000004E-2</c:v>
                </c:pt>
                <c:pt idx="833">
                  <c:v>8.2500000000000004E-2</c:v>
                </c:pt>
                <c:pt idx="834">
                  <c:v>8.2500000000000004E-2</c:v>
                </c:pt>
                <c:pt idx="835">
                  <c:v>8.2500000000000004E-2</c:v>
                </c:pt>
                <c:pt idx="836">
                  <c:v>8.2500000000000004E-2</c:v>
                </c:pt>
                <c:pt idx="837">
                  <c:v>8.2500000000000004E-2</c:v>
                </c:pt>
                <c:pt idx="838">
                  <c:v>8.2500000000000004E-2</c:v>
                </c:pt>
                <c:pt idx="839">
                  <c:v>8.2500000000000004E-2</c:v>
                </c:pt>
                <c:pt idx="840">
                  <c:v>8.2500000000000004E-2</c:v>
                </c:pt>
                <c:pt idx="841">
                  <c:v>8.2500000000000004E-2</c:v>
                </c:pt>
                <c:pt idx="842">
                  <c:v>8.2500000000000004E-2</c:v>
                </c:pt>
                <c:pt idx="843">
                  <c:v>8.2500000000000004E-2</c:v>
                </c:pt>
                <c:pt idx="844">
                  <c:v>8.2500000000000004E-2</c:v>
                </c:pt>
                <c:pt idx="845">
                  <c:v>8.2500000000000004E-2</c:v>
                </c:pt>
                <c:pt idx="846">
                  <c:v>8.2500000000000004E-2</c:v>
                </c:pt>
                <c:pt idx="847">
                  <c:v>8.2500000000000004E-2</c:v>
                </c:pt>
                <c:pt idx="848">
                  <c:v>8.2500000000000004E-2</c:v>
                </c:pt>
                <c:pt idx="849">
                  <c:v>8.2500000000000004E-2</c:v>
                </c:pt>
                <c:pt idx="850">
                  <c:v>8.2500000000000004E-2</c:v>
                </c:pt>
                <c:pt idx="851">
                  <c:v>8.2500000000000004E-2</c:v>
                </c:pt>
                <c:pt idx="852">
                  <c:v>8.2500000000000004E-2</c:v>
                </c:pt>
                <c:pt idx="853">
                  <c:v>8.3400000000000002E-2</c:v>
                </c:pt>
                <c:pt idx="854">
                  <c:v>8.3400000000000002E-2</c:v>
                </c:pt>
                <c:pt idx="855">
                  <c:v>8.3400000000000002E-2</c:v>
                </c:pt>
                <c:pt idx="856">
                  <c:v>8.3400000000000002E-2</c:v>
                </c:pt>
                <c:pt idx="857">
                  <c:v>8.3400000000000002E-2</c:v>
                </c:pt>
                <c:pt idx="858">
                  <c:v>8.3400000000000002E-2</c:v>
                </c:pt>
                <c:pt idx="859">
                  <c:v>8.3400000000000002E-2</c:v>
                </c:pt>
                <c:pt idx="860">
                  <c:v>8.3400000000000002E-2</c:v>
                </c:pt>
                <c:pt idx="861">
                  <c:v>8.3400000000000002E-2</c:v>
                </c:pt>
                <c:pt idx="862">
                  <c:v>8.3400000000000002E-2</c:v>
                </c:pt>
                <c:pt idx="863">
                  <c:v>8.3400000000000002E-2</c:v>
                </c:pt>
                <c:pt idx="864">
                  <c:v>8.3400000000000002E-2</c:v>
                </c:pt>
                <c:pt idx="865">
                  <c:v>8.3400000000000002E-2</c:v>
                </c:pt>
                <c:pt idx="866">
                  <c:v>8.3400000000000002E-2</c:v>
                </c:pt>
                <c:pt idx="867">
                  <c:v>8.3400000000000002E-2</c:v>
                </c:pt>
                <c:pt idx="868">
                  <c:v>8.3400000000000002E-2</c:v>
                </c:pt>
                <c:pt idx="869">
                  <c:v>8.3400000000000002E-2</c:v>
                </c:pt>
                <c:pt idx="870">
                  <c:v>8.3400000000000002E-2</c:v>
                </c:pt>
                <c:pt idx="871">
                  <c:v>8.3400000000000002E-2</c:v>
                </c:pt>
                <c:pt idx="872">
                  <c:v>8.3400000000000002E-2</c:v>
                </c:pt>
                <c:pt idx="873">
                  <c:v>8.3400000000000002E-2</c:v>
                </c:pt>
                <c:pt idx="874">
                  <c:v>8.3400000000000002E-2</c:v>
                </c:pt>
                <c:pt idx="875">
                  <c:v>8.3400000000000002E-2</c:v>
                </c:pt>
                <c:pt idx="876">
                  <c:v>8.3400000000000002E-2</c:v>
                </c:pt>
                <c:pt idx="877">
                  <c:v>8.3400000000000002E-2</c:v>
                </c:pt>
                <c:pt idx="878">
                  <c:v>8.3400000000000002E-2</c:v>
                </c:pt>
                <c:pt idx="879">
                  <c:v>8.3400000000000002E-2</c:v>
                </c:pt>
                <c:pt idx="880">
                  <c:v>8.3400000000000002E-2</c:v>
                </c:pt>
                <c:pt idx="881">
                  <c:v>8.3400000000000002E-2</c:v>
                </c:pt>
                <c:pt idx="882">
                  <c:v>8.43E-2</c:v>
                </c:pt>
                <c:pt idx="883">
                  <c:v>8.43E-2</c:v>
                </c:pt>
                <c:pt idx="884">
                  <c:v>8.43E-2</c:v>
                </c:pt>
                <c:pt idx="885">
                  <c:v>8.43E-2</c:v>
                </c:pt>
                <c:pt idx="886">
                  <c:v>8.43E-2</c:v>
                </c:pt>
                <c:pt idx="887">
                  <c:v>8.43E-2</c:v>
                </c:pt>
                <c:pt idx="888">
                  <c:v>8.43E-2</c:v>
                </c:pt>
                <c:pt idx="889">
                  <c:v>8.43E-2</c:v>
                </c:pt>
                <c:pt idx="890">
                  <c:v>8.43E-2</c:v>
                </c:pt>
                <c:pt idx="891">
                  <c:v>8.43E-2</c:v>
                </c:pt>
                <c:pt idx="892">
                  <c:v>8.5300000000000001E-2</c:v>
                </c:pt>
                <c:pt idx="893">
                  <c:v>8.5300000000000001E-2</c:v>
                </c:pt>
                <c:pt idx="894">
                  <c:v>8.5300000000000001E-2</c:v>
                </c:pt>
                <c:pt idx="895">
                  <c:v>8.5300000000000001E-2</c:v>
                </c:pt>
                <c:pt idx="896">
                  <c:v>8.5300000000000001E-2</c:v>
                </c:pt>
                <c:pt idx="897">
                  <c:v>8.5300000000000001E-2</c:v>
                </c:pt>
                <c:pt idx="898">
                  <c:v>8.6199999999999999E-2</c:v>
                </c:pt>
                <c:pt idx="899">
                  <c:v>8.6199999999999999E-2</c:v>
                </c:pt>
                <c:pt idx="900">
                  <c:v>8.6199999999999999E-2</c:v>
                </c:pt>
                <c:pt idx="901">
                  <c:v>8.6199999999999999E-2</c:v>
                </c:pt>
                <c:pt idx="902">
                  <c:v>8.6199999999999999E-2</c:v>
                </c:pt>
                <c:pt idx="903">
                  <c:v>8.6199999999999999E-2</c:v>
                </c:pt>
                <c:pt idx="904">
                  <c:v>8.6199999999999999E-2</c:v>
                </c:pt>
                <c:pt idx="905">
                  <c:v>8.6199999999999999E-2</c:v>
                </c:pt>
                <c:pt idx="906">
                  <c:v>8.6199999999999999E-2</c:v>
                </c:pt>
                <c:pt idx="907">
                  <c:v>8.6199999999999999E-2</c:v>
                </c:pt>
                <c:pt idx="908">
                  <c:v>8.7099999999999997E-2</c:v>
                </c:pt>
                <c:pt idx="909">
                  <c:v>8.7099999999999997E-2</c:v>
                </c:pt>
                <c:pt idx="910">
                  <c:v>8.7099999999999997E-2</c:v>
                </c:pt>
                <c:pt idx="911">
                  <c:v>8.7099999999999997E-2</c:v>
                </c:pt>
                <c:pt idx="912">
                  <c:v>8.7099999999999997E-2</c:v>
                </c:pt>
                <c:pt idx="913">
                  <c:v>8.7099999999999997E-2</c:v>
                </c:pt>
                <c:pt idx="914">
                  <c:v>8.7099999999999997E-2</c:v>
                </c:pt>
                <c:pt idx="915">
                  <c:v>8.7099999999999997E-2</c:v>
                </c:pt>
                <c:pt idx="916">
                  <c:v>8.7099999999999997E-2</c:v>
                </c:pt>
                <c:pt idx="917">
                  <c:v>8.7099999999999997E-2</c:v>
                </c:pt>
                <c:pt idx="918">
                  <c:v>8.7099999999999997E-2</c:v>
                </c:pt>
                <c:pt idx="919">
                  <c:v>8.7099999999999997E-2</c:v>
                </c:pt>
                <c:pt idx="920">
                  <c:v>8.7099999999999997E-2</c:v>
                </c:pt>
                <c:pt idx="921">
                  <c:v>8.7099999999999997E-2</c:v>
                </c:pt>
                <c:pt idx="922">
                  <c:v>8.7099999999999997E-2</c:v>
                </c:pt>
                <c:pt idx="923">
                  <c:v>8.7099999999999997E-2</c:v>
                </c:pt>
                <c:pt idx="924">
                  <c:v>8.7099999999999997E-2</c:v>
                </c:pt>
                <c:pt idx="925">
                  <c:v>8.7099999999999997E-2</c:v>
                </c:pt>
                <c:pt idx="926">
                  <c:v>8.7099999999999997E-2</c:v>
                </c:pt>
                <c:pt idx="927">
                  <c:v>8.8099999999999998E-2</c:v>
                </c:pt>
                <c:pt idx="928">
                  <c:v>8.8099999999999998E-2</c:v>
                </c:pt>
                <c:pt idx="929">
                  <c:v>8.8099999999999998E-2</c:v>
                </c:pt>
                <c:pt idx="930">
                  <c:v>8.8099999999999998E-2</c:v>
                </c:pt>
                <c:pt idx="931">
                  <c:v>8.8099999999999998E-2</c:v>
                </c:pt>
                <c:pt idx="932">
                  <c:v>8.8099999999999998E-2</c:v>
                </c:pt>
                <c:pt idx="933">
                  <c:v>8.8099999999999998E-2</c:v>
                </c:pt>
                <c:pt idx="934">
                  <c:v>8.8099999999999998E-2</c:v>
                </c:pt>
                <c:pt idx="935">
                  <c:v>8.8099999999999998E-2</c:v>
                </c:pt>
                <c:pt idx="936">
                  <c:v>8.8099999999999998E-2</c:v>
                </c:pt>
                <c:pt idx="937">
                  <c:v>8.8099999999999998E-2</c:v>
                </c:pt>
                <c:pt idx="938">
                  <c:v>8.8099999999999998E-2</c:v>
                </c:pt>
                <c:pt idx="939">
                  <c:v>8.8099999999999998E-2</c:v>
                </c:pt>
                <c:pt idx="940">
                  <c:v>8.8999999999999996E-2</c:v>
                </c:pt>
                <c:pt idx="941">
                  <c:v>8.8999999999999996E-2</c:v>
                </c:pt>
                <c:pt idx="942">
                  <c:v>8.8999999999999996E-2</c:v>
                </c:pt>
                <c:pt idx="943">
                  <c:v>8.8999999999999996E-2</c:v>
                </c:pt>
                <c:pt idx="944">
                  <c:v>8.8999999999999996E-2</c:v>
                </c:pt>
                <c:pt idx="945">
                  <c:v>8.8999999999999996E-2</c:v>
                </c:pt>
                <c:pt idx="946">
                  <c:v>8.8999999999999996E-2</c:v>
                </c:pt>
                <c:pt idx="947">
                  <c:v>8.8999999999999996E-2</c:v>
                </c:pt>
                <c:pt idx="948">
                  <c:v>8.8999999999999996E-2</c:v>
                </c:pt>
                <c:pt idx="949">
                  <c:v>8.8999999999999996E-2</c:v>
                </c:pt>
                <c:pt idx="950">
                  <c:v>8.8999999999999996E-2</c:v>
                </c:pt>
                <c:pt idx="951">
                  <c:v>8.8999999999999996E-2</c:v>
                </c:pt>
                <c:pt idx="952">
                  <c:v>8.8999999999999996E-2</c:v>
                </c:pt>
                <c:pt idx="953">
                  <c:v>8.8999999999999996E-2</c:v>
                </c:pt>
                <c:pt idx="954">
                  <c:v>8.8999999999999996E-2</c:v>
                </c:pt>
                <c:pt idx="955">
                  <c:v>8.8999999999999996E-2</c:v>
                </c:pt>
                <c:pt idx="956">
                  <c:v>8.8999999999999996E-2</c:v>
                </c:pt>
                <c:pt idx="957">
                  <c:v>8.9899999999999994E-2</c:v>
                </c:pt>
                <c:pt idx="958">
                  <c:v>8.9899999999999994E-2</c:v>
                </c:pt>
                <c:pt idx="959">
                  <c:v>8.9899999999999994E-2</c:v>
                </c:pt>
                <c:pt idx="960">
                  <c:v>8.9899999999999994E-2</c:v>
                </c:pt>
                <c:pt idx="961">
                  <c:v>8.9899999999999994E-2</c:v>
                </c:pt>
                <c:pt idx="962">
                  <c:v>8.9899999999999994E-2</c:v>
                </c:pt>
                <c:pt idx="963">
                  <c:v>8.9899999999999994E-2</c:v>
                </c:pt>
                <c:pt idx="964">
                  <c:v>8.9899999999999994E-2</c:v>
                </c:pt>
                <c:pt idx="965">
                  <c:v>8.9899999999999994E-2</c:v>
                </c:pt>
                <c:pt idx="966">
                  <c:v>8.9899999999999994E-2</c:v>
                </c:pt>
                <c:pt idx="967">
                  <c:v>8.9899999999999994E-2</c:v>
                </c:pt>
                <c:pt idx="968">
                  <c:v>8.9899999999999994E-2</c:v>
                </c:pt>
                <c:pt idx="969">
                  <c:v>8.9899999999999994E-2</c:v>
                </c:pt>
                <c:pt idx="970">
                  <c:v>8.9899999999999994E-2</c:v>
                </c:pt>
                <c:pt idx="971">
                  <c:v>8.9899999999999994E-2</c:v>
                </c:pt>
                <c:pt idx="972">
                  <c:v>8.9899999999999994E-2</c:v>
                </c:pt>
                <c:pt idx="973">
                  <c:v>8.9899999999999994E-2</c:v>
                </c:pt>
                <c:pt idx="974">
                  <c:v>8.9899999999999994E-2</c:v>
                </c:pt>
                <c:pt idx="975">
                  <c:v>8.9899999999999994E-2</c:v>
                </c:pt>
                <c:pt idx="976">
                  <c:v>8.9899999999999994E-2</c:v>
                </c:pt>
                <c:pt idx="977">
                  <c:v>9.0899999999999995E-2</c:v>
                </c:pt>
                <c:pt idx="978">
                  <c:v>9.0899999999999995E-2</c:v>
                </c:pt>
                <c:pt idx="979">
                  <c:v>9.0899999999999995E-2</c:v>
                </c:pt>
                <c:pt idx="980">
                  <c:v>9.0899999999999995E-2</c:v>
                </c:pt>
                <c:pt idx="981">
                  <c:v>9.0899999999999995E-2</c:v>
                </c:pt>
                <c:pt idx="982">
                  <c:v>9.0899999999999995E-2</c:v>
                </c:pt>
                <c:pt idx="983">
                  <c:v>9.0899999999999995E-2</c:v>
                </c:pt>
                <c:pt idx="984">
                  <c:v>9.0899999999999995E-2</c:v>
                </c:pt>
                <c:pt idx="985">
                  <c:v>9.0899999999999995E-2</c:v>
                </c:pt>
                <c:pt idx="986">
                  <c:v>9.0899999999999995E-2</c:v>
                </c:pt>
                <c:pt idx="987">
                  <c:v>9.0899999999999995E-2</c:v>
                </c:pt>
                <c:pt idx="988">
                  <c:v>9.0899999999999995E-2</c:v>
                </c:pt>
                <c:pt idx="989">
                  <c:v>9.0899999999999995E-2</c:v>
                </c:pt>
                <c:pt idx="990">
                  <c:v>9.0899999999999995E-2</c:v>
                </c:pt>
                <c:pt idx="991">
                  <c:v>9.0899999999999995E-2</c:v>
                </c:pt>
                <c:pt idx="992">
                  <c:v>9.0899999999999995E-2</c:v>
                </c:pt>
                <c:pt idx="993">
                  <c:v>9.0899999999999995E-2</c:v>
                </c:pt>
                <c:pt idx="994">
                  <c:v>9.0899999999999995E-2</c:v>
                </c:pt>
                <c:pt idx="995">
                  <c:v>9.0899999999999995E-2</c:v>
                </c:pt>
                <c:pt idx="996">
                  <c:v>9.0899999999999995E-2</c:v>
                </c:pt>
                <c:pt idx="997">
                  <c:v>9.0899999999999995E-2</c:v>
                </c:pt>
                <c:pt idx="998">
                  <c:v>9.0899999999999995E-2</c:v>
                </c:pt>
                <c:pt idx="999">
                  <c:v>9.0899999999999995E-2</c:v>
                </c:pt>
                <c:pt idx="1000">
                  <c:v>9.0899999999999995E-2</c:v>
                </c:pt>
                <c:pt idx="1001">
                  <c:v>9.0899999999999995E-2</c:v>
                </c:pt>
                <c:pt idx="1002">
                  <c:v>9.0899999999999995E-2</c:v>
                </c:pt>
                <c:pt idx="1003">
                  <c:v>9.0899999999999995E-2</c:v>
                </c:pt>
                <c:pt idx="1004">
                  <c:v>9.0899999999999995E-2</c:v>
                </c:pt>
                <c:pt idx="1005">
                  <c:v>9.0899999999999995E-2</c:v>
                </c:pt>
                <c:pt idx="1006">
                  <c:v>9.0899999999999995E-2</c:v>
                </c:pt>
                <c:pt idx="1007">
                  <c:v>9.0899999999999995E-2</c:v>
                </c:pt>
                <c:pt idx="1008">
                  <c:v>9.0899999999999995E-2</c:v>
                </c:pt>
                <c:pt idx="1009">
                  <c:v>9.0899999999999995E-2</c:v>
                </c:pt>
                <c:pt idx="1010">
                  <c:v>9.0899999999999995E-2</c:v>
                </c:pt>
                <c:pt idx="1011">
                  <c:v>9.0899999999999995E-2</c:v>
                </c:pt>
                <c:pt idx="1012">
                  <c:v>9.0899999999999995E-2</c:v>
                </c:pt>
                <c:pt idx="1013">
                  <c:v>9.0899999999999995E-2</c:v>
                </c:pt>
                <c:pt idx="1014">
                  <c:v>9.0899999999999995E-2</c:v>
                </c:pt>
                <c:pt idx="1015">
                  <c:v>9.0899999999999995E-2</c:v>
                </c:pt>
                <c:pt idx="1016">
                  <c:v>9.1800000000000007E-2</c:v>
                </c:pt>
                <c:pt idx="1017">
                  <c:v>9.1800000000000007E-2</c:v>
                </c:pt>
                <c:pt idx="1018">
                  <c:v>9.1800000000000007E-2</c:v>
                </c:pt>
                <c:pt idx="1019">
                  <c:v>9.1800000000000007E-2</c:v>
                </c:pt>
                <c:pt idx="1020">
                  <c:v>9.1800000000000007E-2</c:v>
                </c:pt>
                <c:pt idx="1021">
                  <c:v>9.1800000000000007E-2</c:v>
                </c:pt>
                <c:pt idx="1022">
                  <c:v>9.1800000000000007E-2</c:v>
                </c:pt>
                <c:pt idx="1023">
                  <c:v>9.1800000000000007E-2</c:v>
                </c:pt>
                <c:pt idx="1024">
                  <c:v>9.1800000000000007E-2</c:v>
                </c:pt>
                <c:pt idx="1025">
                  <c:v>9.1800000000000007E-2</c:v>
                </c:pt>
                <c:pt idx="1026">
                  <c:v>9.1800000000000007E-2</c:v>
                </c:pt>
                <c:pt idx="1027">
                  <c:v>9.1800000000000007E-2</c:v>
                </c:pt>
                <c:pt idx="1028">
                  <c:v>9.1800000000000007E-2</c:v>
                </c:pt>
                <c:pt idx="1029">
                  <c:v>9.1800000000000007E-2</c:v>
                </c:pt>
                <c:pt idx="1030">
                  <c:v>9.1800000000000007E-2</c:v>
                </c:pt>
                <c:pt idx="1031">
                  <c:v>9.2700000000000005E-2</c:v>
                </c:pt>
                <c:pt idx="1032">
                  <c:v>9.2700000000000005E-2</c:v>
                </c:pt>
                <c:pt idx="1033">
                  <c:v>9.2700000000000005E-2</c:v>
                </c:pt>
                <c:pt idx="1034">
                  <c:v>9.2700000000000005E-2</c:v>
                </c:pt>
                <c:pt idx="1035">
                  <c:v>9.2700000000000005E-2</c:v>
                </c:pt>
                <c:pt idx="1036">
                  <c:v>9.2700000000000005E-2</c:v>
                </c:pt>
                <c:pt idx="1037">
                  <c:v>9.2700000000000005E-2</c:v>
                </c:pt>
                <c:pt idx="1038">
                  <c:v>9.2700000000000005E-2</c:v>
                </c:pt>
                <c:pt idx="1039">
                  <c:v>9.2700000000000005E-2</c:v>
                </c:pt>
                <c:pt idx="1040">
                  <c:v>9.2700000000000005E-2</c:v>
                </c:pt>
                <c:pt idx="1041">
                  <c:v>9.2700000000000005E-2</c:v>
                </c:pt>
                <c:pt idx="1042">
                  <c:v>9.2700000000000005E-2</c:v>
                </c:pt>
                <c:pt idx="1043">
                  <c:v>9.2700000000000005E-2</c:v>
                </c:pt>
                <c:pt idx="1044">
                  <c:v>9.2700000000000005E-2</c:v>
                </c:pt>
                <c:pt idx="1045">
                  <c:v>9.2700000000000005E-2</c:v>
                </c:pt>
                <c:pt idx="1046">
                  <c:v>9.2700000000000005E-2</c:v>
                </c:pt>
                <c:pt idx="1047">
                  <c:v>9.2700000000000005E-2</c:v>
                </c:pt>
                <c:pt idx="1048">
                  <c:v>9.2700000000000005E-2</c:v>
                </c:pt>
                <c:pt idx="1049">
                  <c:v>9.2700000000000005E-2</c:v>
                </c:pt>
                <c:pt idx="1050">
                  <c:v>9.2700000000000005E-2</c:v>
                </c:pt>
                <c:pt idx="1051">
                  <c:v>9.2700000000000005E-2</c:v>
                </c:pt>
                <c:pt idx="1052">
                  <c:v>9.2700000000000005E-2</c:v>
                </c:pt>
                <c:pt idx="1053">
                  <c:v>9.2700000000000005E-2</c:v>
                </c:pt>
                <c:pt idx="1054">
                  <c:v>9.2700000000000005E-2</c:v>
                </c:pt>
                <c:pt idx="1055">
                  <c:v>9.2700000000000005E-2</c:v>
                </c:pt>
                <c:pt idx="1056">
                  <c:v>9.2700000000000005E-2</c:v>
                </c:pt>
                <c:pt idx="1057">
                  <c:v>9.2700000000000005E-2</c:v>
                </c:pt>
                <c:pt idx="1058">
                  <c:v>9.2700000000000005E-2</c:v>
                </c:pt>
                <c:pt idx="1059">
                  <c:v>9.2700000000000005E-2</c:v>
                </c:pt>
                <c:pt idx="1060">
                  <c:v>9.2700000000000005E-2</c:v>
                </c:pt>
                <c:pt idx="1061">
                  <c:v>9.2700000000000005E-2</c:v>
                </c:pt>
                <c:pt idx="1062">
                  <c:v>9.2700000000000005E-2</c:v>
                </c:pt>
                <c:pt idx="1063">
                  <c:v>9.2700000000000005E-2</c:v>
                </c:pt>
                <c:pt idx="1064">
                  <c:v>9.2700000000000005E-2</c:v>
                </c:pt>
                <c:pt idx="1065">
                  <c:v>9.2700000000000005E-2</c:v>
                </c:pt>
                <c:pt idx="1066">
                  <c:v>9.2700000000000005E-2</c:v>
                </c:pt>
                <c:pt idx="1067">
                  <c:v>9.2700000000000005E-2</c:v>
                </c:pt>
                <c:pt idx="1068">
                  <c:v>9.2700000000000005E-2</c:v>
                </c:pt>
                <c:pt idx="1069">
                  <c:v>9.2700000000000005E-2</c:v>
                </c:pt>
                <c:pt idx="1070">
                  <c:v>9.2700000000000005E-2</c:v>
                </c:pt>
                <c:pt idx="1071">
                  <c:v>9.2700000000000005E-2</c:v>
                </c:pt>
                <c:pt idx="1072">
                  <c:v>9.2700000000000005E-2</c:v>
                </c:pt>
                <c:pt idx="1073">
                  <c:v>9.2700000000000005E-2</c:v>
                </c:pt>
                <c:pt idx="1074">
                  <c:v>9.2700000000000005E-2</c:v>
                </c:pt>
                <c:pt idx="1075">
                  <c:v>9.2700000000000005E-2</c:v>
                </c:pt>
                <c:pt idx="1076">
                  <c:v>9.2700000000000005E-2</c:v>
                </c:pt>
                <c:pt idx="1077">
                  <c:v>9.2700000000000005E-2</c:v>
                </c:pt>
                <c:pt idx="1078">
                  <c:v>9.2700000000000005E-2</c:v>
                </c:pt>
                <c:pt idx="1079">
                  <c:v>9.2700000000000005E-2</c:v>
                </c:pt>
                <c:pt idx="1080">
                  <c:v>9.2700000000000005E-2</c:v>
                </c:pt>
                <c:pt idx="1081">
                  <c:v>9.2700000000000005E-2</c:v>
                </c:pt>
                <c:pt idx="1082">
                  <c:v>9.2700000000000005E-2</c:v>
                </c:pt>
                <c:pt idx="1083">
                  <c:v>9.2700000000000005E-2</c:v>
                </c:pt>
                <c:pt idx="1084">
                  <c:v>9.2700000000000005E-2</c:v>
                </c:pt>
                <c:pt idx="1085">
                  <c:v>9.2700000000000005E-2</c:v>
                </c:pt>
                <c:pt idx="1086">
                  <c:v>9.2700000000000005E-2</c:v>
                </c:pt>
                <c:pt idx="1087">
                  <c:v>9.2700000000000005E-2</c:v>
                </c:pt>
                <c:pt idx="1088">
                  <c:v>9.2700000000000005E-2</c:v>
                </c:pt>
                <c:pt idx="1089">
                  <c:v>9.2700000000000005E-2</c:v>
                </c:pt>
                <c:pt idx="1090">
                  <c:v>9.2700000000000005E-2</c:v>
                </c:pt>
                <c:pt idx="1091">
                  <c:v>9.2700000000000005E-2</c:v>
                </c:pt>
                <c:pt idx="1092">
                  <c:v>9.2700000000000005E-2</c:v>
                </c:pt>
                <c:pt idx="1093">
                  <c:v>9.2700000000000005E-2</c:v>
                </c:pt>
                <c:pt idx="1094">
                  <c:v>9.2700000000000005E-2</c:v>
                </c:pt>
                <c:pt idx="1095">
                  <c:v>9.2700000000000005E-2</c:v>
                </c:pt>
                <c:pt idx="1096">
                  <c:v>9.2700000000000005E-2</c:v>
                </c:pt>
                <c:pt idx="1097">
                  <c:v>9.2700000000000005E-2</c:v>
                </c:pt>
                <c:pt idx="1098">
                  <c:v>9.2700000000000005E-2</c:v>
                </c:pt>
                <c:pt idx="1099">
                  <c:v>9.2700000000000005E-2</c:v>
                </c:pt>
                <c:pt idx="1100">
                  <c:v>9.2700000000000005E-2</c:v>
                </c:pt>
                <c:pt idx="1101">
                  <c:v>9.2700000000000005E-2</c:v>
                </c:pt>
                <c:pt idx="1102">
                  <c:v>9.2700000000000005E-2</c:v>
                </c:pt>
                <c:pt idx="1103">
                  <c:v>9.2700000000000005E-2</c:v>
                </c:pt>
                <c:pt idx="1104">
                  <c:v>9.2700000000000005E-2</c:v>
                </c:pt>
                <c:pt idx="1105">
                  <c:v>9.2700000000000005E-2</c:v>
                </c:pt>
                <c:pt idx="1106">
                  <c:v>9.2700000000000005E-2</c:v>
                </c:pt>
                <c:pt idx="1107">
                  <c:v>9.2700000000000005E-2</c:v>
                </c:pt>
                <c:pt idx="1108">
                  <c:v>9.2700000000000005E-2</c:v>
                </c:pt>
                <c:pt idx="1109">
                  <c:v>9.2700000000000005E-2</c:v>
                </c:pt>
                <c:pt idx="1110">
                  <c:v>9.2700000000000005E-2</c:v>
                </c:pt>
                <c:pt idx="1111">
                  <c:v>9.2700000000000005E-2</c:v>
                </c:pt>
                <c:pt idx="1112">
                  <c:v>9.2700000000000005E-2</c:v>
                </c:pt>
                <c:pt idx="1113">
                  <c:v>9.2700000000000005E-2</c:v>
                </c:pt>
                <c:pt idx="1114">
                  <c:v>9.2700000000000005E-2</c:v>
                </c:pt>
                <c:pt idx="1115">
                  <c:v>9.2700000000000005E-2</c:v>
                </c:pt>
                <c:pt idx="1116">
                  <c:v>9.2700000000000005E-2</c:v>
                </c:pt>
                <c:pt idx="1117">
                  <c:v>9.2700000000000005E-2</c:v>
                </c:pt>
                <c:pt idx="1118">
                  <c:v>9.2700000000000005E-2</c:v>
                </c:pt>
                <c:pt idx="1119">
                  <c:v>9.2700000000000005E-2</c:v>
                </c:pt>
                <c:pt idx="1120">
                  <c:v>9.2700000000000005E-2</c:v>
                </c:pt>
                <c:pt idx="1121">
                  <c:v>9.2700000000000005E-2</c:v>
                </c:pt>
                <c:pt idx="1122">
                  <c:v>9.2700000000000005E-2</c:v>
                </c:pt>
                <c:pt idx="1123">
                  <c:v>9.2700000000000005E-2</c:v>
                </c:pt>
                <c:pt idx="1124">
                  <c:v>9.2700000000000005E-2</c:v>
                </c:pt>
                <c:pt idx="1125">
                  <c:v>9.2700000000000005E-2</c:v>
                </c:pt>
                <c:pt idx="1126">
                  <c:v>9.2700000000000005E-2</c:v>
                </c:pt>
                <c:pt idx="1127">
                  <c:v>9.2700000000000005E-2</c:v>
                </c:pt>
                <c:pt idx="1128">
                  <c:v>9.2700000000000005E-2</c:v>
                </c:pt>
                <c:pt idx="1129">
                  <c:v>9.2700000000000005E-2</c:v>
                </c:pt>
                <c:pt idx="1130">
                  <c:v>9.2700000000000005E-2</c:v>
                </c:pt>
                <c:pt idx="1131">
                  <c:v>9.2700000000000005E-2</c:v>
                </c:pt>
                <c:pt idx="1132">
                  <c:v>9.2700000000000005E-2</c:v>
                </c:pt>
                <c:pt idx="1133">
                  <c:v>9.2700000000000005E-2</c:v>
                </c:pt>
                <c:pt idx="1134">
                  <c:v>9.2700000000000005E-2</c:v>
                </c:pt>
                <c:pt idx="1135">
                  <c:v>9.2700000000000005E-2</c:v>
                </c:pt>
                <c:pt idx="1136">
                  <c:v>9.2700000000000005E-2</c:v>
                </c:pt>
                <c:pt idx="1137">
                  <c:v>9.2700000000000005E-2</c:v>
                </c:pt>
                <c:pt idx="1138">
                  <c:v>9.2700000000000005E-2</c:v>
                </c:pt>
                <c:pt idx="1139">
                  <c:v>9.2700000000000005E-2</c:v>
                </c:pt>
                <c:pt idx="1140">
                  <c:v>9.2700000000000005E-2</c:v>
                </c:pt>
                <c:pt idx="1141">
                  <c:v>9.2700000000000005E-2</c:v>
                </c:pt>
                <c:pt idx="1142">
                  <c:v>9.2700000000000005E-2</c:v>
                </c:pt>
                <c:pt idx="1143">
                  <c:v>9.2700000000000005E-2</c:v>
                </c:pt>
                <c:pt idx="1144">
                  <c:v>9.2700000000000005E-2</c:v>
                </c:pt>
                <c:pt idx="1145">
                  <c:v>9.2700000000000005E-2</c:v>
                </c:pt>
                <c:pt idx="1146">
                  <c:v>9.2700000000000005E-2</c:v>
                </c:pt>
                <c:pt idx="1147">
                  <c:v>9.2700000000000005E-2</c:v>
                </c:pt>
                <c:pt idx="1148">
                  <c:v>9.2700000000000005E-2</c:v>
                </c:pt>
                <c:pt idx="1149">
                  <c:v>9.3600000000000003E-2</c:v>
                </c:pt>
                <c:pt idx="1150">
                  <c:v>9.3600000000000003E-2</c:v>
                </c:pt>
                <c:pt idx="1151">
                  <c:v>9.3600000000000003E-2</c:v>
                </c:pt>
                <c:pt idx="1152">
                  <c:v>9.3600000000000003E-2</c:v>
                </c:pt>
                <c:pt idx="1153">
                  <c:v>9.4600000000000004E-2</c:v>
                </c:pt>
                <c:pt idx="1154">
                  <c:v>9.4600000000000004E-2</c:v>
                </c:pt>
                <c:pt idx="1155">
                  <c:v>9.4600000000000004E-2</c:v>
                </c:pt>
                <c:pt idx="1156">
                  <c:v>9.4600000000000004E-2</c:v>
                </c:pt>
                <c:pt idx="1157">
                  <c:v>9.4600000000000004E-2</c:v>
                </c:pt>
                <c:pt idx="1158">
                  <c:v>9.4600000000000004E-2</c:v>
                </c:pt>
                <c:pt idx="1159">
                  <c:v>9.4600000000000004E-2</c:v>
                </c:pt>
                <c:pt idx="1160">
                  <c:v>9.4600000000000004E-2</c:v>
                </c:pt>
                <c:pt idx="1161">
                  <c:v>9.4600000000000004E-2</c:v>
                </c:pt>
                <c:pt idx="1162">
                  <c:v>9.4600000000000004E-2</c:v>
                </c:pt>
                <c:pt idx="1163">
                  <c:v>9.4600000000000004E-2</c:v>
                </c:pt>
                <c:pt idx="1164">
                  <c:v>9.4600000000000004E-2</c:v>
                </c:pt>
                <c:pt idx="1165">
                  <c:v>9.4600000000000004E-2</c:v>
                </c:pt>
                <c:pt idx="1166">
                  <c:v>9.4600000000000004E-2</c:v>
                </c:pt>
                <c:pt idx="1167">
                  <c:v>9.4600000000000004E-2</c:v>
                </c:pt>
                <c:pt idx="1168">
                  <c:v>9.4600000000000004E-2</c:v>
                </c:pt>
                <c:pt idx="1169">
                  <c:v>9.4600000000000004E-2</c:v>
                </c:pt>
                <c:pt idx="1170">
                  <c:v>9.4600000000000004E-2</c:v>
                </c:pt>
                <c:pt idx="1171">
                  <c:v>9.4600000000000004E-2</c:v>
                </c:pt>
                <c:pt idx="1172">
                  <c:v>9.4600000000000004E-2</c:v>
                </c:pt>
                <c:pt idx="1173">
                  <c:v>9.5500000000000002E-2</c:v>
                </c:pt>
                <c:pt idx="1174">
                  <c:v>9.5500000000000002E-2</c:v>
                </c:pt>
                <c:pt idx="1175">
                  <c:v>9.5500000000000002E-2</c:v>
                </c:pt>
                <c:pt idx="1176">
                  <c:v>9.64E-2</c:v>
                </c:pt>
                <c:pt idx="1177">
                  <c:v>9.64E-2</c:v>
                </c:pt>
                <c:pt idx="1178">
                  <c:v>9.64E-2</c:v>
                </c:pt>
                <c:pt idx="1179">
                  <c:v>9.64E-2</c:v>
                </c:pt>
                <c:pt idx="1180">
                  <c:v>9.64E-2</c:v>
                </c:pt>
                <c:pt idx="1181">
                  <c:v>9.64E-2</c:v>
                </c:pt>
                <c:pt idx="1182">
                  <c:v>9.64E-2</c:v>
                </c:pt>
                <c:pt idx="1183">
                  <c:v>9.64E-2</c:v>
                </c:pt>
                <c:pt idx="1184">
                  <c:v>9.64E-2</c:v>
                </c:pt>
                <c:pt idx="1185">
                  <c:v>9.64E-2</c:v>
                </c:pt>
                <c:pt idx="1186">
                  <c:v>9.64E-2</c:v>
                </c:pt>
                <c:pt idx="1187">
                  <c:v>9.64E-2</c:v>
                </c:pt>
                <c:pt idx="1188">
                  <c:v>9.64E-2</c:v>
                </c:pt>
                <c:pt idx="1189">
                  <c:v>9.64E-2</c:v>
                </c:pt>
                <c:pt idx="1190">
                  <c:v>9.64E-2</c:v>
                </c:pt>
                <c:pt idx="1191">
                  <c:v>9.64E-2</c:v>
                </c:pt>
                <c:pt idx="1192">
                  <c:v>9.64E-2</c:v>
                </c:pt>
                <c:pt idx="1193">
                  <c:v>9.64E-2</c:v>
                </c:pt>
                <c:pt idx="1194">
                  <c:v>9.64E-2</c:v>
                </c:pt>
                <c:pt idx="1195">
                  <c:v>9.64E-2</c:v>
                </c:pt>
                <c:pt idx="1196">
                  <c:v>9.64E-2</c:v>
                </c:pt>
                <c:pt idx="1197">
                  <c:v>9.64E-2</c:v>
                </c:pt>
                <c:pt idx="1198">
                  <c:v>9.74E-2</c:v>
                </c:pt>
                <c:pt idx="1199">
                  <c:v>9.74E-2</c:v>
                </c:pt>
                <c:pt idx="1200">
                  <c:v>9.74E-2</c:v>
                </c:pt>
                <c:pt idx="1201">
                  <c:v>9.74E-2</c:v>
                </c:pt>
                <c:pt idx="1202">
                  <c:v>9.74E-2</c:v>
                </c:pt>
                <c:pt idx="1203">
                  <c:v>9.8299999999999998E-2</c:v>
                </c:pt>
                <c:pt idx="1204">
                  <c:v>9.8299999999999998E-2</c:v>
                </c:pt>
                <c:pt idx="1205">
                  <c:v>9.8299999999999998E-2</c:v>
                </c:pt>
                <c:pt idx="1206">
                  <c:v>9.9199999999999997E-2</c:v>
                </c:pt>
                <c:pt idx="1207">
                  <c:v>9.9199999999999997E-2</c:v>
                </c:pt>
                <c:pt idx="1208">
                  <c:v>9.9199999999999997E-2</c:v>
                </c:pt>
                <c:pt idx="1209">
                  <c:v>9.9199999999999997E-2</c:v>
                </c:pt>
                <c:pt idx="1210">
                  <c:v>9.9199999999999997E-2</c:v>
                </c:pt>
                <c:pt idx="1211">
                  <c:v>9.9199999999999997E-2</c:v>
                </c:pt>
                <c:pt idx="1212">
                  <c:v>9.9199999999999997E-2</c:v>
                </c:pt>
                <c:pt idx="1213">
                  <c:v>9.9199999999999997E-2</c:v>
                </c:pt>
                <c:pt idx="1214">
                  <c:v>9.9199999999999997E-2</c:v>
                </c:pt>
                <c:pt idx="1215">
                  <c:v>0.1002</c:v>
                </c:pt>
                <c:pt idx="1216">
                  <c:v>0.1002</c:v>
                </c:pt>
                <c:pt idx="1217">
                  <c:v>0.1002</c:v>
                </c:pt>
                <c:pt idx="1218">
                  <c:v>0.1002</c:v>
                </c:pt>
                <c:pt idx="1219">
                  <c:v>0.1002</c:v>
                </c:pt>
                <c:pt idx="1220">
                  <c:v>0.1002</c:v>
                </c:pt>
                <c:pt idx="1221">
                  <c:v>0.1002</c:v>
                </c:pt>
                <c:pt idx="1222">
                  <c:v>0.1002</c:v>
                </c:pt>
                <c:pt idx="1223">
                  <c:v>0.1002</c:v>
                </c:pt>
                <c:pt idx="1224">
                  <c:v>0.1002</c:v>
                </c:pt>
                <c:pt idx="1225">
                  <c:v>0.1002</c:v>
                </c:pt>
                <c:pt idx="1226">
                  <c:v>0.1002</c:v>
                </c:pt>
                <c:pt idx="1227">
                  <c:v>0.1002</c:v>
                </c:pt>
                <c:pt idx="1228">
                  <c:v>0.1002</c:v>
                </c:pt>
                <c:pt idx="1229">
                  <c:v>0.1002</c:v>
                </c:pt>
                <c:pt idx="1230">
                  <c:v>0.1002</c:v>
                </c:pt>
                <c:pt idx="1231">
                  <c:v>0.1002</c:v>
                </c:pt>
                <c:pt idx="1232">
                  <c:v>0.1002</c:v>
                </c:pt>
                <c:pt idx="1233">
                  <c:v>0.1002</c:v>
                </c:pt>
                <c:pt idx="1234">
                  <c:v>0.1002</c:v>
                </c:pt>
                <c:pt idx="1235">
                  <c:v>0.1002</c:v>
                </c:pt>
                <c:pt idx="1236">
                  <c:v>0.1011</c:v>
                </c:pt>
                <c:pt idx="1237">
                  <c:v>0.1011</c:v>
                </c:pt>
                <c:pt idx="1238">
                  <c:v>0.1011</c:v>
                </c:pt>
                <c:pt idx="1239">
                  <c:v>0.1011</c:v>
                </c:pt>
                <c:pt idx="1240">
                  <c:v>0.1011</c:v>
                </c:pt>
                <c:pt idx="1241">
                  <c:v>0.10199999999999999</c:v>
                </c:pt>
                <c:pt idx="1242">
                  <c:v>0.10199999999999999</c:v>
                </c:pt>
                <c:pt idx="1243">
                  <c:v>0.10199999999999999</c:v>
                </c:pt>
                <c:pt idx="1244">
                  <c:v>0.10199999999999999</c:v>
                </c:pt>
                <c:pt idx="1245">
                  <c:v>0.10199999999999999</c:v>
                </c:pt>
                <c:pt idx="1246">
                  <c:v>0.10199999999999999</c:v>
                </c:pt>
                <c:pt idx="1247">
                  <c:v>0.10199999999999999</c:v>
                </c:pt>
                <c:pt idx="1248">
                  <c:v>0.10199999999999999</c:v>
                </c:pt>
                <c:pt idx="1249">
                  <c:v>0.10199999999999999</c:v>
                </c:pt>
                <c:pt idx="1250">
                  <c:v>0.10199999999999999</c:v>
                </c:pt>
                <c:pt idx="1251">
                  <c:v>0.10199999999999999</c:v>
                </c:pt>
                <c:pt idx="1252">
                  <c:v>0.10199999999999999</c:v>
                </c:pt>
                <c:pt idx="1253">
                  <c:v>0.10199999999999999</c:v>
                </c:pt>
                <c:pt idx="1254">
                  <c:v>0.10199999999999999</c:v>
                </c:pt>
                <c:pt idx="1255">
                  <c:v>0.10199999999999999</c:v>
                </c:pt>
                <c:pt idx="1256">
                  <c:v>0.10199999999999999</c:v>
                </c:pt>
                <c:pt idx="1257">
                  <c:v>0.10199999999999999</c:v>
                </c:pt>
                <c:pt idx="1258">
                  <c:v>0.10199999999999999</c:v>
                </c:pt>
                <c:pt idx="1259">
                  <c:v>0.10299999999999999</c:v>
                </c:pt>
                <c:pt idx="1260">
                  <c:v>0.10299999999999999</c:v>
                </c:pt>
                <c:pt idx="1261">
                  <c:v>0.10299999999999999</c:v>
                </c:pt>
                <c:pt idx="1262">
                  <c:v>0.10299999999999999</c:v>
                </c:pt>
                <c:pt idx="1263">
                  <c:v>0.10299999999999999</c:v>
                </c:pt>
                <c:pt idx="1264">
                  <c:v>0.10390000000000001</c:v>
                </c:pt>
                <c:pt idx="1265">
                  <c:v>0.10390000000000001</c:v>
                </c:pt>
                <c:pt idx="1266">
                  <c:v>0.10390000000000001</c:v>
                </c:pt>
                <c:pt idx="1267">
                  <c:v>0.10390000000000001</c:v>
                </c:pt>
                <c:pt idx="1268">
                  <c:v>0.10390000000000001</c:v>
                </c:pt>
                <c:pt idx="1269">
                  <c:v>0.10390000000000001</c:v>
                </c:pt>
                <c:pt idx="1270">
                  <c:v>0.10390000000000001</c:v>
                </c:pt>
                <c:pt idx="1271">
                  <c:v>0.10390000000000001</c:v>
                </c:pt>
                <c:pt idx="1272">
                  <c:v>0.10390000000000001</c:v>
                </c:pt>
                <c:pt idx="1273">
                  <c:v>0.10390000000000001</c:v>
                </c:pt>
                <c:pt idx="1274">
                  <c:v>0.10390000000000001</c:v>
                </c:pt>
                <c:pt idx="1275">
                  <c:v>0.10390000000000001</c:v>
                </c:pt>
                <c:pt idx="1276">
                  <c:v>0.10390000000000001</c:v>
                </c:pt>
                <c:pt idx="1277">
                  <c:v>0.10390000000000001</c:v>
                </c:pt>
                <c:pt idx="1278">
                  <c:v>0.10390000000000001</c:v>
                </c:pt>
                <c:pt idx="1279">
                  <c:v>0.10390000000000001</c:v>
                </c:pt>
                <c:pt idx="1280">
                  <c:v>0.10390000000000001</c:v>
                </c:pt>
                <c:pt idx="1281">
                  <c:v>0.10390000000000001</c:v>
                </c:pt>
                <c:pt idx="1282">
                  <c:v>0.10390000000000001</c:v>
                </c:pt>
                <c:pt idx="1283">
                  <c:v>0.10390000000000001</c:v>
                </c:pt>
                <c:pt idx="1284">
                  <c:v>0.10390000000000001</c:v>
                </c:pt>
                <c:pt idx="1285">
                  <c:v>0.10390000000000001</c:v>
                </c:pt>
                <c:pt idx="1286">
                  <c:v>0.1048</c:v>
                </c:pt>
                <c:pt idx="1287">
                  <c:v>0.1048</c:v>
                </c:pt>
                <c:pt idx="1288">
                  <c:v>0.1048</c:v>
                </c:pt>
                <c:pt idx="1289">
                  <c:v>0.1048</c:v>
                </c:pt>
                <c:pt idx="1290">
                  <c:v>0.1048</c:v>
                </c:pt>
                <c:pt idx="1291">
                  <c:v>0.10580000000000001</c:v>
                </c:pt>
                <c:pt idx="1292">
                  <c:v>0.10580000000000001</c:v>
                </c:pt>
                <c:pt idx="1293">
                  <c:v>0.10580000000000001</c:v>
                </c:pt>
                <c:pt idx="1294">
                  <c:v>0.10580000000000001</c:v>
                </c:pt>
                <c:pt idx="1295">
                  <c:v>0.10580000000000001</c:v>
                </c:pt>
                <c:pt idx="1296">
                  <c:v>0.10580000000000001</c:v>
                </c:pt>
                <c:pt idx="1297">
                  <c:v>0.10580000000000001</c:v>
                </c:pt>
                <c:pt idx="1298">
                  <c:v>0.10580000000000001</c:v>
                </c:pt>
                <c:pt idx="1299">
                  <c:v>0.1067</c:v>
                </c:pt>
                <c:pt idx="1300">
                  <c:v>0.1067</c:v>
                </c:pt>
                <c:pt idx="1301">
                  <c:v>0.1067</c:v>
                </c:pt>
                <c:pt idx="1302">
                  <c:v>0.1067</c:v>
                </c:pt>
                <c:pt idx="1303">
                  <c:v>0.1067</c:v>
                </c:pt>
                <c:pt idx="1304">
                  <c:v>0.1067</c:v>
                </c:pt>
                <c:pt idx="1305">
                  <c:v>0.1067</c:v>
                </c:pt>
                <c:pt idx="1306">
                  <c:v>0.1067</c:v>
                </c:pt>
                <c:pt idx="1307">
                  <c:v>0.1076</c:v>
                </c:pt>
                <c:pt idx="1308">
                  <c:v>0.1076</c:v>
                </c:pt>
                <c:pt idx="1309">
                  <c:v>0.1076</c:v>
                </c:pt>
                <c:pt idx="1310">
                  <c:v>0.1076</c:v>
                </c:pt>
                <c:pt idx="1311">
                  <c:v>0.1076</c:v>
                </c:pt>
                <c:pt idx="1312">
                  <c:v>0.1076</c:v>
                </c:pt>
                <c:pt idx="1313">
                  <c:v>0.1076</c:v>
                </c:pt>
                <c:pt idx="1314">
                  <c:v>0.1076</c:v>
                </c:pt>
                <c:pt idx="1315">
                  <c:v>0.1076</c:v>
                </c:pt>
                <c:pt idx="1316">
                  <c:v>0.1076</c:v>
                </c:pt>
                <c:pt idx="1317">
                  <c:v>0.1076</c:v>
                </c:pt>
                <c:pt idx="1318">
                  <c:v>0.1076</c:v>
                </c:pt>
                <c:pt idx="1319">
                  <c:v>0.1076</c:v>
                </c:pt>
                <c:pt idx="1320">
                  <c:v>0.1076</c:v>
                </c:pt>
                <c:pt idx="1321">
                  <c:v>0.1076</c:v>
                </c:pt>
                <c:pt idx="1322">
                  <c:v>0.1076</c:v>
                </c:pt>
                <c:pt idx="1323">
                  <c:v>0.1076</c:v>
                </c:pt>
                <c:pt idx="1324">
                  <c:v>0.1076</c:v>
                </c:pt>
                <c:pt idx="1325">
                  <c:v>0.1076</c:v>
                </c:pt>
                <c:pt idx="1326">
                  <c:v>0.1076</c:v>
                </c:pt>
                <c:pt idx="1327">
                  <c:v>0.1076</c:v>
                </c:pt>
                <c:pt idx="1328">
                  <c:v>0.1086</c:v>
                </c:pt>
                <c:pt idx="1329">
                  <c:v>0.1086</c:v>
                </c:pt>
                <c:pt idx="1330">
                  <c:v>0.1095</c:v>
                </c:pt>
                <c:pt idx="1331">
                  <c:v>0.1095</c:v>
                </c:pt>
                <c:pt idx="1332">
                  <c:v>0.1095</c:v>
                </c:pt>
                <c:pt idx="1333">
                  <c:v>0.1105</c:v>
                </c:pt>
                <c:pt idx="1334">
                  <c:v>0.1105</c:v>
                </c:pt>
                <c:pt idx="1335">
                  <c:v>0.1105</c:v>
                </c:pt>
                <c:pt idx="1336">
                  <c:v>0.1105</c:v>
                </c:pt>
                <c:pt idx="1337">
                  <c:v>0.1105</c:v>
                </c:pt>
                <c:pt idx="1338">
                  <c:v>0.1105</c:v>
                </c:pt>
                <c:pt idx="1339">
                  <c:v>0.1105</c:v>
                </c:pt>
                <c:pt idx="1340">
                  <c:v>0.1105</c:v>
                </c:pt>
                <c:pt idx="1341">
                  <c:v>0.1105</c:v>
                </c:pt>
                <c:pt idx="1342">
                  <c:v>0.1105</c:v>
                </c:pt>
                <c:pt idx="1343">
                  <c:v>0.1105</c:v>
                </c:pt>
                <c:pt idx="1344">
                  <c:v>0.1105</c:v>
                </c:pt>
                <c:pt idx="1345">
                  <c:v>0.1114</c:v>
                </c:pt>
                <c:pt idx="1346">
                  <c:v>0.1114</c:v>
                </c:pt>
                <c:pt idx="1347">
                  <c:v>0.1114</c:v>
                </c:pt>
                <c:pt idx="1348">
                  <c:v>0.1114</c:v>
                </c:pt>
                <c:pt idx="1349">
                  <c:v>0.1114</c:v>
                </c:pt>
                <c:pt idx="1350">
                  <c:v>0.1114</c:v>
                </c:pt>
                <c:pt idx="1351">
                  <c:v>0.1114</c:v>
                </c:pt>
                <c:pt idx="1352">
                  <c:v>0.1114</c:v>
                </c:pt>
                <c:pt idx="1353">
                  <c:v>0.1114</c:v>
                </c:pt>
                <c:pt idx="1354">
                  <c:v>0.1123</c:v>
                </c:pt>
                <c:pt idx="1355">
                  <c:v>0.1123</c:v>
                </c:pt>
                <c:pt idx="1356">
                  <c:v>0.1123</c:v>
                </c:pt>
                <c:pt idx="1357">
                  <c:v>0.1123</c:v>
                </c:pt>
                <c:pt idx="1358">
                  <c:v>0.1133</c:v>
                </c:pt>
                <c:pt idx="1359">
                  <c:v>0.1133</c:v>
                </c:pt>
                <c:pt idx="1360">
                  <c:v>0.1133</c:v>
                </c:pt>
                <c:pt idx="1361">
                  <c:v>0.1133</c:v>
                </c:pt>
                <c:pt idx="1362">
                  <c:v>0.1133</c:v>
                </c:pt>
                <c:pt idx="1363">
                  <c:v>0.1133</c:v>
                </c:pt>
                <c:pt idx="1364">
                  <c:v>0.1133</c:v>
                </c:pt>
                <c:pt idx="1365">
                  <c:v>0.1133</c:v>
                </c:pt>
                <c:pt idx="1366">
                  <c:v>0.1142</c:v>
                </c:pt>
                <c:pt idx="1367">
                  <c:v>0.1142</c:v>
                </c:pt>
                <c:pt idx="1368">
                  <c:v>0.1142</c:v>
                </c:pt>
                <c:pt idx="1369">
                  <c:v>0.1142</c:v>
                </c:pt>
                <c:pt idx="1370">
                  <c:v>0.1142</c:v>
                </c:pt>
                <c:pt idx="1371">
                  <c:v>0.11509999999999999</c:v>
                </c:pt>
                <c:pt idx="1372">
                  <c:v>0.11509999999999999</c:v>
                </c:pt>
                <c:pt idx="1373">
                  <c:v>0.11509999999999999</c:v>
                </c:pt>
                <c:pt idx="1374">
                  <c:v>0.11509999999999999</c:v>
                </c:pt>
                <c:pt idx="1375">
                  <c:v>0.11509999999999999</c:v>
                </c:pt>
                <c:pt idx="1376">
                  <c:v>0.11509999999999999</c:v>
                </c:pt>
                <c:pt idx="1377">
                  <c:v>0.11509999999999999</c:v>
                </c:pt>
                <c:pt idx="1378">
                  <c:v>0.11509999999999999</c:v>
                </c:pt>
                <c:pt idx="1379">
                  <c:v>0.11509999999999999</c:v>
                </c:pt>
                <c:pt idx="1380">
                  <c:v>0.11509999999999999</c:v>
                </c:pt>
                <c:pt idx="1381">
                  <c:v>0.11509999999999999</c:v>
                </c:pt>
                <c:pt idx="1382">
                  <c:v>0.11509999999999999</c:v>
                </c:pt>
                <c:pt idx="1383">
                  <c:v>0.11509999999999999</c:v>
                </c:pt>
                <c:pt idx="1384">
                  <c:v>0.11509999999999999</c:v>
                </c:pt>
                <c:pt idx="1385">
                  <c:v>0.11509999999999999</c:v>
                </c:pt>
                <c:pt idx="1386">
                  <c:v>0.11509999999999999</c:v>
                </c:pt>
                <c:pt idx="1387">
                  <c:v>0.11509999999999999</c:v>
                </c:pt>
                <c:pt idx="1388">
                  <c:v>0.11509999999999999</c:v>
                </c:pt>
                <c:pt idx="1389">
                  <c:v>0.11509999999999999</c:v>
                </c:pt>
                <c:pt idx="1390">
                  <c:v>0.11509999999999999</c:v>
                </c:pt>
                <c:pt idx="1391">
                  <c:v>0.11509999999999999</c:v>
                </c:pt>
                <c:pt idx="1392">
                  <c:v>0.11509999999999999</c:v>
                </c:pt>
                <c:pt idx="1393">
                  <c:v>0.11509999999999999</c:v>
                </c:pt>
                <c:pt idx="1394">
                  <c:v>0.11509999999999999</c:v>
                </c:pt>
                <c:pt idx="1395">
                  <c:v>0.11509999999999999</c:v>
                </c:pt>
                <c:pt idx="1396">
                  <c:v>0.11509999999999999</c:v>
                </c:pt>
                <c:pt idx="1397">
                  <c:v>0.11509999999999999</c:v>
                </c:pt>
                <c:pt idx="1398">
                  <c:v>0.11609999999999999</c:v>
                </c:pt>
                <c:pt idx="1399">
                  <c:v>0.11609999999999999</c:v>
                </c:pt>
                <c:pt idx="1400">
                  <c:v>0.11609999999999999</c:v>
                </c:pt>
                <c:pt idx="1401">
                  <c:v>0.11609999999999999</c:v>
                </c:pt>
                <c:pt idx="1402">
                  <c:v>0.11609999999999999</c:v>
                </c:pt>
                <c:pt idx="1403">
                  <c:v>0.11609999999999999</c:v>
                </c:pt>
                <c:pt idx="1404">
                  <c:v>0.11609999999999999</c:v>
                </c:pt>
                <c:pt idx="1405">
                  <c:v>0.11609999999999999</c:v>
                </c:pt>
                <c:pt idx="1406">
                  <c:v>0.11609999999999999</c:v>
                </c:pt>
                <c:pt idx="1407">
                  <c:v>0.11609999999999999</c:v>
                </c:pt>
                <c:pt idx="1408">
                  <c:v>0.11609999999999999</c:v>
                </c:pt>
                <c:pt idx="1409">
                  <c:v>0.11609999999999999</c:v>
                </c:pt>
                <c:pt idx="1410">
                  <c:v>0.11609999999999999</c:v>
                </c:pt>
                <c:pt idx="1411">
                  <c:v>0.11609999999999999</c:v>
                </c:pt>
                <c:pt idx="1412">
                  <c:v>0.11609999999999999</c:v>
                </c:pt>
                <c:pt idx="1413">
                  <c:v>0.11609999999999999</c:v>
                </c:pt>
                <c:pt idx="1414">
                  <c:v>0.11609999999999999</c:v>
                </c:pt>
                <c:pt idx="1415">
                  <c:v>0.11609999999999999</c:v>
                </c:pt>
                <c:pt idx="1416">
                  <c:v>0.11609999999999999</c:v>
                </c:pt>
                <c:pt idx="1417">
                  <c:v>0.11609999999999999</c:v>
                </c:pt>
                <c:pt idx="1418">
                  <c:v>0.11609999999999999</c:v>
                </c:pt>
                <c:pt idx="1419">
                  <c:v>0.11609999999999999</c:v>
                </c:pt>
                <c:pt idx="1420">
                  <c:v>0.11609999999999999</c:v>
                </c:pt>
                <c:pt idx="1421">
                  <c:v>0.11609999999999999</c:v>
                </c:pt>
                <c:pt idx="1422">
                  <c:v>0.11609999999999999</c:v>
                </c:pt>
                <c:pt idx="1423">
                  <c:v>0.11609999999999999</c:v>
                </c:pt>
                <c:pt idx="1424">
                  <c:v>0.11609999999999999</c:v>
                </c:pt>
                <c:pt idx="1425">
                  <c:v>0.11609999999999999</c:v>
                </c:pt>
                <c:pt idx="1426">
                  <c:v>0.11609999999999999</c:v>
                </c:pt>
                <c:pt idx="1427">
                  <c:v>0.11609999999999999</c:v>
                </c:pt>
                <c:pt idx="1428">
                  <c:v>0.11609999999999999</c:v>
                </c:pt>
                <c:pt idx="1429">
                  <c:v>0.11609999999999999</c:v>
                </c:pt>
                <c:pt idx="1430">
                  <c:v>0.11609999999999999</c:v>
                </c:pt>
                <c:pt idx="1431">
                  <c:v>0.11609999999999999</c:v>
                </c:pt>
                <c:pt idx="1432">
                  <c:v>0.11609999999999999</c:v>
                </c:pt>
                <c:pt idx="1433">
                  <c:v>0.11609999999999999</c:v>
                </c:pt>
                <c:pt idx="1434">
                  <c:v>0.11609999999999999</c:v>
                </c:pt>
                <c:pt idx="1435">
                  <c:v>0.11609999999999999</c:v>
                </c:pt>
                <c:pt idx="1436">
                  <c:v>0.11609999999999999</c:v>
                </c:pt>
                <c:pt idx="1437">
                  <c:v>0.11609999999999999</c:v>
                </c:pt>
                <c:pt idx="1438">
                  <c:v>0.11609999999999999</c:v>
                </c:pt>
                <c:pt idx="1439">
                  <c:v>0.11609999999999999</c:v>
                </c:pt>
                <c:pt idx="1440">
                  <c:v>0.11609999999999999</c:v>
                </c:pt>
                <c:pt idx="1441">
                  <c:v>0.11609999999999999</c:v>
                </c:pt>
                <c:pt idx="1442">
                  <c:v>0.11609999999999999</c:v>
                </c:pt>
                <c:pt idx="1443">
                  <c:v>0.11609999999999999</c:v>
                </c:pt>
                <c:pt idx="1444">
                  <c:v>0.11609999999999999</c:v>
                </c:pt>
                <c:pt idx="1445">
                  <c:v>0.11609999999999999</c:v>
                </c:pt>
                <c:pt idx="1446">
                  <c:v>0.11609999999999999</c:v>
                </c:pt>
                <c:pt idx="1447">
                  <c:v>0.11609999999999999</c:v>
                </c:pt>
                <c:pt idx="1448">
                  <c:v>0.11609999999999999</c:v>
                </c:pt>
                <c:pt idx="1449">
                  <c:v>0.11609999999999999</c:v>
                </c:pt>
                <c:pt idx="1450">
                  <c:v>0.11700000000000001</c:v>
                </c:pt>
                <c:pt idx="1451">
                  <c:v>0.11700000000000001</c:v>
                </c:pt>
                <c:pt idx="1452">
                  <c:v>0.1179</c:v>
                </c:pt>
                <c:pt idx="1453">
                  <c:v>0.1179</c:v>
                </c:pt>
                <c:pt idx="1454">
                  <c:v>0.1179</c:v>
                </c:pt>
                <c:pt idx="1455">
                  <c:v>0.1179</c:v>
                </c:pt>
                <c:pt idx="1456">
                  <c:v>0.1179</c:v>
                </c:pt>
                <c:pt idx="1457">
                  <c:v>0.11890000000000001</c:v>
                </c:pt>
                <c:pt idx="1458">
                  <c:v>0.11890000000000001</c:v>
                </c:pt>
                <c:pt idx="1459">
                  <c:v>0.11890000000000001</c:v>
                </c:pt>
                <c:pt idx="1460">
                  <c:v>0.11890000000000001</c:v>
                </c:pt>
                <c:pt idx="1461">
                  <c:v>0.11890000000000001</c:v>
                </c:pt>
                <c:pt idx="1462">
                  <c:v>0.11890000000000001</c:v>
                </c:pt>
                <c:pt idx="1463">
                  <c:v>0.11890000000000001</c:v>
                </c:pt>
                <c:pt idx="1464">
                  <c:v>0.11890000000000001</c:v>
                </c:pt>
                <c:pt idx="1465">
                  <c:v>0.11890000000000001</c:v>
                </c:pt>
                <c:pt idx="1466">
                  <c:v>0.1198</c:v>
                </c:pt>
                <c:pt idx="1467">
                  <c:v>0.1198</c:v>
                </c:pt>
                <c:pt idx="1468">
                  <c:v>0.1198</c:v>
                </c:pt>
                <c:pt idx="1469">
                  <c:v>0.1198</c:v>
                </c:pt>
                <c:pt idx="1470">
                  <c:v>0.1198</c:v>
                </c:pt>
                <c:pt idx="1471">
                  <c:v>0.1198</c:v>
                </c:pt>
                <c:pt idx="1472">
                  <c:v>0.1198</c:v>
                </c:pt>
                <c:pt idx="1473">
                  <c:v>0.1198</c:v>
                </c:pt>
                <c:pt idx="1474">
                  <c:v>0.1198</c:v>
                </c:pt>
                <c:pt idx="1475">
                  <c:v>0.1198</c:v>
                </c:pt>
                <c:pt idx="1476">
                  <c:v>0.1198</c:v>
                </c:pt>
                <c:pt idx="1477">
                  <c:v>0.1198</c:v>
                </c:pt>
                <c:pt idx="1478">
                  <c:v>0.1198</c:v>
                </c:pt>
                <c:pt idx="1479">
                  <c:v>0.1198</c:v>
                </c:pt>
                <c:pt idx="1480">
                  <c:v>0.1208</c:v>
                </c:pt>
                <c:pt idx="1481">
                  <c:v>0.1208</c:v>
                </c:pt>
                <c:pt idx="1482">
                  <c:v>0.1208</c:v>
                </c:pt>
                <c:pt idx="1483">
                  <c:v>0.1208</c:v>
                </c:pt>
                <c:pt idx="1484">
                  <c:v>0.1208</c:v>
                </c:pt>
                <c:pt idx="1485">
                  <c:v>0.1208</c:v>
                </c:pt>
                <c:pt idx="1486">
                  <c:v>0.1208</c:v>
                </c:pt>
                <c:pt idx="1487">
                  <c:v>0.1208</c:v>
                </c:pt>
                <c:pt idx="1488">
                  <c:v>0.1208</c:v>
                </c:pt>
                <c:pt idx="1489">
                  <c:v>0.1208</c:v>
                </c:pt>
                <c:pt idx="1490">
                  <c:v>0.1208</c:v>
                </c:pt>
                <c:pt idx="1491">
                  <c:v>0.1208</c:v>
                </c:pt>
                <c:pt idx="1492">
                  <c:v>0.1208</c:v>
                </c:pt>
                <c:pt idx="1493">
                  <c:v>0.1208</c:v>
                </c:pt>
                <c:pt idx="1494">
                  <c:v>0.1208</c:v>
                </c:pt>
                <c:pt idx="1495">
                  <c:v>0.1208</c:v>
                </c:pt>
                <c:pt idx="1496">
                  <c:v>0.1208</c:v>
                </c:pt>
                <c:pt idx="1497">
                  <c:v>0.1208</c:v>
                </c:pt>
                <c:pt idx="1498">
                  <c:v>0.1208</c:v>
                </c:pt>
                <c:pt idx="1499">
                  <c:v>0.1208</c:v>
                </c:pt>
                <c:pt idx="1500">
                  <c:v>0.1208</c:v>
                </c:pt>
                <c:pt idx="1501">
                  <c:v>0.1208</c:v>
                </c:pt>
                <c:pt idx="1502">
                  <c:v>0.1217</c:v>
                </c:pt>
                <c:pt idx="1503">
                  <c:v>0.1217</c:v>
                </c:pt>
                <c:pt idx="1504">
                  <c:v>0.1217</c:v>
                </c:pt>
                <c:pt idx="1505">
                  <c:v>0.1217</c:v>
                </c:pt>
                <c:pt idx="1506">
                  <c:v>0.1227</c:v>
                </c:pt>
                <c:pt idx="1507">
                  <c:v>0.1227</c:v>
                </c:pt>
                <c:pt idx="1508">
                  <c:v>0.1227</c:v>
                </c:pt>
                <c:pt idx="1509">
                  <c:v>0.1237</c:v>
                </c:pt>
                <c:pt idx="1510">
                  <c:v>0.1237</c:v>
                </c:pt>
                <c:pt idx="1511">
                  <c:v>0.1237</c:v>
                </c:pt>
                <c:pt idx="1512">
                  <c:v>0.1237</c:v>
                </c:pt>
                <c:pt idx="1513">
                  <c:v>0.1237</c:v>
                </c:pt>
                <c:pt idx="1514">
                  <c:v>0.1237</c:v>
                </c:pt>
                <c:pt idx="1515">
                  <c:v>0.1237</c:v>
                </c:pt>
                <c:pt idx="1516">
                  <c:v>0.1237</c:v>
                </c:pt>
                <c:pt idx="1517">
                  <c:v>0.1237</c:v>
                </c:pt>
                <c:pt idx="1518">
                  <c:v>0.1237</c:v>
                </c:pt>
                <c:pt idx="1519">
                  <c:v>0.1237</c:v>
                </c:pt>
                <c:pt idx="1520">
                  <c:v>0.1237</c:v>
                </c:pt>
                <c:pt idx="1521">
                  <c:v>0.1237</c:v>
                </c:pt>
                <c:pt idx="1522">
                  <c:v>0.1237</c:v>
                </c:pt>
                <c:pt idx="1523">
                  <c:v>0.1237</c:v>
                </c:pt>
                <c:pt idx="1524">
                  <c:v>0.1237</c:v>
                </c:pt>
                <c:pt idx="1525">
                  <c:v>0.1237</c:v>
                </c:pt>
                <c:pt idx="1526">
                  <c:v>0.1237</c:v>
                </c:pt>
                <c:pt idx="1527">
                  <c:v>0.1237</c:v>
                </c:pt>
                <c:pt idx="1528">
                  <c:v>0.1237</c:v>
                </c:pt>
                <c:pt idx="1529">
                  <c:v>0.1237</c:v>
                </c:pt>
                <c:pt idx="1530">
                  <c:v>0.1237</c:v>
                </c:pt>
                <c:pt idx="1531">
                  <c:v>0.1237</c:v>
                </c:pt>
                <c:pt idx="1532">
                  <c:v>0.1237</c:v>
                </c:pt>
                <c:pt idx="1533">
                  <c:v>0.1237</c:v>
                </c:pt>
                <c:pt idx="1534">
                  <c:v>0.1237</c:v>
                </c:pt>
                <c:pt idx="1535">
                  <c:v>0.1237</c:v>
                </c:pt>
                <c:pt idx="1536">
                  <c:v>0.1237</c:v>
                </c:pt>
                <c:pt idx="1537">
                  <c:v>0.1237</c:v>
                </c:pt>
                <c:pt idx="1538">
                  <c:v>0.1237</c:v>
                </c:pt>
                <c:pt idx="1539">
                  <c:v>0.1237</c:v>
                </c:pt>
                <c:pt idx="1540">
                  <c:v>0.1237</c:v>
                </c:pt>
                <c:pt idx="1541">
                  <c:v>0.1237</c:v>
                </c:pt>
                <c:pt idx="1542">
                  <c:v>0.1237</c:v>
                </c:pt>
                <c:pt idx="1543">
                  <c:v>0.1246</c:v>
                </c:pt>
                <c:pt idx="1544">
                  <c:v>0.1246</c:v>
                </c:pt>
                <c:pt idx="1545">
                  <c:v>0.1246</c:v>
                </c:pt>
                <c:pt idx="1546">
                  <c:v>0.1246</c:v>
                </c:pt>
                <c:pt idx="1547">
                  <c:v>0.1246</c:v>
                </c:pt>
                <c:pt idx="1548">
                  <c:v>0.1246</c:v>
                </c:pt>
                <c:pt idx="1549">
                  <c:v>0.1246</c:v>
                </c:pt>
                <c:pt idx="1550">
                  <c:v>0.1246</c:v>
                </c:pt>
                <c:pt idx="1551">
                  <c:v>0.1246</c:v>
                </c:pt>
                <c:pt idx="1552">
                  <c:v>0.1246</c:v>
                </c:pt>
                <c:pt idx="1553">
                  <c:v>0.1246</c:v>
                </c:pt>
                <c:pt idx="1554">
                  <c:v>0.1246</c:v>
                </c:pt>
                <c:pt idx="1555">
                  <c:v>0.1246</c:v>
                </c:pt>
                <c:pt idx="1556">
                  <c:v>0.1246</c:v>
                </c:pt>
                <c:pt idx="1557">
                  <c:v>0.1246</c:v>
                </c:pt>
                <c:pt idx="1558">
                  <c:v>0.1246</c:v>
                </c:pt>
                <c:pt idx="1559">
                  <c:v>0.1246</c:v>
                </c:pt>
                <c:pt idx="1560">
                  <c:v>0.1246</c:v>
                </c:pt>
                <c:pt idx="1561">
                  <c:v>0.1246</c:v>
                </c:pt>
                <c:pt idx="1562">
                  <c:v>0.1246</c:v>
                </c:pt>
                <c:pt idx="1563">
                  <c:v>0.1246</c:v>
                </c:pt>
                <c:pt idx="1564">
                  <c:v>0.12559999999999999</c:v>
                </c:pt>
                <c:pt idx="1565">
                  <c:v>0.1265</c:v>
                </c:pt>
                <c:pt idx="1566">
                  <c:v>0.1265</c:v>
                </c:pt>
                <c:pt idx="1567">
                  <c:v>0.1265</c:v>
                </c:pt>
                <c:pt idx="1568">
                  <c:v>0.1265</c:v>
                </c:pt>
                <c:pt idx="1569">
                  <c:v>0.1265</c:v>
                </c:pt>
                <c:pt idx="1570">
                  <c:v>0.1265</c:v>
                </c:pt>
                <c:pt idx="1571">
                  <c:v>0.1265</c:v>
                </c:pt>
                <c:pt idx="1572">
                  <c:v>0.1275</c:v>
                </c:pt>
                <c:pt idx="1573">
                  <c:v>0.1275</c:v>
                </c:pt>
                <c:pt idx="1574">
                  <c:v>0.1275</c:v>
                </c:pt>
                <c:pt idx="1575">
                  <c:v>0.1275</c:v>
                </c:pt>
                <c:pt idx="1576">
                  <c:v>0.1275</c:v>
                </c:pt>
                <c:pt idx="1577">
                  <c:v>0.1275</c:v>
                </c:pt>
                <c:pt idx="1578">
                  <c:v>0.1275</c:v>
                </c:pt>
                <c:pt idx="1579">
                  <c:v>0.1275</c:v>
                </c:pt>
                <c:pt idx="1580">
                  <c:v>0.1275</c:v>
                </c:pt>
                <c:pt idx="1581">
                  <c:v>0.1275</c:v>
                </c:pt>
                <c:pt idx="1582">
                  <c:v>0.1275</c:v>
                </c:pt>
                <c:pt idx="1583">
                  <c:v>0.1275</c:v>
                </c:pt>
                <c:pt idx="1584">
                  <c:v>0.1275</c:v>
                </c:pt>
                <c:pt idx="1585">
                  <c:v>0.1275</c:v>
                </c:pt>
                <c:pt idx="1586">
                  <c:v>0.1285</c:v>
                </c:pt>
                <c:pt idx="1587">
                  <c:v>0.1285</c:v>
                </c:pt>
                <c:pt idx="1588">
                  <c:v>0.1285</c:v>
                </c:pt>
                <c:pt idx="1589">
                  <c:v>0.1285</c:v>
                </c:pt>
                <c:pt idx="1590">
                  <c:v>0.1285</c:v>
                </c:pt>
                <c:pt idx="1591">
                  <c:v>0.1285</c:v>
                </c:pt>
                <c:pt idx="1592">
                  <c:v>0.12939999999999999</c:v>
                </c:pt>
                <c:pt idx="1593">
                  <c:v>0.12939999999999999</c:v>
                </c:pt>
                <c:pt idx="1594">
                  <c:v>0.12939999999999999</c:v>
                </c:pt>
                <c:pt idx="1595">
                  <c:v>0.12939999999999999</c:v>
                </c:pt>
                <c:pt idx="1596">
                  <c:v>0.13039999999999999</c:v>
                </c:pt>
                <c:pt idx="1597">
                  <c:v>0.13039999999999999</c:v>
                </c:pt>
                <c:pt idx="1598">
                  <c:v>0.13039999999999999</c:v>
                </c:pt>
                <c:pt idx="1599">
                  <c:v>0.13039999999999999</c:v>
                </c:pt>
                <c:pt idx="1600">
                  <c:v>0.13039999999999999</c:v>
                </c:pt>
                <c:pt idx="1601">
                  <c:v>0.13039999999999999</c:v>
                </c:pt>
                <c:pt idx="1602">
                  <c:v>0.13139999999999999</c:v>
                </c:pt>
                <c:pt idx="1603">
                  <c:v>0.13139999999999999</c:v>
                </c:pt>
                <c:pt idx="1604">
                  <c:v>0.13139999999999999</c:v>
                </c:pt>
                <c:pt idx="1605">
                  <c:v>0.13139999999999999</c:v>
                </c:pt>
                <c:pt idx="1606">
                  <c:v>0.13139999999999999</c:v>
                </c:pt>
                <c:pt idx="1607">
                  <c:v>0.13139999999999999</c:v>
                </c:pt>
                <c:pt idx="1608">
                  <c:v>0.13139999999999999</c:v>
                </c:pt>
                <c:pt idx="1609">
                  <c:v>0.13139999999999999</c:v>
                </c:pt>
                <c:pt idx="1610">
                  <c:v>0.13139999999999999</c:v>
                </c:pt>
                <c:pt idx="1611">
                  <c:v>0.13139999999999999</c:v>
                </c:pt>
                <c:pt idx="1612">
                  <c:v>0.13139999999999999</c:v>
                </c:pt>
                <c:pt idx="1613">
                  <c:v>0.13139999999999999</c:v>
                </c:pt>
                <c:pt idx="1614">
                  <c:v>0.13139999999999999</c:v>
                </c:pt>
                <c:pt idx="1615">
                  <c:v>0.13139999999999999</c:v>
                </c:pt>
                <c:pt idx="1616">
                  <c:v>0.13139999999999999</c:v>
                </c:pt>
                <c:pt idx="1617">
                  <c:v>0.13139999999999999</c:v>
                </c:pt>
                <c:pt idx="1618">
                  <c:v>0.13139999999999999</c:v>
                </c:pt>
                <c:pt idx="1619">
                  <c:v>0.13139999999999999</c:v>
                </c:pt>
                <c:pt idx="1620">
                  <c:v>0.13139999999999999</c:v>
                </c:pt>
                <c:pt idx="1621">
                  <c:v>0.13139999999999999</c:v>
                </c:pt>
                <c:pt idx="1622">
                  <c:v>0.13139999999999999</c:v>
                </c:pt>
                <c:pt idx="1623">
                  <c:v>0.13139999999999999</c:v>
                </c:pt>
                <c:pt idx="1624">
                  <c:v>0.13139999999999999</c:v>
                </c:pt>
                <c:pt idx="1625">
                  <c:v>0.13139999999999999</c:v>
                </c:pt>
                <c:pt idx="1626">
                  <c:v>0.13139999999999999</c:v>
                </c:pt>
                <c:pt idx="1627">
                  <c:v>0.13139999999999999</c:v>
                </c:pt>
                <c:pt idx="1628">
                  <c:v>0.13139999999999999</c:v>
                </c:pt>
                <c:pt idx="1629">
                  <c:v>0.1323</c:v>
                </c:pt>
                <c:pt idx="1630">
                  <c:v>0.1323</c:v>
                </c:pt>
                <c:pt idx="1631">
                  <c:v>0.1333</c:v>
                </c:pt>
                <c:pt idx="1632">
                  <c:v>0.1333</c:v>
                </c:pt>
                <c:pt idx="1633">
                  <c:v>0.1333</c:v>
                </c:pt>
                <c:pt idx="1634">
                  <c:v>0.1343</c:v>
                </c:pt>
                <c:pt idx="1635">
                  <c:v>0.1343</c:v>
                </c:pt>
                <c:pt idx="1636">
                  <c:v>0.1343</c:v>
                </c:pt>
                <c:pt idx="1637">
                  <c:v>0.13519999999999999</c:v>
                </c:pt>
                <c:pt idx="1638">
                  <c:v>0.13519999999999999</c:v>
                </c:pt>
                <c:pt idx="1639">
                  <c:v>0.13519999999999999</c:v>
                </c:pt>
                <c:pt idx="1640">
                  <c:v>0.13519999999999999</c:v>
                </c:pt>
                <c:pt idx="1641">
                  <c:v>0.13519999999999999</c:v>
                </c:pt>
                <c:pt idx="1642">
                  <c:v>0.13519999999999999</c:v>
                </c:pt>
                <c:pt idx="1643">
                  <c:v>0.13519999999999999</c:v>
                </c:pt>
                <c:pt idx="1644">
                  <c:v>0.13519999999999999</c:v>
                </c:pt>
                <c:pt idx="1645">
                  <c:v>0.13519999999999999</c:v>
                </c:pt>
                <c:pt idx="1646">
                  <c:v>0.13519999999999999</c:v>
                </c:pt>
                <c:pt idx="1647">
                  <c:v>0.13519999999999999</c:v>
                </c:pt>
                <c:pt idx="1648">
                  <c:v>0.13519999999999999</c:v>
                </c:pt>
                <c:pt idx="1649">
                  <c:v>0.13519999999999999</c:v>
                </c:pt>
                <c:pt idx="1650">
                  <c:v>0.13519999999999999</c:v>
                </c:pt>
                <c:pt idx="1651">
                  <c:v>0.13519999999999999</c:v>
                </c:pt>
                <c:pt idx="1652">
                  <c:v>0.13519999999999999</c:v>
                </c:pt>
                <c:pt idx="1653">
                  <c:v>0.13519999999999999</c:v>
                </c:pt>
                <c:pt idx="1654">
                  <c:v>0.13519999999999999</c:v>
                </c:pt>
                <c:pt idx="1655">
                  <c:v>0.13519999999999999</c:v>
                </c:pt>
                <c:pt idx="1656">
                  <c:v>0.13519999999999999</c:v>
                </c:pt>
                <c:pt idx="1657">
                  <c:v>0.13519999999999999</c:v>
                </c:pt>
                <c:pt idx="1658">
                  <c:v>0.13519999999999999</c:v>
                </c:pt>
                <c:pt idx="1659">
                  <c:v>0.13519999999999999</c:v>
                </c:pt>
                <c:pt idx="1660">
                  <c:v>0.13519999999999999</c:v>
                </c:pt>
                <c:pt idx="1661">
                  <c:v>0.13519999999999999</c:v>
                </c:pt>
                <c:pt idx="1662">
                  <c:v>0.13519999999999999</c:v>
                </c:pt>
                <c:pt idx="1663">
                  <c:v>0.13619999999999999</c:v>
                </c:pt>
                <c:pt idx="1664">
                  <c:v>0.13619999999999999</c:v>
                </c:pt>
                <c:pt idx="1665">
                  <c:v>0.13619999999999999</c:v>
                </c:pt>
                <c:pt idx="1666">
                  <c:v>0.13619999999999999</c:v>
                </c:pt>
                <c:pt idx="1667">
                  <c:v>0.13619999999999999</c:v>
                </c:pt>
                <c:pt idx="1668">
                  <c:v>0.13619999999999999</c:v>
                </c:pt>
                <c:pt idx="1669">
                  <c:v>0.13619999999999999</c:v>
                </c:pt>
                <c:pt idx="1670">
                  <c:v>0.13619999999999999</c:v>
                </c:pt>
                <c:pt idx="1671">
                  <c:v>0.13619999999999999</c:v>
                </c:pt>
                <c:pt idx="1672">
                  <c:v>0.13619999999999999</c:v>
                </c:pt>
                <c:pt idx="1673">
                  <c:v>0.13619999999999999</c:v>
                </c:pt>
                <c:pt idx="1674">
                  <c:v>0.13619999999999999</c:v>
                </c:pt>
                <c:pt idx="1675">
                  <c:v>0.13619999999999999</c:v>
                </c:pt>
                <c:pt idx="1676">
                  <c:v>0.13619999999999999</c:v>
                </c:pt>
                <c:pt idx="1677">
                  <c:v>0.13619999999999999</c:v>
                </c:pt>
                <c:pt idx="1678">
                  <c:v>0.13619999999999999</c:v>
                </c:pt>
                <c:pt idx="1679">
                  <c:v>0.13619999999999999</c:v>
                </c:pt>
                <c:pt idx="1680">
                  <c:v>0.13619999999999999</c:v>
                </c:pt>
                <c:pt idx="1681">
                  <c:v>0.13619999999999999</c:v>
                </c:pt>
                <c:pt idx="1682">
                  <c:v>0.13719999999999999</c:v>
                </c:pt>
                <c:pt idx="1683">
                  <c:v>0.13719999999999999</c:v>
                </c:pt>
                <c:pt idx="1684">
                  <c:v>0.13719999999999999</c:v>
                </c:pt>
                <c:pt idx="1685">
                  <c:v>0.13719999999999999</c:v>
                </c:pt>
                <c:pt idx="1686">
                  <c:v>0.13719999999999999</c:v>
                </c:pt>
                <c:pt idx="1687">
                  <c:v>0.13719999999999999</c:v>
                </c:pt>
                <c:pt idx="1688">
                  <c:v>0.13719999999999999</c:v>
                </c:pt>
                <c:pt idx="1689">
                  <c:v>0.13719999999999999</c:v>
                </c:pt>
                <c:pt idx="1690">
                  <c:v>0.13719999999999999</c:v>
                </c:pt>
                <c:pt idx="1691">
                  <c:v>0.13719999999999999</c:v>
                </c:pt>
                <c:pt idx="1692">
                  <c:v>0.13719999999999999</c:v>
                </c:pt>
                <c:pt idx="1693">
                  <c:v>0.13719999999999999</c:v>
                </c:pt>
                <c:pt idx="1694">
                  <c:v>0.13719999999999999</c:v>
                </c:pt>
                <c:pt idx="1695">
                  <c:v>0.13719999999999999</c:v>
                </c:pt>
                <c:pt idx="1696">
                  <c:v>0.13719999999999999</c:v>
                </c:pt>
                <c:pt idx="1697">
                  <c:v>0.13719999999999999</c:v>
                </c:pt>
                <c:pt idx="1698">
                  <c:v>0.13719999999999999</c:v>
                </c:pt>
                <c:pt idx="1699">
                  <c:v>0.13719999999999999</c:v>
                </c:pt>
                <c:pt idx="1700">
                  <c:v>0.13719999999999999</c:v>
                </c:pt>
                <c:pt idx="1701">
                  <c:v>0.13719999999999999</c:v>
                </c:pt>
                <c:pt idx="1702">
                  <c:v>0.13719999999999999</c:v>
                </c:pt>
                <c:pt idx="1703">
                  <c:v>0.13719999999999999</c:v>
                </c:pt>
                <c:pt idx="1704">
                  <c:v>0.13719999999999999</c:v>
                </c:pt>
                <c:pt idx="1705">
                  <c:v>0.13719999999999999</c:v>
                </c:pt>
                <c:pt idx="1706">
                  <c:v>0.13719999999999999</c:v>
                </c:pt>
                <c:pt idx="1707">
                  <c:v>0.13719999999999999</c:v>
                </c:pt>
                <c:pt idx="1708">
                  <c:v>0.13719999999999999</c:v>
                </c:pt>
                <c:pt idx="1709">
                  <c:v>0.13719999999999999</c:v>
                </c:pt>
                <c:pt idx="1710">
                  <c:v>0.13719999999999999</c:v>
                </c:pt>
                <c:pt idx="1711">
                  <c:v>0.13719999999999999</c:v>
                </c:pt>
                <c:pt idx="1712">
                  <c:v>0.13719999999999999</c:v>
                </c:pt>
                <c:pt idx="1713">
                  <c:v>0.13719999999999999</c:v>
                </c:pt>
                <c:pt idx="1714">
                  <c:v>0.13719999999999999</c:v>
                </c:pt>
                <c:pt idx="1715">
                  <c:v>0.13719999999999999</c:v>
                </c:pt>
                <c:pt idx="1716">
                  <c:v>0.13719999999999999</c:v>
                </c:pt>
                <c:pt idx="1717">
                  <c:v>0.13719999999999999</c:v>
                </c:pt>
                <c:pt idx="1718">
                  <c:v>0.13719999999999999</c:v>
                </c:pt>
                <c:pt idx="1719">
                  <c:v>0.13719999999999999</c:v>
                </c:pt>
                <c:pt idx="1720">
                  <c:v>0.13719999999999999</c:v>
                </c:pt>
                <c:pt idx="1721">
                  <c:v>0.13719999999999999</c:v>
                </c:pt>
                <c:pt idx="1722">
                  <c:v>0.13719999999999999</c:v>
                </c:pt>
                <c:pt idx="1723">
                  <c:v>0.13719999999999999</c:v>
                </c:pt>
                <c:pt idx="1724">
                  <c:v>0.13719999999999999</c:v>
                </c:pt>
                <c:pt idx="1725">
                  <c:v>0.13719999999999999</c:v>
                </c:pt>
                <c:pt idx="1726">
                  <c:v>0.13719999999999999</c:v>
                </c:pt>
                <c:pt idx="1727">
                  <c:v>0.1381</c:v>
                </c:pt>
                <c:pt idx="1728">
                  <c:v>0.1381</c:v>
                </c:pt>
                <c:pt idx="1729">
                  <c:v>0.1381</c:v>
                </c:pt>
                <c:pt idx="1730">
                  <c:v>0.1381</c:v>
                </c:pt>
                <c:pt idx="1731">
                  <c:v>0.1381</c:v>
                </c:pt>
                <c:pt idx="1732">
                  <c:v>0.1391</c:v>
                </c:pt>
                <c:pt idx="1733">
                  <c:v>0.1391</c:v>
                </c:pt>
                <c:pt idx="1734">
                  <c:v>0.1401</c:v>
                </c:pt>
                <c:pt idx="1735">
                  <c:v>0.1401</c:v>
                </c:pt>
                <c:pt idx="1736">
                  <c:v>0.1401</c:v>
                </c:pt>
                <c:pt idx="1737">
                  <c:v>0.1401</c:v>
                </c:pt>
                <c:pt idx="1738">
                  <c:v>0.1401</c:v>
                </c:pt>
                <c:pt idx="1739">
                  <c:v>0.1401</c:v>
                </c:pt>
                <c:pt idx="1740">
                  <c:v>0.1401</c:v>
                </c:pt>
                <c:pt idx="1741">
                  <c:v>0.1401</c:v>
                </c:pt>
                <c:pt idx="1742">
                  <c:v>0.1401</c:v>
                </c:pt>
                <c:pt idx="1743">
                  <c:v>0.1401</c:v>
                </c:pt>
                <c:pt idx="1744">
                  <c:v>0.14099999999999999</c:v>
                </c:pt>
                <c:pt idx="1745">
                  <c:v>0.14099999999999999</c:v>
                </c:pt>
                <c:pt idx="1746">
                  <c:v>0.14099999999999999</c:v>
                </c:pt>
                <c:pt idx="1747">
                  <c:v>0.14099999999999999</c:v>
                </c:pt>
                <c:pt idx="1748">
                  <c:v>0.14099999999999999</c:v>
                </c:pt>
                <c:pt idx="1749">
                  <c:v>0.14099999999999999</c:v>
                </c:pt>
                <c:pt idx="1750">
                  <c:v>0.14099999999999999</c:v>
                </c:pt>
                <c:pt idx="1751">
                  <c:v>0.14199999999999999</c:v>
                </c:pt>
                <c:pt idx="1752">
                  <c:v>0.14199999999999999</c:v>
                </c:pt>
                <c:pt idx="1753">
                  <c:v>0.14199999999999999</c:v>
                </c:pt>
                <c:pt idx="1754">
                  <c:v>0.14199999999999999</c:v>
                </c:pt>
                <c:pt idx="1755">
                  <c:v>0.14199999999999999</c:v>
                </c:pt>
                <c:pt idx="1756">
                  <c:v>0.14199999999999999</c:v>
                </c:pt>
                <c:pt idx="1757">
                  <c:v>0.14199999999999999</c:v>
                </c:pt>
                <c:pt idx="1758">
                  <c:v>0.14199999999999999</c:v>
                </c:pt>
                <c:pt idx="1759">
                  <c:v>0.14199999999999999</c:v>
                </c:pt>
                <c:pt idx="1760">
                  <c:v>0.14199999999999999</c:v>
                </c:pt>
                <c:pt idx="1761">
                  <c:v>0.14199999999999999</c:v>
                </c:pt>
                <c:pt idx="1762">
                  <c:v>0.14199999999999999</c:v>
                </c:pt>
                <c:pt idx="1763">
                  <c:v>0.14199999999999999</c:v>
                </c:pt>
                <c:pt idx="1764">
                  <c:v>0.14199999999999999</c:v>
                </c:pt>
                <c:pt idx="1765">
                  <c:v>0.14199999999999999</c:v>
                </c:pt>
                <c:pt idx="1766">
                  <c:v>0.14199999999999999</c:v>
                </c:pt>
                <c:pt idx="1767">
                  <c:v>0.14199999999999999</c:v>
                </c:pt>
                <c:pt idx="1768">
                  <c:v>0.14199999999999999</c:v>
                </c:pt>
                <c:pt idx="1769">
                  <c:v>0.14199999999999999</c:v>
                </c:pt>
                <c:pt idx="1770">
                  <c:v>0.14199999999999999</c:v>
                </c:pt>
                <c:pt idx="1771">
                  <c:v>0.14199999999999999</c:v>
                </c:pt>
                <c:pt idx="1772">
                  <c:v>0.14199999999999999</c:v>
                </c:pt>
                <c:pt idx="1773">
                  <c:v>0.14199999999999999</c:v>
                </c:pt>
                <c:pt idx="1774">
                  <c:v>0.14299999999999999</c:v>
                </c:pt>
                <c:pt idx="1775">
                  <c:v>0.14299999999999999</c:v>
                </c:pt>
                <c:pt idx="1776">
                  <c:v>0.14299999999999999</c:v>
                </c:pt>
                <c:pt idx="1777">
                  <c:v>0.14299999999999999</c:v>
                </c:pt>
                <c:pt idx="1778">
                  <c:v>0.14299999999999999</c:v>
                </c:pt>
                <c:pt idx="1779">
                  <c:v>0.14299999999999999</c:v>
                </c:pt>
                <c:pt idx="1780">
                  <c:v>0.14299999999999999</c:v>
                </c:pt>
                <c:pt idx="1781">
                  <c:v>0.14299999999999999</c:v>
                </c:pt>
                <c:pt idx="1782">
                  <c:v>0.14299999999999999</c:v>
                </c:pt>
                <c:pt idx="1783">
                  <c:v>0.14299999999999999</c:v>
                </c:pt>
                <c:pt idx="1784">
                  <c:v>0.14299999999999999</c:v>
                </c:pt>
                <c:pt idx="1785">
                  <c:v>0.1439</c:v>
                </c:pt>
                <c:pt idx="1786">
                  <c:v>0.1439</c:v>
                </c:pt>
                <c:pt idx="1787">
                  <c:v>0.1439</c:v>
                </c:pt>
                <c:pt idx="1788">
                  <c:v>0.1439</c:v>
                </c:pt>
                <c:pt idx="1789">
                  <c:v>0.1439</c:v>
                </c:pt>
                <c:pt idx="1790">
                  <c:v>0.1449</c:v>
                </c:pt>
                <c:pt idx="1791">
                  <c:v>0.1449</c:v>
                </c:pt>
                <c:pt idx="1792">
                  <c:v>0.1449</c:v>
                </c:pt>
                <c:pt idx="1793">
                  <c:v>0.1449</c:v>
                </c:pt>
                <c:pt idx="1794">
                  <c:v>0.1449</c:v>
                </c:pt>
                <c:pt idx="1795">
                  <c:v>0.1449</c:v>
                </c:pt>
                <c:pt idx="1796">
                  <c:v>0.1459</c:v>
                </c:pt>
                <c:pt idx="1797">
                  <c:v>0.1459</c:v>
                </c:pt>
                <c:pt idx="1798">
                  <c:v>0.1459</c:v>
                </c:pt>
                <c:pt idx="1799">
                  <c:v>0.1459</c:v>
                </c:pt>
                <c:pt idx="1800">
                  <c:v>0.1459</c:v>
                </c:pt>
                <c:pt idx="1801">
                  <c:v>0.1459</c:v>
                </c:pt>
                <c:pt idx="1802">
                  <c:v>0.1459</c:v>
                </c:pt>
                <c:pt idx="1803">
                  <c:v>0.1459</c:v>
                </c:pt>
                <c:pt idx="1804">
                  <c:v>0.1459</c:v>
                </c:pt>
                <c:pt idx="1805">
                  <c:v>0.1459</c:v>
                </c:pt>
                <c:pt idx="1806">
                  <c:v>0.1459</c:v>
                </c:pt>
                <c:pt idx="1807">
                  <c:v>0.1459</c:v>
                </c:pt>
                <c:pt idx="1808">
                  <c:v>0.1459</c:v>
                </c:pt>
                <c:pt idx="1809">
                  <c:v>0.1459</c:v>
                </c:pt>
                <c:pt idx="1810">
                  <c:v>0.1459</c:v>
                </c:pt>
                <c:pt idx="1811">
                  <c:v>0.1459</c:v>
                </c:pt>
                <c:pt idx="1812">
                  <c:v>0.1459</c:v>
                </c:pt>
                <c:pt idx="1813">
                  <c:v>0.1459</c:v>
                </c:pt>
                <c:pt idx="1814">
                  <c:v>0.1459</c:v>
                </c:pt>
                <c:pt idx="1815">
                  <c:v>0.1459</c:v>
                </c:pt>
                <c:pt idx="1816">
                  <c:v>0.1459</c:v>
                </c:pt>
                <c:pt idx="1817">
                  <c:v>0.1459</c:v>
                </c:pt>
                <c:pt idx="1818">
                  <c:v>0.1459</c:v>
                </c:pt>
                <c:pt idx="1819">
                  <c:v>0.1459</c:v>
                </c:pt>
                <c:pt idx="1820">
                  <c:v>0.1469</c:v>
                </c:pt>
                <c:pt idx="1821">
                  <c:v>0.1469</c:v>
                </c:pt>
                <c:pt idx="1822">
                  <c:v>0.1469</c:v>
                </c:pt>
                <c:pt idx="1823">
                  <c:v>0.1469</c:v>
                </c:pt>
                <c:pt idx="1824">
                  <c:v>0.1469</c:v>
                </c:pt>
                <c:pt idx="1825">
                  <c:v>0.1469</c:v>
                </c:pt>
                <c:pt idx="1826">
                  <c:v>0.1469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72-4EA0-9CF0-743867577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6738112"/>
        <c:axId val="596738768"/>
      </c:lineChart>
      <c:catAx>
        <c:axId val="596738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ysClr val="windowText" lastClr="000000"/>
                    </a:solidFill>
                  </a:rPr>
                  <a:t>Follow-up (years)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738768"/>
        <c:crosses val="autoZero"/>
        <c:auto val="1"/>
        <c:lblAlgn val="ctr"/>
        <c:lblOffset val="100"/>
        <c:tickLblSkip val="365"/>
        <c:noMultiLvlLbl val="0"/>
      </c:catAx>
      <c:valAx>
        <c:axId val="59673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ysClr val="windowText" lastClr="000000"/>
                    </a:solidFill>
                  </a:rPr>
                  <a:t>Cumulative Incidence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73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DM</c:v>
                </c:pt>
                <c:pt idx="1">
                  <c:v>No DM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3.5999999999999997E-2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B-44B6-B2F9-298AE9A441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CABG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DM</c:v>
                </c:pt>
                <c:pt idx="1">
                  <c:v>No DM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3.2000000000000001E-2</c:v>
                </c:pt>
                <c:pt idx="1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1B-44B6-B2F9-298AE9A44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6577200"/>
        <c:axId val="1006587040"/>
      </c:barChart>
      <c:catAx>
        <c:axId val="100657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587040"/>
        <c:crosses val="autoZero"/>
        <c:auto val="1"/>
        <c:lblAlgn val="ctr"/>
        <c:lblOffset val="100"/>
        <c:noMultiLvlLbl val="0"/>
      </c:catAx>
      <c:valAx>
        <c:axId val="1006587040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30" b="1" i="0" u="none" strike="noStrike" baseline="0" dirty="0">
                    <a:solidFill>
                      <a:schemeClr val="tx1"/>
                    </a:solidFill>
                    <a:effectLst/>
                  </a:rPr>
                  <a:t>Event frequency </a:t>
                </a:r>
                <a:r>
                  <a:rPr lang="en-US" b="1" dirty="0">
                    <a:solidFill>
                      <a:schemeClr val="tx1"/>
                    </a:solidFill>
                  </a:rPr>
                  <a:t>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577200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032671697287831"/>
          <c:y val="0.88732771235453978"/>
          <c:w val="0.2885132327209099"/>
          <c:h val="9.054839384015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'Stroke1-5yr'!$C$4</c:f>
              <c:strCache>
                <c:ptCount val="1"/>
                <c:pt idx="0">
                  <c:v>CABG/Diabetes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'Stroke1-5yr'!$B$5:$B$1465</c:f>
              <c:numCache>
                <c:formatCode>General</c:formatCode>
                <c:ptCount val="1461"/>
                <c:pt idx="0">
                  <c:v>1.0027397260273974</c:v>
                </c:pt>
                <c:pt idx="1">
                  <c:v>1.0054794520547945</c:v>
                </c:pt>
                <c:pt idx="2">
                  <c:v>1.0082191780821919</c:v>
                </c:pt>
                <c:pt idx="3">
                  <c:v>1.010958904109589</c:v>
                </c:pt>
                <c:pt idx="4">
                  <c:v>1.0136986301369864</c:v>
                </c:pt>
                <c:pt idx="5">
                  <c:v>1.0164383561643835</c:v>
                </c:pt>
                <c:pt idx="6">
                  <c:v>1.0191780821917809</c:v>
                </c:pt>
                <c:pt idx="7">
                  <c:v>1.021917808219178</c:v>
                </c:pt>
                <c:pt idx="8">
                  <c:v>1.0246575342465754</c:v>
                </c:pt>
                <c:pt idx="9">
                  <c:v>1.0273972602739727</c:v>
                </c:pt>
                <c:pt idx="10">
                  <c:v>1.0301369863013699</c:v>
                </c:pt>
                <c:pt idx="11">
                  <c:v>1.0328767123287672</c:v>
                </c:pt>
                <c:pt idx="12">
                  <c:v>1.0356164383561643</c:v>
                </c:pt>
                <c:pt idx="13">
                  <c:v>1.0383561643835617</c:v>
                </c:pt>
                <c:pt idx="14">
                  <c:v>1.0410958904109588</c:v>
                </c:pt>
                <c:pt idx="15">
                  <c:v>1.0438356164383562</c:v>
                </c:pt>
                <c:pt idx="16">
                  <c:v>1.0465753424657533</c:v>
                </c:pt>
                <c:pt idx="17">
                  <c:v>1.0493150684931507</c:v>
                </c:pt>
                <c:pt idx="18">
                  <c:v>1.0520547945205478</c:v>
                </c:pt>
                <c:pt idx="19">
                  <c:v>1.0547945205479452</c:v>
                </c:pt>
                <c:pt idx="20">
                  <c:v>1.0575342465753426</c:v>
                </c:pt>
                <c:pt idx="21">
                  <c:v>1.0602739726027397</c:v>
                </c:pt>
                <c:pt idx="22">
                  <c:v>1.0630136986301371</c:v>
                </c:pt>
                <c:pt idx="23">
                  <c:v>1.0657534246575342</c:v>
                </c:pt>
                <c:pt idx="24">
                  <c:v>1.0684931506849316</c:v>
                </c:pt>
                <c:pt idx="25">
                  <c:v>1.0712328767123287</c:v>
                </c:pt>
                <c:pt idx="26">
                  <c:v>1.0739726027397261</c:v>
                </c:pt>
                <c:pt idx="27">
                  <c:v>1.0767123287671232</c:v>
                </c:pt>
                <c:pt idx="28">
                  <c:v>1.0794520547945206</c:v>
                </c:pt>
                <c:pt idx="29">
                  <c:v>1.0821917808219179</c:v>
                </c:pt>
                <c:pt idx="30">
                  <c:v>1.0849315068493151</c:v>
                </c:pt>
                <c:pt idx="31">
                  <c:v>1.0876712328767124</c:v>
                </c:pt>
                <c:pt idx="32">
                  <c:v>1.0904109589041096</c:v>
                </c:pt>
                <c:pt idx="33">
                  <c:v>1.0931506849315069</c:v>
                </c:pt>
                <c:pt idx="34">
                  <c:v>1.095890410958904</c:v>
                </c:pt>
                <c:pt idx="35">
                  <c:v>1.0986301369863014</c:v>
                </c:pt>
                <c:pt idx="36">
                  <c:v>1.1013698630136985</c:v>
                </c:pt>
                <c:pt idx="37">
                  <c:v>1.1041095890410959</c:v>
                </c:pt>
                <c:pt idx="38">
                  <c:v>1.106849315068493</c:v>
                </c:pt>
                <c:pt idx="39">
                  <c:v>1.1095890410958904</c:v>
                </c:pt>
                <c:pt idx="40">
                  <c:v>1.1123287671232878</c:v>
                </c:pt>
                <c:pt idx="41">
                  <c:v>1.1150684931506849</c:v>
                </c:pt>
                <c:pt idx="42">
                  <c:v>1.1178082191780823</c:v>
                </c:pt>
                <c:pt idx="43">
                  <c:v>1.1205479452054794</c:v>
                </c:pt>
                <c:pt idx="44">
                  <c:v>1.1232876712328768</c:v>
                </c:pt>
                <c:pt idx="45">
                  <c:v>1.1260273972602739</c:v>
                </c:pt>
                <c:pt idx="46">
                  <c:v>1.1287671232876713</c:v>
                </c:pt>
                <c:pt idx="47">
                  <c:v>1.1315068493150684</c:v>
                </c:pt>
                <c:pt idx="48">
                  <c:v>1.1342465753424658</c:v>
                </c:pt>
                <c:pt idx="49">
                  <c:v>1.1369863013698631</c:v>
                </c:pt>
                <c:pt idx="50">
                  <c:v>1.1397260273972603</c:v>
                </c:pt>
                <c:pt idx="51">
                  <c:v>1.1424657534246576</c:v>
                </c:pt>
                <c:pt idx="52">
                  <c:v>1.1452054794520548</c:v>
                </c:pt>
                <c:pt idx="53">
                  <c:v>1.1479452054794521</c:v>
                </c:pt>
                <c:pt idx="54">
                  <c:v>1.1506849315068493</c:v>
                </c:pt>
                <c:pt idx="55">
                  <c:v>1.1534246575342466</c:v>
                </c:pt>
                <c:pt idx="56">
                  <c:v>1.1561643835616437</c:v>
                </c:pt>
                <c:pt idx="57">
                  <c:v>1.1589041095890411</c:v>
                </c:pt>
                <c:pt idx="58">
                  <c:v>1.1616438356164382</c:v>
                </c:pt>
                <c:pt idx="59">
                  <c:v>1.1643835616438356</c:v>
                </c:pt>
                <c:pt idx="60">
                  <c:v>1.167123287671233</c:v>
                </c:pt>
                <c:pt idx="61">
                  <c:v>1.1698630136986301</c:v>
                </c:pt>
                <c:pt idx="62">
                  <c:v>1.1726027397260275</c:v>
                </c:pt>
                <c:pt idx="63">
                  <c:v>1.1753424657534246</c:v>
                </c:pt>
                <c:pt idx="64">
                  <c:v>1.178082191780822</c:v>
                </c:pt>
                <c:pt idx="65">
                  <c:v>1.1808219178082191</c:v>
                </c:pt>
                <c:pt idx="66">
                  <c:v>1.1835616438356165</c:v>
                </c:pt>
                <c:pt idx="67">
                  <c:v>1.1863013698630136</c:v>
                </c:pt>
                <c:pt idx="68">
                  <c:v>1.189041095890411</c:v>
                </c:pt>
                <c:pt idx="69">
                  <c:v>1.1917808219178083</c:v>
                </c:pt>
                <c:pt idx="70">
                  <c:v>1.1945205479452055</c:v>
                </c:pt>
                <c:pt idx="71">
                  <c:v>1.1972602739726028</c:v>
                </c:pt>
                <c:pt idx="72">
                  <c:v>1.2</c:v>
                </c:pt>
                <c:pt idx="73">
                  <c:v>1.2027397260273973</c:v>
                </c:pt>
                <c:pt idx="74">
                  <c:v>1.2054794520547945</c:v>
                </c:pt>
                <c:pt idx="75">
                  <c:v>1.2082191780821918</c:v>
                </c:pt>
                <c:pt idx="76">
                  <c:v>1.210958904109589</c:v>
                </c:pt>
                <c:pt idx="77">
                  <c:v>1.2136986301369863</c:v>
                </c:pt>
                <c:pt idx="78">
                  <c:v>1.2164383561643837</c:v>
                </c:pt>
                <c:pt idx="79">
                  <c:v>1.2191780821917808</c:v>
                </c:pt>
                <c:pt idx="80">
                  <c:v>1.2219178082191782</c:v>
                </c:pt>
                <c:pt idx="81">
                  <c:v>1.2246575342465753</c:v>
                </c:pt>
                <c:pt idx="82">
                  <c:v>1.2273972602739727</c:v>
                </c:pt>
                <c:pt idx="83">
                  <c:v>1.2301369863013698</c:v>
                </c:pt>
                <c:pt idx="84">
                  <c:v>1.2328767123287672</c:v>
                </c:pt>
                <c:pt idx="85">
                  <c:v>1.2356164383561643</c:v>
                </c:pt>
                <c:pt idx="86">
                  <c:v>1.2383561643835617</c:v>
                </c:pt>
                <c:pt idx="87">
                  <c:v>1.2410958904109588</c:v>
                </c:pt>
                <c:pt idx="88">
                  <c:v>1.2438356164383562</c:v>
                </c:pt>
                <c:pt idx="89">
                  <c:v>1.2465753424657535</c:v>
                </c:pt>
                <c:pt idx="90">
                  <c:v>1.2493150684931507</c:v>
                </c:pt>
                <c:pt idx="91">
                  <c:v>1.252054794520548</c:v>
                </c:pt>
                <c:pt idx="92">
                  <c:v>1.2547945205479452</c:v>
                </c:pt>
                <c:pt idx="93">
                  <c:v>1.2575342465753425</c:v>
                </c:pt>
                <c:pt idx="94">
                  <c:v>1.2602739726027397</c:v>
                </c:pt>
                <c:pt idx="95">
                  <c:v>1.263013698630137</c:v>
                </c:pt>
                <c:pt idx="96">
                  <c:v>1.2657534246575342</c:v>
                </c:pt>
                <c:pt idx="97">
                  <c:v>1.2684931506849315</c:v>
                </c:pt>
                <c:pt idx="98">
                  <c:v>1.2712328767123289</c:v>
                </c:pt>
                <c:pt idx="99">
                  <c:v>1.273972602739726</c:v>
                </c:pt>
                <c:pt idx="100">
                  <c:v>1.2767123287671234</c:v>
                </c:pt>
                <c:pt idx="101">
                  <c:v>1.2794520547945205</c:v>
                </c:pt>
                <c:pt idx="102">
                  <c:v>1.2821917808219179</c:v>
                </c:pt>
                <c:pt idx="103">
                  <c:v>1.284931506849315</c:v>
                </c:pt>
                <c:pt idx="104">
                  <c:v>1.2876712328767124</c:v>
                </c:pt>
                <c:pt idx="105">
                  <c:v>1.2904109589041095</c:v>
                </c:pt>
                <c:pt idx="106">
                  <c:v>1.2931506849315069</c:v>
                </c:pt>
                <c:pt idx="107">
                  <c:v>1.295890410958904</c:v>
                </c:pt>
                <c:pt idx="108">
                  <c:v>1.2986301369863014</c:v>
                </c:pt>
                <c:pt idx="109">
                  <c:v>1.3013698630136987</c:v>
                </c:pt>
                <c:pt idx="110">
                  <c:v>1.3041095890410959</c:v>
                </c:pt>
                <c:pt idx="111">
                  <c:v>1.3068493150684932</c:v>
                </c:pt>
                <c:pt idx="112">
                  <c:v>1.3095890410958904</c:v>
                </c:pt>
                <c:pt idx="113">
                  <c:v>1.3123287671232877</c:v>
                </c:pt>
                <c:pt idx="114">
                  <c:v>1.3150684931506849</c:v>
                </c:pt>
                <c:pt idx="115">
                  <c:v>1.3178082191780822</c:v>
                </c:pt>
                <c:pt idx="116">
                  <c:v>1.3205479452054794</c:v>
                </c:pt>
                <c:pt idx="117">
                  <c:v>1.3232876712328767</c:v>
                </c:pt>
                <c:pt idx="118">
                  <c:v>1.3260273972602741</c:v>
                </c:pt>
                <c:pt idx="119">
                  <c:v>1.3287671232876712</c:v>
                </c:pt>
                <c:pt idx="120">
                  <c:v>1.3315068493150686</c:v>
                </c:pt>
                <c:pt idx="121">
                  <c:v>1.3342465753424657</c:v>
                </c:pt>
                <c:pt idx="122">
                  <c:v>1.3369863013698631</c:v>
                </c:pt>
                <c:pt idx="123">
                  <c:v>1.3397260273972602</c:v>
                </c:pt>
                <c:pt idx="124">
                  <c:v>1.3424657534246576</c:v>
                </c:pt>
                <c:pt idx="125">
                  <c:v>1.3452054794520547</c:v>
                </c:pt>
                <c:pt idx="126">
                  <c:v>1.3479452054794521</c:v>
                </c:pt>
                <c:pt idx="127">
                  <c:v>1.3506849315068492</c:v>
                </c:pt>
                <c:pt idx="128">
                  <c:v>1.3534246575342466</c:v>
                </c:pt>
                <c:pt idx="129">
                  <c:v>1.3561643835616439</c:v>
                </c:pt>
                <c:pt idx="130">
                  <c:v>1.3589041095890411</c:v>
                </c:pt>
                <c:pt idx="131">
                  <c:v>1.3616438356164384</c:v>
                </c:pt>
                <c:pt idx="132">
                  <c:v>1.3643835616438356</c:v>
                </c:pt>
                <c:pt idx="133">
                  <c:v>1.3671232876712329</c:v>
                </c:pt>
                <c:pt idx="134">
                  <c:v>1.3698630136986301</c:v>
                </c:pt>
                <c:pt idx="135">
                  <c:v>1.3726027397260274</c:v>
                </c:pt>
                <c:pt idx="136">
                  <c:v>1.3753424657534246</c:v>
                </c:pt>
                <c:pt idx="137">
                  <c:v>1.3780821917808219</c:v>
                </c:pt>
                <c:pt idx="138">
                  <c:v>1.3808219178082193</c:v>
                </c:pt>
                <c:pt idx="139">
                  <c:v>1.3835616438356164</c:v>
                </c:pt>
                <c:pt idx="140">
                  <c:v>1.3863013698630138</c:v>
                </c:pt>
                <c:pt idx="141">
                  <c:v>1.3890410958904109</c:v>
                </c:pt>
                <c:pt idx="142">
                  <c:v>1.3917808219178083</c:v>
                </c:pt>
                <c:pt idx="143">
                  <c:v>1.3945205479452054</c:v>
                </c:pt>
                <c:pt idx="144">
                  <c:v>1.3972602739726028</c:v>
                </c:pt>
                <c:pt idx="145">
                  <c:v>1.4</c:v>
                </c:pt>
                <c:pt idx="146">
                  <c:v>1.4027397260273973</c:v>
                </c:pt>
                <c:pt idx="147">
                  <c:v>1.4054794520547946</c:v>
                </c:pt>
                <c:pt idx="148">
                  <c:v>1.4082191780821918</c:v>
                </c:pt>
                <c:pt idx="149">
                  <c:v>1.4109589041095891</c:v>
                </c:pt>
                <c:pt idx="150">
                  <c:v>1.4136986301369863</c:v>
                </c:pt>
                <c:pt idx="151">
                  <c:v>1.4164383561643836</c:v>
                </c:pt>
                <c:pt idx="152">
                  <c:v>1.4191780821917808</c:v>
                </c:pt>
                <c:pt idx="153">
                  <c:v>1.4219178082191781</c:v>
                </c:pt>
                <c:pt idx="154">
                  <c:v>1.4246575342465753</c:v>
                </c:pt>
                <c:pt idx="155">
                  <c:v>1.4273972602739726</c:v>
                </c:pt>
                <c:pt idx="156">
                  <c:v>1.4301369863013698</c:v>
                </c:pt>
                <c:pt idx="157">
                  <c:v>1.4328767123287671</c:v>
                </c:pt>
                <c:pt idx="158">
                  <c:v>1.4356164383561645</c:v>
                </c:pt>
                <c:pt idx="159">
                  <c:v>1.4383561643835616</c:v>
                </c:pt>
                <c:pt idx="160">
                  <c:v>1.441095890410959</c:v>
                </c:pt>
                <c:pt idx="161">
                  <c:v>1.4438356164383561</c:v>
                </c:pt>
                <c:pt idx="162">
                  <c:v>1.4465753424657535</c:v>
                </c:pt>
                <c:pt idx="163">
                  <c:v>1.4493150684931506</c:v>
                </c:pt>
                <c:pt idx="164">
                  <c:v>1.452054794520548</c:v>
                </c:pt>
                <c:pt idx="165">
                  <c:v>1.4547945205479451</c:v>
                </c:pt>
                <c:pt idx="166">
                  <c:v>1.4575342465753425</c:v>
                </c:pt>
                <c:pt idx="167">
                  <c:v>1.4602739726027398</c:v>
                </c:pt>
                <c:pt idx="168">
                  <c:v>1.463013698630137</c:v>
                </c:pt>
                <c:pt idx="169">
                  <c:v>1.4657534246575343</c:v>
                </c:pt>
                <c:pt idx="170">
                  <c:v>1.4684931506849315</c:v>
                </c:pt>
                <c:pt idx="171">
                  <c:v>1.4712328767123288</c:v>
                </c:pt>
                <c:pt idx="172">
                  <c:v>1.473972602739726</c:v>
                </c:pt>
                <c:pt idx="173">
                  <c:v>1.4767123287671233</c:v>
                </c:pt>
                <c:pt idx="174">
                  <c:v>1.4794520547945205</c:v>
                </c:pt>
                <c:pt idx="175">
                  <c:v>1.4821917808219178</c:v>
                </c:pt>
                <c:pt idx="176">
                  <c:v>1.484931506849315</c:v>
                </c:pt>
                <c:pt idx="177">
                  <c:v>1.4876712328767123</c:v>
                </c:pt>
                <c:pt idx="178">
                  <c:v>1.4904109589041097</c:v>
                </c:pt>
                <c:pt idx="179">
                  <c:v>1.4931506849315068</c:v>
                </c:pt>
                <c:pt idx="180">
                  <c:v>1.4958904109589042</c:v>
                </c:pt>
                <c:pt idx="181">
                  <c:v>1.4986301369863013</c:v>
                </c:pt>
                <c:pt idx="182">
                  <c:v>1.5013698630136987</c:v>
                </c:pt>
                <c:pt idx="183">
                  <c:v>1.5041095890410958</c:v>
                </c:pt>
                <c:pt idx="184">
                  <c:v>1.5068493150684932</c:v>
                </c:pt>
                <c:pt idx="185">
                  <c:v>1.5095890410958903</c:v>
                </c:pt>
                <c:pt idx="186">
                  <c:v>1.5123287671232877</c:v>
                </c:pt>
                <c:pt idx="187">
                  <c:v>1.515068493150685</c:v>
                </c:pt>
                <c:pt idx="188">
                  <c:v>1.5178082191780822</c:v>
                </c:pt>
                <c:pt idx="189">
                  <c:v>1.5205479452054795</c:v>
                </c:pt>
                <c:pt idx="190">
                  <c:v>1.5232876712328767</c:v>
                </c:pt>
                <c:pt idx="191">
                  <c:v>1.526027397260274</c:v>
                </c:pt>
                <c:pt idx="192">
                  <c:v>1.5287671232876712</c:v>
                </c:pt>
                <c:pt idx="193">
                  <c:v>1.5315068493150685</c:v>
                </c:pt>
                <c:pt idx="194">
                  <c:v>1.5342465753424657</c:v>
                </c:pt>
                <c:pt idx="195">
                  <c:v>1.536986301369863</c:v>
                </c:pt>
                <c:pt idx="196">
                  <c:v>1.5397260273972602</c:v>
                </c:pt>
                <c:pt idx="197">
                  <c:v>1.5424657534246575</c:v>
                </c:pt>
                <c:pt idx="198">
                  <c:v>1.5452054794520549</c:v>
                </c:pt>
                <c:pt idx="199">
                  <c:v>1.547945205479452</c:v>
                </c:pt>
                <c:pt idx="200">
                  <c:v>1.5506849315068494</c:v>
                </c:pt>
                <c:pt idx="201">
                  <c:v>1.5534246575342465</c:v>
                </c:pt>
                <c:pt idx="202">
                  <c:v>1.5561643835616439</c:v>
                </c:pt>
                <c:pt idx="203">
                  <c:v>1.558904109589041</c:v>
                </c:pt>
                <c:pt idx="204">
                  <c:v>1.5616438356164384</c:v>
                </c:pt>
                <c:pt idx="205">
                  <c:v>1.5643835616438355</c:v>
                </c:pt>
                <c:pt idx="206">
                  <c:v>1.5671232876712329</c:v>
                </c:pt>
                <c:pt idx="207">
                  <c:v>1.5698630136986302</c:v>
                </c:pt>
                <c:pt idx="208">
                  <c:v>1.5726027397260274</c:v>
                </c:pt>
                <c:pt idx="209">
                  <c:v>1.5753424657534247</c:v>
                </c:pt>
                <c:pt idx="210">
                  <c:v>1.5780821917808219</c:v>
                </c:pt>
                <c:pt idx="211">
                  <c:v>1.5808219178082192</c:v>
                </c:pt>
                <c:pt idx="212">
                  <c:v>1.5835616438356164</c:v>
                </c:pt>
                <c:pt idx="213">
                  <c:v>1.5863013698630137</c:v>
                </c:pt>
                <c:pt idx="214">
                  <c:v>1.5890410958904109</c:v>
                </c:pt>
                <c:pt idx="215">
                  <c:v>1.5917808219178082</c:v>
                </c:pt>
                <c:pt idx="216">
                  <c:v>1.5945205479452054</c:v>
                </c:pt>
                <c:pt idx="217">
                  <c:v>1.5972602739726027</c:v>
                </c:pt>
                <c:pt idx="218">
                  <c:v>1.6</c:v>
                </c:pt>
                <c:pt idx="219">
                  <c:v>1.6027397260273972</c:v>
                </c:pt>
                <c:pt idx="220">
                  <c:v>1.6054794520547946</c:v>
                </c:pt>
                <c:pt idx="221">
                  <c:v>1.6082191780821917</c:v>
                </c:pt>
                <c:pt idx="222">
                  <c:v>1.6109589041095891</c:v>
                </c:pt>
                <c:pt idx="223">
                  <c:v>1.6136986301369862</c:v>
                </c:pt>
                <c:pt idx="224">
                  <c:v>1.6164383561643836</c:v>
                </c:pt>
                <c:pt idx="225">
                  <c:v>1.6191780821917807</c:v>
                </c:pt>
                <c:pt idx="226">
                  <c:v>1.6219178082191781</c:v>
                </c:pt>
                <c:pt idx="227">
                  <c:v>1.6246575342465754</c:v>
                </c:pt>
                <c:pt idx="228">
                  <c:v>1.6273972602739726</c:v>
                </c:pt>
                <c:pt idx="229">
                  <c:v>1.6301369863013699</c:v>
                </c:pt>
                <c:pt idx="230">
                  <c:v>1.6328767123287671</c:v>
                </c:pt>
                <c:pt idx="231">
                  <c:v>1.6356164383561644</c:v>
                </c:pt>
                <c:pt idx="232">
                  <c:v>1.6383561643835616</c:v>
                </c:pt>
                <c:pt idx="233">
                  <c:v>1.6410958904109589</c:v>
                </c:pt>
                <c:pt idx="234">
                  <c:v>1.6438356164383561</c:v>
                </c:pt>
                <c:pt idx="235">
                  <c:v>1.6465753424657534</c:v>
                </c:pt>
                <c:pt idx="236">
                  <c:v>1.6493150684931508</c:v>
                </c:pt>
                <c:pt idx="237">
                  <c:v>1.6520547945205479</c:v>
                </c:pt>
                <c:pt idx="238">
                  <c:v>1.6547945205479453</c:v>
                </c:pt>
                <c:pt idx="239">
                  <c:v>1.6575342465753424</c:v>
                </c:pt>
                <c:pt idx="240">
                  <c:v>1.6602739726027398</c:v>
                </c:pt>
                <c:pt idx="241">
                  <c:v>1.6630136986301369</c:v>
                </c:pt>
                <c:pt idx="242">
                  <c:v>1.6657534246575343</c:v>
                </c:pt>
                <c:pt idx="243">
                  <c:v>1.6684931506849314</c:v>
                </c:pt>
                <c:pt idx="244">
                  <c:v>1.6712328767123288</c:v>
                </c:pt>
                <c:pt idx="245">
                  <c:v>1.6739726027397259</c:v>
                </c:pt>
                <c:pt idx="246">
                  <c:v>1.6767123287671233</c:v>
                </c:pt>
                <c:pt idx="247">
                  <c:v>1.6794520547945206</c:v>
                </c:pt>
                <c:pt idx="248">
                  <c:v>1.6821917808219178</c:v>
                </c:pt>
                <c:pt idx="249">
                  <c:v>1.6849315068493151</c:v>
                </c:pt>
                <c:pt idx="250">
                  <c:v>1.6876712328767123</c:v>
                </c:pt>
                <c:pt idx="251">
                  <c:v>1.6904109589041096</c:v>
                </c:pt>
                <c:pt idx="252">
                  <c:v>1.6931506849315068</c:v>
                </c:pt>
                <c:pt idx="253">
                  <c:v>1.6958904109589041</c:v>
                </c:pt>
                <c:pt idx="254">
                  <c:v>1.6986301369863013</c:v>
                </c:pt>
                <c:pt idx="255">
                  <c:v>1.7013698630136986</c:v>
                </c:pt>
                <c:pt idx="256">
                  <c:v>1.704109589041096</c:v>
                </c:pt>
                <c:pt idx="257">
                  <c:v>1.7068493150684931</c:v>
                </c:pt>
                <c:pt idx="258">
                  <c:v>1.7095890410958905</c:v>
                </c:pt>
                <c:pt idx="259">
                  <c:v>1.7123287671232876</c:v>
                </c:pt>
                <c:pt idx="260">
                  <c:v>1.715068493150685</c:v>
                </c:pt>
                <c:pt idx="261">
                  <c:v>1.7178082191780821</c:v>
                </c:pt>
                <c:pt idx="262">
                  <c:v>1.7205479452054795</c:v>
                </c:pt>
                <c:pt idx="263">
                  <c:v>1.7232876712328766</c:v>
                </c:pt>
                <c:pt idx="264">
                  <c:v>1.726027397260274</c:v>
                </c:pt>
                <c:pt idx="265">
                  <c:v>1.7287671232876711</c:v>
                </c:pt>
                <c:pt idx="266">
                  <c:v>1.7315068493150685</c:v>
                </c:pt>
                <c:pt idx="267">
                  <c:v>1.7342465753424658</c:v>
                </c:pt>
                <c:pt idx="268">
                  <c:v>1.736986301369863</c:v>
                </c:pt>
                <c:pt idx="269">
                  <c:v>1.7397260273972603</c:v>
                </c:pt>
                <c:pt idx="270">
                  <c:v>1.7424657534246575</c:v>
                </c:pt>
                <c:pt idx="271">
                  <c:v>1.7452054794520548</c:v>
                </c:pt>
                <c:pt idx="272">
                  <c:v>1.747945205479452</c:v>
                </c:pt>
                <c:pt idx="273">
                  <c:v>1.7506849315068493</c:v>
                </c:pt>
                <c:pt idx="274">
                  <c:v>1.7534246575342465</c:v>
                </c:pt>
                <c:pt idx="275">
                  <c:v>1.7561643835616438</c:v>
                </c:pt>
                <c:pt idx="276">
                  <c:v>1.7589041095890412</c:v>
                </c:pt>
                <c:pt idx="277">
                  <c:v>1.7616438356164383</c:v>
                </c:pt>
                <c:pt idx="278">
                  <c:v>1.7643835616438357</c:v>
                </c:pt>
                <c:pt idx="279">
                  <c:v>1.7671232876712328</c:v>
                </c:pt>
                <c:pt idx="280">
                  <c:v>1.7698630136986302</c:v>
                </c:pt>
                <c:pt idx="281">
                  <c:v>1.7726027397260273</c:v>
                </c:pt>
                <c:pt idx="282">
                  <c:v>1.7753424657534247</c:v>
                </c:pt>
                <c:pt idx="283">
                  <c:v>1.7780821917808218</c:v>
                </c:pt>
                <c:pt idx="284">
                  <c:v>1.7808219178082192</c:v>
                </c:pt>
                <c:pt idx="285">
                  <c:v>1.7835616438356163</c:v>
                </c:pt>
                <c:pt idx="286">
                  <c:v>1.7863013698630137</c:v>
                </c:pt>
                <c:pt idx="287">
                  <c:v>1.789041095890411</c:v>
                </c:pt>
                <c:pt idx="288">
                  <c:v>1.7917808219178082</c:v>
                </c:pt>
                <c:pt idx="289">
                  <c:v>1.7945205479452055</c:v>
                </c:pt>
                <c:pt idx="290">
                  <c:v>1.7972602739726027</c:v>
                </c:pt>
                <c:pt idx="291">
                  <c:v>1.8</c:v>
                </c:pt>
                <c:pt idx="292">
                  <c:v>1.8027397260273972</c:v>
                </c:pt>
                <c:pt idx="293">
                  <c:v>1.8054794520547945</c:v>
                </c:pt>
                <c:pt idx="294">
                  <c:v>1.8082191780821917</c:v>
                </c:pt>
                <c:pt idx="295">
                  <c:v>1.810958904109589</c:v>
                </c:pt>
                <c:pt idx="296">
                  <c:v>1.8136986301369864</c:v>
                </c:pt>
                <c:pt idx="297">
                  <c:v>1.8164383561643835</c:v>
                </c:pt>
                <c:pt idx="298">
                  <c:v>1.8191780821917809</c:v>
                </c:pt>
                <c:pt idx="299">
                  <c:v>1.821917808219178</c:v>
                </c:pt>
                <c:pt idx="300">
                  <c:v>1.8246575342465754</c:v>
                </c:pt>
                <c:pt idx="301">
                  <c:v>1.8273972602739725</c:v>
                </c:pt>
                <c:pt idx="302">
                  <c:v>1.8301369863013699</c:v>
                </c:pt>
                <c:pt idx="303">
                  <c:v>1.832876712328767</c:v>
                </c:pt>
                <c:pt idx="304">
                  <c:v>1.8356164383561644</c:v>
                </c:pt>
                <c:pt idx="305">
                  <c:v>1.8383561643835618</c:v>
                </c:pt>
                <c:pt idx="306">
                  <c:v>1.8410958904109589</c:v>
                </c:pt>
                <c:pt idx="307">
                  <c:v>1.8438356164383563</c:v>
                </c:pt>
                <c:pt idx="308">
                  <c:v>1.8465753424657534</c:v>
                </c:pt>
                <c:pt idx="309">
                  <c:v>1.8493150684931507</c:v>
                </c:pt>
                <c:pt idx="310">
                  <c:v>1.8520547945205479</c:v>
                </c:pt>
                <c:pt idx="311">
                  <c:v>1.8547945205479452</c:v>
                </c:pt>
                <c:pt idx="312">
                  <c:v>1.8575342465753424</c:v>
                </c:pt>
                <c:pt idx="313">
                  <c:v>1.8602739726027397</c:v>
                </c:pt>
                <c:pt idx="314">
                  <c:v>1.8630136986301369</c:v>
                </c:pt>
                <c:pt idx="315">
                  <c:v>1.8657534246575342</c:v>
                </c:pt>
                <c:pt idx="316">
                  <c:v>1.8684931506849316</c:v>
                </c:pt>
                <c:pt idx="317">
                  <c:v>1.8712328767123287</c:v>
                </c:pt>
                <c:pt idx="318">
                  <c:v>1.8739726027397261</c:v>
                </c:pt>
                <c:pt idx="319">
                  <c:v>1.8767123287671232</c:v>
                </c:pt>
                <c:pt idx="320">
                  <c:v>1.8794520547945206</c:v>
                </c:pt>
                <c:pt idx="321">
                  <c:v>1.8821917808219177</c:v>
                </c:pt>
                <c:pt idx="322">
                  <c:v>1.8849315068493151</c:v>
                </c:pt>
                <c:pt idx="323">
                  <c:v>1.8876712328767122</c:v>
                </c:pt>
                <c:pt idx="324">
                  <c:v>1.8904109589041096</c:v>
                </c:pt>
                <c:pt idx="325">
                  <c:v>1.893150684931507</c:v>
                </c:pt>
                <c:pt idx="326">
                  <c:v>1.8958904109589041</c:v>
                </c:pt>
                <c:pt idx="327">
                  <c:v>1.8986301369863015</c:v>
                </c:pt>
                <c:pt idx="328">
                  <c:v>1.9013698630136986</c:v>
                </c:pt>
                <c:pt idx="329">
                  <c:v>1.904109589041096</c:v>
                </c:pt>
                <c:pt idx="330">
                  <c:v>1.9068493150684931</c:v>
                </c:pt>
                <c:pt idx="331">
                  <c:v>1.9095890410958904</c:v>
                </c:pt>
                <c:pt idx="332">
                  <c:v>1.9123287671232876</c:v>
                </c:pt>
                <c:pt idx="333">
                  <c:v>1.9150684931506849</c:v>
                </c:pt>
                <c:pt idx="334">
                  <c:v>1.9178082191780821</c:v>
                </c:pt>
                <c:pt idx="335">
                  <c:v>1.9205479452054794</c:v>
                </c:pt>
                <c:pt idx="336">
                  <c:v>1.9232876712328768</c:v>
                </c:pt>
                <c:pt idx="337">
                  <c:v>1.9260273972602739</c:v>
                </c:pt>
                <c:pt idx="338">
                  <c:v>1.9287671232876713</c:v>
                </c:pt>
                <c:pt idx="339">
                  <c:v>1.9315068493150684</c:v>
                </c:pt>
                <c:pt idx="340">
                  <c:v>1.9342465753424658</c:v>
                </c:pt>
                <c:pt idx="341">
                  <c:v>1.9369863013698629</c:v>
                </c:pt>
                <c:pt idx="342">
                  <c:v>1.9397260273972603</c:v>
                </c:pt>
                <c:pt idx="343">
                  <c:v>1.9424657534246574</c:v>
                </c:pt>
                <c:pt idx="344">
                  <c:v>1.9452054794520548</c:v>
                </c:pt>
                <c:pt idx="345">
                  <c:v>1.9479452054794522</c:v>
                </c:pt>
                <c:pt idx="346">
                  <c:v>1.9506849315068493</c:v>
                </c:pt>
                <c:pt idx="347">
                  <c:v>1.9534246575342467</c:v>
                </c:pt>
                <c:pt idx="348">
                  <c:v>1.9561643835616438</c:v>
                </c:pt>
                <c:pt idx="349">
                  <c:v>1.9589041095890412</c:v>
                </c:pt>
                <c:pt idx="350">
                  <c:v>1.9616438356164383</c:v>
                </c:pt>
                <c:pt idx="351">
                  <c:v>1.9643835616438357</c:v>
                </c:pt>
                <c:pt idx="352">
                  <c:v>1.9671232876712328</c:v>
                </c:pt>
                <c:pt idx="353">
                  <c:v>1.9698630136986301</c:v>
                </c:pt>
                <c:pt idx="354">
                  <c:v>1.9726027397260273</c:v>
                </c:pt>
                <c:pt idx="355">
                  <c:v>1.9753424657534246</c:v>
                </c:pt>
                <c:pt idx="356">
                  <c:v>1.978082191780822</c:v>
                </c:pt>
                <c:pt idx="357">
                  <c:v>1.9808219178082191</c:v>
                </c:pt>
                <c:pt idx="358">
                  <c:v>1.9835616438356165</c:v>
                </c:pt>
                <c:pt idx="359">
                  <c:v>1.9863013698630136</c:v>
                </c:pt>
                <c:pt idx="360">
                  <c:v>1.989041095890411</c:v>
                </c:pt>
                <c:pt idx="361">
                  <c:v>1.9917808219178081</c:v>
                </c:pt>
                <c:pt idx="362">
                  <c:v>1.9945205479452055</c:v>
                </c:pt>
                <c:pt idx="363">
                  <c:v>1.9972602739726026</c:v>
                </c:pt>
                <c:pt idx="364">
                  <c:v>2</c:v>
                </c:pt>
                <c:pt idx="365">
                  <c:v>2.0027397260273974</c:v>
                </c:pt>
                <c:pt idx="366">
                  <c:v>2.0054794520547947</c:v>
                </c:pt>
                <c:pt idx="367">
                  <c:v>2.0082191780821916</c:v>
                </c:pt>
                <c:pt idx="368">
                  <c:v>2.010958904109589</c:v>
                </c:pt>
                <c:pt idx="369">
                  <c:v>2.0136986301369864</c:v>
                </c:pt>
                <c:pt idx="370">
                  <c:v>2.0164383561643837</c:v>
                </c:pt>
                <c:pt idx="371">
                  <c:v>2.0191780821917806</c:v>
                </c:pt>
                <c:pt idx="372">
                  <c:v>2.021917808219178</c:v>
                </c:pt>
                <c:pt idx="373">
                  <c:v>2.0246575342465754</c:v>
                </c:pt>
                <c:pt idx="374">
                  <c:v>2.0273972602739727</c:v>
                </c:pt>
                <c:pt idx="375">
                  <c:v>2.0301369863013701</c:v>
                </c:pt>
                <c:pt idx="376">
                  <c:v>2.032876712328767</c:v>
                </c:pt>
                <c:pt idx="377">
                  <c:v>2.0356164383561643</c:v>
                </c:pt>
                <c:pt idx="378">
                  <c:v>2.0383561643835617</c:v>
                </c:pt>
                <c:pt idx="379">
                  <c:v>2.0410958904109591</c:v>
                </c:pt>
                <c:pt idx="380">
                  <c:v>2.043835616438356</c:v>
                </c:pt>
                <c:pt idx="381">
                  <c:v>2.0465753424657533</c:v>
                </c:pt>
                <c:pt idx="382">
                  <c:v>2.0493150684931507</c:v>
                </c:pt>
                <c:pt idx="383">
                  <c:v>2.0520547945205481</c:v>
                </c:pt>
                <c:pt idx="384">
                  <c:v>2.0547945205479454</c:v>
                </c:pt>
                <c:pt idx="385">
                  <c:v>2.0575342465753423</c:v>
                </c:pt>
                <c:pt idx="386">
                  <c:v>2.0602739726027397</c:v>
                </c:pt>
                <c:pt idx="387">
                  <c:v>2.0630136986301371</c:v>
                </c:pt>
                <c:pt idx="388">
                  <c:v>2.0657534246575344</c:v>
                </c:pt>
                <c:pt idx="389">
                  <c:v>2.0684931506849313</c:v>
                </c:pt>
                <c:pt idx="390">
                  <c:v>2.0712328767123287</c:v>
                </c:pt>
                <c:pt idx="391">
                  <c:v>2.0739726027397261</c:v>
                </c:pt>
                <c:pt idx="392">
                  <c:v>2.0767123287671234</c:v>
                </c:pt>
                <c:pt idx="393">
                  <c:v>2.0794520547945203</c:v>
                </c:pt>
                <c:pt idx="394">
                  <c:v>2.0821917808219177</c:v>
                </c:pt>
                <c:pt idx="395">
                  <c:v>2.0849315068493151</c:v>
                </c:pt>
                <c:pt idx="396">
                  <c:v>2.0876712328767124</c:v>
                </c:pt>
                <c:pt idx="397">
                  <c:v>2.0904109589041098</c:v>
                </c:pt>
                <c:pt idx="398">
                  <c:v>2.0931506849315067</c:v>
                </c:pt>
                <c:pt idx="399">
                  <c:v>2.095890410958904</c:v>
                </c:pt>
                <c:pt idx="400">
                  <c:v>2.0986301369863014</c:v>
                </c:pt>
                <c:pt idx="401">
                  <c:v>2.1013698630136988</c:v>
                </c:pt>
                <c:pt idx="402">
                  <c:v>2.1041095890410957</c:v>
                </c:pt>
                <c:pt idx="403">
                  <c:v>2.106849315068493</c:v>
                </c:pt>
                <c:pt idx="404">
                  <c:v>2.1095890410958904</c:v>
                </c:pt>
                <c:pt idx="405">
                  <c:v>2.1123287671232878</c:v>
                </c:pt>
                <c:pt idx="406">
                  <c:v>2.1150684931506851</c:v>
                </c:pt>
                <c:pt idx="407">
                  <c:v>2.117808219178082</c:v>
                </c:pt>
                <c:pt idx="408">
                  <c:v>2.1205479452054794</c:v>
                </c:pt>
                <c:pt idx="409">
                  <c:v>2.1232876712328768</c:v>
                </c:pt>
                <c:pt idx="410">
                  <c:v>2.1260273972602741</c:v>
                </c:pt>
                <c:pt idx="411">
                  <c:v>2.128767123287671</c:v>
                </c:pt>
                <c:pt idx="412">
                  <c:v>2.1315068493150684</c:v>
                </c:pt>
                <c:pt idx="413">
                  <c:v>2.1342465753424658</c:v>
                </c:pt>
                <c:pt idx="414">
                  <c:v>2.1369863013698631</c:v>
                </c:pt>
                <c:pt idx="415">
                  <c:v>2.1397260273972605</c:v>
                </c:pt>
                <c:pt idx="416">
                  <c:v>2.1424657534246574</c:v>
                </c:pt>
                <c:pt idx="417">
                  <c:v>2.1452054794520548</c:v>
                </c:pt>
                <c:pt idx="418">
                  <c:v>2.1479452054794521</c:v>
                </c:pt>
                <c:pt idx="419">
                  <c:v>2.1506849315068495</c:v>
                </c:pt>
                <c:pt idx="420">
                  <c:v>2.1534246575342464</c:v>
                </c:pt>
                <c:pt idx="421">
                  <c:v>2.1561643835616437</c:v>
                </c:pt>
                <c:pt idx="422">
                  <c:v>2.1589041095890411</c:v>
                </c:pt>
                <c:pt idx="423">
                  <c:v>2.1616438356164385</c:v>
                </c:pt>
                <c:pt idx="424">
                  <c:v>2.1643835616438358</c:v>
                </c:pt>
                <c:pt idx="425">
                  <c:v>2.1671232876712327</c:v>
                </c:pt>
                <c:pt idx="426">
                  <c:v>2.1698630136986301</c:v>
                </c:pt>
                <c:pt idx="427">
                  <c:v>2.1726027397260275</c:v>
                </c:pt>
                <c:pt idx="428">
                  <c:v>2.1753424657534248</c:v>
                </c:pt>
                <c:pt idx="429">
                  <c:v>2.1780821917808217</c:v>
                </c:pt>
                <c:pt idx="430">
                  <c:v>2.1808219178082191</c:v>
                </c:pt>
                <c:pt idx="431">
                  <c:v>2.1835616438356165</c:v>
                </c:pt>
                <c:pt idx="432">
                  <c:v>2.1863013698630138</c:v>
                </c:pt>
                <c:pt idx="433">
                  <c:v>2.1890410958904107</c:v>
                </c:pt>
                <c:pt idx="434">
                  <c:v>2.1917808219178081</c:v>
                </c:pt>
                <c:pt idx="435">
                  <c:v>2.1945205479452055</c:v>
                </c:pt>
                <c:pt idx="436">
                  <c:v>2.1972602739726028</c:v>
                </c:pt>
                <c:pt idx="437">
                  <c:v>2.2000000000000002</c:v>
                </c:pt>
                <c:pt idx="438">
                  <c:v>2.2027397260273971</c:v>
                </c:pt>
                <c:pt idx="439">
                  <c:v>2.2054794520547945</c:v>
                </c:pt>
                <c:pt idx="440">
                  <c:v>2.2082191780821918</c:v>
                </c:pt>
                <c:pt idx="441">
                  <c:v>2.2109589041095892</c:v>
                </c:pt>
                <c:pt idx="442">
                  <c:v>2.2136986301369861</c:v>
                </c:pt>
                <c:pt idx="443">
                  <c:v>2.2164383561643834</c:v>
                </c:pt>
                <c:pt idx="444">
                  <c:v>2.2191780821917808</c:v>
                </c:pt>
                <c:pt idx="445">
                  <c:v>2.2219178082191782</c:v>
                </c:pt>
                <c:pt idx="446">
                  <c:v>2.2246575342465755</c:v>
                </c:pt>
                <c:pt idx="447">
                  <c:v>2.2273972602739724</c:v>
                </c:pt>
                <c:pt idx="448">
                  <c:v>2.2301369863013698</c:v>
                </c:pt>
                <c:pt idx="449">
                  <c:v>2.2328767123287672</c:v>
                </c:pt>
                <c:pt idx="450">
                  <c:v>2.2356164383561645</c:v>
                </c:pt>
                <c:pt idx="451">
                  <c:v>2.2383561643835614</c:v>
                </c:pt>
                <c:pt idx="452">
                  <c:v>2.2410958904109588</c:v>
                </c:pt>
                <c:pt idx="453">
                  <c:v>2.2438356164383562</c:v>
                </c:pt>
                <c:pt idx="454">
                  <c:v>2.2465753424657535</c:v>
                </c:pt>
                <c:pt idx="455">
                  <c:v>2.2493150684931509</c:v>
                </c:pt>
                <c:pt idx="456">
                  <c:v>2.2520547945205478</c:v>
                </c:pt>
                <c:pt idx="457">
                  <c:v>2.2547945205479452</c:v>
                </c:pt>
                <c:pt idx="458">
                  <c:v>2.2575342465753425</c:v>
                </c:pt>
                <c:pt idx="459">
                  <c:v>2.2602739726027399</c:v>
                </c:pt>
                <c:pt idx="460">
                  <c:v>2.2630136986301368</c:v>
                </c:pt>
                <c:pt idx="461">
                  <c:v>2.2657534246575342</c:v>
                </c:pt>
                <c:pt idx="462">
                  <c:v>2.2684931506849315</c:v>
                </c:pt>
                <c:pt idx="463">
                  <c:v>2.2712328767123289</c:v>
                </c:pt>
                <c:pt idx="464">
                  <c:v>2.2739726027397262</c:v>
                </c:pt>
                <c:pt idx="465">
                  <c:v>2.2767123287671232</c:v>
                </c:pt>
                <c:pt idx="466">
                  <c:v>2.2794520547945205</c:v>
                </c:pt>
                <c:pt idx="467">
                  <c:v>2.2821917808219179</c:v>
                </c:pt>
                <c:pt idx="468">
                  <c:v>2.2849315068493152</c:v>
                </c:pt>
                <c:pt idx="469">
                  <c:v>2.2876712328767121</c:v>
                </c:pt>
                <c:pt idx="470">
                  <c:v>2.2904109589041095</c:v>
                </c:pt>
                <c:pt idx="471">
                  <c:v>2.2931506849315069</c:v>
                </c:pt>
                <c:pt idx="472">
                  <c:v>2.2958904109589042</c:v>
                </c:pt>
                <c:pt idx="473">
                  <c:v>2.2986301369863016</c:v>
                </c:pt>
                <c:pt idx="474">
                  <c:v>2.3013698630136985</c:v>
                </c:pt>
                <c:pt idx="475">
                  <c:v>2.3041095890410959</c:v>
                </c:pt>
                <c:pt idx="476">
                  <c:v>2.3068493150684932</c:v>
                </c:pt>
                <c:pt idx="477">
                  <c:v>2.3095890410958906</c:v>
                </c:pt>
                <c:pt idx="478">
                  <c:v>2.3123287671232875</c:v>
                </c:pt>
                <c:pt idx="479">
                  <c:v>2.3150684931506849</c:v>
                </c:pt>
                <c:pt idx="480">
                  <c:v>2.3178082191780822</c:v>
                </c:pt>
                <c:pt idx="481">
                  <c:v>2.3205479452054796</c:v>
                </c:pt>
                <c:pt idx="482">
                  <c:v>2.3232876712328765</c:v>
                </c:pt>
                <c:pt idx="483">
                  <c:v>2.3260273972602739</c:v>
                </c:pt>
                <c:pt idx="484">
                  <c:v>2.3287671232876712</c:v>
                </c:pt>
                <c:pt idx="485">
                  <c:v>2.3315068493150686</c:v>
                </c:pt>
                <c:pt idx="486">
                  <c:v>2.3342465753424659</c:v>
                </c:pt>
                <c:pt idx="487">
                  <c:v>2.3369863013698629</c:v>
                </c:pt>
                <c:pt idx="488">
                  <c:v>2.3397260273972602</c:v>
                </c:pt>
                <c:pt idx="489">
                  <c:v>2.3424657534246576</c:v>
                </c:pt>
                <c:pt idx="490">
                  <c:v>2.3452054794520549</c:v>
                </c:pt>
                <c:pt idx="491">
                  <c:v>2.3479452054794518</c:v>
                </c:pt>
                <c:pt idx="492">
                  <c:v>2.3506849315068492</c:v>
                </c:pt>
                <c:pt idx="493">
                  <c:v>2.3534246575342466</c:v>
                </c:pt>
                <c:pt idx="494">
                  <c:v>2.3561643835616439</c:v>
                </c:pt>
                <c:pt idx="495">
                  <c:v>2.3589041095890413</c:v>
                </c:pt>
                <c:pt idx="496">
                  <c:v>2.3616438356164382</c:v>
                </c:pt>
                <c:pt idx="497">
                  <c:v>2.3643835616438356</c:v>
                </c:pt>
                <c:pt idx="498">
                  <c:v>2.3671232876712329</c:v>
                </c:pt>
                <c:pt idx="499">
                  <c:v>2.3698630136986303</c:v>
                </c:pt>
                <c:pt idx="500">
                  <c:v>2.3726027397260272</c:v>
                </c:pt>
                <c:pt idx="501">
                  <c:v>2.3753424657534246</c:v>
                </c:pt>
                <c:pt idx="502">
                  <c:v>2.3780821917808219</c:v>
                </c:pt>
                <c:pt idx="503">
                  <c:v>2.3808219178082193</c:v>
                </c:pt>
                <c:pt idx="504">
                  <c:v>2.3835616438356166</c:v>
                </c:pt>
                <c:pt idx="505">
                  <c:v>2.3863013698630136</c:v>
                </c:pt>
                <c:pt idx="506">
                  <c:v>2.3890410958904109</c:v>
                </c:pt>
                <c:pt idx="507">
                  <c:v>2.3917808219178083</c:v>
                </c:pt>
                <c:pt idx="508">
                  <c:v>2.3945205479452056</c:v>
                </c:pt>
                <c:pt idx="509">
                  <c:v>2.3972602739726026</c:v>
                </c:pt>
                <c:pt idx="510">
                  <c:v>2.4</c:v>
                </c:pt>
                <c:pt idx="511">
                  <c:v>2.4027397260273973</c:v>
                </c:pt>
                <c:pt idx="512">
                  <c:v>2.4054794520547946</c:v>
                </c:pt>
                <c:pt idx="513">
                  <c:v>2.408219178082192</c:v>
                </c:pt>
                <c:pt idx="514">
                  <c:v>2.4109589041095889</c:v>
                </c:pt>
                <c:pt idx="515">
                  <c:v>2.4136986301369863</c:v>
                </c:pt>
                <c:pt idx="516">
                  <c:v>2.4164383561643836</c:v>
                </c:pt>
                <c:pt idx="517">
                  <c:v>2.419178082191781</c:v>
                </c:pt>
                <c:pt idx="518">
                  <c:v>2.4219178082191779</c:v>
                </c:pt>
                <c:pt idx="519">
                  <c:v>2.4246575342465753</c:v>
                </c:pt>
                <c:pt idx="520">
                  <c:v>2.4273972602739726</c:v>
                </c:pt>
                <c:pt idx="521">
                  <c:v>2.43013698630137</c:v>
                </c:pt>
                <c:pt idx="522">
                  <c:v>2.4328767123287673</c:v>
                </c:pt>
                <c:pt idx="523">
                  <c:v>2.4356164383561643</c:v>
                </c:pt>
                <c:pt idx="524">
                  <c:v>2.4383561643835616</c:v>
                </c:pt>
                <c:pt idx="525">
                  <c:v>2.441095890410959</c:v>
                </c:pt>
                <c:pt idx="526">
                  <c:v>2.4438356164383563</c:v>
                </c:pt>
                <c:pt idx="527">
                  <c:v>2.4465753424657533</c:v>
                </c:pt>
                <c:pt idx="528">
                  <c:v>2.4493150684931506</c:v>
                </c:pt>
                <c:pt idx="529">
                  <c:v>2.452054794520548</c:v>
                </c:pt>
                <c:pt idx="530">
                  <c:v>2.4547945205479453</c:v>
                </c:pt>
                <c:pt idx="531">
                  <c:v>2.4575342465753423</c:v>
                </c:pt>
                <c:pt idx="532">
                  <c:v>2.4602739726027396</c:v>
                </c:pt>
                <c:pt idx="533">
                  <c:v>2.463013698630137</c:v>
                </c:pt>
                <c:pt idx="534">
                  <c:v>2.4657534246575343</c:v>
                </c:pt>
                <c:pt idx="535">
                  <c:v>2.4684931506849317</c:v>
                </c:pt>
                <c:pt idx="536">
                  <c:v>2.4712328767123286</c:v>
                </c:pt>
                <c:pt idx="537">
                  <c:v>2.473972602739726</c:v>
                </c:pt>
                <c:pt idx="538">
                  <c:v>2.4767123287671233</c:v>
                </c:pt>
                <c:pt idx="539">
                  <c:v>2.4794520547945207</c:v>
                </c:pt>
                <c:pt idx="540">
                  <c:v>2.4821917808219176</c:v>
                </c:pt>
                <c:pt idx="541">
                  <c:v>2.484931506849315</c:v>
                </c:pt>
                <c:pt idx="542">
                  <c:v>2.4876712328767123</c:v>
                </c:pt>
                <c:pt idx="543">
                  <c:v>2.4904109589041097</c:v>
                </c:pt>
                <c:pt idx="544">
                  <c:v>2.493150684931507</c:v>
                </c:pt>
                <c:pt idx="545">
                  <c:v>2.495890410958904</c:v>
                </c:pt>
                <c:pt idx="546">
                  <c:v>2.4986301369863013</c:v>
                </c:pt>
                <c:pt idx="547">
                  <c:v>2.5013698630136987</c:v>
                </c:pt>
                <c:pt idx="548">
                  <c:v>2.504109589041096</c:v>
                </c:pt>
                <c:pt idx="549">
                  <c:v>2.506849315068493</c:v>
                </c:pt>
                <c:pt idx="550">
                  <c:v>2.5095890410958903</c:v>
                </c:pt>
                <c:pt idx="551">
                  <c:v>2.5123287671232877</c:v>
                </c:pt>
                <c:pt idx="552">
                  <c:v>2.515068493150685</c:v>
                </c:pt>
                <c:pt idx="553">
                  <c:v>2.5178082191780824</c:v>
                </c:pt>
                <c:pt idx="554">
                  <c:v>2.5205479452054793</c:v>
                </c:pt>
                <c:pt idx="555">
                  <c:v>2.5232876712328767</c:v>
                </c:pt>
                <c:pt idx="556">
                  <c:v>2.526027397260274</c:v>
                </c:pt>
                <c:pt idx="557">
                  <c:v>2.5287671232876714</c:v>
                </c:pt>
                <c:pt idx="558">
                  <c:v>2.5315068493150683</c:v>
                </c:pt>
                <c:pt idx="559">
                  <c:v>2.5342465753424657</c:v>
                </c:pt>
                <c:pt idx="560">
                  <c:v>2.536986301369863</c:v>
                </c:pt>
                <c:pt idx="561">
                  <c:v>2.5397260273972604</c:v>
                </c:pt>
                <c:pt idx="562">
                  <c:v>2.5424657534246577</c:v>
                </c:pt>
                <c:pt idx="563">
                  <c:v>2.5452054794520547</c:v>
                </c:pt>
                <c:pt idx="564">
                  <c:v>2.547945205479452</c:v>
                </c:pt>
                <c:pt idx="565">
                  <c:v>2.5506849315068494</c:v>
                </c:pt>
                <c:pt idx="566">
                  <c:v>2.5534246575342467</c:v>
                </c:pt>
                <c:pt idx="567">
                  <c:v>2.5561643835616437</c:v>
                </c:pt>
                <c:pt idx="568">
                  <c:v>2.558904109589041</c:v>
                </c:pt>
                <c:pt idx="569">
                  <c:v>2.5616438356164384</c:v>
                </c:pt>
                <c:pt idx="570">
                  <c:v>2.5643835616438357</c:v>
                </c:pt>
                <c:pt idx="571">
                  <c:v>2.5671232876712327</c:v>
                </c:pt>
                <c:pt idx="572">
                  <c:v>2.56986301369863</c:v>
                </c:pt>
                <c:pt idx="573">
                  <c:v>2.5726027397260274</c:v>
                </c:pt>
                <c:pt idx="574">
                  <c:v>2.5753424657534247</c:v>
                </c:pt>
                <c:pt idx="575">
                  <c:v>2.5780821917808221</c:v>
                </c:pt>
                <c:pt idx="576">
                  <c:v>2.580821917808219</c:v>
                </c:pt>
                <c:pt idx="577">
                  <c:v>2.5835616438356164</c:v>
                </c:pt>
                <c:pt idx="578">
                  <c:v>2.5863013698630137</c:v>
                </c:pt>
                <c:pt idx="579">
                  <c:v>2.5890410958904111</c:v>
                </c:pt>
                <c:pt idx="580">
                  <c:v>2.591780821917808</c:v>
                </c:pt>
                <c:pt idx="581">
                  <c:v>2.5945205479452054</c:v>
                </c:pt>
                <c:pt idx="582">
                  <c:v>2.5972602739726027</c:v>
                </c:pt>
                <c:pt idx="583">
                  <c:v>2.6</c:v>
                </c:pt>
                <c:pt idx="584">
                  <c:v>2.6027397260273974</c:v>
                </c:pt>
                <c:pt idx="585">
                  <c:v>2.6054794520547944</c:v>
                </c:pt>
                <c:pt idx="586">
                  <c:v>2.6082191780821917</c:v>
                </c:pt>
                <c:pt idx="587">
                  <c:v>2.6109589041095891</c:v>
                </c:pt>
                <c:pt idx="588">
                  <c:v>2.6136986301369864</c:v>
                </c:pt>
                <c:pt idx="589">
                  <c:v>2.6164383561643834</c:v>
                </c:pt>
                <c:pt idx="590">
                  <c:v>2.6191780821917807</c:v>
                </c:pt>
                <c:pt idx="591">
                  <c:v>2.6219178082191781</c:v>
                </c:pt>
                <c:pt idx="592">
                  <c:v>2.6246575342465754</c:v>
                </c:pt>
                <c:pt idx="593">
                  <c:v>2.6273972602739728</c:v>
                </c:pt>
                <c:pt idx="594">
                  <c:v>2.6301369863013697</c:v>
                </c:pt>
                <c:pt idx="595">
                  <c:v>2.6328767123287671</c:v>
                </c:pt>
                <c:pt idx="596">
                  <c:v>2.6356164383561644</c:v>
                </c:pt>
                <c:pt idx="597">
                  <c:v>2.6383561643835618</c:v>
                </c:pt>
                <c:pt idx="598">
                  <c:v>2.6410958904109587</c:v>
                </c:pt>
                <c:pt idx="599">
                  <c:v>2.6438356164383561</c:v>
                </c:pt>
                <c:pt idx="600">
                  <c:v>2.6465753424657534</c:v>
                </c:pt>
                <c:pt idx="601">
                  <c:v>2.6493150684931508</c:v>
                </c:pt>
                <c:pt idx="602">
                  <c:v>2.6520547945205482</c:v>
                </c:pt>
                <c:pt idx="603">
                  <c:v>2.6547945205479451</c:v>
                </c:pt>
                <c:pt idx="604">
                  <c:v>2.6575342465753424</c:v>
                </c:pt>
                <c:pt idx="605">
                  <c:v>2.6602739726027398</c:v>
                </c:pt>
                <c:pt idx="606">
                  <c:v>2.6630136986301371</c:v>
                </c:pt>
                <c:pt idx="607">
                  <c:v>2.6657534246575341</c:v>
                </c:pt>
                <c:pt idx="608">
                  <c:v>2.6684931506849314</c:v>
                </c:pt>
                <c:pt idx="609">
                  <c:v>2.6712328767123288</c:v>
                </c:pt>
                <c:pt idx="610">
                  <c:v>2.6739726027397261</c:v>
                </c:pt>
                <c:pt idx="611">
                  <c:v>2.6767123287671235</c:v>
                </c:pt>
                <c:pt idx="612">
                  <c:v>2.6794520547945204</c:v>
                </c:pt>
                <c:pt idx="613">
                  <c:v>2.6821917808219178</c:v>
                </c:pt>
                <c:pt idx="614">
                  <c:v>2.6849315068493151</c:v>
                </c:pt>
                <c:pt idx="615">
                  <c:v>2.6876712328767125</c:v>
                </c:pt>
                <c:pt idx="616">
                  <c:v>2.6904109589041094</c:v>
                </c:pt>
                <c:pt idx="617">
                  <c:v>2.6931506849315068</c:v>
                </c:pt>
                <c:pt idx="618">
                  <c:v>2.6958904109589041</c:v>
                </c:pt>
                <c:pt idx="619">
                  <c:v>2.6986301369863015</c:v>
                </c:pt>
                <c:pt idx="620">
                  <c:v>2.7013698630136984</c:v>
                </c:pt>
                <c:pt idx="621">
                  <c:v>2.7041095890410958</c:v>
                </c:pt>
                <c:pt idx="622">
                  <c:v>2.7068493150684931</c:v>
                </c:pt>
                <c:pt idx="623">
                  <c:v>2.7095890410958905</c:v>
                </c:pt>
                <c:pt idx="624">
                  <c:v>2.7123287671232879</c:v>
                </c:pt>
                <c:pt idx="625">
                  <c:v>2.7150684931506848</c:v>
                </c:pt>
                <c:pt idx="626">
                  <c:v>2.7178082191780821</c:v>
                </c:pt>
                <c:pt idx="627">
                  <c:v>2.7205479452054795</c:v>
                </c:pt>
                <c:pt idx="628">
                  <c:v>2.7232876712328768</c:v>
                </c:pt>
                <c:pt idx="629">
                  <c:v>2.7260273972602738</c:v>
                </c:pt>
                <c:pt idx="630">
                  <c:v>2.7287671232876711</c:v>
                </c:pt>
                <c:pt idx="631">
                  <c:v>2.7315068493150685</c:v>
                </c:pt>
                <c:pt idx="632">
                  <c:v>2.7342465753424658</c:v>
                </c:pt>
                <c:pt idx="633">
                  <c:v>2.7369863013698632</c:v>
                </c:pt>
                <c:pt idx="634">
                  <c:v>2.7397260273972601</c:v>
                </c:pt>
                <c:pt idx="635">
                  <c:v>2.7424657534246575</c:v>
                </c:pt>
                <c:pt idx="636">
                  <c:v>2.7452054794520548</c:v>
                </c:pt>
                <c:pt idx="637">
                  <c:v>2.7479452054794522</c:v>
                </c:pt>
                <c:pt idx="638">
                  <c:v>2.7506849315068491</c:v>
                </c:pt>
                <c:pt idx="639">
                  <c:v>2.7534246575342465</c:v>
                </c:pt>
                <c:pt idx="640">
                  <c:v>2.7561643835616438</c:v>
                </c:pt>
                <c:pt idx="641">
                  <c:v>2.7589041095890412</c:v>
                </c:pt>
                <c:pt idx="642">
                  <c:v>2.7616438356164386</c:v>
                </c:pt>
                <c:pt idx="643">
                  <c:v>2.7643835616438355</c:v>
                </c:pt>
                <c:pt idx="644">
                  <c:v>2.7671232876712328</c:v>
                </c:pt>
                <c:pt idx="645">
                  <c:v>2.7698630136986302</c:v>
                </c:pt>
                <c:pt idx="646">
                  <c:v>2.7726027397260276</c:v>
                </c:pt>
                <c:pt idx="647">
                  <c:v>2.7753424657534245</c:v>
                </c:pt>
                <c:pt idx="648">
                  <c:v>2.7780821917808218</c:v>
                </c:pt>
                <c:pt idx="649">
                  <c:v>2.7808219178082192</c:v>
                </c:pt>
                <c:pt idx="650">
                  <c:v>2.7835616438356166</c:v>
                </c:pt>
                <c:pt idx="651">
                  <c:v>2.7863013698630139</c:v>
                </c:pt>
                <c:pt idx="652">
                  <c:v>2.7890410958904108</c:v>
                </c:pt>
                <c:pt idx="653">
                  <c:v>2.7917808219178082</c:v>
                </c:pt>
                <c:pt idx="654">
                  <c:v>2.7945205479452055</c:v>
                </c:pt>
                <c:pt idx="655">
                  <c:v>2.7972602739726029</c:v>
                </c:pt>
                <c:pt idx="656">
                  <c:v>2.8</c:v>
                </c:pt>
                <c:pt idx="657">
                  <c:v>2.8027397260273972</c:v>
                </c:pt>
                <c:pt idx="658">
                  <c:v>2.8054794520547945</c:v>
                </c:pt>
                <c:pt idx="659">
                  <c:v>2.8082191780821919</c:v>
                </c:pt>
                <c:pt idx="660">
                  <c:v>2.8109589041095893</c:v>
                </c:pt>
                <c:pt idx="661">
                  <c:v>2.8136986301369862</c:v>
                </c:pt>
                <c:pt idx="662">
                  <c:v>2.8164383561643835</c:v>
                </c:pt>
                <c:pt idx="663">
                  <c:v>2.8191780821917809</c:v>
                </c:pt>
                <c:pt idx="664">
                  <c:v>2.8219178082191783</c:v>
                </c:pt>
                <c:pt idx="665">
                  <c:v>2.8246575342465752</c:v>
                </c:pt>
                <c:pt idx="666">
                  <c:v>2.8273972602739725</c:v>
                </c:pt>
                <c:pt idx="667">
                  <c:v>2.8301369863013699</c:v>
                </c:pt>
                <c:pt idx="668">
                  <c:v>2.8328767123287673</c:v>
                </c:pt>
                <c:pt idx="669">
                  <c:v>2.8356164383561642</c:v>
                </c:pt>
                <c:pt idx="670">
                  <c:v>2.8383561643835615</c:v>
                </c:pt>
                <c:pt idx="671">
                  <c:v>2.8410958904109589</c:v>
                </c:pt>
                <c:pt idx="672">
                  <c:v>2.8438356164383563</c:v>
                </c:pt>
                <c:pt idx="673">
                  <c:v>2.8465753424657536</c:v>
                </c:pt>
                <c:pt idx="674">
                  <c:v>2.8493150684931505</c:v>
                </c:pt>
                <c:pt idx="675">
                  <c:v>2.8520547945205479</c:v>
                </c:pt>
                <c:pt idx="676">
                  <c:v>2.8547945205479452</c:v>
                </c:pt>
                <c:pt idx="677">
                  <c:v>2.8575342465753426</c:v>
                </c:pt>
                <c:pt idx="678">
                  <c:v>2.8602739726027395</c:v>
                </c:pt>
                <c:pt idx="679">
                  <c:v>2.8630136986301369</c:v>
                </c:pt>
                <c:pt idx="680">
                  <c:v>2.8657534246575342</c:v>
                </c:pt>
                <c:pt idx="681">
                  <c:v>2.8684931506849316</c:v>
                </c:pt>
                <c:pt idx="682">
                  <c:v>2.871232876712329</c:v>
                </c:pt>
                <c:pt idx="683">
                  <c:v>2.8739726027397259</c:v>
                </c:pt>
                <c:pt idx="684">
                  <c:v>2.8767123287671232</c:v>
                </c:pt>
                <c:pt idx="685">
                  <c:v>2.8794520547945206</c:v>
                </c:pt>
                <c:pt idx="686">
                  <c:v>2.882191780821918</c:v>
                </c:pt>
                <c:pt idx="687">
                  <c:v>2.8849315068493149</c:v>
                </c:pt>
                <c:pt idx="688">
                  <c:v>2.8876712328767122</c:v>
                </c:pt>
                <c:pt idx="689">
                  <c:v>2.8904109589041096</c:v>
                </c:pt>
                <c:pt idx="690">
                  <c:v>2.893150684931507</c:v>
                </c:pt>
                <c:pt idx="691">
                  <c:v>2.8958904109589043</c:v>
                </c:pt>
                <c:pt idx="692">
                  <c:v>2.8986301369863012</c:v>
                </c:pt>
                <c:pt idx="693">
                  <c:v>2.9013698630136986</c:v>
                </c:pt>
                <c:pt idx="694">
                  <c:v>2.904109589041096</c:v>
                </c:pt>
                <c:pt idx="695">
                  <c:v>2.9068493150684933</c:v>
                </c:pt>
                <c:pt idx="696">
                  <c:v>2.9095890410958902</c:v>
                </c:pt>
                <c:pt idx="697">
                  <c:v>2.9123287671232876</c:v>
                </c:pt>
                <c:pt idx="698">
                  <c:v>2.9150684931506849</c:v>
                </c:pt>
                <c:pt idx="699">
                  <c:v>2.9178082191780823</c:v>
                </c:pt>
                <c:pt idx="700">
                  <c:v>2.9205479452054797</c:v>
                </c:pt>
                <c:pt idx="701">
                  <c:v>2.9232876712328766</c:v>
                </c:pt>
                <c:pt idx="702">
                  <c:v>2.9260273972602739</c:v>
                </c:pt>
                <c:pt idx="703">
                  <c:v>2.9287671232876713</c:v>
                </c:pt>
                <c:pt idx="704">
                  <c:v>2.9315068493150687</c:v>
                </c:pt>
                <c:pt idx="705">
                  <c:v>2.9342465753424656</c:v>
                </c:pt>
                <c:pt idx="706">
                  <c:v>2.9369863013698629</c:v>
                </c:pt>
                <c:pt idx="707">
                  <c:v>2.9397260273972603</c:v>
                </c:pt>
                <c:pt idx="708">
                  <c:v>2.9424657534246577</c:v>
                </c:pt>
                <c:pt idx="709">
                  <c:v>2.9452054794520546</c:v>
                </c:pt>
                <c:pt idx="710">
                  <c:v>2.9479452054794519</c:v>
                </c:pt>
                <c:pt idx="711">
                  <c:v>2.9506849315068493</c:v>
                </c:pt>
                <c:pt idx="712">
                  <c:v>2.9534246575342467</c:v>
                </c:pt>
                <c:pt idx="713">
                  <c:v>2.956164383561644</c:v>
                </c:pt>
                <c:pt idx="714">
                  <c:v>2.9589041095890409</c:v>
                </c:pt>
                <c:pt idx="715">
                  <c:v>2.9616438356164383</c:v>
                </c:pt>
                <c:pt idx="716">
                  <c:v>2.9643835616438357</c:v>
                </c:pt>
                <c:pt idx="717">
                  <c:v>2.967123287671233</c:v>
                </c:pt>
                <c:pt idx="718">
                  <c:v>2.9698630136986299</c:v>
                </c:pt>
                <c:pt idx="719">
                  <c:v>2.9726027397260273</c:v>
                </c:pt>
                <c:pt idx="720">
                  <c:v>2.9753424657534246</c:v>
                </c:pt>
                <c:pt idx="721">
                  <c:v>2.978082191780822</c:v>
                </c:pt>
                <c:pt idx="722">
                  <c:v>2.9808219178082194</c:v>
                </c:pt>
                <c:pt idx="723">
                  <c:v>2.9835616438356163</c:v>
                </c:pt>
                <c:pt idx="724">
                  <c:v>2.9863013698630136</c:v>
                </c:pt>
                <c:pt idx="725">
                  <c:v>2.989041095890411</c:v>
                </c:pt>
                <c:pt idx="726">
                  <c:v>2.9917808219178084</c:v>
                </c:pt>
                <c:pt idx="727">
                  <c:v>2.9945205479452053</c:v>
                </c:pt>
                <c:pt idx="728">
                  <c:v>2.9972602739726026</c:v>
                </c:pt>
                <c:pt idx="729">
                  <c:v>3</c:v>
                </c:pt>
                <c:pt idx="730">
                  <c:v>3.0027397260273974</c:v>
                </c:pt>
                <c:pt idx="731">
                  <c:v>3.0054794520547947</c:v>
                </c:pt>
                <c:pt idx="732">
                  <c:v>3.0082191780821916</c:v>
                </c:pt>
                <c:pt idx="733">
                  <c:v>3.010958904109589</c:v>
                </c:pt>
                <c:pt idx="734">
                  <c:v>3.0136986301369864</c:v>
                </c:pt>
                <c:pt idx="735">
                  <c:v>3.0164383561643837</c:v>
                </c:pt>
                <c:pt idx="736">
                  <c:v>3.0191780821917806</c:v>
                </c:pt>
                <c:pt idx="737">
                  <c:v>3.021917808219178</c:v>
                </c:pt>
                <c:pt idx="738">
                  <c:v>3.0246575342465754</c:v>
                </c:pt>
                <c:pt idx="739">
                  <c:v>3.0273972602739727</c:v>
                </c:pt>
                <c:pt idx="740">
                  <c:v>3.0301369863013701</c:v>
                </c:pt>
                <c:pt idx="741">
                  <c:v>3.032876712328767</c:v>
                </c:pt>
                <c:pt idx="742">
                  <c:v>3.0356164383561643</c:v>
                </c:pt>
                <c:pt idx="743">
                  <c:v>3.0383561643835617</c:v>
                </c:pt>
                <c:pt idx="744">
                  <c:v>3.0410958904109591</c:v>
                </c:pt>
                <c:pt idx="745">
                  <c:v>3.043835616438356</c:v>
                </c:pt>
                <c:pt idx="746">
                  <c:v>3.0465753424657533</c:v>
                </c:pt>
                <c:pt idx="747">
                  <c:v>3.0493150684931507</c:v>
                </c:pt>
                <c:pt idx="748">
                  <c:v>3.0520547945205481</c:v>
                </c:pt>
                <c:pt idx="749">
                  <c:v>3.0547945205479454</c:v>
                </c:pt>
                <c:pt idx="750">
                  <c:v>3.0575342465753423</c:v>
                </c:pt>
                <c:pt idx="751">
                  <c:v>3.0602739726027397</c:v>
                </c:pt>
                <c:pt idx="752">
                  <c:v>3.0630136986301371</c:v>
                </c:pt>
                <c:pt idx="753">
                  <c:v>3.0657534246575344</c:v>
                </c:pt>
                <c:pt idx="754">
                  <c:v>3.0684931506849313</c:v>
                </c:pt>
                <c:pt idx="755">
                  <c:v>3.0712328767123287</c:v>
                </c:pt>
                <c:pt idx="756">
                  <c:v>3.0739726027397261</c:v>
                </c:pt>
                <c:pt idx="757">
                  <c:v>3.0767123287671234</c:v>
                </c:pt>
                <c:pt idx="758">
                  <c:v>3.0794520547945203</c:v>
                </c:pt>
                <c:pt idx="759">
                  <c:v>3.0821917808219177</c:v>
                </c:pt>
                <c:pt idx="760">
                  <c:v>3.0849315068493151</c:v>
                </c:pt>
                <c:pt idx="761">
                  <c:v>3.0876712328767124</c:v>
                </c:pt>
                <c:pt idx="762">
                  <c:v>3.0904109589041098</c:v>
                </c:pt>
                <c:pt idx="763">
                  <c:v>3.0931506849315067</c:v>
                </c:pt>
                <c:pt idx="764">
                  <c:v>3.095890410958904</c:v>
                </c:pt>
                <c:pt idx="765">
                  <c:v>3.0986301369863014</c:v>
                </c:pt>
                <c:pt idx="766">
                  <c:v>3.1013698630136988</c:v>
                </c:pt>
                <c:pt idx="767">
                  <c:v>3.1041095890410957</c:v>
                </c:pt>
                <c:pt idx="768">
                  <c:v>3.106849315068493</c:v>
                </c:pt>
                <c:pt idx="769">
                  <c:v>3.1095890410958904</c:v>
                </c:pt>
                <c:pt idx="770">
                  <c:v>3.1123287671232878</c:v>
                </c:pt>
                <c:pt idx="771">
                  <c:v>3.1150684931506851</c:v>
                </c:pt>
                <c:pt idx="772">
                  <c:v>3.117808219178082</c:v>
                </c:pt>
                <c:pt idx="773">
                  <c:v>3.1205479452054794</c:v>
                </c:pt>
                <c:pt idx="774">
                  <c:v>3.1232876712328768</c:v>
                </c:pt>
                <c:pt idx="775">
                  <c:v>3.1260273972602741</c:v>
                </c:pt>
                <c:pt idx="776">
                  <c:v>3.128767123287671</c:v>
                </c:pt>
                <c:pt idx="777">
                  <c:v>3.1315068493150684</c:v>
                </c:pt>
                <c:pt idx="778">
                  <c:v>3.1342465753424658</c:v>
                </c:pt>
                <c:pt idx="779">
                  <c:v>3.1369863013698631</c:v>
                </c:pt>
                <c:pt idx="780">
                  <c:v>3.1397260273972605</c:v>
                </c:pt>
                <c:pt idx="781">
                  <c:v>3.1424657534246574</c:v>
                </c:pt>
                <c:pt idx="782">
                  <c:v>3.1452054794520548</c:v>
                </c:pt>
                <c:pt idx="783">
                  <c:v>3.1479452054794521</c:v>
                </c:pt>
                <c:pt idx="784">
                  <c:v>3.1506849315068495</c:v>
                </c:pt>
                <c:pt idx="785">
                  <c:v>3.1534246575342464</c:v>
                </c:pt>
                <c:pt idx="786">
                  <c:v>3.1561643835616437</c:v>
                </c:pt>
                <c:pt idx="787">
                  <c:v>3.1589041095890411</c:v>
                </c:pt>
                <c:pt idx="788">
                  <c:v>3.1616438356164385</c:v>
                </c:pt>
                <c:pt idx="789">
                  <c:v>3.1643835616438358</c:v>
                </c:pt>
                <c:pt idx="790">
                  <c:v>3.1671232876712327</c:v>
                </c:pt>
                <c:pt idx="791">
                  <c:v>3.1698630136986301</c:v>
                </c:pt>
                <c:pt idx="792">
                  <c:v>3.1726027397260275</c:v>
                </c:pt>
                <c:pt idx="793">
                  <c:v>3.1753424657534248</c:v>
                </c:pt>
                <c:pt idx="794">
                  <c:v>3.1780821917808217</c:v>
                </c:pt>
                <c:pt idx="795">
                  <c:v>3.1808219178082191</c:v>
                </c:pt>
                <c:pt idx="796">
                  <c:v>3.1835616438356165</c:v>
                </c:pt>
                <c:pt idx="797">
                  <c:v>3.1863013698630138</c:v>
                </c:pt>
                <c:pt idx="798">
                  <c:v>3.1890410958904107</c:v>
                </c:pt>
                <c:pt idx="799">
                  <c:v>3.1917808219178081</c:v>
                </c:pt>
                <c:pt idx="800">
                  <c:v>3.1945205479452055</c:v>
                </c:pt>
                <c:pt idx="801">
                  <c:v>3.1972602739726028</c:v>
                </c:pt>
                <c:pt idx="802">
                  <c:v>3.2</c:v>
                </c:pt>
                <c:pt idx="803">
                  <c:v>3.2027397260273971</c:v>
                </c:pt>
                <c:pt idx="804">
                  <c:v>3.2054794520547945</c:v>
                </c:pt>
                <c:pt idx="805">
                  <c:v>3.2082191780821918</c:v>
                </c:pt>
                <c:pt idx="806">
                  <c:v>3.2109589041095892</c:v>
                </c:pt>
                <c:pt idx="807">
                  <c:v>3.2136986301369861</c:v>
                </c:pt>
                <c:pt idx="808">
                  <c:v>3.2164383561643834</c:v>
                </c:pt>
                <c:pt idx="809">
                  <c:v>3.2191780821917808</c:v>
                </c:pt>
                <c:pt idx="810">
                  <c:v>3.2219178082191782</c:v>
                </c:pt>
                <c:pt idx="811">
                  <c:v>3.2246575342465755</c:v>
                </c:pt>
                <c:pt idx="812">
                  <c:v>3.2273972602739724</c:v>
                </c:pt>
                <c:pt idx="813">
                  <c:v>3.2301369863013698</c:v>
                </c:pt>
                <c:pt idx="814">
                  <c:v>3.2328767123287672</c:v>
                </c:pt>
                <c:pt idx="815">
                  <c:v>3.2356164383561645</c:v>
                </c:pt>
                <c:pt idx="816">
                  <c:v>3.2383561643835614</c:v>
                </c:pt>
                <c:pt idx="817">
                  <c:v>3.2410958904109588</c:v>
                </c:pt>
                <c:pt idx="818">
                  <c:v>3.2438356164383562</c:v>
                </c:pt>
                <c:pt idx="819">
                  <c:v>3.2465753424657535</c:v>
                </c:pt>
                <c:pt idx="820">
                  <c:v>3.2493150684931509</c:v>
                </c:pt>
                <c:pt idx="821">
                  <c:v>3.2520547945205478</c:v>
                </c:pt>
                <c:pt idx="822">
                  <c:v>3.2547945205479452</c:v>
                </c:pt>
                <c:pt idx="823">
                  <c:v>3.2575342465753425</c:v>
                </c:pt>
                <c:pt idx="824">
                  <c:v>3.2602739726027399</c:v>
                </c:pt>
                <c:pt idx="825">
                  <c:v>3.2630136986301368</c:v>
                </c:pt>
                <c:pt idx="826">
                  <c:v>3.2657534246575342</c:v>
                </c:pt>
                <c:pt idx="827">
                  <c:v>3.2684931506849315</c:v>
                </c:pt>
                <c:pt idx="828">
                  <c:v>3.2712328767123289</c:v>
                </c:pt>
                <c:pt idx="829">
                  <c:v>3.2739726027397262</c:v>
                </c:pt>
                <c:pt idx="830">
                  <c:v>3.2767123287671232</c:v>
                </c:pt>
                <c:pt idx="831">
                  <c:v>3.2794520547945205</c:v>
                </c:pt>
                <c:pt idx="832">
                  <c:v>3.2821917808219179</c:v>
                </c:pt>
                <c:pt idx="833">
                  <c:v>3.2849315068493152</c:v>
                </c:pt>
                <c:pt idx="834">
                  <c:v>3.2876712328767121</c:v>
                </c:pt>
                <c:pt idx="835">
                  <c:v>3.2904109589041095</c:v>
                </c:pt>
                <c:pt idx="836">
                  <c:v>3.2931506849315069</c:v>
                </c:pt>
                <c:pt idx="837">
                  <c:v>3.2958904109589042</c:v>
                </c:pt>
                <c:pt idx="838">
                  <c:v>3.2986301369863016</c:v>
                </c:pt>
                <c:pt idx="839">
                  <c:v>3.3013698630136985</c:v>
                </c:pt>
                <c:pt idx="840">
                  <c:v>3.3041095890410959</c:v>
                </c:pt>
                <c:pt idx="841">
                  <c:v>3.3068493150684932</c:v>
                </c:pt>
                <c:pt idx="842">
                  <c:v>3.3095890410958906</c:v>
                </c:pt>
                <c:pt idx="843">
                  <c:v>3.3123287671232875</c:v>
                </c:pt>
                <c:pt idx="844">
                  <c:v>3.3150684931506849</c:v>
                </c:pt>
                <c:pt idx="845">
                  <c:v>3.3178082191780822</c:v>
                </c:pt>
                <c:pt idx="846">
                  <c:v>3.3205479452054796</c:v>
                </c:pt>
                <c:pt idx="847">
                  <c:v>3.3232876712328765</c:v>
                </c:pt>
                <c:pt idx="848">
                  <c:v>3.3260273972602739</c:v>
                </c:pt>
                <c:pt idx="849">
                  <c:v>3.3287671232876712</c:v>
                </c:pt>
                <c:pt idx="850">
                  <c:v>3.3315068493150686</c:v>
                </c:pt>
                <c:pt idx="851">
                  <c:v>3.3342465753424659</c:v>
                </c:pt>
                <c:pt idx="852">
                  <c:v>3.3369863013698629</c:v>
                </c:pt>
                <c:pt idx="853">
                  <c:v>3.3397260273972602</c:v>
                </c:pt>
                <c:pt idx="854">
                  <c:v>3.3424657534246576</c:v>
                </c:pt>
                <c:pt idx="855">
                  <c:v>3.3452054794520549</c:v>
                </c:pt>
                <c:pt idx="856">
                  <c:v>3.3479452054794518</c:v>
                </c:pt>
                <c:pt idx="857">
                  <c:v>3.3506849315068492</c:v>
                </c:pt>
                <c:pt idx="858">
                  <c:v>3.3534246575342466</c:v>
                </c:pt>
                <c:pt idx="859">
                  <c:v>3.3561643835616439</c:v>
                </c:pt>
                <c:pt idx="860">
                  <c:v>3.3589041095890413</c:v>
                </c:pt>
                <c:pt idx="861">
                  <c:v>3.3616438356164382</c:v>
                </c:pt>
                <c:pt idx="862">
                  <c:v>3.3643835616438356</c:v>
                </c:pt>
                <c:pt idx="863">
                  <c:v>3.3671232876712329</c:v>
                </c:pt>
                <c:pt idx="864">
                  <c:v>3.3698630136986303</c:v>
                </c:pt>
                <c:pt idx="865">
                  <c:v>3.3726027397260272</c:v>
                </c:pt>
                <c:pt idx="866">
                  <c:v>3.3753424657534246</c:v>
                </c:pt>
                <c:pt idx="867">
                  <c:v>3.3780821917808219</c:v>
                </c:pt>
                <c:pt idx="868">
                  <c:v>3.3808219178082193</c:v>
                </c:pt>
                <c:pt idx="869">
                  <c:v>3.3835616438356166</c:v>
                </c:pt>
                <c:pt idx="870">
                  <c:v>3.3863013698630136</c:v>
                </c:pt>
                <c:pt idx="871">
                  <c:v>3.3890410958904109</c:v>
                </c:pt>
                <c:pt idx="872">
                  <c:v>3.3917808219178083</c:v>
                </c:pt>
                <c:pt idx="873">
                  <c:v>3.3945205479452056</c:v>
                </c:pt>
                <c:pt idx="874">
                  <c:v>3.3972602739726026</c:v>
                </c:pt>
                <c:pt idx="875">
                  <c:v>3.4</c:v>
                </c:pt>
                <c:pt idx="876">
                  <c:v>3.4027397260273973</c:v>
                </c:pt>
                <c:pt idx="877">
                  <c:v>3.4054794520547946</c:v>
                </c:pt>
                <c:pt idx="878">
                  <c:v>3.408219178082192</c:v>
                </c:pt>
                <c:pt idx="879">
                  <c:v>3.4109589041095889</c:v>
                </c:pt>
                <c:pt idx="880">
                  <c:v>3.4136986301369863</c:v>
                </c:pt>
                <c:pt idx="881">
                  <c:v>3.4164383561643836</c:v>
                </c:pt>
                <c:pt idx="882">
                  <c:v>3.419178082191781</c:v>
                </c:pt>
                <c:pt idx="883">
                  <c:v>3.4219178082191779</c:v>
                </c:pt>
                <c:pt idx="884">
                  <c:v>3.4246575342465753</c:v>
                </c:pt>
                <c:pt idx="885">
                  <c:v>3.4273972602739726</c:v>
                </c:pt>
                <c:pt idx="886">
                  <c:v>3.43013698630137</c:v>
                </c:pt>
                <c:pt idx="887">
                  <c:v>3.4328767123287673</c:v>
                </c:pt>
                <c:pt idx="888">
                  <c:v>3.4356164383561643</c:v>
                </c:pt>
                <c:pt idx="889">
                  <c:v>3.4383561643835616</c:v>
                </c:pt>
                <c:pt idx="890">
                  <c:v>3.441095890410959</c:v>
                </c:pt>
                <c:pt idx="891">
                  <c:v>3.4438356164383563</c:v>
                </c:pt>
                <c:pt idx="892">
                  <c:v>3.4465753424657533</c:v>
                </c:pt>
                <c:pt idx="893">
                  <c:v>3.4493150684931506</c:v>
                </c:pt>
                <c:pt idx="894">
                  <c:v>3.452054794520548</c:v>
                </c:pt>
                <c:pt idx="895">
                  <c:v>3.4547945205479453</c:v>
                </c:pt>
                <c:pt idx="896">
                  <c:v>3.4575342465753423</c:v>
                </c:pt>
                <c:pt idx="897">
                  <c:v>3.4602739726027396</c:v>
                </c:pt>
                <c:pt idx="898">
                  <c:v>3.463013698630137</c:v>
                </c:pt>
                <c:pt idx="899">
                  <c:v>3.4657534246575343</c:v>
                </c:pt>
                <c:pt idx="900">
                  <c:v>3.4684931506849317</c:v>
                </c:pt>
                <c:pt idx="901">
                  <c:v>3.4712328767123286</c:v>
                </c:pt>
                <c:pt idx="902">
                  <c:v>3.473972602739726</c:v>
                </c:pt>
                <c:pt idx="903">
                  <c:v>3.4767123287671233</c:v>
                </c:pt>
                <c:pt idx="904">
                  <c:v>3.4794520547945207</c:v>
                </c:pt>
                <c:pt idx="905">
                  <c:v>3.4821917808219176</c:v>
                </c:pt>
                <c:pt idx="906">
                  <c:v>3.484931506849315</c:v>
                </c:pt>
                <c:pt idx="907">
                  <c:v>3.4876712328767123</c:v>
                </c:pt>
                <c:pt idx="908">
                  <c:v>3.4904109589041097</c:v>
                </c:pt>
                <c:pt idx="909">
                  <c:v>3.493150684931507</c:v>
                </c:pt>
                <c:pt idx="910">
                  <c:v>3.495890410958904</c:v>
                </c:pt>
                <c:pt idx="911">
                  <c:v>3.4986301369863013</c:v>
                </c:pt>
                <c:pt idx="912">
                  <c:v>3.5013698630136987</c:v>
                </c:pt>
                <c:pt idx="913">
                  <c:v>3.504109589041096</c:v>
                </c:pt>
                <c:pt idx="914">
                  <c:v>3.506849315068493</c:v>
                </c:pt>
                <c:pt idx="915">
                  <c:v>3.5095890410958903</c:v>
                </c:pt>
                <c:pt idx="916">
                  <c:v>3.5123287671232877</c:v>
                </c:pt>
                <c:pt idx="917">
                  <c:v>3.515068493150685</c:v>
                </c:pt>
                <c:pt idx="918">
                  <c:v>3.5178082191780824</c:v>
                </c:pt>
                <c:pt idx="919">
                  <c:v>3.5205479452054793</c:v>
                </c:pt>
                <c:pt idx="920">
                  <c:v>3.5232876712328767</c:v>
                </c:pt>
                <c:pt idx="921">
                  <c:v>3.526027397260274</c:v>
                </c:pt>
                <c:pt idx="922">
                  <c:v>3.5287671232876714</c:v>
                </c:pt>
                <c:pt idx="923">
                  <c:v>3.5315068493150683</c:v>
                </c:pt>
                <c:pt idx="924">
                  <c:v>3.5342465753424657</c:v>
                </c:pt>
                <c:pt idx="925">
                  <c:v>3.536986301369863</c:v>
                </c:pt>
                <c:pt idx="926">
                  <c:v>3.5397260273972604</c:v>
                </c:pt>
                <c:pt idx="927">
                  <c:v>3.5424657534246577</c:v>
                </c:pt>
                <c:pt idx="928">
                  <c:v>3.5452054794520547</c:v>
                </c:pt>
                <c:pt idx="929">
                  <c:v>3.547945205479452</c:v>
                </c:pt>
                <c:pt idx="930">
                  <c:v>3.5506849315068494</c:v>
                </c:pt>
                <c:pt idx="931">
                  <c:v>3.5534246575342467</c:v>
                </c:pt>
                <c:pt idx="932">
                  <c:v>3.5561643835616437</c:v>
                </c:pt>
                <c:pt idx="933">
                  <c:v>3.558904109589041</c:v>
                </c:pt>
                <c:pt idx="934">
                  <c:v>3.5616438356164384</c:v>
                </c:pt>
                <c:pt idx="935">
                  <c:v>3.5643835616438357</c:v>
                </c:pt>
                <c:pt idx="936">
                  <c:v>3.5671232876712327</c:v>
                </c:pt>
                <c:pt idx="937">
                  <c:v>3.56986301369863</c:v>
                </c:pt>
                <c:pt idx="938">
                  <c:v>3.5726027397260274</c:v>
                </c:pt>
                <c:pt idx="939">
                  <c:v>3.5753424657534247</c:v>
                </c:pt>
                <c:pt idx="940">
                  <c:v>3.5780821917808221</c:v>
                </c:pt>
                <c:pt idx="941">
                  <c:v>3.580821917808219</c:v>
                </c:pt>
                <c:pt idx="942">
                  <c:v>3.5835616438356164</c:v>
                </c:pt>
                <c:pt idx="943">
                  <c:v>3.5863013698630137</c:v>
                </c:pt>
                <c:pt idx="944">
                  <c:v>3.5890410958904111</c:v>
                </c:pt>
                <c:pt idx="945">
                  <c:v>3.591780821917808</c:v>
                </c:pt>
                <c:pt idx="946">
                  <c:v>3.5945205479452054</c:v>
                </c:pt>
                <c:pt idx="947">
                  <c:v>3.5972602739726027</c:v>
                </c:pt>
                <c:pt idx="948">
                  <c:v>3.6</c:v>
                </c:pt>
                <c:pt idx="949">
                  <c:v>3.6027397260273974</c:v>
                </c:pt>
                <c:pt idx="950">
                  <c:v>3.6054794520547944</c:v>
                </c:pt>
                <c:pt idx="951">
                  <c:v>3.6082191780821917</c:v>
                </c:pt>
                <c:pt idx="952">
                  <c:v>3.6109589041095891</c:v>
                </c:pt>
                <c:pt idx="953">
                  <c:v>3.6136986301369864</c:v>
                </c:pt>
                <c:pt idx="954">
                  <c:v>3.6164383561643834</c:v>
                </c:pt>
                <c:pt idx="955">
                  <c:v>3.6191780821917807</c:v>
                </c:pt>
                <c:pt idx="956">
                  <c:v>3.6219178082191781</c:v>
                </c:pt>
                <c:pt idx="957">
                  <c:v>3.6246575342465754</c:v>
                </c:pt>
                <c:pt idx="958">
                  <c:v>3.6273972602739728</c:v>
                </c:pt>
                <c:pt idx="959">
                  <c:v>3.6301369863013697</c:v>
                </c:pt>
                <c:pt idx="960">
                  <c:v>3.6328767123287671</c:v>
                </c:pt>
                <c:pt idx="961">
                  <c:v>3.6356164383561644</c:v>
                </c:pt>
                <c:pt idx="962">
                  <c:v>3.6383561643835618</c:v>
                </c:pt>
                <c:pt idx="963">
                  <c:v>3.6410958904109587</c:v>
                </c:pt>
                <c:pt idx="964">
                  <c:v>3.6438356164383561</c:v>
                </c:pt>
                <c:pt idx="965">
                  <c:v>3.6465753424657534</c:v>
                </c:pt>
                <c:pt idx="966">
                  <c:v>3.6493150684931508</c:v>
                </c:pt>
                <c:pt idx="967">
                  <c:v>3.6520547945205482</c:v>
                </c:pt>
                <c:pt idx="968">
                  <c:v>3.6547945205479451</c:v>
                </c:pt>
                <c:pt idx="969">
                  <c:v>3.6575342465753424</c:v>
                </c:pt>
                <c:pt idx="970">
                  <c:v>3.6602739726027398</c:v>
                </c:pt>
                <c:pt idx="971">
                  <c:v>3.6630136986301371</c:v>
                </c:pt>
                <c:pt idx="972">
                  <c:v>3.6657534246575341</c:v>
                </c:pt>
                <c:pt idx="973">
                  <c:v>3.6684931506849314</c:v>
                </c:pt>
                <c:pt idx="974">
                  <c:v>3.6712328767123288</c:v>
                </c:pt>
                <c:pt idx="975">
                  <c:v>3.6739726027397261</c:v>
                </c:pt>
                <c:pt idx="976">
                  <c:v>3.6767123287671235</c:v>
                </c:pt>
                <c:pt idx="977">
                  <c:v>3.6794520547945204</c:v>
                </c:pt>
                <c:pt idx="978">
                  <c:v>3.6821917808219178</c:v>
                </c:pt>
                <c:pt idx="979">
                  <c:v>3.6849315068493151</c:v>
                </c:pt>
                <c:pt idx="980">
                  <c:v>3.6876712328767125</c:v>
                </c:pt>
                <c:pt idx="981">
                  <c:v>3.6904109589041094</c:v>
                </c:pt>
                <c:pt idx="982">
                  <c:v>3.6931506849315068</c:v>
                </c:pt>
                <c:pt idx="983">
                  <c:v>3.6958904109589041</c:v>
                </c:pt>
                <c:pt idx="984">
                  <c:v>3.6986301369863015</c:v>
                </c:pt>
                <c:pt idx="985">
                  <c:v>3.7013698630136984</c:v>
                </c:pt>
                <c:pt idx="986">
                  <c:v>3.7041095890410958</c:v>
                </c:pt>
                <c:pt idx="987">
                  <c:v>3.7068493150684931</c:v>
                </c:pt>
                <c:pt idx="988">
                  <c:v>3.7095890410958905</c:v>
                </c:pt>
                <c:pt idx="989">
                  <c:v>3.7123287671232879</c:v>
                </c:pt>
                <c:pt idx="990">
                  <c:v>3.7150684931506848</c:v>
                </c:pt>
                <c:pt idx="991">
                  <c:v>3.7178082191780821</c:v>
                </c:pt>
                <c:pt idx="992">
                  <c:v>3.7205479452054795</c:v>
                </c:pt>
                <c:pt idx="993">
                  <c:v>3.7232876712328768</c:v>
                </c:pt>
                <c:pt idx="994">
                  <c:v>3.7260273972602738</c:v>
                </c:pt>
                <c:pt idx="995">
                  <c:v>3.7287671232876711</c:v>
                </c:pt>
                <c:pt idx="996">
                  <c:v>3.7315068493150685</c:v>
                </c:pt>
                <c:pt idx="997">
                  <c:v>3.7342465753424658</c:v>
                </c:pt>
                <c:pt idx="998">
                  <c:v>3.7369863013698632</c:v>
                </c:pt>
                <c:pt idx="999">
                  <c:v>3.7397260273972601</c:v>
                </c:pt>
                <c:pt idx="1000">
                  <c:v>3.7424657534246575</c:v>
                </c:pt>
                <c:pt idx="1001">
                  <c:v>3.7452054794520548</c:v>
                </c:pt>
                <c:pt idx="1002">
                  <c:v>3.7479452054794522</c:v>
                </c:pt>
                <c:pt idx="1003">
                  <c:v>3.7506849315068491</c:v>
                </c:pt>
                <c:pt idx="1004">
                  <c:v>3.7534246575342465</c:v>
                </c:pt>
                <c:pt idx="1005">
                  <c:v>3.7561643835616438</c:v>
                </c:pt>
                <c:pt idx="1006">
                  <c:v>3.7589041095890412</c:v>
                </c:pt>
                <c:pt idx="1007">
                  <c:v>3.7616438356164386</c:v>
                </c:pt>
                <c:pt idx="1008">
                  <c:v>3.7643835616438355</c:v>
                </c:pt>
                <c:pt idx="1009">
                  <c:v>3.7671232876712328</c:v>
                </c:pt>
                <c:pt idx="1010">
                  <c:v>3.7698630136986302</c:v>
                </c:pt>
                <c:pt idx="1011">
                  <c:v>3.7726027397260276</c:v>
                </c:pt>
                <c:pt idx="1012">
                  <c:v>3.7753424657534245</c:v>
                </c:pt>
                <c:pt idx="1013">
                  <c:v>3.7780821917808218</c:v>
                </c:pt>
                <c:pt idx="1014">
                  <c:v>3.7808219178082192</c:v>
                </c:pt>
                <c:pt idx="1015">
                  <c:v>3.7835616438356166</c:v>
                </c:pt>
                <c:pt idx="1016">
                  <c:v>3.7863013698630139</c:v>
                </c:pt>
                <c:pt idx="1017">
                  <c:v>3.7890410958904108</c:v>
                </c:pt>
                <c:pt idx="1018">
                  <c:v>3.7917808219178082</c:v>
                </c:pt>
                <c:pt idx="1019">
                  <c:v>3.7945205479452055</c:v>
                </c:pt>
                <c:pt idx="1020">
                  <c:v>3.7972602739726029</c:v>
                </c:pt>
                <c:pt idx="1021">
                  <c:v>3.8</c:v>
                </c:pt>
                <c:pt idx="1022">
                  <c:v>3.8027397260273972</c:v>
                </c:pt>
                <c:pt idx="1023">
                  <c:v>3.8054794520547945</c:v>
                </c:pt>
                <c:pt idx="1024">
                  <c:v>3.8082191780821919</c:v>
                </c:pt>
                <c:pt idx="1025">
                  <c:v>3.8109589041095893</c:v>
                </c:pt>
                <c:pt idx="1026">
                  <c:v>3.8136986301369862</c:v>
                </c:pt>
                <c:pt idx="1027">
                  <c:v>3.8164383561643835</c:v>
                </c:pt>
                <c:pt idx="1028">
                  <c:v>3.8191780821917809</c:v>
                </c:pt>
                <c:pt idx="1029">
                  <c:v>3.8219178082191783</c:v>
                </c:pt>
                <c:pt idx="1030">
                  <c:v>3.8246575342465752</c:v>
                </c:pt>
                <c:pt idx="1031">
                  <c:v>3.8273972602739725</c:v>
                </c:pt>
                <c:pt idx="1032">
                  <c:v>3.8301369863013699</c:v>
                </c:pt>
                <c:pt idx="1033">
                  <c:v>3.8328767123287673</c:v>
                </c:pt>
                <c:pt idx="1034">
                  <c:v>3.8356164383561642</c:v>
                </c:pt>
                <c:pt idx="1035">
                  <c:v>3.8383561643835615</c:v>
                </c:pt>
                <c:pt idx="1036">
                  <c:v>3.8410958904109589</c:v>
                </c:pt>
                <c:pt idx="1037">
                  <c:v>3.8438356164383563</c:v>
                </c:pt>
                <c:pt idx="1038">
                  <c:v>3.8465753424657536</c:v>
                </c:pt>
                <c:pt idx="1039">
                  <c:v>3.8493150684931505</c:v>
                </c:pt>
                <c:pt idx="1040">
                  <c:v>3.8520547945205479</c:v>
                </c:pt>
                <c:pt idx="1041">
                  <c:v>3.8547945205479452</c:v>
                </c:pt>
                <c:pt idx="1042">
                  <c:v>3.8575342465753426</c:v>
                </c:pt>
                <c:pt idx="1043">
                  <c:v>3.8602739726027395</c:v>
                </c:pt>
                <c:pt idx="1044">
                  <c:v>3.8630136986301369</c:v>
                </c:pt>
                <c:pt idx="1045">
                  <c:v>3.8657534246575342</c:v>
                </c:pt>
                <c:pt idx="1046">
                  <c:v>3.8684931506849316</c:v>
                </c:pt>
                <c:pt idx="1047">
                  <c:v>3.871232876712329</c:v>
                </c:pt>
                <c:pt idx="1048">
                  <c:v>3.8739726027397259</c:v>
                </c:pt>
                <c:pt idx="1049">
                  <c:v>3.8767123287671232</c:v>
                </c:pt>
                <c:pt idx="1050">
                  <c:v>3.8794520547945206</c:v>
                </c:pt>
                <c:pt idx="1051">
                  <c:v>3.882191780821918</c:v>
                </c:pt>
                <c:pt idx="1052">
                  <c:v>3.8849315068493149</c:v>
                </c:pt>
                <c:pt idx="1053">
                  <c:v>3.8876712328767122</c:v>
                </c:pt>
                <c:pt idx="1054">
                  <c:v>3.8904109589041096</c:v>
                </c:pt>
                <c:pt idx="1055">
                  <c:v>3.893150684931507</c:v>
                </c:pt>
                <c:pt idx="1056">
                  <c:v>3.8958904109589043</c:v>
                </c:pt>
                <c:pt idx="1057">
                  <c:v>3.8986301369863012</c:v>
                </c:pt>
                <c:pt idx="1058">
                  <c:v>3.9013698630136986</c:v>
                </c:pt>
                <c:pt idx="1059">
                  <c:v>3.904109589041096</c:v>
                </c:pt>
                <c:pt idx="1060">
                  <c:v>3.9068493150684933</c:v>
                </c:pt>
                <c:pt idx="1061">
                  <c:v>3.9095890410958902</c:v>
                </c:pt>
                <c:pt idx="1062">
                  <c:v>3.9123287671232876</c:v>
                </c:pt>
                <c:pt idx="1063">
                  <c:v>3.9150684931506849</c:v>
                </c:pt>
                <c:pt idx="1064">
                  <c:v>3.9178082191780823</c:v>
                </c:pt>
                <c:pt idx="1065">
                  <c:v>3.9205479452054797</c:v>
                </c:pt>
                <c:pt idx="1066">
                  <c:v>3.9232876712328766</c:v>
                </c:pt>
                <c:pt idx="1067">
                  <c:v>3.9260273972602739</c:v>
                </c:pt>
                <c:pt idx="1068">
                  <c:v>3.9287671232876713</c:v>
                </c:pt>
                <c:pt idx="1069">
                  <c:v>3.9315068493150687</c:v>
                </c:pt>
                <c:pt idx="1070">
                  <c:v>3.9342465753424656</c:v>
                </c:pt>
                <c:pt idx="1071">
                  <c:v>3.9369863013698629</c:v>
                </c:pt>
                <c:pt idx="1072">
                  <c:v>3.9397260273972603</c:v>
                </c:pt>
                <c:pt idx="1073">
                  <c:v>3.9424657534246577</c:v>
                </c:pt>
                <c:pt idx="1074">
                  <c:v>3.9452054794520546</c:v>
                </c:pt>
                <c:pt idx="1075">
                  <c:v>3.9479452054794519</c:v>
                </c:pt>
                <c:pt idx="1076">
                  <c:v>3.9506849315068493</c:v>
                </c:pt>
                <c:pt idx="1077">
                  <c:v>3.9534246575342467</c:v>
                </c:pt>
                <c:pt idx="1078">
                  <c:v>3.956164383561644</c:v>
                </c:pt>
                <c:pt idx="1079">
                  <c:v>3.9589041095890409</c:v>
                </c:pt>
                <c:pt idx="1080">
                  <c:v>3.9616438356164383</c:v>
                </c:pt>
                <c:pt idx="1081">
                  <c:v>3.9643835616438357</c:v>
                </c:pt>
                <c:pt idx="1082">
                  <c:v>3.967123287671233</c:v>
                </c:pt>
                <c:pt idx="1083">
                  <c:v>3.9698630136986299</c:v>
                </c:pt>
                <c:pt idx="1084">
                  <c:v>3.9726027397260273</c:v>
                </c:pt>
                <c:pt idx="1085">
                  <c:v>3.9753424657534246</c:v>
                </c:pt>
                <c:pt idx="1086">
                  <c:v>3.978082191780822</c:v>
                </c:pt>
                <c:pt idx="1087">
                  <c:v>3.9808219178082194</c:v>
                </c:pt>
                <c:pt idx="1088">
                  <c:v>3.9835616438356163</c:v>
                </c:pt>
                <c:pt idx="1089">
                  <c:v>3.9863013698630136</c:v>
                </c:pt>
                <c:pt idx="1090">
                  <c:v>3.989041095890411</c:v>
                </c:pt>
                <c:pt idx="1091">
                  <c:v>3.9917808219178084</c:v>
                </c:pt>
                <c:pt idx="1092">
                  <c:v>3.9945205479452053</c:v>
                </c:pt>
                <c:pt idx="1093">
                  <c:v>3.9972602739726026</c:v>
                </c:pt>
                <c:pt idx="1094">
                  <c:v>4</c:v>
                </c:pt>
                <c:pt idx="1095">
                  <c:v>4.0027397260273974</c:v>
                </c:pt>
                <c:pt idx="1096">
                  <c:v>4.0054794520547947</c:v>
                </c:pt>
                <c:pt idx="1097">
                  <c:v>4.0082191780821921</c:v>
                </c:pt>
                <c:pt idx="1098">
                  <c:v>4.0109589041095894</c:v>
                </c:pt>
                <c:pt idx="1099">
                  <c:v>4.0136986301369859</c:v>
                </c:pt>
                <c:pt idx="1100">
                  <c:v>4.0164383561643833</c:v>
                </c:pt>
                <c:pt idx="1101">
                  <c:v>4.0191780821917806</c:v>
                </c:pt>
                <c:pt idx="1102">
                  <c:v>4.021917808219178</c:v>
                </c:pt>
                <c:pt idx="1103">
                  <c:v>4.0246575342465754</c:v>
                </c:pt>
                <c:pt idx="1104">
                  <c:v>4.0273972602739727</c:v>
                </c:pt>
                <c:pt idx="1105">
                  <c:v>4.0301369863013701</c:v>
                </c:pt>
                <c:pt idx="1106">
                  <c:v>4.0328767123287674</c:v>
                </c:pt>
                <c:pt idx="1107">
                  <c:v>4.0356164383561648</c:v>
                </c:pt>
                <c:pt idx="1108">
                  <c:v>4.0383561643835613</c:v>
                </c:pt>
                <c:pt idx="1109">
                  <c:v>4.0410958904109586</c:v>
                </c:pt>
                <c:pt idx="1110">
                  <c:v>4.043835616438356</c:v>
                </c:pt>
                <c:pt idx="1111">
                  <c:v>4.0465753424657533</c:v>
                </c:pt>
                <c:pt idx="1112">
                  <c:v>4.0493150684931507</c:v>
                </c:pt>
                <c:pt idx="1113">
                  <c:v>4.0520547945205481</c:v>
                </c:pt>
                <c:pt idx="1114">
                  <c:v>4.0547945205479454</c:v>
                </c:pt>
                <c:pt idx="1115">
                  <c:v>4.0575342465753428</c:v>
                </c:pt>
                <c:pt idx="1116">
                  <c:v>4.0602739726027401</c:v>
                </c:pt>
                <c:pt idx="1117">
                  <c:v>4.0630136986301366</c:v>
                </c:pt>
                <c:pt idx="1118">
                  <c:v>4.065753424657534</c:v>
                </c:pt>
                <c:pt idx="1119">
                  <c:v>4.0684931506849313</c:v>
                </c:pt>
                <c:pt idx="1120">
                  <c:v>4.0712328767123287</c:v>
                </c:pt>
                <c:pt idx="1121">
                  <c:v>4.0739726027397261</c:v>
                </c:pt>
                <c:pt idx="1122">
                  <c:v>4.0767123287671234</c:v>
                </c:pt>
                <c:pt idx="1123">
                  <c:v>4.0794520547945208</c:v>
                </c:pt>
                <c:pt idx="1124">
                  <c:v>4.0821917808219181</c:v>
                </c:pt>
                <c:pt idx="1125">
                  <c:v>4.0849315068493155</c:v>
                </c:pt>
                <c:pt idx="1126">
                  <c:v>4.087671232876712</c:v>
                </c:pt>
                <c:pt idx="1127">
                  <c:v>4.0904109589041093</c:v>
                </c:pt>
                <c:pt idx="1128">
                  <c:v>4.0931506849315067</c:v>
                </c:pt>
                <c:pt idx="1129">
                  <c:v>4.095890410958904</c:v>
                </c:pt>
                <c:pt idx="1130">
                  <c:v>4.0986301369863014</c:v>
                </c:pt>
                <c:pt idx="1131">
                  <c:v>4.1013698630136988</c:v>
                </c:pt>
                <c:pt idx="1132">
                  <c:v>4.1041095890410961</c:v>
                </c:pt>
                <c:pt idx="1133">
                  <c:v>4.1068493150684935</c:v>
                </c:pt>
                <c:pt idx="1134">
                  <c:v>4.1095890410958908</c:v>
                </c:pt>
                <c:pt idx="1135">
                  <c:v>4.1123287671232873</c:v>
                </c:pt>
                <c:pt idx="1136">
                  <c:v>4.1150684931506847</c:v>
                </c:pt>
                <c:pt idx="1137">
                  <c:v>4.117808219178082</c:v>
                </c:pt>
                <c:pt idx="1138">
                  <c:v>4.1205479452054794</c:v>
                </c:pt>
                <c:pt idx="1139">
                  <c:v>4.1232876712328768</c:v>
                </c:pt>
                <c:pt idx="1140">
                  <c:v>4.1260273972602741</c:v>
                </c:pt>
                <c:pt idx="1141">
                  <c:v>4.1287671232876715</c:v>
                </c:pt>
                <c:pt idx="1142">
                  <c:v>4.1315068493150688</c:v>
                </c:pt>
                <c:pt idx="1143">
                  <c:v>4.1342465753424653</c:v>
                </c:pt>
                <c:pt idx="1144">
                  <c:v>4.1369863013698627</c:v>
                </c:pt>
                <c:pt idx="1145">
                  <c:v>4.13972602739726</c:v>
                </c:pt>
                <c:pt idx="1146">
                  <c:v>4.1424657534246574</c:v>
                </c:pt>
                <c:pt idx="1147">
                  <c:v>4.1452054794520548</c:v>
                </c:pt>
                <c:pt idx="1148">
                  <c:v>4.1479452054794521</c:v>
                </c:pt>
                <c:pt idx="1149">
                  <c:v>4.1506849315068495</c:v>
                </c:pt>
                <c:pt idx="1150">
                  <c:v>4.1534246575342468</c:v>
                </c:pt>
                <c:pt idx="1151">
                  <c:v>4.1561643835616442</c:v>
                </c:pt>
                <c:pt idx="1152">
                  <c:v>4.1589041095890407</c:v>
                </c:pt>
                <c:pt idx="1153">
                  <c:v>4.161643835616438</c:v>
                </c:pt>
                <c:pt idx="1154">
                  <c:v>4.1643835616438354</c:v>
                </c:pt>
                <c:pt idx="1155">
                  <c:v>4.1671232876712327</c:v>
                </c:pt>
                <c:pt idx="1156">
                  <c:v>4.1698630136986301</c:v>
                </c:pt>
                <c:pt idx="1157">
                  <c:v>4.1726027397260275</c:v>
                </c:pt>
                <c:pt idx="1158">
                  <c:v>4.1753424657534248</c:v>
                </c:pt>
                <c:pt idx="1159">
                  <c:v>4.1780821917808222</c:v>
                </c:pt>
                <c:pt idx="1160">
                  <c:v>4.1808219178082195</c:v>
                </c:pt>
                <c:pt idx="1161">
                  <c:v>4.183561643835616</c:v>
                </c:pt>
                <c:pt idx="1162">
                  <c:v>4.1863013698630134</c:v>
                </c:pt>
                <c:pt idx="1163">
                  <c:v>4.1890410958904107</c:v>
                </c:pt>
                <c:pt idx="1164">
                  <c:v>4.1917808219178081</c:v>
                </c:pt>
                <c:pt idx="1165">
                  <c:v>4.1945205479452055</c:v>
                </c:pt>
                <c:pt idx="1166">
                  <c:v>4.1972602739726028</c:v>
                </c:pt>
                <c:pt idx="1167">
                  <c:v>4.2</c:v>
                </c:pt>
                <c:pt idx="1168">
                  <c:v>4.2027397260273975</c:v>
                </c:pt>
                <c:pt idx="1169">
                  <c:v>4.2054794520547949</c:v>
                </c:pt>
                <c:pt idx="1170">
                  <c:v>4.2082191780821914</c:v>
                </c:pt>
                <c:pt idx="1171">
                  <c:v>4.2109589041095887</c:v>
                </c:pt>
                <c:pt idx="1172">
                  <c:v>4.2136986301369861</c:v>
                </c:pt>
                <c:pt idx="1173">
                  <c:v>4.2164383561643834</c:v>
                </c:pt>
                <c:pt idx="1174">
                  <c:v>4.2191780821917808</c:v>
                </c:pt>
                <c:pt idx="1175">
                  <c:v>4.2219178082191782</c:v>
                </c:pt>
                <c:pt idx="1176">
                  <c:v>4.2246575342465755</c:v>
                </c:pt>
                <c:pt idx="1177">
                  <c:v>4.2273972602739729</c:v>
                </c:pt>
                <c:pt idx="1178">
                  <c:v>4.2301369863013702</c:v>
                </c:pt>
                <c:pt idx="1179">
                  <c:v>4.2328767123287667</c:v>
                </c:pt>
                <c:pt idx="1180">
                  <c:v>4.2356164383561641</c:v>
                </c:pt>
                <c:pt idx="1181">
                  <c:v>4.2383561643835614</c:v>
                </c:pt>
                <c:pt idx="1182">
                  <c:v>4.2410958904109588</c:v>
                </c:pt>
                <c:pt idx="1183">
                  <c:v>4.2438356164383562</c:v>
                </c:pt>
                <c:pt idx="1184">
                  <c:v>4.2465753424657535</c:v>
                </c:pt>
                <c:pt idx="1185">
                  <c:v>4.2493150684931509</c:v>
                </c:pt>
                <c:pt idx="1186">
                  <c:v>4.2520547945205482</c:v>
                </c:pt>
                <c:pt idx="1187">
                  <c:v>4.2547945205479456</c:v>
                </c:pt>
                <c:pt idx="1188">
                  <c:v>4.2575342465753421</c:v>
                </c:pt>
                <c:pt idx="1189">
                  <c:v>4.2602739726027394</c:v>
                </c:pt>
                <c:pt idx="1190">
                  <c:v>4.2630136986301368</c:v>
                </c:pt>
                <c:pt idx="1191">
                  <c:v>4.2657534246575342</c:v>
                </c:pt>
                <c:pt idx="1192">
                  <c:v>4.2684931506849315</c:v>
                </c:pt>
                <c:pt idx="1193">
                  <c:v>4.2712328767123289</c:v>
                </c:pt>
                <c:pt idx="1194">
                  <c:v>4.2739726027397262</c:v>
                </c:pt>
                <c:pt idx="1195">
                  <c:v>4.2767123287671236</c:v>
                </c:pt>
                <c:pt idx="1196">
                  <c:v>4.279452054794521</c:v>
                </c:pt>
                <c:pt idx="1197">
                  <c:v>4.2821917808219174</c:v>
                </c:pt>
                <c:pt idx="1198">
                  <c:v>4.2849315068493148</c:v>
                </c:pt>
                <c:pt idx="1199">
                  <c:v>4.2876712328767121</c:v>
                </c:pt>
                <c:pt idx="1200">
                  <c:v>4.2904109589041095</c:v>
                </c:pt>
                <c:pt idx="1201">
                  <c:v>4.2931506849315069</c:v>
                </c:pt>
                <c:pt idx="1202">
                  <c:v>4.2958904109589042</c:v>
                </c:pt>
                <c:pt idx="1203">
                  <c:v>4.2986301369863016</c:v>
                </c:pt>
                <c:pt idx="1204">
                  <c:v>4.3013698630136989</c:v>
                </c:pt>
                <c:pt idx="1205">
                  <c:v>4.3041095890410963</c:v>
                </c:pt>
                <c:pt idx="1206">
                  <c:v>4.3068493150684928</c:v>
                </c:pt>
                <c:pt idx="1207">
                  <c:v>4.3095890410958901</c:v>
                </c:pt>
                <c:pt idx="1208">
                  <c:v>4.3123287671232875</c:v>
                </c:pt>
                <c:pt idx="1209">
                  <c:v>4.3150684931506849</c:v>
                </c:pt>
                <c:pt idx="1210">
                  <c:v>4.3178082191780822</c:v>
                </c:pt>
                <c:pt idx="1211">
                  <c:v>4.3205479452054796</c:v>
                </c:pt>
                <c:pt idx="1212">
                  <c:v>4.3232876712328769</c:v>
                </c:pt>
                <c:pt idx="1213">
                  <c:v>4.3260273972602743</c:v>
                </c:pt>
                <c:pt idx="1214">
                  <c:v>4.3287671232876717</c:v>
                </c:pt>
                <c:pt idx="1215">
                  <c:v>4.3315068493150681</c:v>
                </c:pt>
                <c:pt idx="1216">
                  <c:v>4.3342465753424655</c:v>
                </c:pt>
                <c:pt idx="1217">
                  <c:v>4.3369863013698629</c:v>
                </c:pt>
                <c:pt idx="1218">
                  <c:v>4.3397260273972602</c:v>
                </c:pt>
                <c:pt idx="1219">
                  <c:v>4.3424657534246576</c:v>
                </c:pt>
                <c:pt idx="1220">
                  <c:v>4.3452054794520549</c:v>
                </c:pt>
                <c:pt idx="1221">
                  <c:v>4.3479452054794523</c:v>
                </c:pt>
                <c:pt idx="1222">
                  <c:v>4.3506849315068497</c:v>
                </c:pt>
                <c:pt idx="1223">
                  <c:v>4.353424657534247</c:v>
                </c:pt>
                <c:pt idx="1224">
                  <c:v>4.3561643835616435</c:v>
                </c:pt>
                <c:pt idx="1225">
                  <c:v>4.3589041095890408</c:v>
                </c:pt>
                <c:pt idx="1226">
                  <c:v>4.3616438356164382</c:v>
                </c:pt>
                <c:pt idx="1227">
                  <c:v>4.3643835616438356</c:v>
                </c:pt>
                <c:pt idx="1228">
                  <c:v>4.3671232876712329</c:v>
                </c:pt>
                <c:pt idx="1229">
                  <c:v>4.3698630136986303</c:v>
                </c:pt>
                <c:pt idx="1230">
                  <c:v>4.3726027397260276</c:v>
                </c:pt>
                <c:pt idx="1231">
                  <c:v>4.375342465753425</c:v>
                </c:pt>
                <c:pt idx="1232">
                  <c:v>4.3780821917808215</c:v>
                </c:pt>
                <c:pt idx="1233">
                  <c:v>4.3808219178082188</c:v>
                </c:pt>
                <c:pt idx="1234">
                  <c:v>4.3835616438356162</c:v>
                </c:pt>
                <c:pt idx="1235">
                  <c:v>4.3863013698630136</c:v>
                </c:pt>
                <c:pt idx="1236">
                  <c:v>4.3890410958904109</c:v>
                </c:pt>
                <c:pt idx="1237">
                  <c:v>4.3917808219178083</c:v>
                </c:pt>
                <c:pt idx="1238">
                  <c:v>4.3945205479452056</c:v>
                </c:pt>
                <c:pt idx="1239">
                  <c:v>4.397260273972603</c:v>
                </c:pt>
                <c:pt idx="1240">
                  <c:v>4.4000000000000004</c:v>
                </c:pt>
                <c:pt idx="1241">
                  <c:v>4.4027397260273968</c:v>
                </c:pt>
                <c:pt idx="1242">
                  <c:v>4.4054794520547942</c:v>
                </c:pt>
                <c:pt idx="1243">
                  <c:v>4.4082191780821915</c:v>
                </c:pt>
                <c:pt idx="1244">
                  <c:v>4.4109589041095889</c:v>
                </c:pt>
                <c:pt idx="1245">
                  <c:v>4.4136986301369863</c:v>
                </c:pt>
                <c:pt idx="1246">
                  <c:v>4.4164383561643836</c:v>
                </c:pt>
                <c:pt idx="1247">
                  <c:v>4.419178082191781</c:v>
                </c:pt>
                <c:pt idx="1248">
                  <c:v>4.4219178082191783</c:v>
                </c:pt>
                <c:pt idx="1249">
                  <c:v>4.4246575342465757</c:v>
                </c:pt>
                <c:pt idx="1250">
                  <c:v>4.4273972602739722</c:v>
                </c:pt>
                <c:pt idx="1251">
                  <c:v>4.4301369863013695</c:v>
                </c:pt>
                <c:pt idx="1252">
                  <c:v>4.4328767123287669</c:v>
                </c:pt>
                <c:pt idx="1253">
                  <c:v>4.4356164383561643</c:v>
                </c:pt>
                <c:pt idx="1254">
                  <c:v>4.4383561643835616</c:v>
                </c:pt>
                <c:pt idx="1255">
                  <c:v>4.441095890410959</c:v>
                </c:pt>
                <c:pt idx="1256">
                  <c:v>4.4438356164383563</c:v>
                </c:pt>
                <c:pt idx="1257">
                  <c:v>4.4465753424657537</c:v>
                </c:pt>
                <c:pt idx="1258">
                  <c:v>4.4493150684931511</c:v>
                </c:pt>
                <c:pt idx="1259">
                  <c:v>4.4520547945205475</c:v>
                </c:pt>
                <c:pt idx="1260">
                  <c:v>4.4547945205479449</c:v>
                </c:pt>
                <c:pt idx="1261">
                  <c:v>4.4575342465753423</c:v>
                </c:pt>
                <c:pt idx="1262">
                  <c:v>4.4602739726027396</c:v>
                </c:pt>
                <c:pt idx="1263">
                  <c:v>4.463013698630137</c:v>
                </c:pt>
                <c:pt idx="1264">
                  <c:v>4.4657534246575343</c:v>
                </c:pt>
                <c:pt idx="1265">
                  <c:v>4.4684931506849317</c:v>
                </c:pt>
                <c:pt idx="1266">
                  <c:v>4.4712328767123291</c:v>
                </c:pt>
                <c:pt idx="1267">
                  <c:v>4.4739726027397264</c:v>
                </c:pt>
                <c:pt idx="1268">
                  <c:v>4.4767123287671229</c:v>
                </c:pt>
                <c:pt idx="1269">
                  <c:v>4.4794520547945202</c:v>
                </c:pt>
                <c:pt idx="1270">
                  <c:v>4.4821917808219176</c:v>
                </c:pt>
                <c:pt idx="1271">
                  <c:v>4.484931506849315</c:v>
                </c:pt>
                <c:pt idx="1272">
                  <c:v>4.4876712328767123</c:v>
                </c:pt>
                <c:pt idx="1273">
                  <c:v>4.4904109589041097</c:v>
                </c:pt>
                <c:pt idx="1274">
                  <c:v>4.493150684931507</c:v>
                </c:pt>
                <c:pt idx="1275">
                  <c:v>4.4958904109589044</c:v>
                </c:pt>
                <c:pt idx="1276">
                  <c:v>4.4986301369863018</c:v>
                </c:pt>
                <c:pt idx="1277">
                  <c:v>4.5013698630136982</c:v>
                </c:pt>
                <c:pt idx="1278">
                  <c:v>4.5041095890410956</c:v>
                </c:pt>
                <c:pt idx="1279">
                  <c:v>4.506849315068493</c:v>
                </c:pt>
                <c:pt idx="1280">
                  <c:v>4.5095890410958903</c:v>
                </c:pt>
                <c:pt idx="1281">
                  <c:v>4.5123287671232877</c:v>
                </c:pt>
                <c:pt idx="1282">
                  <c:v>4.515068493150685</c:v>
                </c:pt>
                <c:pt idx="1283">
                  <c:v>4.5178082191780824</c:v>
                </c:pt>
                <c:pt idx="1284">
                  <c:v>4.5205479452054798</c:v>
                </c:pt>
                <c:pt idx="1285">
                  <c:v>4.5232876712328771</c:v>
                </c:pt>
                <c:pt idx="1286">
                  <c:v>4.5260273972602736</c:v>
                </c:pt>
                <c:pt idx="1287">
                  <c:v>4.5287671232876709</c:v>
                </c:pt>
                <c:pt idx="1288">
                  <c:v>4.5315068493150683</c:v>
                </c:pt>
                <c:pt idx="1289">
                  <c:v>4.5342465753424657</c:v>
                </c:pt>
                <c:pt idx="1290">
                  <c:v>4.536986301369863</c:v>
                </c:pt>
                <c:pt idx="1291">
                  <c:v>4.5397260273972604</c:v>
                </c:pt>
                <c:pt idx="1292">
                  <c:v>4.5424657534246577</c:v>
                </c:pt>
                <c:pt idx="1293">
                  <c:v>4.5452054794520551</c:v>
                </c:pt>
                <c:pt idx="1294">
                  <c:v>4.5479452054794525</c:v>
                </c:pt>
                <c:pt idx="1295">
                  <c:v>4.5506849315068489</c:v>
                </c:pt>
                <c:pt idx="1296">
                  <c:v>4.5534246575342463</c:v>
                </c:pt>
                <c:pt idx="1297">
                  <c:v>4.5561643835616437</c:v>
                </c:pt>
                <c:pt idx="1298">
                  <c:v>4.558904109589041</c:v>
                </c:pt>
                <c:pt idx="1299">
                  <c:v>4.5616438356164384</c:v>
                </c:pt>
                <c:pt idx="1300">
                  <c:v>4.5643835616438357</c:v>
                </c:pt>
                <c:pt idx="1301">
                  <c:v>4.5671232876712331</c:v>
                </c:pt>
                <c:pt idx="1302">
                  <c:v>4.5698630136986305</c:v>
                </c:pt>
                <c:pt idx="1303">
                  <c:v>4.5726027397260278</c:v>
                </c:pt>
                <c:pt idx="1304">
                  <c:v>4.5753424657534243</c:v>
                </c:pt>
                <c:pt idx="1305">
                  <c:v>4.5780821917808217</c:v>
                </c:pt>
                <c:pt idx="1306">
                  <c:v>4.580821917808219</c:v>
                </c:pt>
                <c:pt idx="1307">
                  <c:v>4.5835616438356164</c:v>
                </c:pt>
                <c:pt idx="1308">
                  <c:v>4.5863013698630137</c:v>
                </c:pt>
                <c:pt idx="1309">
                  <c:v>4.5890410958904111</c:v>
                </c:pt>
                <c:pt idx="1310">
                  <c:v>4.5917808219178085</c:v>
                </c:pt>
                <c:pt idx="1311">
                  <c:v>4.5945205479452058</c:v>
                </c:pt>
                <c:pt idx="1312">
                  <c:v>4.5972602739726032</c:v>
                </c:pt>
                <c:pt idx="1313">
                  <c:v>4.5999999999999996</c:v>
                </c:pt>
                <c:pt idx="1314">
                  <c:v>4.602739726027397</c:v>
                </c:pt>
                <c:pt idx="1315">
                  <c:v>4.6054794520547944</c:v>
                </c:pt>
                <c:pt idx="1316">
                  <c:v>4.6082191780821917</c:v>
                </c:pt>
                <c:pt idx="1317">
                  <c:v>4.6109589041095891</c:v>
                </c:pt>
                <c:pt idx="1318">
                  <c:v>4.6136986301369864</c:v>
                </c:pt>
                <c:pt idx="1319">
                  <c:v>4.6164383561643838</c:v>
                </c:pt>
                <c:pt idx="1320">
                  <c:v>4.6191780821917812</c:v>
                </c:pt>
                <c:pt idx="1321">
                  <c:v>4.6219178082191785</c:v>
                </c:pt>
                <c:pt idx="1322">
                  <c:v>4.624657534246575</c:v>
                </c:pt>
                <c:pt idx="1323">
                  <c:v>4.6273972602739724</c:v>
                </c:pt>
                <c:pt idx="1324">
                  <c:v>4.6301369863013697</c:v>
                </c:pt>
                <c:pt idx="1325">
                  <c:v>4.6328767123287671</c:v>
                </c:pt>
                <c:pt idx="1326">
                  <c:v>4.6356164383561644</c:v>
                </c:pt>
                <c:pt idx="1327">
                  <c:v>4.6383561643835618</c:v>
                </c:pt>
                <c:pt idx="1328">
                  <c:v>4.6410958904109592</c:v>
                </c:pt>
                <c:pt idx="1329">
                  <c:v>4.6438356164383565</c:v>
                </c:pt>
                <c:pt idx="1330">
                  <c:v>4.646575342465753</c:v>
                </c:pt>
                <c:pt idx="1331">
                  <c:v>4.6493150684931503</c:v>
                </c:pt>
                <c:pt idx="1332">
                  <c:v>4.6520547945205477</c:v>
                </c:pt>
                <c:pt idx="1333">
                  <c:v>4.6547945205479451</c:v>
                </c:pt>
                <c:pt idx="1334">
                  <c:v>4.6575342465753424</c:v>
                </c:pt>
                <c:pt idx="1335">
                  <c:v>4.6602739726027398</c:v>
                </c:pt>
                <c:pt idx="1336">
                  <c:v>4.6630136986301371</c:v>
                </c:pt>
                <c:pt idx="1337">
                  <c:v>4.6657534246575345</c:v>
                </c:pt>
                <c:pt idx="1338">
                  <c:v>4.6684931506849319</c:v>
                </c:pt>
                <c:pt idx="1339">
                  <c:v>4.6712328767123283</c:v>
                </c:pt>
                <c:pt idx="1340">
                  <c:v>4.6739726027397257</c:v>
                </c:pt>
                <c:pt idx="1341">
                  <c:v>4.6767123287671231</c:v>
                </c:pt>
                <c:pt idx="1342">
                  <c:v>4.6794520547945204</c:v>
                </c:pt>
                <c:pt idx="1343">
                  <c:v>4.6821917808219178</c:v>
                </c:pt>
                <c:pt idx="1344">
                  <c:v>4.6849315068493151</c:v>
                </c:pt>
                <c:pt idx="1345">
                  <c:v>4.6876712328767125</c:v>
                </c:pt>
                <c:pt idx="1346">
                  <c:v>4.6904109589041099</c:v>
                </c:pt>
                <c:pt idx="1347">
                  <c:v>4.6931506849315072</c:v>
                </c:pt>
                <c:pt idx="1348">
                  <c:v>4.6958904109589037</c:v>
                </c:pt>
                <c:pt idx="1349">
                  <c:v>4.6986301369863011</c:v>
                </c:pt>
                <c:pt idx="1350">
                  <c:v>4.7013698630136984</c:v>
                </c:pt>
                <c:pt idx="1351">
                  <c:v>4.7041095890410958</c:v>
                </c:pt>
                <c:pt idx="1352">
                  <c:v>4.7068493150684931</c:v>
                </c:pt>
                <c:pt idx="1353">
                  <c:v>4.7095890410958905</c:v>
                </c:pt>
                <c:pt idx="1354">
                  <c:v>4.7123287671232879</c:v>
                </c:pt>
                <c:pt idx="1355">
                  <c:v>4.7150684931506852</c:v>
                </c:pt>
                <c:pt idx="1356">
                  <c:v>4.7178082191780826</c:v>
                </c:pt>
                <c:pt idx="1357">
                  <c:v>4.720547945205479</c:v>
                </c:pt>
                <c:pt idx="1358">
                  <c:v>4.7232876712328764</c:v>
                </c:pt>
                <c:pt idx="1359">
                  <c:v>4.7260273972602738</c:v>
                </c:pt>
                <c:pt idx="1360">
                  <c:v>4.7287671232876711</c:v>
                </c:pt>
                <c:pt idx="1361">
                  <c:v>4.7315068493150685</c:v>
                </c:pt>
                <c:pt idx="1362">
                  <c:v>4.7342465753424658</c:v>
                </c:pt>
                <c:pt idx="1363">
                  <c:v>4.7369863013698632</c:v>
                </c:pt>
                <c:pt idx="1364">
                  <c:v>4.7397260273972606</c:v>
                </c:pt>
                <c:pt idx="1365">
                  <c:v>4.7424657534246579</c:v>
                </c:pt>
                <c:pt idx="1366">
                  <c:v>4.7452054794520544</c:v>
                </c:pt>
                <c:pt idx="1367">
                  <c:v>4.7479452054794518</c:v>
                </c:pt>
                <c:pt idx="1368">
                  <c:v>4.7506849315068491</c:v>
                </c:pt>
                <c:pt idx="1369">
                  <c:v>4.7534246575342465</c:v>
                </c:pt>
                <c:pt idx="1370">
                  <c:v>4.7561643835616438</c:v>
                </c:pt>
                <c:pt idx="1371">
                  <c:v>4.7589041095890412</c:v>
                </c:pt>
                <c:pt idx="1372">
                  <c:v>4.7616438356164386</c:v>
                </c:pt>
                <c:pt idx="1373">
                  <c:v>4.7643835616438359</c:v>
                </c:pt>
                <c:pt idx="1374">
                  <c:v>4.7671232876712333</c:v>
                </c:pt>
                <c:pt idx="1375">
                  <c:v>4.7698630136986298</c:v>
                </c:pt>
                <c:pt idx="1376">
                  <c:v>4.7726027397260271</c:v>
                </c:pt>
                <c:pt idx="1377">
                  <c:v>4.7753424657534245</c:v>
                </c:pt>
                <c:pt idx="1378">
                  <c:v>4.7780821917808218</c:v>
                </c:pt>
                <c:pt idx="1379">
                  <c:v>4.7808219178082192</c:v>
                </c:pt>
                <c:pt idx="1380">
                  <c:v>4.7835616438356166</c:v>
                </c:pt>
                <c:pt idx="1381">
                  <c:v>4.7863013698630139</c:v>
                </c:pt>
                <c:pt idx="1382">
                  <c:v>4.7890410958904113</c:v>
                </c:pt>
                <c:pt idx="1383">
                  <c:v>4.7917808219178086</c:v>
                </c:pt>
                <c:pt idx="1384">
                  <c:v>4.7945205479452051</c:v>
                </c:pt>
                <c:pt idx="1385">
                  <c:v>4.7972602739726025</c:v>
                </c:pt>
                <c:pt idx="1386">
                  <c:v>4.8</c:v>
                </c:pt>
                <c:pt idx="1387">
                  <c:v>4.8027397260273972</c:v>
                </c:pt>
                <c:pt idx="1388">
                  <c:v>4.8054794520547945</c:v>
                </c:pt>
                <c:pt idx="1389">
                  <c:v>4.8082191780821919</c:v>
                </c:pt>
                <c:pt idx="1390">
                  <c:v>4.8109589041095893</c:v>
                </c:pt>
                <c:pt idx="1391">
                  <c:v>4.8136986301369866</c:v>
                </c:pt>
                <c:pt idx="1392">
                  <c:v>4.816438356164384</c:v>
                </c:pt>
                <c:pt idx="1393">
                  <c:v>4.8191780821917805</c:v>
                </c:pt>
                <c:pt idx="1394">
                  <c:v>4.8219178082191778</c:v>
                </c:pt>
                <c:pt idx="1395">
                  <c:v>4.8246575342465752</c:v>
                </c:pt>
                <c:pt idx="1396">
                  <c:v>4.8273972602739725</c:v>
                </c:pt>
                <c:pt idx="1397">
                  <c:v>4.8301369863013699</c:v>
                </c:pt>
                <c:pt idx="1398">
                  <c:v>4.8328767123287673</c:v>
                </c:pt>
                <c:pt idx="1399">
                  <c:v>4.8356164383561646</c:v>
                </c:pt>
                <c:pt idx="1400">
                  <c:v>4.838356164383562</c:v>
                </c:pt>
                <c:pt idx="1401">
                  <c:v>4.8410958904109593</c:v>
                </c:pt>
                <c:pt idx="1402">
                  <c:v>4.8438356164383558</c:v>
                </c:pt>
                <c:pt idx="1403">
                  <c:v>4.8465753424657532</c:v>
                </c:pt>
                <c:pt idx="1404">
                  <c:v>4.8493150684931505</c:v>
                </c:pt>
                <c:pt idx="1405">
                  <c:v>4.8520547945205479</c:v>
                </c:pt>
                <c:pt idx="1406">
                  <c:v>4.8547945205479452</c:v>
                </c:pt>
                <c:pt idx="1407">
                  <c:v>4.8575342465753426</c:v>
                </c:pt>
                <c:pt idx="1408">
                  <c:v>4.86027397260274</c:v>
                </c:pt>
                <c:pt idx="1409">
                  <c:v>4.8630136986301373</c:v>
                </c:pt>
                <c:pt idx="1410">
                  <c:v>4.8657534246575347</c:v>
                </c:pt>
                <c:pt idx="1411">
                  <c:v>4.8684931506849312</c:v>
                </c:pt>
                <c:pt idx="1412">
                  <c:v>4.8712328767123285</c:v>
                </c:pt>
                <c:pt idx="1413">
                  <c:v>4.8739726027397259</c:v>
                </c:pt>
                <c:pt idx="1414">
                  <c:v>4.8767123287671232</c:v>
                </c:pt>
                <c:pt idx="1415">
                  <c:v>4.8794520547945206</c:v>
                </c:pt>
                <c:pt idx="1416">
                  <c:v>4.882191780821918</c:v>
                </c:pt>
                <c:pt idx="1417">
                  <c:v>4.8849315068493153</c:v>
                </c:pt>
                <c:pt idx="1418">
                  <c:v>4.8876712328767127</c:v>
                </c:pt>
                <c:pt idx="1419">
                  <c:v>4.8904109589041092</c:v>
                </c:pt>
                <c:pt idx="1420">
                  <c:v>4.8931506849315065</c:v>
                </c:pt>
                <c:pt idx="1421">
                  <c:v>4.8958904109589039</c:v>
                </c:pt>
                <c:pt idx="1422">
                  <c:v>4.8986301369863012</c:v>
                </c:pt>
                <c:pt idx="1423">
                  <c:v>4.9013698630136986</c:v>
                </c:pt>
                <c:pt idx="1424">
                  <c:v>4.904109589041096</c:v>
                </c:pt>
                <c:pt idx="1425">
                  <c:v>4.9068493150684933</c:v>
                </c:pt>
                <c:pt idx="1426">
                  <c:v>4.9095890410958907</c:v>
                </c:pt>
                <c:pt idx="1427">
                  <c:v>4.912328767123288</c:v>
                </c:pt>
                <c:pt idx="1428">
                  <c:v>4.9150684931506845</c:v>
                </c:pt>
                <c:pt idx="1429">
                  <c:v>4.9178082191780819</c:v>
                </c:pt>
                <c:pt idx="1430">
                  <c:v>4.9205479452054792</c:v>
                </c:pt>
                <c:pt idx="1431">
                  <c:v>4.9232876712328766</c:v>
                </c:pt>
                <c:pt idx="1432">
                  <c:v>4.9260273972602739</c:v>
                </c:pt>
                <c:pt idx="1433">
                  <c:v>4.9287671232876713</c:v>
                </c:pt>
                <c:pt idx="1434">
                  <c:v>4.9315068493150687</c:v>
                </c:pt>
                <c:pt idx="1435">
                  <c:v>4.934246575342466</c:v>
                </c:pt>
                <c:pt idx="1436">
                  <c:v>4.9369863013698634</c:v>
                </c:pt>
                <c:pt idx="1437">
                  <c:v>4.9397260273972599</c:v>
                </c:pt>
                <c:pt idx="1438">
                  <c:v>4.9424657534246572</c:v>
                </c:pt>
                <c:pt idx="1439">
                  <c:v>4.9452054794520546</c:v>
                </c:pt>
                <c:pt idx="1440">
                  <c:v>4.9479452054794519</c:v>
                </c:pt>
                <c:pt idx="1441">
                  <c:v>4.9506849315068493</c:v>
                </c:pt>
                <c:pt idx="1442">
                  <c:v>4.9534246575342467</c:v>
                </c:pt>
                <c:pt idx="1443">
                  <c:v>4.956164383561644</c:v>
                </c:pt>
                <c:pt idx="1444">
                  <c:v>4.9589041095890414</c:v>
                </c:pt>
                <c:pt idx="1445">
                  <c:v>4.9616438356164387</c:v>
                </c:pt>
                <c:pt idx="1446">
                  <c:v>4.9643835616438352</c:v>
                </c:pt>
                <c:pt idx="1447">
                  <c:v>4.9671232876712326</c:v>
                </c:pt>
                <c:pt idx="1448">
                  <c:v>4.9698630136986299</c:v>
                </c:pt>
                <c:pt idx="1449">
                  <c:v>4.9726027397260273</c:v>
                </c:pt>
                <c:pt idx="1450">
                  <c:v>4.9753424657534246</c:v>
                </c:pt>
                <c:pt idx="1451">
                  <c:v>4.978082191780822</c:v>
                </c:pt>
                <c:pt idx="1452">
                  <c:v>4.9808219178082194</c:v>
                </c:pt>
                <c:pt idx="1453">
                  <c:v>4.9835616438356167</c:v>
                </c:pt>
                <c:pt idx="1454">
                  <c:v>4.9863013698630141</c:v>
                </c:pt>
                <c:pt idx="1455">
                  <c:v>4.9890410958904106</c:v>
                </c:pt>
                <c:pt idx="1456">
                  <c:v>4.9917808219178079</c:v>
                </c:pt>
                <c:pt idx="1457">
                  <c:v>4.9945205479452053</c:v>
                </c:pt>
                <c:pt idx="1458">
                  <c:v>4.9972602739726026</c:v>
                </c:pt>
                <c:pt idx="1459">
                  <c:v>5</c:v>
                </c:pt>
                <c:pt idx="1460">
                  <c:v>5.0027397260273974</c:v>
                </c:pt>
              </c:numCache>
            </c:numRef>
          </c:cat>
          <c:val>
            <c:numRef>
              <c:f>'Stroke1-5yr'!$C$5:$C$1465</c:f>
              <c:numCache>
                <c:formatCode>General</c:formatCode>
                <c:ptCount val="14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2E-3</c:v>
                </c:pt>
                <c:pt idx="13">
                  <c:v>2E-3</c:v>
                </c:pt>
                <c:pt idx="14">
                  <c:v>2E-3</c:v>
                </c:pt>
                <c:pt idx="15">
                  <c:v>2E-3</c:v>
                </c:pt>
                <c:pt idx="16">
                  <c:v>2E-3</c:v>
                </c:pt>
                <c:pt idx="17">
                  <c:v>2E-3</c:v>
                </c:pt>
                <c:pt idx="18">
                  <c:v>2E-3</c:v>
                </c:pt>
                <c:pt idx="19">
                  <c:v>2E-3</c:v>
                </c:pt>
                <c:pt idx="20">
                  <c:v>2E-3</c:v>
                </c:pt>
                <c:pt idx="21">
                  <c:v>2E-3</c:v>
                </c:pt>
                <c:pt idx="22">
                  <c:v>2E-3</c:v>
                </c:pt>
                <c:pt idx="23">
                  <c:v>2E-3</c:v>
                </c:pt>
                <c:pt idx="24">
                  <c:v>2E-3</c:v>
                </c:pt>
                <c:pt idx="25">
                  <c:v>2E-3</c:v>
                </c:pt>
                <c:pt idx="26">
                  <c:v>2E-3</c:v>
                </c:pt>
                <c:pt idx="27">
                  <c:v>2E-3</c:v>
                </c:pt>
                <c:pt idx="28">
                  <c:v>2E-3</c:v>
                </c:pt>
                <c:pt idx="29">
                  <c:v>2E-3</c:v>
                </c:pt>
                <c:pt idx="30">
                  <c:v>2E-3</c:v>
                </c:pt>
                <c:pt idx="31">
                  <c:v>2E-3</c:v>
                </c:pt>
                <c:pt idx="32">
                  <c:v>2E-3</c:v>
                </c:pt>
                <c:pt idx="33">
                  <c:v>2E-3</c:v>
                </c:pt>
                <c:pt idx="34">
                  <c:v>2E-3</c:v>
                </c:pt>
                <c:pt idx="35">
                  <c:v>2E-3</c:v>
                </c:pt>
                <c:pt idx="36">
                  <c:v>2E-3</c:v>
                </c:pt>
                <c:pt idx="37">
                  <c:v>2E-3</c:v>
                </c:pt>
                <c:pt idx="38">
                  <c:v>2E-3</c:v>
                </c:pt>
                <c:pt idx="39">
                  <c:v>2E-3</c:v>
                </c:pt>
                <c:pt idx="40">
                  <c:v>2E-3</c:v>
                </c:pt>
                <c:pt idx="41">
                  <c:v>2E-3</c:v>
                </c:pt>
                <c:pt idx="42">
                  <c:v>2E-3</c:v>
                </c:pt>
                <c:pt idx="43">
                  <c:v>2E-3</c:v>
                </c:pt>
                <c:pt idx="44">
                  <c:v>2E-3</c:v>
                </c:pt>
                <c:pt idx="45">
                  <c:v>2E-3</c:v>
                </c:pt>
                <c:pt idx="46">
                  <c:v>2E-3</c:v>
                </c:pt>
                <c:pt idx="47">
                  <c:v>2E-3</c:v>
                </c:pt>
                <c:pt idx="48">
                  <c:v>2E-3</c:v>
                </c:pt>
                <c:pt idx="49">
                  <c:v>2E-3</c:v>
                </c:pt>
                <c:pt idx="50">
                  <c:v>2E-3</c:v>
                </c:pt>
                <c:pt idx="51">
                  <c:v>2E-3</c:v>
                </c:pt>
                <c:pt idx="52">
                  <c:v>2E-3</c:v>
                </c:pt>
                <c:pt idx="53">
                  <c:v>2E-3</c:v>
                </c:pt>
                <c:pt idx="54">
                  <c:v>2E-3</c:v>
                </c:pt>
                <c:pt idx="55">
                  <c:v>2E-3</c:v>
                </c:pt>
                <c:pt idx="56">
                  <c:v>2E-3</c:v>
                </c:pt>
                <c:pt idx="57">
                  <c:v>2E-3</c:v>
                </c:pt>
                <c:pt idx="58">
                  <c:v>2E-3</c:v>
                </c:pt>
                <c:pt idx="59">
                  <c:v>2E-3</c:v>
                </c:pt>
                <c:pt idx="60">
                  <c:v>2E-3</c:v>
                </c:pt>
                <c:pt idx="61">
                  <c:v>2E-3</c:v>
                </c:pt>
                <c:pt idx="62">
                  <c:v>2E-3</c:v>
                </c:pt>
                <c:pt idx="63">
                  <c:v>2E-3</c:v>
                </c:pt>
                <c:pt idx="64">
                  <c:v>2E-3</c:v>
                </c:pt>
                <c:pt idx="65">
                  <c:v>2E-3</c:v>
                </c:pt>
                <c:pt idx="66">
                  <c:v>2E-3</c:v>
                </c:pt>
                <c:pt idx="67">
                  <c:v>2E-3</c:v>
                </c:pt>
                <c:pt idx="68">
                  <c:v>2E-3</c:v>
                </c:pt>
                <c:pt idx="69">
                  <c:v>2E-3</c:v>
                </c:pt>
                <c:pt idx="70">
                  <c:v>2E-3</c:v>
                </c:pt>
                <c:pt idx="71">
                  <c:v>2E-3</c:v>
                </c:pt>
                <c:pt idx="72">
                  <c:v>2E-3</c:v>
                </c:pt>
                <c:pt idx="73">
                  <c:v>2E-3</c:v>
                </c:pt>
                <c:pt idx="74">
                  <c:v>2E-3</c:v>
                </c:pt>
                <c:pt idx="75">
                  <c:v>2E-3</c:v>
                </c:pt>
                <c:pt idx="76">
                  <c:v>2E-3</c:v>
                </c:pt>
                <c:pt idx="77">
                  <c:v>2E-3</c:v>
                </c:pt>
                <c:pt idx="78">
                  <c:v>2E-3</c:v>
                </c:pt>
                <c:pt idx="79">
                  <c:v>2E-3</c:v>
                </c:pt>
                <c:pt idx="80">
                  <c:v>2E-3</c:v>
                </c:pt>
                <c:pt idx="81">
                  <c:v>2E-3</c:v>
                </c:pt>
                <c:pt idx="82">
                  <c:v>2E-3</c:v>
                </c:pt>
                <c:pt idx="83">
                  <c:v>2E-3</c:v>
                </c:pt>
                <c:pt idx="84">
                  <c:v>2E-3</c:v>
                </c:pt>
                <c:pt idx="85">
                  <c:v>2E-3</c:v>
                </c:pt>
                <c:pt idx="86">
                  <c:v>2E-3</c:v>
                </c:pt>
                <c:pt idx="87">
                  <c:v>2E-3</c:v>
                </c:pt>
                <c:pt idx="88">
                  <c:v>2E-3</c:v>
                </c:pt>
                <c:pt idx="89">
                  <c:v>2E-3</c:v>
                </c:pt>
                <c:pt idx="90">
                  <c:v>2E-3</c:v>
                </c:pt>
                <c:pt idx="91">
                  <c:v>2E-3</c:v>
                </c:pt>
                <c:pt idx="92">
                  <c:v>2E-3</c:v>
                </c:pt>
                <c:pt idx="93">
                  <c:v>2E-3</c:v>
                </c:pt>
                <c:pt idx="94">
                  <c:v>2E-3</c:v>
                </c:pt>
                <c:pt idx="95">
                  <c:v>2E-3</c:v>
                </c:pt>
                <c:pt idx="96">
                  <c:v>2E-3</c:v>
                </c:pt>
                <c:pt idx="97">
                  <c:v>2E-3</c:v>
                </c:pt>
                <c:pt idx="98">
                  <c:v>2E-3</c:v>
                </c:pt>
                <c:pt idx="99">
                  <c:v>2E-3</c:v>
                </c:pt>
                <c:pt idx="100">
                  <c:v>2E-3</c:v>
                </c:pt>
                <c:pt idx="101">
                  <c:v>2E-3</c:v>
                </c:pt>
                <c:pt idx="102">
                  <c:v>2E-3</c:v>
                </c:pt>
                <c:pt idx="103">
                  <c:v>2E-3</c:v>
                </c:pt>
                <c:pt idx="104">
                  <c:v>2E-3</c:v>
                </c:pt>
                <c:pt idx="105">
                  <c:v>2E-3</c:v>
                </c:pt>
                <c:pt idx="106">
                  <c:v>2E-3</c:v>
                </c:pt>
                <c:pt idx="107">
                  <c:v>2E-3</c:v>
                </c:pt>
                <c:pt idx="108">
                  <c:v>2E-3</c:v>
                </c:pt>
                <c:pt idx="109">
                  <c:v>2E-3</c:v>
                </c:pt>
                <c:pt idx="110">
                  <c:v>2E-3</c:v>
                </c:pt>
                <c:pt idx="111">
                  <c:v>2E-3</c:v>
                </c:pt>
                <c:pt idx="112">
                  <c:v>2E-3</c:v>
                </c:pt>
                <c:pt idx="113">
                  <c:v>2E-3</c:v>
                </c:pt>
                <c:pt idx="114">
                  <c:v>2E-3</c:v>
                </c:pt>
                <c:pt idx="115">
                  <c:v>2E-3</c:v>
                </c:pt>
                <c:pt idx="116">
                  <c:v>2E-3</c:v>
                </c:pt>
                <c:pt idx="117">
                  <c:v>2E-3</c:v>
                </c:pt>
                <c:pt idx="118">
                  <c:v>2E-3</c:v>
                </c:pt>
                <c:pt idx="119">
                  <c:v>2E-3</c:v>
                </c:pt>
                <c:pt idx="120">
                  <c:v>2E-3</c:v>
                </c:pt>
                <c:pt idx="121">
                  <c:v>2E-3</c:v>
                </c:pt>
                <c:pt idx="122">
                  <c:v>2E-3</c:v>
                </c:pt>
                <c:pt idx="123">
                  <c:v>2E-3</c:v>
                </c:pt>
                <c:pt idx="124">
                  <c:v>2E-3</c:v>
                </c:pt>
                <c:pt idx="125">
                  <c:v>2E-3</c:v>
                </c:pt>
                <c:pt idx="126">
                  <c:v>2E-3</c:v>
                </c:pt>
                <c:pt idx="127">
                  <c:v>2E-3</c:v>
                </c:pt>
                <c:pt idx="128">
                  <c:v>2E-3</c:v>
                </c:pt>
                <c:pt idx="129">
                  <c:v>2E-3</c:v>
                </c:pt>
                <c:pt idx="130">
                  <c:v>2E-3</c:v>
                </c:pt>
                <c:pt idx="131">
                  <c:v>2E-3</c:v>
                </c:pt>
                <c:pt idx="132">
                  <c:v>2E-3</c:v>
                </c:pt>
                <c:pt idx="133">
                  <c:v>2E-3</c:v>
                </c:pt>
                <c:pt idx="134">
                  <c:v>2E-3</c:v>
                </c:pt>
                <c:pt idx="135">
                  <c:v>2E-3</c:v>
                </c:pt>
                <c:pt idx="136">
                  <c:v>2E-3</c:v>
                </c:pt>
                <c:pt idx="137">
                  <c:v>2E-3</c:v>
                </c:pt>
                <c:pt idx="138">
                  <c:v>2E-3</c:v>
                </c:pt>
                <c:pt idx="139">
                  <c:v>2E-3</c:v>
                </c:pt>
                <c:pt idx="140">
                  <c:v>2E-3</c:v>
                </c:pt>
                <c:pt idx="141">
                  <c:v>2E-3</c:v>
                </c:pt>
                <c:pt idx="142">
                  <c:v>2E-3</c:v>
                </c:pt>
                <c:pt idx="143">
                  <c:v>2E-3</c:v>
                </c:pt>
                <c:pt idx="144">
                  <c:v>2E-3</c:v>
                </c:pt>
                <c:pt idx="145">
                  <c:v>2E-3</c:v>
                </c:pt>
                <c:pt idx="146">
                  <c:v>2E-3</c:v>
                </c:pt>
                <c:pt idx="147">
                  <c:v>2E-3</c:v>
                </c:pt>
                <c:pt idx="148">
                  <c:v>2E-3</c:v>
                </c:pt>
                <c:pt idx="149">
                  <c:v>2E-3</c:v>
                </c:pt>
                <c:pt idx="150">
                  <c:v>2E-3</c:v>
                </c:pt>
                <c:pt idx="151">
                  <c:v>2E-3</c:v>
                </c:pt>
                <c:pt idx="152">
                  <c:v>2E-3</c:v>
                </c:pt>
                <c:pt idx="153">
                  <c:v>2E-3</c:v>
                </c:pt>
                <c:pt idx="154">
                  <c:v>2E-3</c:v>
                </c:pt>
                <c:pt idx="155">
                  <c:v>2E-3</c:v>
                </c:pt>
                <c:pt idx="156">
                  <c:v>2E-3</c:v>
                </c:pt>
                <c:pt idx="157">
                  <c:v>2E-3</c:v>
                </c:pt>
                <c:pt idx="158">
                  <c:v>2E-3</c:v>
                </c:pt>
                <c:pt idx="159">
                  <c:v>2E-3</c:v>
                </c:pt>
                <c:pt idx="160">
                  <c:v>2E-3</c:v>
                </c:pt>
                <c:pt idx="161">
                  <c:v>2E-3</c:v>
                </c:pt>
                <c:pt idx="162">
                  <c:v>2E-3</c:v>
                </c:pt>
                <c:pt idx="163">
                  <c:v>2E-3</c:v>
                </c:pt>
                <c:pt idx="164">
                  <c:v>2E-3</c:v>
                </c:pt>
                <c:pt idx="165">
                  <c:v>2E-3</c:v>
                </c:pt>
                <c:pt idx="166">
                  <c:v>2E-3</c:v>
                </c:pt>
                <c:pt idx="167">
                  <c:v>2E-3</c:v>
                </c:pt>
                <c:pt idx="168">
                  <c:v>2E-3</c:v>
                </c:pt>
                <c:pt idx="169">
                  <c:v>2E-3</c:v>
                </c:pt>
                <c:pt idx="170">
                  <c:v>2E-3</c:v>
                </c:pt>
                <c:pt idx="171">
                  <c:v>2E-3</c:v>
                </c:pt>
                <c:pt idx="172">
                  <c:v>2E-3</c:v>
                </c:pt>
                <c:pt idx="173">
                  <c:v>2E-3</c:v>
                </c:pt>
                <c:pt idx="174">
                  <c:v>2E-3</c:v>
                </c:pt>
                <c:pt idx="175">
                  <c:v>2E-3</c:v>
                </c:pt>
                <c:pt idx="176">
                  <c:v>2E-3</c:v>
                </c:pt>
                <c:pt idx="177">
                  <c:v>2E-3</c:v>
                </c:pt>
                <c:pt idx="178">
                  <c:v>2E-3</c:v>
                </c:pt>
                <c:pt idx="179">
                  <c:v>2E-3</c:v>
                </c:pt>
                <c:pt idx="180">
                  <c:v>2E-3</c:v>
                </c:pt>
                <c:pt idx="181">
                  <c:v>2E-3</c:v>
                </c:pt>
                <c:pt idx="182">
                  <c:v>2E-3</c:v>
                </c:pt>
                <c:pt idx="183">
                  <c:v>2E-3</c:v>
                </c:pt>
                <c:pt idx="184">
                  <c:v>2E-3</c:v>
                </c:pt>
                <c:pt idx="185">
                  <c:v>2E-3</c:v>
                </c:pt>
                <c:pt idx="186">
                  <c:v>2E-3</c:v>
                </c:pt>
                <c:pt idx="187">
                  <c:v>2E-3</c:v>
                </c:pt>
                <c:pt idx="188">
                  <c:v>2E-3</c:v>
                </c:pt>
                <c:pt idx="189">
                  <c:v>2E-3</c:v>
                </c:pt>
                <c:pt idx="190">
                  <c:v>2E-3</c:v>
                </c:pt>
                <c:pt idx="191">
                  <c:v>2E-3</c:v>
                </c:pt>
                <c:pt idx="192">
                  <c:v>2E-3</c:v>
                </c:pt>
                <c:pt idx="193">
                  <c:v>2E-3</c:v>
                </c:pt>
                <c:pt idx="194">
                  <c:v>2E-3</c:v>
                </c:pt>
                <c:pt idx="195">
                  <c:v>2E-3</c:v>
                </c:pt>
                <c:pt idx="196">
                  <c:v>2E-3</c:v>
                </c:pt>
                <c:pt idx="197">
                  <c:v>2E-3</c:v>
                </c:pt>
                <c:pt idx="198">
                  <c:v>2E-3</c:v>
                </c:pt>
                <c:pt idx="199">
                  <c:v>2E-3</c:v>
                </c:pt>
                <c:pt idx="200">
                  <c:v>2E-3</c:v>
                </c:pt>
                <c:pt idx="201">
                  <c:v>2E-3</c:v>
                </c:pt>
                <c:pt idx="202">
                  <c:v>2E-3</c:v>
                </c:pt>
                <c:pt idx="203">
                  <c:v>2E-3</c:v>
                </c:pt>
                <c:pt idx="204">
                  <c:v>2E-3</c:v>
                </c:pt>
                <c:pt idx="205">
                  <c:v>2E-3</c:v>
                </c:pt>
                <c:pt idx="206">
                  <c:v>2E-3</c:v>
                </c:pt>
                <c:pt idx="207">
                  <c:v>2E-3</c:v>
                </c:pt>
                <c:pt idx="208">
                  <c:v>2E-3</c:v>
                </c:pt>
                <c:pt idx="209">
                  <c:v>2E-3</c:v>
                </c:pt>
                <c:pt idx="210">
                  <c:v>2E-3</c:v>
                </c:pt>
                <c:pt idx="211">
                  <c:v>2E-3</c:v>
                </c:pt>
                <c:pt idx="212">
                  <c:v>2E-3</c:v>
                </c:pt>
                <c:pt idx="213">
                  <c:v>2E-3</c:v>
                </c:pt>
                <c:pt idx="214">
                  <c:v>2E-3</c:v>
                </c:pt>
                <c:pt idx="215">
                  <c:v>2E-3</c:v>
                </c:pt>
                <c:pt idx="216">
                  <c:v>2E-3</c:v>
                </c:pt>
                <c:pt idx="217">
                  <c:v>2E-3</c:v>
                </c:pt>
                <c:pt idx="218">
                  <c:v>2E-3</c:v>
                </c:pt>
                <c:pt idx="219">
                  <c:v>2E-3</c:v>
                </c:pt>
                <c:pt idx="220">
                  <c:v>2E-3</c:v>
                </c:pt>
                <c:pt idx="221">
                  <c:v>2E-3</c:v>
                </c:pt>
                <c:pt idx="222">
                  <c:v>2E-3</c:v>
                </c:pt>
                <c:pt idx="223">
                  <c:v>2E-3</c:v>
                </c:pt>
                <c:pt idx="224">
                  <c:v>2E-3</c:v>
                </c:pt>
                <c:pt idx="225">
                  <c:v>2E-3</c:v>
                </c:pt>
                <c:pt idx="226">
                  <c:v>2E-3</c:v>
                </c:pt>
                <c:pt idx="227">
                  <c:v>2E-3</c:v>
                </c:pt>
                <c:pt idx="228">
                  <c:v>2E-3</c:v>
                </c:pt>
                <c:pt idx="229">
                  <c:v>2E-3</c:v>
                </c:pt>
                <c:pt idx="230">
                  <c:v>2E-3</c:v>
                </c:pt>
                <c:pt idx="231">
                  <c:v>2E-3</c:v>
                </c:pt>
                <c:pt idx="232">
                  <c:v>2E-3</c:v>
                </c:pt>
                <c:pt idx="233">
                  <c:v>2E-3</c:v>
                </c:pt>
                <c:pt idx="234">
                  <c:v>2E-3</c:v>
                </c:pt>
                <c:pt idx="235">
                  <c:v>2E-3</c:v>
                </c:pt>
                <c:pt idx="236">
                  <c:v>2E-3</c:v>
                </c:pt>
                <c:pt idx="237">
                  <c:v>2E-3</c:v>
                </c:pt>
                <c:pt idx="238">
                  <c:v>2E-3</c:v>
                </c:pt>
                <c:pt idx="239">
                  <c:v>2E-3</c:v>
                </c:pt>
                <c:pt idx="240">
                  <c:v>2E-3</c:v>
                </c:pt>
                <c:pt idx="241">
                  <c:v>2E-3</c:v>
                </c:pt>
                <c:pt idx="242">
                  <c:v>2E-3</c:v>
                </c:pt>
                <c:pt idx="243">
                  <c:v>2E-3</c:v>
                </c:pt>
                <c:pt idx="244">
                  <c:v>2E-3</c:v>
                </c:pt>
                <c:pt idx="245">
                  <c:v>2E-3</c:v>
                </c:pt>
                <c:pt idx="246">
                  <c:v>2E-3</c:v>
                </c:pt>
                <c:pt idx="247">
                  <c:v>2E-3</c:v>
                </c:pt>
                <c:pt idx="248">
                  <c:v>2E-3</c:v>
                </c:pt>
                <c:pt idx="249">
                  <c:v>2E-3</c:v>
                </c:pt>
                <c:pt idx="250">
                  <c:v>2E-3</c:v>
                </c:pt>
                <c:pt idx="251">
                  <c:v>2E-3</c:v>
                </c:pt>
                <c:pt idx="252">
                  <c:v>2E-3</c:v>
                </c:pt>
                <c:pt idx="253">
                  <c:v>2E-3</c:v>
                </c:pt>
                <c:pt idx="254">
                  <c:v>2E-3</c:v>
                </c:pt>
                <c:pt idx="255">
                  <c:v>2E-3</c:v>
                </c:pt>
                <c:pt idx="256">
                  <c:v>2E-3</c:v>
                </c:pt>
                <c:pt idx="257">
                  <c:v>2E-3</c:v>
                </c:pt>
                <c:pt idx="258">
                  <c:v>2E-3</c:v>
                </c:pt>
                <c:pt idx="259">
                  <c:v>2E-3</c:v>
                </c:pt>
                <c:pt idx="260">
                  <c:v>2E-3</c:v>
                </c:pt>
                <c:pt idx="261">
                  <c:v>2E-3</c:v>
                </c:pt>
                <c:pt idx="262">
                  <c:v>2E-3</c:v>
                </c:pt>
                <c:pt idx="263">
                  <c:v>2E-3</c:v>
                </c:pt>
                <c:pt idx="264">
                  <c:v>2E-3</c:v>
                </c:pt>
                <c:pt idx="265">
                  <c:v>2E-3</c:v>
                </c:pt>
                <c:pt idx="266">
                  <c:v>2E-3</c:v>
                </c:pt>
                <c:pt idx="267">
                  <c:v>2E-3</c:v>
                </c:pt>
                <c:pt idx="268">
                  <c:v>2E-3</c:v>
                </c:pt>
                <c:pt idx="269">
                  <c:v>2E-3</c:v>
                </c:pt>
                <c:pt idx="270">
                  <c:v>2E-3</c:v>
                </c:pt>
                <c:pt idx="271">
                  <c:v>2E-3</c:v>
                </c:pt>
                <c:pt idx="272">
                  <c:v>2E-3</c:v>
                </c:pt>
                <c:pt idx="273">
                  <c:v>2E-3</c:v>
                </c:pt>
                <c:pt idx="274">
                  <c:v>2E-3</c:v>
                </c:pt>
                <c:pt idx="275">
                  <c:v>2E-3</c:v>
                </c:pt>
                <c:pt idx="276">
                  <c:v>2E-3</c:v>
                </c:pt>
                <c:pt idx="277">
                  <c:v>2E-3</c:v>
                </c:pt>
                <c:pt idx="278">
                  <c:v>2E-3</c:v>
                </c:pt>
                <c:pt idx="279">
                  <c:v>2E-3</c:v>
                </c:pt>
                <c:pt idx="280">
                  <c:v>2E-3</c:v>
                </c:pt>
                <c:pt idx="281">
                  <c:v>2E-3</c:v>
                </c:pt>
                <c:pt idx="282">
                  <c:v>2E-3</c:v>
                </c:pt>
                <c:pt idx="283">
                  <c:v>2E-3</c:v>
                </c:pt>
                <c:pt idx="284">
                  <c:v>2E-3</c:v>
                </c:pt>
                <c:pt idx="285">
                  <c:v>2E-3</c:v>
                </c:pt>
                <c:pt idx="286">
                  <c:v>2E-3</c:v>
                </c:pt>
                <c:pt idx="287">
                  <c:v>2E-3</c:v>
                </c:pt>
                <c:pt idx="288">
                  <c:v>4.0000000000000001E-3</c:v>
                </c:pt>
                <c:pt idx="289">
                  <c:v>4.0000000000000001E-3</c:v>
                </c:pt>
                <c:pt idx="290">
                  <c:v>4.0000000000000001E-3</c:v>
                </c:pt>
                <c:pt idx="291">
                  <c:v>4.0000000000000001E-3</c:v>
                </c:pt>
                <c:pt idx="292">
                  <c:v>4.0000000000000001E-3</c:v>
                </c:pt>
                <c:pt idx="293">
                  <c:v>4.0000000000000001E-3</c:v>
                </c:pt>
                <c:pt idx="294">
                  <c:v>4.0000000000000001E-3</c:v>
                </c:pt>
                <c:pt idx="295">
                  <c:v>4.0000000000000001E-3</c:v>
                </c:pt>
                <c:pt idx="296">
                  <c:v>4.0000000000000001E-3</c:v>
                </c:pt>
                <c:pt idx="297">
                  <c:v>4.0000000000000001E-3</c:v>
                </c:pt>
                <c:pt idx="298">
                  <c:v>4.0000000000000001E-3</c:v>
                </c:pt>
                <c:pt idx="299">
                  <c:v>4.0000000000000001E-3</c:v>
                </c:pt>
                <c:pt idx="300">
                  <c:v>4.0000000000000001E-3</c:v>
                </c:pt>
                <c:pt idx="301">
                  <c:v>4.0000000000000001E-3</c:v>
                </c:pt>
                <c:pt idx="302">
                  <c:v>4.0000000000000001E-3</c:v>
                </c:pt>
                <c:pt idx="303">
                  <c:v>4.0000000000000001E-3</c:v>
                </c:pt>
                <c:pt idx="304">
                  <c:v>4.0000000000000001E-3</c:v>
                </c:pt>
                <c:pt idx="305">
                  <c:v>4.0000000000000001E-3</c:v>
                </c:pt>
                <c:pt idx="306">
                  <c:v>4.0000000000000001E-3</c:v>
                </c:pt>
                <c:pt idx="307">
                  <c:v>4.0000000000000001E-3</c:v>
                </c:pt>
                <c:pt idx="308">
                  <c:v>4.0000000000000001E-3</c:v>
                </c:pt>
                <c:pt idx="309">
                  <c:v>4.0000000000000001E-3</c:v>
                </c:pt>
                <c:pt idx="310">
                  <c:v>4.0000000000000001E-3</c:v>
                </c:pt>
                <c:pt idx="311">
                  <c:v>4.0000000000000001E-3</c:v>
                </c:pt>
                <c:pt idx="312">
                  <c:v>6.0000000000000001E-3</c:v>
                </c:pt>
                <c:pt idx="313">
                  <c:v>6.0000000000000001E-3</c:v>
                </c:pt>
                <c:pt idx="314">
                  <c:v>6.0000000000000001E-3</c:v>
                </c:pt>
                <c:pt idx="315">
                  <c:v>6.0000000000000001E-3</c:v>
                </c:pt>
                <c:pt idx="316">
                  <c:v>6.0000000000000001E-3</c:v>
                </c:pt>
                <c:pt idx="317">
                  <c:v>6.0000000000000001E-3</c:v>
                </c:pt>
                <c:pt idx="318">
                  <c:v>6.0000000000000001E-3</c:v>
                </c:pt>
                <c:pt idx="319">
                  <c:v>6.0000000000000001E-3</c:v>
                </c:pt>
                <c:pt idx="320">
                  <c:v>6.0000000000000001E-3</c:v>
                </c:pt>
                <c:pt idx="321">
                  <c:v>6.0000000000000001E-3</c:v>
                </c:pt>
                <c:pt idx="322">
                  <c:v>6.0000000000000001E-3</c:v>
                </c:pt>
                <c:pt idx="323">
                  <c:v>6.0000000000000001E-3</c:v>
                </c:pt>
                <c:pt idx="324">
                  <c:v>6.0000000000000001E-3</c:v>
                </c:pt>
                <c:pt idx="325">
                  <c:v>6.0000000000000001E-3</c:v>
                </c:pt>
                <c:pt idx="326">
                  <c:v>6.0000000000000001E-3</c:v>
                </c:pt>
                <c:pt idx="327">
                  <c:v>6.0000000000000001E-3</c:v>
                </c:pt>
                <c:pt idx="328">
                  <c:v>6.0000000000000001E-3</c:v>
                </c:pt>
                <c:pt idx="329">
                  <c:v>6.0000000000000001E-3</c:v>
                </c:pt>
                <c:pt idx="330">
                  <c:v>6.0000000000000001E-3</c:v>
                </c:pt>
                <c:pt idx="331">
                  <c:v>6.0000000000000001E-3</c:v>
                </c:pt>
                <c:pt idx="332">
                  <c:v>6.0000000000000001E-3</c:v>
                </c:pt>
                <c:pt idx="333">
                  <c:v>6.0000000000000001E-3</c:v>
                </c:pt>
                <c:pt idx="334">
                  <c:v>6.0000000000000001E-3</c:v>
                </c:pt>
                <c:pt idx="335">
                  <c:v>6.0000000000000001E-3</c:v>
                </c:pt>
                <c:pt idx="336">
                  <c:v>6.0000000000000001E-3</c:v>
                </c:pt>
                <c:pt idx="337">
                  <c:v>6.0000000000000001E-3</c:v>
                </c:pt>
                <c:pt idx="338">
                  <c:v>6.0000000000000001E-3</c:v>
                </c:pt>
                <c:pt idx="339">
                  <c:v>6.0000000000000001E-3</c:v>
                </c:pt>
                <c:pt idx="340">
                  <c:v>6.0000000000000001E-3</c:v>
                </c:pt>
                <c:pt idx="341">
                  <c:v>6.0000000000000001E-3</c:v>
                </c:pt>
                <c:pt idx="342">
                  <c:v>6.0000000000000001E-3</c:v>
                </c:pt>
                <c:pt idx="343">
                  <c:v>6.0000000000000001E-3</c:v>
                </c:pt>
                <c:pt idx="344">
                  <c:v>6.0000000000000001E-3</c:v>
                </c:pt>
                <c:pt idx="345">
                  <c:v>6.0000000000000001E-3</c:v>
                </c:pt>
                <c:pt idx="346">
                  <c:v>6.0000000000000001E-3</c:v>
                </c:pt>
                <c:pt idx="347">
                  <c:v>6.0000000000000001E-3</c:v>
                </c:pt>
                <c:pt idx="348">
                  <c:v>6.0000000000000001E-3</c:v>
                </c:pt>
                <c:pt idx="349">
                  <c:v>6.0000000000000001E-3</c:v>
                </c:pt>
                <c:pt idx="350">
                  <c:v>6.0000000000000001E-3</c:v>
                </c:pt>
                <c:pt idx="351">
                  <c:v>6.0000000000000001E-3</c:v>
                </c:pt>
                <c:pt idx="352">
                  <c:v>6.0000000000000001E-3</c:v>
                </c:pt>
                <c:pt idx="353">
                  <c:v>6.0000000000000001E-3</c:v>
                </c:pt>
                <c:pt idx="354">
                  <c:v>6.0000000000000001E-3</c:v>
                </c:pt>
                <c:pt idx="355">
                  <c:v>6.0000000000000001E-3</c:v>
                </c:pt>
                <c:pt idx="356">
                  <c:v>6.0000000000000001E-3</c:v>
                </c:pt>
                <c:pt idx="357">
                  <c:v>6.0000000000000001E-3</c:v>
                </c:pt>
                <c:pt idx="358">
                  <c:v>6.0000000000000001E-3</c:v>
                </c:pt>
                <c:pt idx="359">
                  <c:v>6.0000000000000001E-3</c:v>
                </c:pt>
                <c:pt idx="360">
                  <c:v>6.0000000000000001E-3</c:v>
                </c:pt>
                <c:pt idx="361">
                  <c:v>6.0000000000000001E-3</c:v>
                </c:pt>
                <c:pt idx="362">
                  <c:v>6.0000000000000001E-3</c:v>
                </c:pt>
                <c:pt idx="363">
                  <c:v>6.0000000000000001E-3</c:v>
                </c:pt>
                <c:pt idx="364">
                  <c:v>6.0000000000000001E-3</c:v>
                </c:pt>
                <c:pt idx="365">
                  <c:v>6.0000000000000001E-3</c:v>
                </c:pt>
                <c:pt idx="366">
                  <c:v>6.0000000000000001E-3</c:v>
                </c:pt>
                <c:pt idx="367">
                  <c:v>6.0000000000000001E-3</c:v>
                </c:pt>
                <c:pt idx="368">
                  <c:v>6.0000000000000001E-3</c:v>
                </c:pt>
                <c:pt idx="369">
                  <c:v>6.0000000000000001E-3</c:v>
                </c:pt>
                <c:pt idx="370">
                  <c:v>6.0000000000000001E-3</c:v>
                </c:pt>
                <c:pt idx="371">
                  <c:v>6.0000000000000001E-3</c:v>
                </c:pt>
                <c:pt idx="372">
                  <c:v>6.0000000000000001E-3</c:v>
                </c:pt>
                <c:pt idx="373">
                  <c:v>6.0000000000000001E-3</c:v>
                </c:pt>
                <c:pt idx="374">
                  <c:v>6.0000000000000001E-3</c:v>
                </c:pt>
                <c:pt idx="375">
                  <c:v>6.0000000000000001E-3</c:v>
                </c:pt>
                <c:pt idx="376">
                  <c:v>6.0000000000000001E-3</c:v>
                </c:pt>
                <c:pt idx="377">
                  <c:v>6.0000000000000001E-3</c:v>
                </c:pt>
                <c:pt idx="378">
                  <c:v>6.0000000000000001E-3</c:v>
                </c:pt>
                <c:pt idx="379">
                  <c:v>6.0000000000000001E-3</c:v>
                </c:pt>
                <c:pt idx="380">
                  <c:v>6.0000000000000001E-3</c:v>
                </c:pt>
                <c:pt idx="381">
                  <c:v>6.0000000000000001E-3</c:v>
                </c:pt>
                <c:pt idx="382">
                  <c:v>6.0000000000000001E-3</c:v>
                </c:pt>
                <c:pt idx="383">
                  <c:v>6.0000000000000001E-3</c:v>
                </c:pt>
                <c:pt idx="384">
                  <c:v>6.0000000000000001E-3</c:v>
                </c:pt>
                <c:pt idx="385">
                  <c:v>6.0000000000000001E-3</c:v>
                </c:pt>
                <c:pt idx="386">
                  <c:v>6.0000000000000001E-3</c:v>
                </c:pt>
                <c:pt idx="387">
                  <c:v>6.0000000000000001E-3</c:v>
                </c:pt>
                <c:pt idx="388">
                  <c:v>6.0000000000000001E-3</c:v>
                </c:pt>
                <c:pt idx="389">
                  <c:v>6.0000000000000001E-3</c:v>
                </c:pt>
                <c:pt idx="390">
                  <c:v>6.0000000000000001E-3</c:v>
                </c:pt>
                <c:pt idx="391">
                  <c:v>6.0000000000000001E-3</c:v>
                </c:pt>
                <c:pt idx="392">
                  <c:v>6.0000000000000001E-3</c:v>
                </c:pt>
                <c:pt idx="393">
                  <c:v>6.0000000000000001E-3</c:v>
                </c:pt>
                <c:pt idx="394">
                  <c:v>6.0000000000000001E-3</c:v>
                </c:pt>
                <c:pt idx="395">
                  <c:v>6.0000000000000001E-3</c:v>
                </c:pt>
                <c:pt idx="396">
                  <c:v>6.0000000000000001E-3</c:v>
                </c:pt>
                <c:pt idx="397">
                  <c:v>6.0000000000000001E-3</c:v>
                </c:pt>
                <c:pt idx="398">
                  <c:v>6.0000000000000001E-3</c:v>
                </c:pt>
                <c:pt idx="399">
                  <c:v>6.0000000000000001E-3</c:v>
                </c:pt>
                <c:pt idx="400">
                  <c:v>6.0000000000000001E-3</c:v>
                </c:pt>
                <c:pt idx="401">
                  <c:v>6.0000000000000001E-3</c:v>
                </c:pt>
                <c:pt idx="402">
                  <c:v>6.0000000000000001E-3</c:v>
                </c:pt>
                <c:pt idx="403">
                  <c:v>6.0000000000000001E-3</c:v>
                </c:pt>
                <c:pt idx="404">
                  <c:v>6.0000000000000001E-3</c:v>
                </c:pt>
                <c:pt idx="405">
                  <c:v>6.0000000000000001E-3</c:v>
                </c:pt>
                <c:pt idx="406">
                  <c:v>6.0000000000000001E-3</c:v>
                </c:pt>
                <c:pt idx="407">
                  <c:v>6.0000000000000001E-3</c:v>
                </c:pt>
                <c:pt idx="408">
                  <c:v>6.0000000000000001E-3</c:v>
                </c:pt>
                <c:pt idx="409">
                  <c:v>6.0000000000000001E-3</c:v>
                </c:pt>
                <c:pt idx="410">
                  <c:v>6.0000000000000001E-3</c:v>
                </c:pt>
                <c:pt idx="411">
                  <c:v>6.0000000000000001E-3</c:v>
                </c:pt>
                <c:pt idx="412">
                  <c:v>6.0000000000000001E-3</c:v>
                </c:pt>
                <c:pt idx="413">
                  <c:v>6.0000000000000001E-3</c:v>
                </c:pt>
                <c:pt idx="414">
                  <c:v>6.0000000000000001E-3</c:v>
                </c:pt>
                <c:pt idx="415">
                  <c:v>6.0000000000000001E-3</c:v>
                </c:pt>
                <c:pt idx="416">
                  <c:v>6.0000000000000001E-3</c:v>
                </c:pt>
                <c:pt idx="417">
                  <c:v>6.0000000000000001E-3</c:v>
                </c:pt>
                <c:pt idx="418">
                  <c:v>6.0000000000000001E-3</c:v>
                </c:pt>
                <c:pt idx="419">
                  <c:v>6.0000000000000001E-3</c:v>
                </c:pt>
                <c:pt idx="420">
                  <c:v>6.0000000000000001E-3</c:v>
                </c:pt>
                <c:pt idx="421">
                  <c:v>6.0000000000000001E-3</c:v>
                </c:pt>
                <c:pt idx="422">
                  <c:v>6.0000000000000001E-3</c:v>
                </c:pt>
                <c:pt idx="423">
                  <c:v>6.0000000000000001E-3</c:v>
                </c:pt>
                <c:pt idx="424">
                  <c:v>6.0000000000000001E-3</c:v>
                </c:pt>
                <c:pt idx="425">
                  <c:v>6.0000000000000001E-3</c:v>
                </c:pt>
                <c:pt idx="426">
                  <c:v>6.0000000000000001E-3</c:v>
                </c:pt>
                <c:pt idx="427">
                  <c:v>6.0000000000000001E-3</c:v>
                </c:pt>
                <c:pt idx="428">
                  <c:v>6.0000000000000001E-3</c:v>
                </c:pt>
                <c:pt idx="429">
                  <c:v>6.0000000000000001E-3</c:v>
                </c:pt>
                <c:pt idx="430">
                  <c:v>6.0000000000000001E-3</c:v>
                </c:pt>
                <c:pt idx="431">
                  <c:v>6.0000000000000001E-3</c:v>
                </c:pt>
                <c:pt idx="432">
                  <c:v>6.0000000000000001E-3</c:v>
                </c:pt>
                <c:pt idx="433">
                  <c:v>6.0000000000000001E-3</c:v>
                </c:pt>
                <c:pt idx="434">
                  <c:v>6.0000000000000001E-3</c:v>
                </c:pt>
                <c:pt idx="435">
                  <c:v>6.0000000000000001E-3</c:v>
                </c:pt>
                <c:pt idx="436">
                  <c:v>6.0000000000000001E-3</c:v>
                </c:pt>
                <c:pt idx="437">
                  <c:v>6.0000000000000001E-3</c:v>
                </c:pt>
                <c:pt idx="438">
                  <c:v>6.0000000000000001E-3</c:v>
                </c:pt>
                <c:pt idx="439">
                  <c:v>6.0000000000000001E-3</c:v>
                </c:pt>
                <c:pt idx="440">
                  <c:v>6.0000000000000001E-3</c:v>
                </c:pt>
                <c:pt idx="441">
                  <c:v>6.0000000000000001E-3</c:v>
                </c:pt>
                <c:pt idx="442">
                  <c:v>6.0000000000000001E-3</c:v>
                </c:pt>
                <c:pt idx="443">
                  <c:v>6.0000000000000001E-3</c:v>
                </c:pt>
                <c:pt idx="444">
                  <c:v>6.0000000000000001E-3</c:v>
                </c:pt>
                <c:pt idx="445">
                  <c:v>6.0000000000000001E-3</c:v>
                </c:pt>
                <c:pt idx="446">
                  <c:v>6.0000000000000001E-3</c:v>
                </c:pt>
                <c:pt idx="447">
                  <c:v>6.0000000000000001E-3</c:v>
                </c:pt>
                <c:pt idx="448">
                  <c:v>6.0000000000000001E-3</c:v>
                </c:pt>
                <c:pt idx="449">
                  <c:v>6.0000000000000001E-3</c:v>
                </c:pt>
                <c:pt idx="450">
                  <c:v>6.0000000000000001E-3</c:v>
                </c:pt>
                <c:pt idx="451">
                  <c:v>6.0000000000000001E-3</c:v>
                </c:pt>
                <c:pt idx="452">
                  <c:v>6.0000000000000001E-3</c:v>
                </c:pt>
                <c:pt idx="453">
                  <c:v>6.0000000000000001E-3</c:v>
                </c:pt>
                <c:pt idx="454">
                  <c:v>6.0000000000000001E-3</c:v>
                </c:pt>
                <c:pt idx="455">
                  <c:v>6.0000000000000001E-3</c:v>
                </c:pt>
                <c:pt idx="456">
                  <c:v>6.0000000000000001E-3</c:v>
                </c:pt>
                <c:pt idx="457">
                  <c:v>6.0000000000000001E-3</c:v>
                </c:pt>
                <c:pt idx="458">
                  <c:v>6.0000000000000001E-3</c:v>
                </c:pt>
                <c:pt idx="459">
                  <c:v>6.0000000000000001E-3</c:v>
                </c:pt>
                <c:pt idx="460">
                  <c:v>6.0000000000000001E-3</c:v>
                </c:pt>
                <c:pt idx="461">
                  <c:v>6.0000000000000001E-3</c:v>
                </c:pt>
                <c:pt idx="462">
                  <c:v>6.0000000000000001E-3</c:v>
                </c:pt>
                <c:pt idx="463">
                  <c:v>6.0000000000000001E-3</c:v>
                </c:pt>
                <c:pt idx="464">
                  <c:v>6.0000000000000001E-3</c:v>
                </c:pt>
                <c:pt idx="465">
                  <c:v>6.0000000000000001E-3</c:v>
                </c:pt>
                <c:pt idx="466">
                  <c:v>6.0000000000000001E-3</c:v>
                </c:pt>
                <c:pt idx="467">
                  <c:v>6.0000000000000001E-3</c:v>
                </c:pt>
                <c:pt idx="468">
                  <c:v>6.0000000000000001E-3</c:v>
                </c:pt>
                <c:pt idx="469">
                  <c:v>6.0000000000000001E-3</c:v>
                </c:pt>
                <c:pt idx="470">
                  <c:v>6.0000000000000001E-3</c:v>
                </c:pt>
                <c:pt idx="471">
                  <c:v>6.0000000000000001E-3</c:v>
                </c:pt>
                <c:pt idx="472">
                  <c:v>6.0000000000000001E-3</c:v>
                </c:pt>
                <c:pt idx="473">
                  <c:v>6.0000000000000001E-3</c:v>
                </c:pt>
                <c:pt idx="474">
                  <c:v>6.0000000000000001E-3</c:v>
                </c:pt>
                <c:pt idx="475">
                  <c:v>6.0000000000000001E-3</c:v>
                </c:pt>
                <c:pt idx="476">
                  <c:v>6.0000000000000001E-3</c:v>
                </c:pt>
                <c:pt idx="477">
                  <c:v>6.0000000000000001E-3</c:v>
                </c:pt>
                <c:pt idx="478">
                  <c:v>6.0000000000000001E-3</c:v>
                </c:pt>
                <c:pt idx="479">
                  <c:v>6.0000000000000001E-3</c:v>
                </c:pt>
                <c:pt idx="480">
                  <c:v>6.0000000000000001E-3</c:v>
                </c:pt>
                <c:pt idx="481">
                  <c:v>6.0000000000000001E-3</c:v>
                </c:pt>
                <c:pt idx="482">
                  <c:v>6.0000000000000001E-3</c:v>
                </c:pt>
                <c:pt idx="483">
                  <c:v>6.0000000000000001E-3</c:v>
                </c:pt>
                <c:pt idx="484">
                  <c:v>6.0000000000000001E-3</c:v>
                </c:pt>
                <c:pt idx="485">
                  <c:v>6.0000000000000001E-3</c:v>
                </c:pt>
                <c:pt idx="486">
                  <c:v>6.0000000000000001E-3</c:v>
                </c:pt>
                <c:pt idx="487">
                  <c:v>6.0000000000000001E-3</c:v>
                </c:pt>
                <c:pt idx="488">
                  <c:v>6.0000000000000001E-3</c:v>
                </c:pt>
                <c:pt idx="489">
                  <c:v>6.0000000000000001E-3</c:v>
                </c:pt>
                <c:pt idx="490">
                  <c:v>6.0000000000000001E-3</c:v>
                </c:pt>
                <c:pt idx="491">
                  <c:v>6.0000000000000001E-3</c:v>
                </c:pt>
                <c:pt idx="492">
                  <c:v>6.0000000000000001E-3</c:v>
                </c:pt>
                <c:pt idx="493">
                  <c:v>6.0000000000000001E-3</c:v>
                </c:pt>
                <c:pt idx="494">
                  <c:v>6.0000000000000001E-3</c:v>
                </c:pt>
                <c:pt idx="495">
                  <c:v>6.0000000000000001E-3</c:v>
                </c:pt>
                <c:pt idx="496">
                  <c:v>6.0000000000000001E-3</c:v>
                </c:pt>
                <c:pt idx="497">
                  <c:v>6.0000000000000001E-3</c:v>
                </c:pt>
                <c:pt idx="498">
                  <c:v>6.0000000000000001E-3</c:v>
                </c:pt>
                <c:pt idx="499">
                  <c:v>6.0000000000000001E-3</c:v>
                </c:pt>
                <c:pt idx="500">
                  <c:v>6.0000000000000001E-3</c:v>
                </c:pt>
                <c:pt idx="501">
                  <c:v>6.0000000000000001E-3</c:v>
                </c:pt>
                <c:pt idx="502">
                  <c:v>6.0000000000000001E-3</c:v>
                </c:pt>
                <c:pt idx="503">
                  <c:v>6.0000000000000001E-3</c:v>
                </c:pt>
                <c:pt idx="504">
                  <c:v>8.0999999999999996E-3</c:v>
                </c:pt>
                <c:pt idx="505">
                  <c:v>8.0999999999999996E-3</c:v>
                </c:pt>
                <c:pt idx="506">
                  <c:v>8.0999999999999996E-3</c:v>
                </c:pt>
                <c:pt idx="507">
                  <c:v>8.0999999999999996E-3</c:v>
                </c:pt>
                <c:pt idx="508">
                  <c:v>8.0999999999999996E-3</c:v>
                </c:pt>
                <c:pt idx="509">
                  <c:v>8.0999999999999996E-3</c:v>
                </c:pt>
                <c:pt idx="510">
                  <c:v>8.0999999999999996E-3</c:v>
                </c:pt>
                <c:pt idx="511">
                  <c:v>8.0999999999999996E-3</c:v>
                </c:pt>
                <c:pt idx="512">
                  <c:v>8.0999999999999996E-3</c:v>
                </c:pt>
                <c:pt idx="513">
                  <c:v>8.0999999999999996E-3</c:v>
                </c:pt>
                <c:pt idx="514">
                  <c:v>8.0999999999999996E-3</c:v>
                </c:pt>
                <c:pt idx="515">
                  <c:v>8.0999999999999996E-3</c:v>
                </c:pt>
                <c:pt idx="516">
                  <c:v>8.0999999999999996E-3</c:v>
                </c:pt>
                <c:pt idx="517">
                  <c:v>8.0999999999999996E-3</c:v>
                </c:pt>
                <c:pt idx="518">
                  <c:v>8.0999999999999996E-3</c:v>
                </c:pt>
                <c:pt idx="519">
                  <c:v>8.0999999999999996E-3</c:v>
                </c:pt>
                <c:pt idx="520">
                  <c:v>8.0999999999999996E-3</c:v>
                </c:pt>
                <c:pt idx="521">
                  <c:v>8.0999999999999996E-3</c:v>
                </c:pt>
                <c:pt idx="522">
                  <c:v>8.0999999999999996E-3</c:v>
                </c:pt>
                <c:pt idx="523">
                  <c:v>8.0999999999999996E-3</c:v>
                </c:pt>
                <c:pt idx="524">
                  <c:v>8.0999999999999996E-3</c:v>
                </c:pt>
                <c:pt idx="525">
                  <c:v>8.0999999999999996E-3</c:v>
                </c:pt>
                <c:pt idx="526">
                  <c:v>8.0999999999999996E-3</c:v>
                </c:pt>
                <c:pt idx="527">
                  <c:v>8.0999999999999996E-3</c:v>
                </c:pt>
                <c:pt idx="528">
                  <c:v>8.0999999999999996E-3</c:v>
                </c:pt>
                <c:pt idx="529">
                  <c:v>8.0999999999999996E-3</c:v>
                </c:pt>
                <c:pt idx="530">
                  <c:v>8.0999999999999996E-3</c:v>
                </c:pt>
                <c:pt idx="531">
                  <c:v>8.0999999999999996E-3</c:v>
                </c:pt>
                <c:pt idx="532">
                  <c:v>8.0999999999999996E-3</c:v>
                </c:pt>
                <c:pt idx="533">
                  <c:v>8.0999999999999996E-3</c:v>
                </c:pt>
                <c:pt idx="534">
                  <c:v>8.0999999999999996E-3</c:v>
                </c:pt>
                <c:pt idx="535">
                  <c:v>8.0999999999999996E-3</c:v>
                </c:pt>
                <c:pt idx="536">
                  <c:v>8.0999999999999996E-3</c:v>
                </c:pt>
                <c:pt idx="537">
                  <c:v>8.0999999999999996E-3</c:v>
                </c:pt>
                <c:pt idx="538">
                  <c:v>8.0999999999999996E-3</c:v>
                </c:pt>
                <c:pt idx="539">
                  <c:v>8.0999999999999996E-3</c:v>
                </c:pt>
                <c:pt idx="540">
                  <c:v>8.0999999999999996E-3</c:v>
                </c:pt>
                <c:pt idx="541">
                  <c:v>8.0999999999999996E-3</c:v>
                </c:pt>
                <c:pt idx="542">
                  <c:v>1.01E-2</c:v>
                </c:pt>
                <c:pt idx="543">
                  <c:v>1.01E-2</c:v>
                </c:pt>
                <c:pt idx="544">
                  <c:v>1.01E-2</c:v>
                </c:pt>
                <c:pt idx="545">
                  <c:v>1.01E-2</c:v>
                </c:pt>
                <c:pt idx="546">
                  <c:v>1.01E-2</c:v>
                </c:pt>
                <c:pt idx="547">
                  <c:v>1.01E-2</c:v>
                </c:pt>
                <c:pt idx="548">
                  <c:v>1.01E-2</c:v>
                </c:pt>
                <c:pt idx="549">
                  <c:v>1.01E-2</c:v>
                </c:pt>
                <c:pt idx="550">
                  <c:v>1.01E-2</c:v>
                </c:pt>
                <c:pt idx="551">
                  <c:v>1.01E-2</c:v>
                </c:pt>
                <c:pt idx="552">
                  <c:v>1.01E-2</c:v>
                </c:pt>
                <c:pt idx="553">
                  <c:v>1.01E-2</c:v>
                </c:pt>
                <c:pt idx="554">
                  <c:v>1.01E-2</c:v>
                </c:pt>
                <c:pt idx="555">
                  <c:v>1.01E-2</c:v>
                </c:pt>
                <c:pt idx="556">
                  <c:v>1.01E-2</c:v>
                </c:pt>
                <c:pt idx="557">
                  <c:v>1.01E-2</c:v>
                </c:pt>
                <c:pt idx="558">
                  <c:v>1.01E-2</c:v>
                </c:pt>
                <c:pt idx="559">
                  <c:v>1.01E-2</c:v>
                </c:pt>
                <c:pt idx="560">
                  <c:v>1.01E-2</c:v>
                </c:pt>
                <c:pt idx="561">
                  <c:v>1.01E-2</c:v>
                </c:pt>
                <c:pt idx="562">
                  <c:v>1.01E-2</c:v>
                </c:pt>
                <c:pt idx="563">
                  <c:v>1.01E-2</c:v>
                </c:pt>
                <c:pt idx="564">
                  <c:v>1.01E-2</c:v>
                </c:pt>
                <c:pt idx="565">
                  <c:v>1.01E-2</c:v>
                </c:pt>
                <c:pt idx="566">
                  <c:v>1.01E-2</c:v>
                </c:pt>
                <c:pt idx="567">
                  <c:v>1.01E-2</c:v>
                </c:pt>
                <c:pt idx="568">
                  <c:v>1.01E-2</c:v>
                </c:pt>
                <c:pt idx="569">
                  <c:v>1.01E-2</c:v>
                </c:pt>
                <c:pt idx="570">
                  <c:v>1.01E-2</c:v>
                </c:pt>
                <c:pt idx="571">
                  <c:v>1.01E-2</c:v>
                </c:pt>
                <c:pt idx="572">
                  <c:v>1.01E-2</c:v>
                </c:pt>
                <c:pt idx="573">
                  <c:v>1.01E-2</c:v>
                </c:pt>
                <c:pt idx="574">
                  <c:v>1.01E-2</c:v>
                </c:pt>
                <c:pt idx="575">
                  <c:v>1.01E-2</c:v>
                </c:pt>
                <c:pt idx="576">
                  <c:v>1.01E-2</c:v>
                </c:pt>
                <c:pt idx="577">
                  <c:v>1.01E-2</c:v>
                </c:pt>
                <c:pt idx="578">
                  <c:v>1.01E-2</c:v>
                </c:pt>
                <c:pt idx="579">
                  <c:v>1.01E-2</c:v>
                </c:pt>
                <c:pt idx="580">
                  <c:v>1.01E-2</c:v>
                </c:pt>
                <c:pt idx="581">
                  <c:v>1.01E-2</c:v>
                </c:pt>
                <c:pt idx="582">
                  <c:v>1.01E-2</c:v>
                </c:pt>
                <c:pt idx="583">
                  <c:v>1.01E-2</c:v>
                </c:pt>
                <c:pt idx="584">
                  <c:v>1.01E-2</c:v>
                </c:pt>
                <c:pt idx="585">
                  <c:v>1.01E-2</c:v>
                </c:pt>
                <c:pt idx="586">
                  <c:v>1.01E-2</c:v>
                </c:pt>
                <c:pt idx="587">
                  <c:v>1.01E-2</c:v>
                </c:pt>
                <c:pt idx="588">
                  <c:v>1.01E-2</c:v>
                </c:pt>
                <c:pt idx="589">
                  <c:v>1.01E-2</c:v>
                </c:pt>
                <c:pt idx="590">
                  <c:v>1.01E-2</c:v>
                </c:pt>
                <c:pt idx="591">
                  <c:v>1.01E-2</c:v>
                </c:pt>
                <c:pt idx="592">
                  <c:v>1.01E-2</c:v>
                </c:pt>
                <c:pt idx="593">
                  <c:v>1.01E-2</c:v>
                </c:pt>
                <c:pt idx="594">
                  <c:v>1.01E-2</c:v>
                </c:pt>
                <c:pt idx="595">
                  <c:v>1.01E-2</c:v>
                </c:pt>
                <c:pt idx="596">
                  <c:v>1.01E-2</c:v>
                </c:pt>
                <c:pt idx="597">
                  <c:v>1.01E-2</c:v>
                </c:pt>
                <c:pt idx="598">
                  <c:v>1.01E-2</c:v>
                </c:pt>
                <c:pt idx="599">
                  <c:v>1.01E-2</c:v>
                </c:pt>
                <c:pt idx="600">
                  <c:v>1.01E-2</c:v>
                </c:pt>
                <c:pt idx="601">
                  <c:v>1.01E-2</c:v>
                </c:pt>
                <c:pt idx="602">
                  <c:v>1.01E-2</c:v>
                </c:pt>
                <c:pt idx="603">
                  <c:v>1.01E-2</c:v>
                </c:pt>
                <c:pt idx="604">
                  <c:v>1.01E-2</c:v>
                </c:pt>
                <c:pt idx="605">
                  <c:v>1.01E-2</c:v>
                </c:pt>
                <c:pt idx="606">
                  <c:v>1.01E-2</c:v>
                </c:pt>
                <c:pt idx="607">
                  <c:v>1.01E-2</c:v>
                </c:pt>
                <c:pt idx="608">
                  <c:v>1.01E-2</c:v>
                </c:pt>
                <c:pt idx="609">
                  <c:v>1.01E-2</c:v>
                </c:pt>
                <c:pt idx="610">
                  <c:v>1.01E-2</c:v>
                </c:pt>
                <c:pt idx="611">
                  <c:v>1.01E-2</c:v>
                </c:pt>
                <c:pt idx="612">
                  <c:v>1.01E-2</c:v>
                </c:pt>
                <c:pt idx="613">
                  <c:v>1.01E-2</c:v>
                </c:pt>
                <c:pt idx="614">
                  <c:v>1.01E-2</c:v>
                </c:pt>
                <c:pt idx="615">
                  <c:v>1.01E-2</c:v>
                </c:pt>
                <c:pt idx="616">
                  <c:v>1.01E-2</c:v>
                </c:pt>
                <c:pt idx="617">
                  <c:v>1.01E-2</c:v>
                </c:pt>
                <c:pt idx="618">
                  <c:v>1.01E-2</c:v>
                </c:pt>
                <c:pt idx="619">
                  <c:v>1.01E-2</c:v>
                </c:pt>
                <c:pt idx="620">
                  <c:v>1.01E-2</c:v>
                </c:pt>
                <c:pt idx="621">
                  <c:v>1.01E-2</c:v>
                </c:pt>
                <c:pt idx="622">
                  <c:v>1.01E-2</c:v>
                </c:pt>
                <c:pt idx="623">
                  <c:v>1.01E-2</c:v>
                </c:pt>
                <c:pt idx="624">
                  <c:v>1.01E-2</c:v>
                </c:pt>
                <c:pt idx="625">
                  <c:v>1.01E-2</c:v>
                </c:pt>
                <c:pt idx="626">
                  <c:v>1.01E-2</c:v>
                </c:pt>
                <c:pt idx="627">
                  <c:v>1.01E-2</c:v>
                </c:pt>
                <c:pt idx="628">
                  <c:v>1.01E-2</c:v>
                </c:pt>
                <c:pt idx="629">
                  <c:v>1.01E-2</c:v>
                </c:pt>
                <c:pt idx="630">
                  <c:v>1.01E-2</c:v>
                </c:pt>
                <c:pt idx="631">
                  <c:v>1.01E-2</c:v>
                </c:pt>
                <c:pt idx="632">
                  <c:v>1.01E-2</c:v>
                </c:pt>
                <c:pt idx="633">
                  <c:v>1.01E-2</c:v>
                </c:pt>
                <c:pt idx="634">
                  <c:v>1.01E-2</c:v>
                </c:pt>
                <c:pt idx="635">
                  <c:v>1.01E-2</c:v>
                </c:pt>
                <c:pt idx="636">
                  <c:v>1.01E-2</c:v>
                </c:pt>
                <c:pt idx="637">
                  <c:v>1.01E-2</c:v>
                </c:pt>
                <c:pt idx="638">
                  <c:v>1.01E-2</c:v>
                </c:pt>
                <c:pt idx="639">
                  <c:v>1.01E-2</c:v>
                </c:pt>
                <c:pt idx="640">
                  <c:v>1.01E-2</c:v>
                </c:pt>
                <c:pt idx="641">
                  <c:v>1.01E-2</c:v>
                </c:pt>
                <c:pt idx="642">
                  <c:v>1.01E-2</c:v>
                </c:pt>
                <c:pt idx="643">
                  <c:v>1.01E-2</c:v>
                </c:pt>
                <c:pt idx="644">
                  <c:v>1.01E-2</c:v>
                </c:pt>
                <c:pt idx="645">
                  <c:v>1.01E-2</c:v>
                </c:pt>
                <c:pt idx="646">
                  <c:v>1.01E-2</c:v>
                </c:pt>
                <c:pt idx="647">
                  <c:v>1.01E-2</c:v>
                </c:pt>
                <c:pt idx="648">
                  <c:v>1.01E-2</c:v>
                </c:pt>
                <c:pt idx="649">
                  <c:v>1.01E-2</c:v>
                </c:pt>
                <c:pt idx="650">
                  <c:v>1.01E-2</c:v>
                </c:pt>
                <c:pt idx="651">
                  <c:v>1.01E-2</c:v>
                </c:pt>
                <c:pt idx="652">
                  <c:v>1.01E-2</c:v>
                </c:pt>
                <c:pt idx="653">
                  <c:v>1.01E-2</c:v>
                </c:pt>
                <c:pt idx="654">
                  <c:v>1.01E-2</c:v>
                </c:pt>
                <c:pt idx="655">
                  <c:v>1.01E-2</c:v>
                </c:pt>
                <c:pt idx="656">
                  <c:v>1.01E-2</c:v>
                </c:pt>
                <c:pt idx="657">
                  <c:v>1.01E-2</c:v>
                </c:pt>
                <c:pt idx="658">
                  <c:v>1.01E-2</c:v>
                </c:pt>
                <c:pt idx="659">
                  <c:v>1.01E-2</c:v>
                </c:pt>
                <c:pt idx="660">
                  <c:v>1.01E-2</c:v>
                </c:pt>
                <c:pt idx="661">
                  <c:v>1.01E-2</c:v>
                </c:pt>
                <c:pt idx="662">
                  <c:v>1.01E-2</c:v>
                </c:pt>
                <c:pt idx="663">
                  <c:v>1.01E-2</c:v>
                </c:pt>
                <c:pt idx="664">
                  <c:v>1.01E-2</c:v>
                </c:pt>
                <c:pt idx="665">
                  <c:v>1.01E-2</c:v>
                </c:pt>
                <c:pt idx="666">
                  <c:v>1.01E-2</c:v>
                </c:pt>
                <c:pt idx="667">
                  <c:v>1.01E-2</c:v>
                </c:pt>
                <c:pt idx="668">
                  <c:v>1.01E-2</c:v>
                </c:pt>
                <c:pt idx="669">
                  <c:v>1.01E-2</c:v>
                </c:pt>
                <c:pt idx="670">
                  <c:v>1.01E-2</c:v>
                </c:pt>
                <c:pt idx="671">
                  <c:v>1.01E-2</c:v>
                </c:pt>
                <c:pt idx="672">
                  <c:v>1.01E-2</c:v>
                </c:pt>
                <c:pt idx="673">
                  <c:v>1.01E-2</c:v>
                </c:pt>
                <c:pt idx="674">
                  <c:v>1.01E-2</c:v>
                </c:pt>
                <c:pt idx="675">
                  <c:v>1.01E-2</c:v>
                </c:pt>
                <c:pt idx="676">
                  <c:v>1.01E-2</c:v>
                </c:pt>
                <c:pt idx="677">
                  <c:v>1.01E-2</c:v>
                </c:pt>
                <c:pt idx="678">
                  <c:v>1.01E-2</c:v>
                </c:pt>
                <c:pt idx="679">
                  <c:v>1.01E-2</c:v>
                </c:pt>
                <c:pt idx="680">
                  <c:v>1.01E-2</c:v>
                </c:pt>
                <c:pt idx="681">
                  <c:v>1.01E-2</c:v>
                </c:pt>
                <c:pt idx="682">
                  <c:v>1.01E-2</c:v>
                </c:pt>
                <c:pt idx="683">
                  <c:v>1.01E-2</c:v>
                </c:pt>
                <c:pt idx="684">
                  <c:v>1.01E-2</c:v>
                </c:pt>
                <c:pt idx="685">
                  <c:v>1.01E-2</c:v>
                </c:pt>
                <c:pt idx="686">
                  <c:v>1.01E-2</c:v>
                </c:pt>
                <c:pt idx="687">
                  <c:v>1.01E-2</c:v>
                </c:pt>
                <c:pt idx="688">
                  <c:v>1.01E-2</c:v>
                </c:pt>
                <c:pt idx="689">
                  <c:v>1.01E-2</c:v>
                </c:pt>
                <c:pt idx="690">
                  <c:v>1.01E-2</c:v>
                </c:pt>
                <c:pt idx="691">
                  <c:v>1.01E-2</c:v>
                </c:pt>
                <c:pt idx="692">
                  <c:v>1.01E-2</c:v>
                </c:pt>
                <c:pt idx="693">
                  <c:v>1.01E-2</c:v>
                </c:pt>
                <c:pt idx="694">
                  <c:v>1.01E-2</c:v>
                </c:pt>
                <c:pt idx="695">
                  <c:v>1.01E-2</c:v>
                </c:pt>
                <c:pt idx="696">
                  <c:v>1.01E-2</c:v>
                </c:pt>
                <c:pt idx="697">
                  <c:v>1.01E-2</c:v>
                </c:pt>
                <c:pt idx="698">
                  <c:v>1.01E-2</c:v>
                </c:pt>
                <c:pt idx="699">
                  <c:v>1.01E-2</c:v>
                </c:pt>
                <c:pt idx="700">
                  <c:v>1.01E-2</c:v>
                </c:pt>
                <c:pt idx="701">
                  <c:v>1.01E-2</c:v>
                </c:pt>
                <c:pt idx="702">
                  <c:v>1.01E-2</c:v>
                </c:pt>
                <c:pt idx="703">
                  <c:v>1.01E-2</c:v>
                </c:pt>
                <c:pt idx="704">
                  <c:v>1.01E-2</c:v>
                </c:pt>
                <c:pt idx="705">
                  <c:v>1.01E-2</c:v>
                </c:pt>
                <c:pt idx="706">
                  <c:v>1.01E-2</c:v>
                </c:pt>
                <c:pt idx="707">
                  <c:v>1.01E-2</c:v>
                </c:pt>
                <c:pt idx="708">
                  <c:v>1.01E-2</c:v>
                </c:pt>
                <c:pt idx="709">
                  <c:v>1.01E-2</c:v>
                </c:pt>
                <c:pt idx="710">
                  <c:v>1.01E-2</c:v>
                </c:pt>
                <c:pt idx="711">
                  <c:v>1.01E-2</c:v>
                </c:pt>
                <c:pt idx="712">
                  <c:v>1.01E-2</c:v>
                </c:pt>
                <c:pt idx="713">
                  <c:v>1.01E-2</c:v>
                </c:pt>
                <c:pt idx="714">
                  <c:v>1.01E-2</c:v>
                </c:pt>
                <c:pt idx="715">
                  <c:v>1.01E-2</c:v>
                </c:pt>
                <c:pt idx="716">
                  <c:v>1.01E-2</c:v>
                </c:pt>
                <c:pt idx="717">
                  <c:v>1.01E-2</c:v>
                </c:pt>
                <c:pt idx="718">
                  <c:v>1.01E-2</c:v>
                </c:pt>
                <c:pt idx="719">
                  <c:v>1.01E-2</c:v>
                </c:pt>
                <c:pt idx="720">
                  <c:v>1.01E-2</c:v>
                </c:pt>
                <c:pt idx="721">
                  <c:v>1.01E-2</c:v>
                </c:pt>
                <c:pt idx="722">
                  <c:v>1.01E-2</c:v>
                </c:pt>
                <c:pt idx="723">
                  <c:v>1.01E-2</c:v>
                </c:pt>
                <c:pt idx="724">
                  <c:v>1.01E-2</c:v>
                </c:pt>
                <c:pt idx="725">
                  <c:v>1.01E-2</c:v>
                </c:pt>
                <c:pt idx="726">
                  <c:v>1.01E-2</c:v>
                </c:pt>
                <c:pt idx="727">
                  <c:v>1.01E-2</c:v>
                </c:pt>
                <c:pt idx="728">
                  <c:v>1.01E-2</c:v>
                </c:pt>
                <c:pt idx="729">
                  <c:v>1.01E-2</c:v>
                </c:pt>
                <c:pt idx="730">
                  <c:v>1.01E-2</c:v>
                </c:pt>
                <c:pt idx="731">
                  <c:v>1.01E-2</c:v>
                </c:pt>
                <c:pt idx="732">
                  <c:v>1.01E-2</c:v>
                </c:pt>
                <c:pt idx="733">
                  <c:v>1.01E-2</c:v>
                </c:pt>
                <c:pt idx="734">
                  <c:v>1.01E-2</c:v>
                </c:pt>
                <c:pt idx="735">
                  <c:v>1.01E-2</c:v>
                </c:pt>
                <c:pt idx="736">
                  <c:v>1.01E-2</c:v>
                </c:pt>
                <c:pt idx="737">
                  <c:v>1.01E-2</c:v>
                </c:pt>
                <c:pt idx="738">
                  <c:v>1.01E-2</c:v>
                </c:pt>
                <c:pt idx="739">
                  <c:v>1.01E-2</c:v>
                </c:pt>
                <c:pt idx="740">
                  <c:v>1.01E-2</c:v>
                </c:pt>
                <c:pt idx="741">
                  <c:v>1.01E-2</c:v>
                </c:pt>
                <c:pt idx="742">
                  <c:v>1.01E-2</c:v>
                </c:pt>
                <c:pt idx="743">
                  <c:v>1.01E-2</c:v>
                </c:pt>
                <c:pt idx="744">
                  <c:v>1.01E-2</c:v>
                </c:pt>
                <c:pt idx="745">
                  <c:v>1.01E-2</c:v>
                </c:pt>
                <c:pt idx="746">
                  <c:v>1.01E-2</c:v>
                </c:pt>
                <c:pt idx="747">
                  <c:v>1.01E-2</c:v>
                </c:pt>
                <c:pt idx="748">
                  <c:v>1.01E-2</c:v>
                </c:pt>
                <c:pt idx="749">
                  <c:v>1.01E-2</c:v>
                </c:pt>
                <c:pt idx="750">
                  <c:v>1.01E-2</c:v>
                </c:pt>
                <c:pt idx="751">
                  <c:v>1.01E-2</c:v>
                </c:pt>
                <c:pt idx="752">
                  <c:v>1.01E-2</c:v>
                </c:pt>
                <c:pt idx="753">
                  <c:v>1.01E-2</c:v>
                </c:pt>
                <c:pt idx="754">
                  <c:v>1.01E-2</c:v>
                </c:pt>
                <c:pt idx="755">
                  <c:v>1.01E-2</c:v>
                </c:pt>
                <c:pt idx="756">
                  <c:v>1.01E-2</c:v>
                </c:pt>
                <c:pt idx="757">
                  <c:v>1.01E-2</c:v>
                </c:pt>
                <c:pt idx="758">
                  <c:v>1.01E-2</c:v>
                </c:pt>
                <c:pt idx="759">
                  <c:v>1.01E-2</c:v>
                </c:pt>
                <c:pt idx="760">
                  <c:v>1.01E-2</c:v>
                </c:pt>
                <c:pt idx="761">
                  <c:v>1.01E-2</c:v>
                </c:pt>
                <c:pt idx="762">
                  <c:v>1.01E-2</c:v>
                </c:pt>
                <c:pt idx="763">
                  <c:v>1.01E-2</c:v>
                </c:pt>
                <c:pt idx="764">
                  <c:v>1.01E-2</c:v>
                </c:pt>
                <c:pt idx="765">
                  <c:v>1.01E-2</c:v>
                </c:pt>
                <c:pt idx="766">
                  <c:v>1.01E-2</c:v>
                </c:pt>
                <c:pt idx="767">
                  <c:v>1.01E-2</c:v>
                </c:pt>
                <c:pt idx="768">
                  <c:v>1.01E-2</c:v>
                </c:pt>
                <c:pt idx="769">
                  <c:v>1.01E-2</c:v>
                </c:pt>
                <c:pt idx="770">
                  <c:v>1.01E-2</c:v>
                </c:pt>
                <c:pt idx="771">
                  <c:v>1.01E-2</c:v>
                </c:pt>
                <c:pt idx="772">
                  <c:v>1.01E-2</c:v>
                </c:pt>
                <c:pt idx="773">
                  <c:v>1.01E-2</c:v>
                </c:pt>
                <c:pt idx="774">
                  <c:v>1.01E-2</c:v>
                </c:pt>
                <c:pt idx="775">
                  <c:v>1.01E-2</c:v>
                </c:pt>
                <c:pt idx="776">
                  <c:v>1.01E-2</c:v>
                </c:pt>
                <c:pt idx="777">
                  <c:v>1.01E-2</c:v>
                </c:pt>
                <c:pt idx="778">
                  <c:v>1.01E-2</c:v>
                </c:pt>
                <c:pt idx="779">
                  <c:v>1.01E-2</c:v>
                </c:pt>
                <c:pt idx="780">
                  <c:v>1.01E-2</c:v>
                </c:pt>
                <c:pt idx="781">
                  <c:v>1.01E-2</c:v>
                </c:pt>
                <c:pt idx="782">
                  <c:v>1.01E-2</c:v>
                </c:pt>
                <c:pt idx="783">
                  <c:v>1.01E-2</c:v>
                </c:pt>
                <c:pt idx="784">
                  <c:v>1.01E-2</c:v>
                </c:pt>
                <c:pt idx="785">
                  <c:v>1.01E-2</c:v>
                </c:pt>
                <c:pt idx="786">
                  <c:v>1.01E-2</c:v>
                </c:pt>
                <c:pt idx="787">
                  <c:v>1.01E-2</c:v>
                </c:pt>
                <c:pt idx="788">
                  <c:v>1.01E-2</c:v>
                </c:pt>
                <c:pt idx="789">
                  <c:v>1.01E-2</c:v>
                </c:pt>
                <c:pt idx="790">
                  <c:v>1.01E-2</c:v>
                </c:pt>
                <c:pt idx="791">
                  <c:v>1.01E-2</c:v>
                </c:pt>
                <c:pt idx="792">
                  <c:v>1.01E-2</c:v>
                </c:pt>
                <c:pt idx="793">
                  <c:v>1.01E-2</c:v>
                </c:pt>
                <c:pt idx="794">
                  <c:v>1.01E-2</c:v>
                </c:pt>
                <c:pt idx="795">
                  <c:v>1.01E-2</c:v>
                </c:pt>
                <c:pt idx="796">
                  <c:v>1.01E-2</c:v>
                </c:pt>
                <c:pt idx="797">
                  <c:v>1.01E-2</c:v>
                </c:pt>
                <c:pt idx="798">
                  <c:v>1.01E-2</c:v>
                </c:pt>
                <c:pt idx="799">
                  <c:v>1.01E-2</c:v>
                </c:pt>
                <c:pt idx="800">
                  <c:v>1.01E-2</c:v>
                </c:pt>
                <c:pt idx="801">
                  <c:v>1.01E-2</c:v>
                </c:pt>
                <c:pt idx="802">
                  <c:v>1.2200000000000001E-2</c:v>
                </c:pt>
                <c:pt idx="803">
                  <c:v>1.2200000000000001E-2</c:v>
                </c:pt>
                <c:pt idx="804">
                  <c:v>1.2200000000000001E-2</c:v>
                </c:pt>
                <c:pt idx="805">
                  <c:v>1.2200000000000001E-2</c:v>
                </c:pt>
                <c:pt idx="806">
                  <c:v>1.2200000000000001E-2</c:v>
                </c:pt>
                <c:pt idx="807">
                  <c:v>1.2200000000000001E-2</c:v>
                </c:pt>
                <c:pt idx="808">
                  <c:v>1.2200000000000001E-2</c:v>
                </c:pt>
                <c:pt idx="809">
                  <c:v>1.2200000000000001E-2</c:v>
                </c:pt>
                <c:pt idx="810">
                  <c:v>1.2200000000000001E-2</c:v>
                </c:pt>
                <c:pt idx="811">
                  <c:v>1.2200000000000001E-2</c:v>
                </c:pt>
                <c:pt idx="812">
                  <c:v>1.2200000000000001E-2</c:v>
                </c:pt>
                <c:pt idx="813">
                  <c:v>1.2200000000000001E-2</c:v>
                </c:pt>
                <c:pt idx="814">
                  <c:v>1.2200000000000001E-2</c:v>
                </c:pt>
                <c:pt idx="815">
                  <c:v>1.2200000000000001E-2</c:v>
                </c:pt>
                <c:pt idx="816">
                  <c:v>1.2200000000000001E-2</c:v>
                </c:pt>
                <c:pt idx="817">
                  <c:v>1.2200000000000001E-2</c:v>
                </c:pt>
                <c:pt idx="818">
                  <c:v>1.2200000000000001E-2</c:v>
                </c:pt>
                <c:pt idx="819">
                  <c:v>1.2200000000000001E-2</c:v>
                </c:pt>
                <c:pt idx="820">
                  <c:v>1.2200000000000001E-2</c:v>
                </c:pt>
                <c:pt idx="821">
                  <c:v>1.2200000000000001E-2</c:v>
                </c:pt>
                <c:pt idx="822">
                  <c:v>1.2200000000000001E-2</c:v>
                </c:pt>
                <c:pt idx="823">
                  <c:v>1.2200000000000001E-2</c:v>
                </c:pt>
                <c:pt idx="824">
                  <c:v>1.2200000000000001E-2</c:v>
                </c:pt>
                <c:pt idx="825">
                  <c:v>1.2200000000000001E-2</c:v>
                </c:pt>
                <c:pt idx="826">
                  <c:v>1.2200000000000001E-2</c:v>
                </c:pt>
                <c:pt idx="827">
                  <c:v>1.2200000000000001E-2</c:v>
                </c:pt>
                <c:pt idx="828">
                  <c:v>1.2200000000000001E-2</c:v>
                </c:pt>
                <c:pt idx="829">
                  <c:v>1.2200000000000001E-2</c:v>
                </c:pt>
                <c:pt idx="830">
                  <c:v>1.2200000000000001E-2</c:v>
                </c:pt>
                <c:pt idx="831">
                  <c:v>1.2200000000000001E-2</c:v>
                </c:pt>
                <c:pt idx="832">
                  <c:v>1.2200000000000001E-2</c:v>
                </c:pt>
                <c:pt idx="833">
                  <c:v>1.2200000000000001E-2</c:v>
                </c:pt>
                <c:pt idx="834">
                  <c:v>1.2200000000000001E-2</c:v>
                </c:pt>
                <c:pt idx="835">
                  <c:v>1.2200000000000001E-2</c:v>
                </c:pt>
                <c:pt idx="836">
                  <c:v>1.2200000000000001E-2</c:v>
                </c:pt>
                <c:pt idx="837">
                  <c:v>1.2200000000000001E-2</c:v>
                </c:pt>
                <c:pt idx="838">
                  <c:v>1.2200000000000001E-2</c:v>
                </c:pt>
                <c:pt idx="839">
                  <c:v>1.2200000000000001E-2</c:v>
                </c:pt>
                <c:pt idx="840">
                  <c:v>1.2200000000000001E-2</c:v>
                </c:pt>
                <c:pt idx="841">
                  <c:v>1.2200000000000001E-2</c:v>
                </c:pt>
                <c:pt idx="842">
                  <c:v>1.2200000000000001E-2</c:v>
                </c:pt>
                <c:pt idx="843">
                  <c:v>1.2200000000000001E-2</c:v>
                </c:pt>
                <c:pt idx="844">
                  <c:v>1.2200000000000001E-2</c:v>
                </c:pt>
                <c:pt idx="845">
                  <c:v>1.2200000000000001E-2</c:v>
                </c:pt>
                <c:pt idx="846">
                  <c:v>1.2200000000000001E-2</c:v>
                </c:pt>
                <c:pt idx="847">
                  <c:v>1.2200000000000001E-2</c:v>
                </c:pt>
                <c:pt idx="848">
                  <c:v>1.2200000000000001E-2</c:v>
                </c:pt>
                <c:pt idx="849">
                  <c:v>1.2200000000000001E-2</c:v>
                </c:pt>
                <c:pt idx="850">
                  <c:v>1.2200000000000001E-2</c:v>
                </c:pt>
                <c:pt idx="851">
                  <c:v>1.2200000000000001E-2</c:v>
                </c:pt>
                <c:pt idx="852">
                  <c:v>1.2200000000000001E-2</c:v>
                </c:pt>
                <c:pt idx="853">
                  <c:v>1.2200000000000001E-2</c:v>
                </c:pt>
                <c:pt idx="854">
                  <c:v>1.2200000000000001E-2</c:v>
                </c:pt>
                <c:pt idx="855">
                  <c:v>1.2200000000000001E-2</c:v>
                </c:pt>
                <c:pt idx="856">
                  <c:v>1.2200000000000001E-2</c:v>
                </c:pt>
                <c:pt idx="857">
                  <c:v>1.2200000000000001E-2</c:v>
                </c:pt>
                <c:pt idx="858">
                  <c:v>1.2200000000000001E-2</c:v>
                </c:pt>
                <c:pt idx="859">
                  <c:v>1.2200000000000001E-2</c:v>
                </c:pt>
                <c:pt idx="860">
                  <c:v>1.2200000000000001E-2</c:v>
                </c:pt>
                <c:pt idx="861">
                  <c:v>1.2200000000000001E-2</c:v>
                </c:pt>
                <c:pt idx="862">
                  <c:v>1.2200000000000001E-2</c:v>
                </c:pt>
                <c:pt idx="863">
                  <c:v>1.2200000000000001E-2</c:v>
                </c:pt>
                <c:pt idx="864">
                  <c:v>1.2200000000000001E-2</c:v>
                </c:pt>
                <c:pt idx="865">
                  <c:v>1.2200000000000001E-2</c:v>
                </c:pt>
                <c:pt idx="866">
                  <c:v>1.2200000000000001E-2</c:v>
                </c:pt>
                <c:pt idx="867">
                  <c:v>1.2200000000000001E-2</c:v>
                </c:pt>
                <c:pt idx="868">
                  <c:v>1.2200000000000001E-2</c:v>
                </c:pt>
                <c:pt idx="869">
                  <c:v>1.2200000000000001E-2</c:v>
                </c:pt>
                <c:pt idx="870">
                  <c:v>1.2200000000000001E-2</c:v>
                </c:pt>
                <c:pt idx="871">
                  <c:v>1.2200000000000001E-2</c:v>
                </c:pt>
                <c:pt idx="872">
                  <c:v>1.2200000000000001E-2</c:v>
                </c:pt>
                <c:pt idx="873">
                  <c:v>1.2200000000000001E-2</c:v>
                </c:pt>
                <c:pt idx="874">
                  <c:v>1.2200000000000001E-2</c:v>
                </c:pt>
                <c:pt idx="875">
                  <c:v>1.2200000000000001E-2</c:v>
                </c:pt>
                <c:pt idx="876">
                  <c:v>1.2200000000000001E-2</c:v>
                </c:pt>
                <c:pt idx="877">
                  <c:v>1.2200000000000001E-2</c:v>
                </c:pt>
                <c:pt idx="878">
                  <c:v>1.2200000000000001E-2</c:v>
                </c:pt>
                <c:pt idx="879">
                  <c:v>1.2200000000000001E-2</c:v>
                </c:pt>
                <c:pt idx="880">
                  <c:v>1.2200000000000001E-2</c:v>
                </c:pt>
                <c:pt idx="881">
                  <c:v>1.2200000000000001E-2</c:v>
                </c:pt>
                <c:pt idx="882">
                  <c:v>1.2200000000000001E-2</c:v>
                </c:pt>
                <c:pt idx="883">
                  <c:v>1.2200000000000001E-2</c:v>
                </c:pt>
                <c:pt idx="884">
                  <c:v>1.2200000000000001E-2</c:v>
                </c:pt>
                <c:pt idx="885">
                  <c:v>1.2200000000000001E-2</c:v>
                </c:pt>
                <c:pt idx="886">
                  <c:v>1.2200000000000001E-2</c:v>
                </c:pt>
                <c:pt idx="887">
                  <c:v>1.2200000000000001E-2</c:v>
                </c:pt>
                <c:pt idx="888">
                  <c:v>1.2200000000000001E-2</c:v>
                </c:pt>
                <c:pt idx="889">
                  <c:v>1.2200000000000001E-2</c:v>
                </c:pt>
                <c:pt idx="890">
                  <c:v>1.2200000000000001E-2</c:v>
                </c:pt>
                <c:pt idx="891">
                  <c:v>1.2200000000000001E-2</c:v>
                </c:pt>
                <c:pt idx="892">
                  <c:v>1.2200000000000001E-2</c:v>
                </c:pt>
                <c:pt idx="893">
                  <c:v>1.2200000000000001E-2</c:v>
                </c:pt>
                <c:pt idx="894">
                  <c:v>1.2200000000000001E-2</c:v>
                </c:pt>
                <c:pt idx="895">
                  <c:v>1.2200000000000001E-2</c:v>
                </c:pt>
                <c:pt idx="896">
                  <c:v>1.2200000000000001E-2</c:v>
                </c:pt>
                <c:pt idx="897">
                  <c:v>1.2200000000000001E-2</c:v>
                </c:pt>
                <c:pt idx="898">
                  <c:v>1.2200000000000001E-2</c:v>
                </c:pt>
                <c:pt idx="899">
                  <c:v>1.2200000000000001E-2</c:v>
                </c:pt>
                <c:pt idx="900">
                  <c:v>1.2200000000000001E-2</c:v>
                </c:pt>
                <c:pt idx="901">
                  <c:v>1.2200000000000001E-2</c:v>
                </c:pt>
                <c:pt idx="902">
                  <c:v>1.2200000000000001E-2</c:v>
                </c:pt>
                <c:pt idx="903">
                  <c:v>1.2200000000000001E-2</c:v>
                </c:pt>
                <c:pt idx="904">
                  <c:v>1.2200000000000001E-2</c:v>
                </c:pt>
                <c:pt idx="905">
                  <c:v>1.2200000000000001E-2</c:v>
                </c:pt>
                <c:pt idx="906">
                  <c:v>1.2200000000000001E-2</c:v>
                </c:pt>
                <c:pt idx="907">
                  <c:v>1.2200000000000001E-2</c:v>
                </c:pt>
                <c:pt idx="908">
                  <c:v>1.2200000000000001E-2</c:v>
                </c:pt>
                <c:pt idx="909">
                  <c:v>1.2200000000000001E-2</c:v>
                </c:pt>
                <c:pt idx="910">
                  <c:v>1.2200000000000001E-2</c:v>
                </c:pt>
                <c:pt idx="911">
                  <c:v>1.2200000000000001E-2</c:v>
                </c:pt>
                <c:pt idx="912">
                  <c:v>1.2200000000000001E-2</c:v>
                </c:pt>
                <c:pt idx="913">
                  <c:v>1.2200000000000001E-2</c:v>
                </c:pt>
                <c:pt idx="914">
                  <c:v>1.2200000000000001E-2</c:v>
                </c:pt>
                <c:pt idx="915">
                  <c:v>1.2200000000000001E-2</c:v>
                </c:pt>
                <c:pt idx="916">
                  <c:v>1.2200000000000001E-2</c:v>
                </c:pt>
                <c:pt idx="917">
                  <c:v>1.2200000000000001E-2</c:v>
                </c:pt>
                <c:pt idx="918">
                  <c:v>1.2200000000000001E-2</c:v>
                </c:pt>
                <c:pt idx="919">
                  <c:v>1.2200000000000001E-2</c:v>
                </c:pt>
                <c:pt idx="920">
                  <c:v>1.2200000000000001E-2</c:v>
                </c:pt>
                <c:pt idx="921">
                  <c:v>1.2200000000000001E-2</c:v>
                </c:pt>
                <c:pt idx="922">
                  <c:v>1.2200000000000001E-2</c:v>
                </c:pt>
                <c:pt idx="923">
                  <c:v>1.2200000000000001E-2</c:v>
                </c:pt>
                <c:pt idx="924">
                  <c:v>1.2200000000000001E-2</c:v>
                </c:pt>
                <c:pt idx="925">
                  <c:v>1.2200000000000001E-2</c:v>
                </c:pt>
                <c:pt idx="926">
                  <c:v>1.2200000000000001E-2</c:v>
                </c:pt>
                <c:pt idx="927">
                  <c:v>1.2200000000000001E-2</c:v>
                </c:pt>
                <c:pt idx="928">
                  <c:v>1.2200000000000001E-2</c:v>
                </c:pt>
                <c:pt idx="929">
                  <c:v>1.2200000000000001E-2</c:v>
                </c:pt>
                <c:pt idx="930">
                  <c:v>1.2200000000000001E-2</c:v>
                </c:pt>
                <c:pt idx="931">
                  <c:v>1.2200000000000001E-2</c:v>
                </c:pt>
                <c:pt idx="932">
                  <c:v>1.2200000000000001E-2</c:v>
                </c:pt>
                <c:pt idx="933">
                  <c:v>1.2200000000000001E-2</c:v>
                </c:pt>
                <c:pt idx="934">
                  <c:v>1.2200000000000001E-2</c:v>
                </c:pt>
                <c:pt idx="935">
                  <c:v>1.2200000000000001E-2</c:v>
                </c:pt>
                <c:pt idx="936">
                  <c:v>1.2200000000000001E-2</c:v>
                </c:pt>
                <c:pt idx="937">
                  <c:v>1.2200000000000001E-2</c:v>
                </c:pt>
                <c:pt idx="938">
                  <c:v>1.2200000000000001E-2</c:v>
                </c:pt>
                <c:pt idx="939">
                  <c:v>1.2200000000000001E-2</c:v>
                </c:pt>
                <c:pt idx="940">
                  <c:v>1.2200000000000001E-2</c:v>
                </c:pt>
                <c:pt idx="941">
                  <c:v>1.2200000000000001E-2</c:v>
                </c:pt>
                <c:pt idx="942">
                  <c:v>1.2200000000000001E-2</c:v>
                </c:pt>
                <c:pt idx="943">
                  <c:v>1.2200000000000001E-2</c:v>
                </c:pt>
                <c:pt idx="944">
                  <c:v>1.2200000000000001E-2</c:v>
                </c:pt>
                <c:pt idx="945">
                  <c:v>1.2200000000000001E-2</c:v>
                </c:pt>
                <c:pt idx="946">
                  <c:v>1.2200000000000001E-2</c:v>
                </c:pt>
                <c:pt idx="947">
                  <c:v>1.2200000000000001E-2</c:v>
                </c:pt>
                <c:pt idx="948">
                  <c:v>1.2200000000000001E-2</c:v>
                </c:pt>
                <c:pt idx="949">
                  <c:v>1.2200000000000001E-2</c:v>
                </c:pt>
                <c:pt idx="950">
                  <c:v>1.2200000000000001E-2</c:v>
                </c:pt>
                <c:pt idx="951">
                  <c:v>1.2200000000000001E-2</c:v>
                </c:pt>
                <c:pt idx="952">
                  <c:v>1.2200000000000001E-2</c:v>
                </c:pt>
                <c:pt idx="953">
                  <c:v>1.2200000000000001E-2</c:v>
                </c:pt>
                <c:pt idx="954">
                  <c:v>1.2200000000000001E-2</c:v>
                </c:pt>
                <c:pt idx="955">
                  <c:v>1.2200000000000001E-2</c:v>
                </c:pt>
                <c:pt idx="956">
                  <c:v>1.2200000000000001E-2</c:v>
                </c:pt>
                <c:pt idx="957">
                  <c:v>1.2200000000000001E-2</c:v>
                </c:pt>
                <c:pt idx="958">
                  <c:v>1.2200000000000001E-2</c:v>
                </c:pt>
                <c:pt idx="959">
                  <c:v>1.2200000000000001E-2</c:v>
                </c:pt>
                <c:pt idx="960">
                  <c:v>1.2200000000000001E-2</c:v>
                </c:pt>
                <c:pt idx="961">
                  <c:v>1.2200000000000001E-2</c:v>
                </c:pt>
                <c:pt idx="962">
                  <c:v>1.2200000000000001E-2</c:v>
                </c:pt>
                <c:pt idx="963">
                  <c:v>1.2200000000000001E-2</c:v>
                </c:pt>
                <c:pt idx="964">
                  <c:v>1.2200000000000001E-2</c:v>
                </c:pt>
                <c:pt idx="965">
                  <c:v>1.2200000000000001E-2</c:v>
                </c:pt>
                <c:pt idx="966">
                  <c:v>1.2200000000000001E-2</c:v>
                </c:pt>
                <c:pt idx="967">
                  <c:v>1.2200000000000001E-2</c:v>
                </c:pt>
                <c:pt idx="968">
                  <c:v>1.2200000000000001E-2</c:v>
                </c:pt>
                <c:pt idx="969">
                  <c:v>1.2200000000000001E-2</c:v>
                </c:pt>
                <c:pt idx="970">
                  <c:v>1.2200000000000001E-2</c:v>
                </c:pt>
                <c:pt idx="971">
                  <c:v>1.2200000000000001E-2</c:v>
                </c:pt>
                <c:pt idx="972">
                  <c:v>1.2200000000000001E-2</c:v>
                </c:pt>
                <c:pt idx="973">
                  <c:v>1.2200000000000001E-2</c:v>
                </c:pt>
                <c:pt idx="974">
                  <c:v>1.2200000000000001E-2</c:v>
                </c:pt>
                <c:pt idx="975">
                  <c:v>1.2200000000000001E-2</c:v>
                </c:pt>
                <c:pt idx="976">
                  <c:v>1.2200000000000001E-2</c:v>
                </c:pt>
                <c:pt idx="977">
                  <c:v>1.2200000000000001E-2</c:v>
                </c:pt>
                <c:pt idx="978">
                  <c:v>1.2200000000000001E-2</c:v>
                </c:pt>
                <c:pt idx="979">
                  <c:v>1.2200000000000001E-2</c:v>
                </c:pt>
                <c:pt idx="980">
                  <c:v>1.2200000000000001E-2</c:v>
                </c:pt>
                <c:pt idx="981">
                  <c:v>1.2200000000000001E-2</c:v>
                </c:pt>
                <c:pt idx="982">
                  <c:v>1.2200000000000001E-2</c:v>
                </c:pt>
                <c:pt idx="983">
                  <c:v>1.2200000000000001E-2</c:v>
                </c:pt>
                <c:pt idx="984">
                  <c:v>1.2200000000000001E-2</c:v>
                </c:pt>
                <c:pt idx="985">
                  <c:v>1.2200000000000001E-2</c:v>
                </c:pt>
                <c:pt idx="986">
                  <c:v>1.2200000000000001E-2</c:v>
                </c:pt>
                <c:pt idx="987">
                  <c:v>1.43E-2</c:v>
                </c:pt>
                <c:pt idx="988">
                  <c:v>1.43E-2</c:v>
                </c:pt>
                <c:pt idx="989">
                  <c:v>1.43E-2</c:v>
                </c:pt>
                <c:pt idx="990">
                  <c:v>1.43E-2</c:v>
                </c:pt>
                <c:pt idx="991">
                  <c:v>1.43E-2</c:v>
                </c:pt>
                <c:pt idx="992">
                  <c:v>1.43E-2</c:v>
                </c:pt>
                <c:pt idx="993">
                  <c:v>1.43E-2</c:v>
                </c:pt>
                <c:pt idx="994">
                  <c:v>1.43E-2</c:v>
                </c:pt>
                <c:pt idx="995">
                  <c:v>1.43E-2</c:v>
                </c:pt>
                <c:pt idx="996">
                  <c:v>1.43E-2</c:v>
                </c:pt>
                <c:pt idx="997">
                  <c:v>1.43E-2</c:v>
                </c:pt>
                <c:pt idx="998">
                  <c:v>1.43E-2</c:v>
                </c:pt>
                <c:pt idx="999">
                  <c:v>1.43E-2</c:v>
                </c:pt>
                <c:pt idx="1000">
                  <c:v>1.43E-2</c:v>
                </c:pt>
                <c:pt idx="1001">
                  <c:v>1.43E-2</c:v>
                </c:pt>
                <c:pt idx="1002">
                  <c:v>1.43E-2</c:v>
                </c:pt>
                <c:pt idx="1003">
                  <c:v>1.43E-2</c:v>
                </c:pt>
                <c:pt idx="1004">
                  <c:v>1.43E-2</c:v>
                </c:pt>
                <c:pt idx="1005">
                  <c:v>1.43E-2</c:v>
                </c:pt>
                <c:pt idx="1006">
                  <c:v>1.43E-2</c:v>
                </c:pt>
                <c:pt idx="1007">
                  <c:v>1.43E-2</c:v>
                </c:pt>
                <c:pt idx="1008">
                  <c:v>1.43E-2</c:v>
                </c:pt>
                <c:pt idx="1009">
                  <c:v>1.43E-2</c:v>
                </c:pt>
                <c:pt idx="1010">
                  <c:v>1.43E-2</c:v>
                </c:pt>
                <c:pt idx="1011">
                  <c:v>1.43E-2</c:v>
                </c:pt>
                <c:pt idx="1012">
                  <c:v>1.43E-2</c:v>
                </c:pt>
                <c:pt idx="1013">
                  <c:v>1.43E-2</c:v>
                </c:pt>
                <c:pt idx="1014">
                  <c:v>1.43E-2</c:v>
                </c:pt>
                <c:pt idx="1015">
                  <c:v>1.43E-2</c:v>
                </c:pt>
                <c:pt idx="1016">
                  <c:v>1.43E-2</c:v>
                </c:pt>
                <c:pt idx="1017">
                  <c:v>1.43E-2</c:v>
                </c:pt>
                <c:pt idx="1018">
                  <c:v>1.43E-2</c:v>
                </c:pt>
                <c:pt idx="1019">
                  <c:v>1.43E-2</c:v>
                </c:pt>
                <c:pt idx="1020">
                  <c:v>1.43E-2</c:v>
                </c:pt>
                <c:pt idx="1021">
                  <c:v>1.43E-2</c:v>
                </c:pt>
                <c:pt idx="1022">
                  <c:v>1.43E-2</c:v>
                </c:pt>
                <c:pt idx="1023">
                  <c:v>1.43E-2</c:v>
                </c:pt>
                <c:pt idx="1024">
                  <c:v>1.43E-2</c:v>
                </c:pt>
                <c:pt idx="1025">
                  <c:v>1.43E-2</c:v>
                </c:pt>
                <c:pt idx="1026">
                  <c:v>1.43E-2</c:v>
                </c:pt>
                <c:pt idx="1027">
                  <c:v>1.43E-2</c:v>
                </c:pt>
                <c:pt idx="1028">
                  <c:v>1.43E-2</c:v>
                </c:pt>
                <c:pt idx="1029">
                  <c:v>1.43E-2</c:v>
                </c:pt>
                <c:pt idx="1030">
                  <c:v>1.43E-2</c:v>
                </c:pt>
                <c:pt idx="1031">
                  <c:v>1.43E-2</c:v>
                </c:pt>
                <c:pt idx="1032">
                  <c:v>1.43E-2</c:v>
                </c:pt>
                <c:pt idx="1033">
                  <c:v>1.43E-2</c:v>
                </c:pt>
                <c:pt idx="1034">
                  <c:v>1.43E-2</c:v>
                </c:pt>
                <c:pt idx="1035">
                  <c:v>1.43E-2</c:v>
                </c:pt>
                <c:pt idx="1036">
                  <c:v>1.43E-2</c:v>
                </c:pt>
                <c:pt idx="1037">
                  <c:v>1.43E-2</c:v>
                </c:pt>
                <c:pt idx="1038">
                  <c:v>1.43E-2</c:v>
                </c:pt>
                <c:pt idx="1039">
                  <c:v>1.43E-2</c:v>
                </c:pt>
                <c:pt idx="1040">
                  <c:v>1.43E-2</c:v>
                </c:pt>
                <c:pt idx="1041">
                  <c:v>1.43E-2</c:v>
                </c:pt>
                <c:pt idx="1042">
                  <c:v>1.43E-2</c:v>
                </c:pt>
                <c:pt idx="1043">
                  <c:v>1.43E-2</c:v>
                </c:pt>
                <c:pt idx="1044">
                  <c:v>1.43E-2</c:v>
                </c:pt>
                <c:pt idx="1045">
                  <c:v>1.43E-2</c:v>
                </c:pt>
                <c:pt idx="1046">
                  <c:v>1.43E-2</c:v>
                </c:pt>
                <c:pt idx="1047">
                  <c:v>1.43E-2</c:v>
                </c:pt>
                <c:pt idx="1048">
                  <c:v>1.43E-2</c:v>
                </c:pt>
                <c:pt idx="1049">
                  <c:v>1.43E-2</c:v>
                </c:pt>
                <c:pt idx="1050">
                  <c:v>1.43E-2</c:v>
                </c:pt>
                <c:pt idx="1051">
                  <c:v>1.43E-2</c:v>
                </c:pt>
                <c:pt idx="1052">
                  <c:v>1.43E-2</c:v>
                </c:pt>
                <c:pt idx="1053">
                  <c:v>1.43E-2</c:v>
                </c:pt>
                <c:pt idx="1054">
                  <c:v>1.43E-2</c:v>
                </c:pt>
                <c:pt idx="1055">
                  <c:v>1.43E-2</c:v>
                </c:pt>
                <c:pt idx="1056">
                  <c:v>1.43E-2</c:v>
                </c:pt>
                <c:pt idx="1057">
                  <c:v>1.43E-2</c:v>
                </c:pt>
                <c:pt idx="1058">
                  <c:v>1.43E-2</c:v>
                </c:pt>
                <c:pt idx="1059">
                  <c:v>1.43E-2</c:v>
                </c:pt>
                <c:pt idx="1060">
                  <c:v>1.43E-2</c:v>
                </c:pt>
                <c:pt idx="1061">
                  <c:v>1.43E-2</c:v>
                </c:pt>
                <c:pt idx="1062">
                  <c:v>1.43E-2</c:v>
                </c:pt>
                <c:pt idx="1063">
                  <c:v>1.43E-2</c:v>
                </c:pt>
                <c:pt idx="1064">
                  <c:v>1.43E-2</c:v>
                </c:pt>
                <c:pt idx="1065">
                  <c:v>1.43E-2</c:v>
                </c:pt>
                <c:pt idx="1066">
                  <c:v>1.43E-2</c:v>
                </c:pt>
                <c:pt idx="1067">
                  <c:v>1.43E-2</c:v>
                </c:pt>
                <c:pt idx="1068">
                  <c:v>1.43E-2</c:v>
                </c:pt>
                <c:pt idx="1069">
                  <c:v>1.43E-2</c:v>
                </c:pt>
                <c:pt idx="1070">
                  <c:v>1.43E-2</c:v>
                </c:pt>
                <c:pt idx="1071">
                  <c:v>1.43E-2</c:v>
                </c:pt>
                <c:pt idx="1072">
                  <c:v>1.43E-2</c:v>
                </c:pt>
                <c:pt idx="1073">
                  <c:v>1.43E-2</c:v>
                </c:pt>
                <c:pt idx="1074">
                  <c:v>1.43E-2</c:v>
                </c:pt>
                <c:pt idx="1075">
                  <c:v>1.43E-2</c:v>
                </c:pt>
                <c:pt idx="1076">
                  <c:v>1.43E-2</c:v>
                </c:pt>
                <c:pt idx="1077">
                  <c:v>1.43E-2</c:v>
                </c:pt>
                <c:pt idx="1078">
                  <c:v>1.43E-2</c:v>
                </c:pt>
                <c:pt idx="1079">
                  <c:v>1.43E-2</c:v>
                </c:pt>
                <c:pt idx="1080">
                  <c:v>1.43E-2</c:v>
                </c:pt>
                <c:pt idx="1081">
                  <c:v>1.43E-2</c:v>
                </c:pt>
                <c:pt idx="1082">
                  <c:v>1.43E-2</c:v>
                </c:pt>
                <c:pt idx="1083">
                  <c:v>1.43E-2</c:v>
                </c:pt>
                <c:pt idx="1084">
                  <c:v>1.43E-2</c:v>
                </c:pt>
                <c:pt idx="1085">
                  <c:v>1.43E-2</c:v>
                </c:pt>
                <c:pt idx="1086">
                  <c:v>1.43E-2</c:v>
                </c:pt>
                <c:pt idx="1087">
                  <c:v>1.43E-2</c:v>
                </c:pt>
                <c:pt idx="1088">
                  <c:v>1.43E-2</c:v>
                </c:pt>
                <c:pt idx="1089">
                  <c:v>1.43E-2</c:v>
                </c:pt>
                <c:pt idx="1090">
                  <c:v>1.43E-2</c:v>
                </c:pt>
                <c:pt idx="1091">
                  <c:v>1.43E-2</c:v>
                </c:pt>
                <c:pt idx="1092">
                  <c:v>1.43E-2</c:v>
                </c:pt>
                <c:pt idx="1093">
                  <c:v>1.43E-2</c:v>
                </c:pt>
                <c:pt idx="1094">
                  <c:v>1.43E-2</c:v>
                </c:pt>
                <c:pt idx="1095">
                  <c:v>1.43E-2</c:v>
                </c:pt>
                <c:pt idx="1096">
                  <c:v>1.43E-2</c:v>
                </c:pt>
                <c:pt idx="1097">
                  <c:v>1.43E-2</c:v>
                </c:pt>
                <c:pt idx="1098">
                  <c:v>1.43E-2</c:v>
                </c:pt>
                <c:pt idx="1099">
                  <c:v>1.43E-2</c:v>
                </c:pt>
                <c:pt idx="1100">
                  <c:v>1.43E-2</c:v>
                </c:pt>
                <c:pt idx="1101">
                  <c:v>1.43E-2</c:v>
                </c:pt>
                <c:pt idx="1102">
                  <c:v>1.43E-2</c:v>
                </c:pt>
                <c:pt idx="1103">
                  <c:v>1.43E-2</c:v>
                </c:pt>
                <c:pt idx="1104">
                  <c:v>1.43E-2</c:v>
                </c:pt>
                <c:pt idx="1105">
                  <c:v>1.43E-2</c:v>
                </c:pt>
                <c:pt idx="1106">
                  <c:v>1.43E-2</c:v>
                </c:pt>
                <c:pt idx="1107">
                  <c:v>1.43E-2</c:v>
                </c:pt>
                <c:pt idx="1108">
                  <c:v>1.43E-2</c:v>
                </c:pt>
                <c:pt idx="1109">
                  <c:v>1.43E-2</c:v>
                </c:pt>
                <c:pt idx="1110">
                  <c:v>1.43E-2</c:v>
                </c:pt>
                <c:pt idx="1111">
                  <c:v>1.43E-2</c:v>
                </c:pt>
                <c:pt idx="1112">
                  <c:v>1.43E-2</c:v>
                </c:pt>
                <c:pt idx="1113">
                  <c:v>1.43E-2</c:v>
                </c:pt>
                <c:pt idx="1114">
                  <c:v>1.43E-2</c:v>
                </c:pt>
                <c:pt idx="1115">
                  <c:v>1.43E-2</c:v>
                </c:pt>
                <c:pt idx="1116">
                  <c:v>1.43E-2</c:v>
                </c:pt>
                <c:pt idx="1117">
                  <c:v>1.43E-2</c:v>
                </c:pt>
                <c:pt idx="1118">
                  <c:v>1.43E-2</c:v>
                </c:pt>
                <c:pt idx="1119">
                  <c:v>1.43E-2</c:v>
                </c:pt>
                <c:pt idx="1120">
                  <c:v>1.43E-2</c:v>
                </c:pt>
                <c:pt idx="1121">
                  <c:v>1.43E-2</c:v>
                </c:pt>
                <c:pt idx="1122">
                  <c:v>1.43E-2</c:v>
                </c:pt>
                <c:pt idx="1123">
                  <c:v>1.43E-2</c:v>
                </c:pt>
                <c:pt idx="1124">
                  <c:v>1.43E-2</c:v>
                </c:pt>
                <c:pt idx="1125">
                  <c:v>1.43E-2</c:v>
                </c:pt>
                <c:pt idx="1126">
                  <c:v>1.43E-2</c:v>
                </c:pt>
                <c:pt idx="1127">
                  <c:v>1.43E-2</c:v>
                </c:pt>
                <c:pt idx="1128">
                  <c:v>1.43E-2</c:v>
                </c:pt>
                <c:pt idx="1129">
                  <c:v>1.43E-2</c:v>
                </c:pt>
                <c:pt idx="1130">
                  <c:v>1.43E-2</c:v>
                </c:pt>
                <c:pt idx="1131">
                  <c:v>1.43E-2</c:v>
                </c:pt>
                <c:pt idx="1132">
                  <c:v>1.43E-2</c:v>
                </c:pt>
                <c:pt idx="1133">
                  <c:v>1.43E-2</c:v>
                </c:pt>
                <c:pt idx="1134">
                  <c:v>1.43E-2</c:v>
                </c:pt>
                <c:pt idx="1135">
                  <c:v>1.43E-2</c:v>
                </c:pt>
                <c:pt idx="1136">
                  <c:v>1.43E-2</c:v>
                </c:pt>
                <c:pt idx="1137">
                  <c:v>1.43E-2</c:v>
                </c:pt>
                <c:pt idx="1138">
                  <c:v>1.43E-2</c:v>
                </c:pt>
                <c:pt idx="1139">
                  <c:v>1.43E-2</c:v>
                </c:pt>
                <c:pt idx="1140">
                  <c:v>1.43E-2</c:v>
                </c:pt>
                <c:pt idx="1141">
                  <c:v>1.43E-2</c:v>
                </c:pt>
                <c:pt idx="1142">
                  <c:v>1.43E-2</c:v>
                </c:pt>
                <c:pt idx="1143">
                  <c:v>1.43E-2</c:v>
                </c:pt>
                <c:pt idx="1144">
                  <c:v>1.43E-2</c:v>
                </c:pt>
                <c:pt idx="1145">
                  <c:v>1.43E-2</c:v>
                </c:pt>
                <c:pt idx="1146">
                  <c:v>1.43E-2</c:v>
                </c:pt>
                <c:pt idx="1147">
                  <c:v>1.43E-2</c:v>
                </c:pt>
                <c:pt idx="1148">
                  <c:v>1.43E-2</c:v>
                </c:pt>
                <c:pt idx="1149">
                  <c:v>1.43E-2</c:v>
                </c:pt>
                <c:pt idx="1150">
                  <c:v>1.43E-2</c:v>
                </c:pt>
                <c:pt idx="1151">
                  <c:v>1.43E-2</c:v>
                </c:pt>
                <c:pt idx="1152">
                  <c:v>1.43E-2</c:v>
                </c:pt>
                <c:pt idx="1153">
                  <c:v>1.43E-2</c:v>
                </c:pt>
                <c:pt idx="1154">
                  <c:v>1.43E-2</c:v>
                </c:pt>
                <c:pt idx="1155">
                  <c:v>1.43E-2</c:v>
                </c:pt>
                <c:pt idx="1156">
                  <c:v>1.43E-2</c:v>
                </c:pt>
                <c:pt idx="1157">
                  <c:v>1.43E-2</c:v>
                </c:pt>
                <c:pt idx="1158">
                  <c:v>1.43E-2</c:v>
                </c:pt>
                <c:pt idx="1159">
                  <c:v>1.43E-2</c:v>
                </c:pt>
                <c:pt idx="1160">
                  <c:v>1.43E-2</c:v>
                </c:pt>
                <c:pt idx="1161">
                  <c:v>1.43E-2</c:v>
                </c:pt>
                <c:pt idx="1162">
                  <c:v>1.43E-2</c:v>
                </c:pt>
                <c:pt idx="1163">
                  <c:v>1.43E-2</c:v>
                </c:pt>
                <c:pt idx="1164">
                  <c:v>1.43E-2</c:v>
                </c:pt>
                <c:pt idx="1165">
                  <c:v>1.43E-2</c:v>
                </c:pt>
                <c:pt idx="1166">
                  <c:v>1.43E-2</c:v>
                </c:pt>
                <c:pt idx="1167">
                  <c:v>1.43E-2</c:v>
                </c:pt>
                <c:pt idx="1168">
                  <c:v>1.43E-2</c:v>
                </c:pt>
                <c:pt idx="1169">
                  <c:v>1.43E-2</c:v>
                </c:pt>
                <c:pt idx="1170">
                  <c:v>1.43E-2</c:v>
                </c:pt>
                <c:pt idx="1171">
                  <c:v>1.43E-2</c:v>
                </c:pt>
                <c:pt idx="1172">
                  <c:v>1.43E-2</c:v>
                </c:pt>
                <c:pt idx="1173">
                  <c:v>1.43E-2</c:v>
                </c:pt>
                <c:pt idx="1174">
                  <c:v>1.43E-2</c:v>
                </c:pt>
                <c:pt idx="1175">
                  <c:v>1.43E-2</c:v>
                </c:pt>
                <c:pt idx="1176">
                  <c:v>1.43E-2</c:v>
                </c:pt>
                <c:pt idx="1177">
                  <c:v>1.43E-2</c:v>
                </c:pt>
                <c:pt idx="1178">
                  <c:v>1.43E-2</c:v>
                </c:pt>
                <c:pt idx="1179">
                  <c:v>1.43E-2</c:v>
                </c:pt>
                <c:pt idx="1180">
                  <c:v>1.43E-2</c:v>
                </c:pt>
                <c:pt idx="1181">
                  <c:v>1.43E-2</c:v>
                </c:pt>
                <c:pt idx="1182">
                  <c:v>1.43E-2</c:v>
                </c:pt>
                <c:pt idx="1183">
                  <c:v>1.43E-2</c:v>
                </c:pt>
                <c:pt idx="1184">
                  <c:v>1.43E-2</c:v>
                </c:pt>
                <c:pt idx="1185">
                  <c:v>1.43E-2</c:v>
                </c:pt>
                <c:pt idx="1186">
                  <c:v>1.43E-2</c:v>
                </c:pt>
                <c:pt idx="1187">
                  <c:v>1.43E-2</c:v>
                </c:pt>
                <c:pt idx="1188">
                  <c:v>1.43E-2</c:v>
                </c:pt>
                <c:pt idx="1189">
                  <c:v>1.43E-2</c:v>
                </c:pt>
                <c:pt idx="1190">
                  <c:v>1.43E-2</c:v>
                </c:pt>
                <c:pt idx="1191">
                  <c:v>1.43E-2</c:v>
                </c:pt>
                <c:pt idx="1192">
                  <c:v>1.43E-2</c:v>
                </c:pt>
                <c:pt idx="1193">
                  <c:v>1.43E-2</c:v>
                </c:pt>
                <c:pt idx="1194">
                  <c:v>1.43E-2</c:v>
                </c:pt>
                <c:pt idx="1195">
                  <c:v>1.43E-2</c:v>
                </c:pt>
                <c:pt idx="1196">
                  <c:v>1.43E-2</c:v>
                </c:pt>
                <c:pt idx="1197">
                  <c:v>1.43E-2</c:v>
                </c:pt>
                <c:pt idx="1198">
                  <c:v>1.43E-2</c:v>
                </c:pt>
                <c:pt idx="1199">
                  <c:v>1.43E-2</c:v>
                </c:pt>
                <c:pt idx="1200">
                  <c:v>1.43E-2</c:v>
                </c:pt>
                <c:pt idx="1201">
                  <c:v>1.43E-2</c:v>
                </c:pt>
                <c:pt idx="1202">
                  <c:v>1.43E-2</c:v>
                </c:pt>
                <c:pt idx="1203">
                  <c:v>1.43E-2</c:v>
                </c:pt>
                <c:pt idx="1204">
                  <c:v>1.43E-2</c:v>
                </c:pt>
                <c:pt idx="1205">
                  <c:v>1.43E-2</c:v>
                </c:pt>
                <c:pt idx="1206">
                  <c:v>1.43E-2</c:v>
                </c:pt>
                <c:pt idx="1207">
                  <c:v>1.43E-2</c:v>
                </c:pt>
                <c:pt idx="1208">
                  <c:v>1.43E-2</c:v>
                </c:pt>
                <c:pt idx="1209">
                  <c:v>1.43E-2</c:v>
                </c:pt>
                <c:pt idx="1210">
                  <c:v>1.43E-2</c:v>
                </c:pt>
                <c:pt idx="1211">
                  <c:v>1.43E-2</c:v>
                </c:pt>
                <c:pt idx="1212">
                  <c:v>1.43E-2</c:v>
                </c:pt>
                <c:pt idx="1213">
                  <c:v>1.43E-2</c:v>
                </c:pt>
                <c:pt idx="1214">
                  <c:v>1.43E-2</c:v>
                </c:pt>
                <c:pt idx="1215">
                  <c:v>1.43E-2</c:v>
                </c:pt>
                <c:pt idx="1216">
                  <c:v>1.43E-2</c:v>
                </c:pt>
                <c:pt idx="1217">
                  <c:v>1.43E-2</c:v>
                </c:pt>
                <c:pt idx="1218">
                  <c:v>1.43E-2</c:v>
                </c:pt>
                <c:pt idx="1219">
                  <c:v>1.43E-2</c:v>
                </c:pt>
                <c:pt idx="1220">
                  <c:v>1.43E-2</c:v>
                </c:pt>
                <c:pt idx="1221">
                  <c:v>1.43E-2</c:v>
                </c:pt>
                <c:pt idx="1222">
                  <c:v>1.43E-2</c:v>
                </c:pt>
                <c:pt idx="1223">
                  <c:v>1.43E-2</c:v>
                </c:pt>
                <c:pt idx="1224">
                  <c:v>1.43E-2</c:v>
                </c:pt>
                <c:pt idx="1225">
                  <c:v>1.43E-2</c:v>
                </c:pt>
                <c:pt idx="1226">
                  <c:v>1.43E-2</c:v>
                </c:pt>
                <c:pt idx="1227">
                  <c:v>1.43E-2</c:v>
                </c:pt>
                <c:pt idx="1228">
                  <c:v>1.43E-2</c:v>
                </c:pt>
                <c:pt idx="1229">
                  <c:v>1.43E-2</c:v>
                </c:pt>
                <c:pt idx="1230">
                  <c:v>1.43E-2</c:v>
                </c:pt>
                <c:pt idx="1231">
                  <c:v>1.43E-2</c:v>
                </c:pt>
                <c:pt idx="1232">
                  <c:v>1.43E-2</c:v>
                </c:pt>
                <c:pt idx="1233">
                  <c:v>1.43E-2</c:v>
                </c:pt>
                <c:pt idx="1234">
                  <c:v>1.43E-2</c:v>
                </c:pt>
                <c:pt idx="1235">
                  <c:v>1.43E-2</c:v>
                </c:pt>
                <c:pt idx="1236">
                  <c:v>1.43E-2</c:v>
                </c:pt>
                <c:pt idx="1237">
                  <c:v>1.43E-2</c:v>
                </c:pt>
                <c:pt idx="1238">
                  <c:v>1.43E-2</c:v>
                </c:pt>
                <c:pt idx="1239">
                  <c:v>1.43E-2</c:v>
                </c:pt>
                <c:pt idx="1240">
                  <c:v>1.43E-2</c:v>
                </c:pt>
                <c:pt idx="1241">
                  <c:v>1.43E-2</c:v>
                </c:pt>
                <c:pt idx="1242">
                  <c:v>1.43E-2</c:v>
                </c:pt>
                <c:pt idx="1243">
                  <c:v>1.43E-2</c:v>
                </c:pt>
                <c:pt idx="1244">
                  <c:v>1.43E-2</c:v>
                </c:pt>
                <c:pt idx="1245">
                  <c:v>1.43E-2</c:v>
                </c:pt>
                <c:pt idx="1246">
                  <c:v>1.43E-2</c:v>
                </c:pt>
                <c:pt idx="1247">
                  <c:v>1.43E-2</c:v>
                </c:pt>
                <c:pt idx="1248">
                  <c:v>1.43E-2</c:v>
                </c:pt>
                <c:pt idx="1249">
                  <c:v>1.43E-2</c:v>
                </c:pt>
                <c:pt idx="1250">
                  <c:v>1.43E-2</c:v>
                </c:pt>
                <c:pt idx="1251">
                  <c:v>1.43E-2</c:v>
                </c:pt>
                <c:pt idx="1252">
                  <c:v>1.43E-2</c:v>
                </c:pt>
                <c:pt idx="1253">
                  <c:v>1.43E-2</c:v>
                </c:pt>
                <c:pt idx="1254">
                  <c:v>1.43E-2</c:v>
                </c:pt>
                <c:pt idx="1255">
                  <c:v>1.43E-2</c:v>
                </c:pt>
                <c:pt idx="1256">
                  <c:v>1.43E-2</c:v>
                </c:pt>
                <c:pt idx="1257">
                  <c:v>1.43E-2</c:v>
                </c:pt>
                <c:pt idx="1258">
                  <c:v>1.43E-2</c:v>
                </c:pt>
                <c:pt idx="1259">
                  <c:v>1.43E-2</c:v>
                </c:pt>
                <c:pt idx="1260">
                  <c:v>1.43E-2</c:v>
                </c:pt>
                <c:pt idx="1261">
                  <c:v>1.43E-2</c:v>
                </c:pt>
                <c:pt idx="1262">
                  <c:v>1.43E-2</c:v>
                </c:pt>
                <c:pt idx="1263">
                  <c:v>1.43E-2</c:v>
                </c:pt>
                <c:pt idx="1264">
                  <c:v>1.43E-2</c:v>
                </c:pt>
                <c:pt idx="1265">
                  <c:v>1.43E-2</c:v>
                </c:pt>
                <c:pt idx="1266">
                  <c:v>1.43E-2</c:v>
                </c:pt>
                <c:pt idx="1267">
                  <c:v>1.43E-2</c:v>
                </c:pt>
                <c:pt idx="1268">
                  <c:v>1.43E-2</c:v>
                </c:pt>
                <c:pt idx="1269">
                  <c:v>1.43E-2</c:v>
                </c:pt>
                <c:pt idx="1270">
                  <c:v>1.43E-2</c:v>
                </c:pt>
                <c:pt idx="1271">
                  <c:v>1.43E-2</c:v>
                </c:pt>
                <c:pt idx="1272">
                  <c:v>1.43E-2</c:v>
                </c:pt>
                <c:pt idx="1273">
                  <c:v>1.43E-2</c:v>
                </c:pt>
                <c:pt idx="1274">
                  <c:v>1.43E-2</c:v>
                </c:pt>
                <c:pt idx="1275">
                  <c:v>1.43E-2</c:v>
                </c:pt>
                <c:pt idx="1276">
                  <c:v>1.43E-2</c:v>
                </c:pt>
                <c:pt idx="1277">
                  <c:v>1.43E-2</c:v>
                </c:pt>
                <c:pt idx="1278">
                  <c:v>1.43E-2</c:v>
                </c:pt>
                <c:pt idx="1279">
                  <c:v>1.43E-2</c:v>
                </c:pt>
                <c:pt idx="1280">
                  <c:v>1.43E-2</c:v>
                </c:pt>
                <c:pt idx="1281">
                  <c:v>1.43E-2</c:v>
                </c:pt>
                <c:pt idx="1282">
                  <c:v>1.43E-2</c:v>
                </c:pt>
                <c:pt idx="1283">
                  <c:v>1.43E-2</c:v>
                </c:pt>
                <c:pt idx="1284">
                  <c:v>1.43E-2</c:v>
                </c:pt>
                <c:pt idx="1285">
                  <c:v>1.43E-2</c:v>
                </c:pt>
                <c:pt idx="1286">
                  <c:v>1.43E-2</c:v>
                </c:pt>
                <c:pt idx="1287">
                  <c:v>1.43E-2</c:v>
                </c:pt>
                <c:pt idx="1288">
                  <c:v>1.43E-2</c:v>
                </c:pt>
                <c:pt idx="1289">
                  <c:v>1.43E-2</c:v>
                </c:pt>
                <c:pt idx="1290">
                  <c:v>1.43E-2</c:v>
                </c:pt>
                <c:pt idx="1291">
                  <c:v>1.43E-2</c:v>
                </c:pt>
                <c:pt idx="1292">
                  <c:v>1.43E-2</c:v>
                </c:pt>
                <c:pt idx="1293">
                  <c:v>1.43E-2</c:v>
                </c:pt>
                <c:pt idx="1294">
                  <c:v>1.43E-2</c:v>
                </c:pt>
                <c:pt idx="1295">
                  <c:v>1.43E-2</c:v>
                </c:pt>
                <c:pt idx="1296">
                  <c:v>1.43E-2</c:v>
                </c:pt>
                <c:pt idx="1297">
                  <c:v>1.43E-2</c:v>
                </c:pt>
                <c:pt idx="1298">
                  <c:v>1.43E-2</c:v>
                </c:pt>
                <c:pt idx="1299">
                  <c:v>1.43E-2</c:v>
                </c:pt>
                <c:pt idx="1300">
                  <c:v>1.43E-2</c:v>
                </c:pt>
                <c:pt idx="1301">
                  <c:v>1.43E-2</c:v>
                </c:pt>
                <c:pt idx="1302">
                  <c:v>1.43E-2</c:v>
                </c:pt>
                <c:pt idx="1303">
                  <c:v>1.43E-2</c:v>
                </c:pt>
                <c:pt idx="1304">
                  <c:v>1.43E-2</c:v>
                </c:pt>
                <c:pt idx="1305">
                  <c:v>1.43E-2</c:v>
                </c:pt>
                <c:pt idx="1306">
                  <c:v>1.43E-2</c:v>
                </c:pt>
                <c:pt idx="1307">
                  <c:v>1.43E-2</c:v>
                </c:pt>
                <c:pt idx="1308">
                  <c:v>1.43E-2</c:v>
                </c:pt>
                <c:pt idx="1309">
                  <c:v>1.43E-2</c:v>
                </c:pt>
                <c:pt idx="1310">
                  <c:v>1.43E-2</c:v>
                </c:pt>
                <c:pt idx="1311">
                  <c:v>1.43E-2</c:v>
                </c:pt>
                <c:pt idx="1312">
                  <c:v>1.43E-2</c:v>
                </c:pt>
                <c:pt idx="1313">
                  <c:v>1.43E-2</c:v>
                </c:pt>
                <c:pt idx="1314">
                  <c:v>1.43E-2</c:v>
                </c:pt>
                <c:pt idx="1315">
                  <c:v>1.43E-2</c:v>
                </c:pt>
                <c:pt idx="1316">
                  <c:v>1.43E-2</c:v>
                </c:pt>
                <c:pt idx="1317">
                  <c:v>1.43E-2</c:v>
                </c:pt>
                <c:pt idx="1318">
                  <c:v>1.43E-2</c:v>
                </c:pt>
                <c:pt idx="1319">
                  <c:v>1.43E-2</c:v>
                </c:pt>
                <c:pt idx="1320">
                  <c:v>1.43E-2</c:v>
                </c:pt>
                <c:pt idx="1321">
                  <c:v>1.43E-2</c:v>
                </c:pt>
                <c:pt idx="1322">
                  <c:v>1.43E-2</c:v>
                </c:pt>
                <c:pt idx="1323">
                  <c:v>1.43E-2</c:v>
                </c:pt>
                <c:pt idx="1324">
                  <c:v>1.43E-2</c:v>
                </c:pt>
                <c:pt idx="1325">
                  <c:v>1.43E-2</c:v>
                </c:pt>
                <c:pt idx="1326">
                  <c:v>1.43E-2</c:v>
                </c:pt>
                <c:pt idx="1327">
                  <c:v>1.43E-2</c:v>
                </c:pt>
                <c:pt idx="1328">
                  <c:v>1.66E-2</c:v>
                </c:pt>
                <c:pt idx="1329">
                  <c:v>1.66E-2</c:v>
                </c:pt>
                <c:pt idx="1330">
                  <c:v>1.66E-2</c:v>
                </c:pt>
                <c:pt idx="1331">
                  <c:v>1.66E-2</c:v>
                </c:pt>
                <c:pt idx="1332">
                  <c:v>1.66E-2</c:v>
                </c:pt>
                <c:pt idx="1333">
                  <c:v>1.66E-2</c:v>
                </c:pt>
                <c:pt idx="1334">
                  <c:v>1.66E-2</c:v>
                </c:pt>
                <c:pt idx="1335">
                  <c:v>1.66E-2</c:v>
                </c:pt>
                <c:pt idx="1336">
                  <c:v>1.66E-2</c:v>
                </c:pt>
                <c:pt idx="1337">
                  <c:v>1.66E-2</c:v>
                </c:pt>
                <c:pt idx="1338">
                  <c:v>1.66E-2</c:v>
                </c:pt>
                <c:pt idx="1339">
                  <c:v>1.66E-2</c:v>
                </c:pt>
                <c:pt idx="1340">
                  <c:v>1.66E-2</c:v>
                </c:pt>
                <c:pt idx="1341">
                  <c:v>1.66E-2</c:v>
                </c:pt>
                <c:pt idx="1342">
                  <c:v>1.66E-2</c:v>
                </c:pt>
                <c:pt idx="1343">
                  <c:v>1.66E-2</c:v>
                </c:pt>
                <c:pt idx="1344">
                  <c:v>1.66E-2</c:v>
                </c:pt>
                <c:pt idx="1345">
                  <c:v>1.66E-2</c:v>
                </c:pt>
                <c:pt idx="1346">
                  <c:v>1.66E-2</c:v>
                </c:pt>
                <c:pt idx="1347">
                  <c:v>1.66E-2</c:v>
                </c:pt>
                <c:pt idx="1348">
                  <c:v>1.66E-2</c:v>
                </c:pt>
                <c:pt idx="1349">
                  <c:v>1.66E-2</c:v>
                </c:pt>
                <c:pt idx="1350">
                  <c:v>1.66E-2</c:v>
                </c:pt>
                <c:pt idx="1351">
                  <c:v>1.66E-2</c:v>
                </c:pt>
                <c:pt idx="1352">
                  <c:v>1.66E-2</c:v>
                </c:pt>
                <c:pt idx="1353">
                  <c:v>1.66E-2</c:v>
                </c:pt>
                <c:pt idx="1354">
                  <c:v>1.66E-2</c:v>
                </c:pt>
                <c:pt idx="1355">
                  <c:v>1.66E-2</c:v>
                </c:pt>
                <c:pt idx="1356">
                  <c:v>1.66E-2</c:v>
                </c:pt>
                <c:pt idx="1357">
                  <c:v>1.66E-2</c:v>
                </c:pt>
                <c:pt idx="1358">
                  <c:v>1.66E-2</c:v>
                </c:pt>
                <c:pt idx="1359">
                  <c:v>1.66E-2</c:v>
                </c:pt>
                <c:pt idx="1360">
                  <c:v>1.66E-2</c:v>
                </c:pt>
                <c:pt idx="1361">
                  <c:v>1.66E-2</c:v>
                </c:pt>
                <c:pt idx="1362">
                  <c:v>1.66E-2</c:v>
                </c:pt>
                <c:pt idx="1363">
                  <c:v>1.66E-2</c:v>
                </c:pt>
                <c:pt idx="1364">
                  <c:v>1.66E-2</c:v>
                </c:pt>
                <c:pt idx="1365">
                  <c:v>1.66E-2</c:v>
                </c:pt>
                <c:pt idx="1366">
                  <c:v>1.66E-2</c:v>
                </c:pt>
                <c:pt idx="1367">
                  <c:v>1.66E-2</c:v>
                </c:pt>
                <c:pt idx="1368">
                  <c:v>1.66E-2</c:v>
                </c:pt>
                <c:pt idx="1369">
                  <c:v>1.66E-2</c:v>
                </c:pt>
                <c:pt idx="1370">
                  <c:v>1.66E-2</c:v>
                </c:pt>
                <c:pt idx="1371">
                  <c:v>1.66E-2</c:v>
                </c:pt>
                <c:pt idx="1372">
                  <c:v>1.66E-2</c:v>
                </c:pt>
                <c:pt idx="1373">
                  <c:v>1.66E-2</c:v>
                </c:pt>
                <c:pt idx="1374">
                  <c:v>1.66E-2</c:v>
                </c:pt>
                <c:pt idx="1375">
                  <c:v>1.66E-2</c:v>
                </c:pt>
                <c:pt idx="1376">
                  <c:v>1.66E-2</c:v>
                </c:pt>
                <c:pt idx="1377">
                  <c:v>1.66E-2</c:v>
                </c:pt>
                <c:pt idx="1378">
                  <c:v>1.66E-2</c:v>
                </c:pt>
                <c:pt idx="1379">
                  <c:v>1.66E-2</c:v>
                </c:pt>
                <c:pt idx="1380">
                  <c:v>1.66E-2</c:v>
                </c:pt>
                <c:pt idx="1381">
                  <c:v>1.8800000000000001E-2</c:v>
                </c:pt>
                <c:pt idx="1382">
                  <c:v>1.8800000000000001E-2</c:v>
                </c:pt>
                <c:pt idx="1383">
                  <c:v>1.8800000000000001E-2</c:v>
                </c:pt>
                <c:pt idx="1384">
                  <c:v>1.8800000000000001E-2</c:v>
                </c:pt>
                <c:pt idx="1385">
                  <c:v>1.8800000000000001E-2</c:v>
                </c:pt>
                <c:pt idx="1386">
                  <c:v>1.8800000000000001E-2</c:v>
                </c:pt>
                <c:pt idx="1387">
                  <c:v>1.8800000000000001E-2</c:v>
                </c:pt>
                <c:pt idx="1388">
                  <c:v>1.8800000000000001E-2</c:v>
                </c:pt>
                <c:pt idx="1389">
                  <c:v>1.8800000000000001E-2</c:v>
                </c:pt>
                <c:pt idx="1390">
                  <c:v>1.8800000000000001E-2</c:v>
                </c:pt>
                <c:pt idx="1391">
                  <c:v>1.8800000000000001E-2</c:v>
                </c:pt>
                <c:pt idx="1392">
                  <c:v>1.8800000000000001E-2</c:v>
                </c:pt>
                <c:pt idx="1393">
                  <c:v>1.8800000000000001E-2</c:v>
                </c:pt>
                <c:pt idx="1394">
                  <c:v>1.8800000000000001E-2</c:v>
                </c:pt>
                <c:pt idx="1395">
                  <c:v>1.8800000000000001E-2</c:v>
                </c:pt>
                <c:pt idx="1396">
                  <c:v>1.8800000000000001E-2</c:v>
                </c:pt>
                <c:pt idx="1397">
                  <c:v>1.8800000000000001E-2</c:v>
                </c:pt>
                <c:pt idx="1398">
                  <c:v>1.8800000000000001E-2</c:v>
                </c:pt>
                <c:pt idx="1399">
                  <c:v>1.8800000000000001E-2</c:v>
                </c:pt>
                <c:pt idx="1400">
                  <c:v>1.8800000000000001E-2</c:v>
                </c:pt>
                <c:pt idx="1401">
                  <c:v>1.8800000000000001E-2</c:v>
                </c:pt>
                <c:pt idx="1402">
                  <c:v>1.8800000000000001E-2</c:v>
                </c:pt>
                <c:pt idx="1403">
                  <c:v>1.8800000000000001E-2</c:v>
                </c:pt>
                <c:pt idx="1404">
                  <c:v>1.8800000000000001E-2</c:v>
                </c:pt>
                <c:pt idx="1405">
                  <c:v>1.8800000000000001E-2</c:v>
                </c:pt>
                <c:pt idx="1406">
                  <c:v>1.8800000000000001E-2</c:v>
                </c:pt>
                <c:pt idx="1407">
                  <c:v>1.8800000000000001E-2</c:v>
                </c:pt>
                <c:pt idx="1408">
                  <c:v>1.8800000000000001E-2</c:v>
                </c:pt>
                <c:pt idx="1409">
                  <c:v>1.8800000000000001E-2</c:v>
                </c:pt>
                <c:pt idx="1410">
                  <c:v>1.8800000000000001E-2</c:v>
                </c:pt>
                <c:pt idx="1411">
                  <c:v>1.8800000000000001E-2</c:v>
                </c:pt>
                <c:pt idx="1412">
                  <c:v>1.8800000000000001E-2</c:v>
                </c:pt>
                <c:pt idx="1413">
                  <c:v>1.8800000000000001E-2</c:v>
                </c:pt>
                <c:pt idx="1414">
                  <c:v>1.8800000000000001E-2</c:v>
                </c:pt>
                <c:pt idx="1415">
                  <c:v>1.8800000000000001E-2</c:v>
                </c:pt>
                <c:pt idx="1416">
                  <c:v>1.8800000000000001E-2</c:v>
                </c:pt>
                <c:pt idx="1417">
                  <c:v>1.8800000000000001E-2</c:v>
                </c:pt>
                <c:pt idx="1418">
                  <c:v>1.8800000000000001E-2</c:v>
                </c:pt>
                <c:pt idx="1419">
                  <c:v>1.8800000000000001E-2</c:v>
                </c:pt>
                <c:pt idx="1420">
                  <c:v>1.8800000000000001E-2</c:v>
                </c:pt>
                <c:pt idx="1421">
                  <c:v>1.8800000000000001E-2</c:v>
                </c:pt>
                <c:pt idx="1422">
                  <c:v>1.8800000000000001E-2</c:v>
                </c:pt>
                <c:pt idx="1423">
                  <c:v>1.8800000000000001E-2</c:v>
                </c:pt>
                <c:pt idx="1424">
                  <c:v>1.8800000000000001E-2</c:v>
                </c:pt>
                <c:pt idx="1425">
                  <c:v>1.8800000000000001E-2</c:v>
                </c:pt>
                <c:pt idx="1426">
                  <c:v>1.8800000000000001E-2</c:v>
                </c:pt>
                <c:pt idx="1427">
                  <c:v>1.8800000000000001E-2</c:v>
                </c:pt>
                <c:pt idx="1428">
                  <c:v>1.8800000000000001E-2</c:v>
                </c:pt>
                <c:pt idx="1429">
                  <c:v>1.8800000000000001E-2</c:v>
                </c:pt>
                <c:pt idx="1430">
                  <c:v>2.1100000000000001E-2</c:v>
                </c:pt>
                <c:pt idx="1431">
                  <c:v>2.1100000000000001E-2</c:v>
                </c:pt>
                <c:pt idx="1432">
                  <c:v>2.1100000000000001E-2</c:v>
                </c:pt>
                <c:pt idx="1433">
                  <c:v>2.1100000000000001E-2</c:v>
                </c:pt>
                <c:pt idx="1434">
                  <c:v>2.1100000000000001E-2</c:v>
                </c:pt>
                <c:pt idx="1435">
                  <c:v>2.1100000000000001E-2</c:v>
                </c:pt>
                <c:pt idx="1436">
                  <c:v>2.1100000000000001E-2</c:v>
                </c:pt>
                <c:pt idx="1437">
                  <c:v>2.1100000000000001E-2</c:v>
                </c:pt>
                <c:pt idx="1438">
                  <c:v>2.1100000000000001E-2</c:v>
                </c:pt>
                <c:pt idx="1439">
                  <c:v>2.1100000000000001E-2</c:v>
                </c:pt>
                <c:pt idx="1440">
                  <c:v>2.1100000000000001E-2</c:v>
                </c:pt>
                <c:pt idx="1441">
                  <c:v>2.1100000000000001E-2</c:v>
                </c:pt>
                <c:pt idx="1442">
                  <c:v>2.1100000000000001E-2</c:v>
                </c:pt>
                <c:pt idx="1443">
                  <c:v>2.1100000000000001E-2</c:v>
                </c:pt>
                <c:pt idx="1444">
                  <c:v>2.1100000000000001E-2</c:v>
                </c:pt>
                <c:pt idx="1445">
                  <c:v>2.1100000000000001E-2</c:v>
                </c:pt>
                <c:pt idx="1446">
                  <c:v>2.1100000000000001E-2</c:v>
                </c:pt>
                <c:pt idx="1447">
                  <c:v>2.1100000000000001E-2</c:v>
                </c:pt>
                <c:pt idx="1448">
                  <c:v>2.1100000000000001E-2</c:v>
                </c:pt>
                <c:pt idx="1449">
                  <c:v>2.1100000000000001E-2</c:v>
                </c:pt>
                <c:pt idx="1450">
                  <c:v>2.1100000000000001E-2</c:v>
                </c:pt>
                <c:pt idx="1451">
                  <c:v>2.1100000000000001E-2</c:v>
                </c:pt>
                <c:pt idx="1452">
                  <c:v>2.1100000000000001E-2</c:v>
                </c:pt>
                <c:pt idx="1453">
                  <c:v>2.1100000000000001E-2</c:v>
                </c:pt>
                <c:pt idx="1454">
                  <c:v>2.1100000000000001E-2</c:v>
                </c:pt>
                <c:pt idx="1455">
                  <c:v>2.1100000000000001E-2</c:v>
                </c:pt>
                <c:pt idx="1456">
                  <c:v>2.1100000000000001E-2</c:v>
                </c:pt>
                <c:pt idx="1457">
                  <c:v>2.1100000000000001E-2</c:v>
                </c:pt>
                <c:pt idx="1458">
                  <c:v>2.1100000000000001E-2</c:v>
                </c:pt>
                <c:pt idx="1459">
                  <c:v>2.1100000000000001E-2</c:v>
                </c:pt>
                <c:pt idx="1460">
                  <c:v>2.1100000000000001E-2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5C-1D45-A7B5-B8D255DBD9E8}"/>
            </c:ext>
          </c:extLst>
        </c:ser>
        <c:ser>
          <c:idx val="1"/>
          <c:order val="1"/>
          <c:tx>
            <c:strRef>
              <c:f>'Stroke1-5yr'!$D$4</c:f>
              <c:strCache>
                <c:ptCount val="1"/>
                <c:pt idx="0">
                  <c:v>PCI/Diabetes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'Stroke1-5yr'!$B$5:$B$1465</c:f>
              <c:numCache>
                <c:formatCode>General</c:formatCode>
                <c:ptCount val="1461"/>
                <c:pt idx="0">
                  <c:v>1.0027397260273974</c:v>
                </c:pt>
                <c:pt idx="1">
                  <c:v>1.0054794520547945</c:v>
                </c:pt>
                <c:pt idx="2">
                  <c:v>1.0082191780821919</c:v>
                </c:pt>
                <c:pt idx="3">
                  <c:v>1.010958904109589</c:v>
                </c:pt>
                <c:pt idx="4">
                  <c:v>1.0136986301369864</c:v>
                </c:pt>
                <c:pt idx="5">
                  <c:v>1.0164383561643835</c:v>
                </c:pt>
                <c:pt idx="6">
                  <c:v>1.0191780821917809</c:v>
                </c:pt>
                <c:pt idx="7">
                  <c:v>1.021917808219178</c:v>
                </c:pt>
                <c:pt idx="8">
                  <c:v>1.0246575342465754</c:v>
                </c:pt>
                <c:pt idx="9">
                  <c:v>1.0273972602739727</c:v>
                </c:pt>
                <c:pt idx="10">
                  <c:v>1.0301369863013699</c:v>
                </c:pt>
                <c:pt idx="11">
                  <c:v>1.0328767123287672</c:v>
                </c:pt>
                <c:pt idx="12">
                  <c:v>1.0356164383561643</c:v>
                </c:pt>
                <c:pt idx="13">
                  <c:v>1.0383561643835617</c:v>
                </c:pt>
                <c:pt idx="14">
                  <c:v>1.0410958904109588</c:v>
                </c:pt>
                <c:pt idx="15">
                  <c:v>1.0438356164383562</c:v>
                </c:pt>
                <c:pt idx="16">
                  <c:v>1.0465753424657533</c:v>
                </c:pt>
                <c:pt idx="17">
                  <c:v>1.0493150684931507</c:v>
                </c:pt>
                <c:pt idx="18">
                  <c:v>1.0520547945205478</c:v>
                </c:pt>
                <c:pt idx="19">
                  <c:v>1.0547945205479452</c:v>
                </c:pt>
                <c:pt idx="20">
                  <c:v>1.0575342465753426</c:v>
                </c:pt>
                <c:pt idx="21">
                  <c:v>1.0602739726027397</c:v>
                </c:pt>
                <c:pt idx="22">
                  <c:v>1.0630136986301371</c:v>
                </c:pt>
                <c:pt idx="23">
                  <c:v>1.0657534246575342</c:v>
                </c:pt>
                <c:pt idx="24">
                  <c:v>1.0684931506849316</c:v>
                </c:pt>
                <c:pt idx="25">
                  <c:v>1.0712328767123287</c:v>
                </c:pt>
                <c:pt idx="26">
                  <c:v>1.0739726027397261</c:v>
                </c:pt>
                <c:pt idx="27">
                  <c:v>1.0767123287671232</c:v>
                </c:pt>
                <c:pt idx="28">
                  <c:v>1.0794520547945206</c:v>
                </c:pt>
                <c:pt idx="29">
                  <c:v>1.0821917808219179</c:v>
                </c:pt>
                <c:pt idx="30">
                  <c:v>1.0849315068493151</c:v>
                </c:pt>
                <c:pt idx="31">
                  <c:v>1.0876712328767124</c:v>
                </c:pt>
                <c:pt idx="32">
                  <c:v>1.0904109589041096</c:v>
                </c:pt>
                <c:pt idx="33">
                  <c:v>1.0931506849315069</c:v>
                </c:pt>
                <c:pt idx="34">
                  <c:v>1.095890410958904</c:v>
                </c:pt>
                <c:pt idx="35">
                  <c:v>1.0986301369863014</c:v>
                </c:pt>
                <c:pt idx="36">
                  <c:v>1.1013698630136985</c:v>
                </c:pt>
                <c:pt idx="37">
                  <c:v>1.1041095890410959</c:v>
                </c:pt>
                <c:pt idx="38">
                  <c:v>1.106849315068493</c:v>
                </c:pt>
                <c:pt idx="39">
                  <c:v>1.1095890410958904</c:v>
                </c:pt>
                <c:pt idx="40">
                  <c:v>1.1123287671232878</c:v>
                </c:pt>
                <c:pt idx="41">
                  <c:v>1.1150684931506849</c:v>
                </c:pt>
                <c:pt idx="42">
                  <c:v>1.1178082191780823</c:v>
                </c:pt>
                <c:pt idx="43">
                  <c:v>1.1205479452054794</c:v>
                </c:pt>
                <c:pt idx="44">
                  <c:v>1.1232876712328768</c:v>
                </c:pt>
                <c:pt idx="45">
                  <c:v>1.1260273972602739</c:v>
                </c:pt>
                <c:pt idx="46">
                  <c:v>1.1287671232876713</c:v>
                </c:pt>
                <c:pt idx="47">
                  <c:v>1.1315068493150684</c:v>
                </c:pt>
                <c:pt idx="48">
                  <c:v>1.1342465753424658</c:v>
                </c:pt>
                <c:pt idx="49">
                  <c:v>1.1369863013698631</c:v>
                </c:pt>
                <c:pt idx="50">
                  <c:v>1.1397260273972603</c:v>
                </c:pt>
                <c:pt idx="51">
                  <c:v>1.1424657534246576</c:v>
                </c:pt>
                <c:pt idx="52">
                  <c:v>1.1452054794520548</c:v>
                </c:pt>
                <c:pt idx="53">
                  <c:v>1.1479452054794521</c:v>
                </c:pt>
                <c:pt idx="54">
                  <c:v>1.1506849315068493</c:v>
                </c:pt>
                <c:pt idx="55">
                  <c:v>1.1534246575342466</c:v>
                </c:pt>
                <c:pt idx="56">
                  <c:v>1.1561643835616437</c:v>
                </c:pt>
                <c:pt idx="57">
                  <c:v>1.1589041095890411</c:v>
                </c:pt>
                <c:pt idx="58">
                  <c:v>1.1616438356164382</c:v>
                </c:pt>
                <c:pt idx="59">
                  <c:v>1.1643835616438356</c:v>
                </c:pt>
                <c:pt idx="60">
                  <c:v>1.167123287671233</c:v>
                </c:pt>
                <c:pt idx="61">
                  <c:v>1.1698630136986301</c:v>
                </c:pt>
                <c:pt idx="62">
                  <c:v>1.1726027397260275</c:v>
                </c:pt>
                <c:pt idx="63">
                  <c:v>1.1753424657534246</c:v>
                </c:pt>
                <c:pt idx="64">
                  <c:v>1.178082191780822</c:v>
                </c:pt>
                <c:pt idx="65">
                  <c:v>1.1808219178082191</c:v>
                </c:pt>
                <c:pt idx="66">
                  <c:v>1.1835616438356165</c:v>
                </c:pt>
                <c:pt idx="67">
                  <c:v>1.1863013698630136</c:v>
                </c:pt>
                <c:pt idx="68">
                  <c:v>1.189041095890411</c:v>
                </c:pt>
                <c:pt idx="69">
                  <c:v>1.1917808219178083</c:v>
                </c:pt>
                <c:pt idx="70">
                  <c:v>1.1945205479452055</c:v>
                </c:pt>
                <c:pt idx="71">
                  <c:v>1.1972602739726028</c:v>
                </c:pt>
                <c:pt idx="72">
                  <c:v>1.2</c:v>
                </c:pt>
                <c:pt idx="73">
                  <c:v>1.2027397260273973</c:v>
                </c:pt>
                <c:pt idx="74">
                  <c:v>1.2054794520547945</c:v>
                </c:pt>
                <c:pt idx="75">
                  <c:v>1.2082191780821918</c:v>
                </c:pt>
                <c:pt idx="76">
                  <c:v>1.210958904109589</c:v>
                </c:pt>
                <c:pt idx="77">
                  <c:v>1.2136986301369863</c:v>
                </c:pt>
                <c:pt idx="78">
                  <c:v>1.2164383561643837</c:v>
                </c:pt>
                <c:pt idx="79">
                  <c:v>1.2191780821917808</c:v>
                </c:pt>
                <c:pt idx="80">
                  <c:v>1.2219178082191782</c:v>
                </c:pt>
                <c:pt idx="81">
                  <c:v>1.2246575342465753</c:v>
                </c:pt>
                <c:pt idx="82">
                  <c:v>1.2273972602739727</c:v>
                </c:pt>
                <c:pt idx="83">
                  <c:v>1.2301369863013698</c:v>
                </c:pt>
                <c:pt idx="84">
                  <c:v>1.2328767123287672</c:v>
                </c:pt>
                <c:pt idx="85">
                  <c:v>1.2356164383561643</c:v>
                </c:pt>
                <c:pt idx="86">
                  <c:v>1.2383561643835617</c:v>
                </c:pt>
                <c:pt idx="87">
                  <c:v>1.2410958904109588</c:v>
                </c:pt>
                <c:pt idx="88">
                  <c:v>1.2438356164383562</c:v>
                </c:pt>
                <c:pt idx="89">
                  <c:v>1.2465753424657535</c:v>
                </c:pt>
                <c:pt idx="90">
                  <c:v>1.2493150684931507</c:v>
                </c:pt>
                <c:pt idx="91">
                  <c:v>1.252054794520548</c:v>
                </c:pt>
                <c:pt idx="92">
                  <c:v>1.2547945205479452</c:v>
                </c:pt>
                <c:pt idx="93">
                  <c:v>1.2575342465753425</c:v>
                </c:pt>
                <c:pt idx="94">
                  <c:v>1.2602739726027397</c:v>
                </c:pt>
                <c:pt idx="95">
                  <c:v>1.263013698630137</c:v>
                </c:pt>
                <c:pt idx="96">
                  <c:v>1.2657534246575342</c:v>
                </c:pt>
                <c:pt idx="97">
                  <c:v>1.2684931506849315</c:v>
                </c:pt>
                <c:pt idx="98">
                  <c:v>1.2712328767123289</c:v>
                </c:pt>
                <c:pt idx="99">
                  <c:v>1.273972602739726</c:v>
                </c:pt>
                <c:pt idx="100">
                  <c:v>1.2767123287671234</c:v>
                </c:pt>
                <c:pt idx="101">
                  <c:v>1.2794520547945205</c:v>
                </c:pt>
                <c:pt idx="102">
                  <c:v>1.2821917808219179</c:v>
                </c:pt>
                <c:pt idx="103">
                  <c:v>1.284931506849315</c:v>
                </c:pt>
                <c:pt idx="104">
                  <c:v>1.2876712328767124</c:v>
                </c:pt>
                <c:pt idx="105">
                  <c:v>1.2904109589041095</c:v>
                </c:pt>
                <c:pt idx="106">
                  <c:v>1.2931506849315069</c:v>
                </c:pt>
                <c:pt idx="107">
                  <c:v>1.295890410958904</c:v>
                </c:pt>
                <c:pt idx="108">
                  <c:v>1.2986301369863014</c:v>
                </c:pt>
                <c:pt idx="109">
                  <c:v>1.3013698630136987</c:v>
                </c:pt>
                <c:pt idx="110">
                  <c:v>1.3041095890410959</c:v>
                </c:pt>
                <c:pt idx="111">
                  <c:v>1.3068493150684932</c:v>
                </c:pt>
                <c:pt idx="112">
                  <c:v>1.3095890410958904</c:v>
                </c:pt>
                <c:pt idx="113">
                  <c:v>1.3123287671232877</c:v>
                </c:pt>
                <c:pt idx="114">
                  <c:v>1.3150684931506849</c:v>
                </c:pt>
                <c:pt idx="115">
                  <c:v>1.3178082191780822</c:v>
                </c:pt>
                <c:pt idx="116">
                  <c:v>1.3205479452054794</c:v>
                </c:pt>
                <c:pt idx="117">
                  <c:v>1.3232876712328767</c:v>
                </c:pt>
                <c:pt idx="118">
                  <c:v>1.3260273972602741</c:v>
                </c:pt>
                <c:pt idx="119">
                  <c:v>1.3287671232876712</c:v>
                </c:pt>
                <c:pt idx="120">
                  <c:v>1.3315068493150686</c:v>
                </c:pt>
                <c:pt idx="121">
                  <c:v>1.3342465753424657</c:v>
                </c:pt>
                <c:pt idx="122">
                  <c:v>1.3369863013698631</c:v>
                </c:pt>
                <c:pt idx="123">
                  <c:v>1.3397260273972602</c:v>
                </c:pt>
                <c:pt idx="124">
                  <c:v>1.3424657534246576</c:v>
                </c:pt>
                <c:pt idx="125">
                  <c:v>1.3452054794520547</c:v>
                </c:pt>
                <c:pt idx="126">
                  <c:v>1.3479452054794521</c:v>
                </c:pt>
                <c:pt idx="127">
                  <c:v>1.3506849315068492</c:v>
                </c:pt>
                <c:pt idx="128">
                  <c:v>1.3534246575342466</c:v>
                </c:pt>
                <c:pt idx="129">
                  <c:v>1.3561643835616439</c:v>
                </c:pt>
                <c:pt idx="130">
                  <c:v>1.3589041095890411</c:v>
                </c:pt>
                <c:pt idx="131">
                  <c:v>1.3616438356164384</c:v>
                </c:pt>
                <c:pt idx="132">
                  <c:v>1.3643835616438356</c:v>
                </c:pt>
                <c:pt idx="133">
                  <c:v>1.3671232876712329</c:v>
                </c:pt>
                <c:pt idx="134">
                  <c:v>1.3698630136986301</c:v>
                </c:pt>
                <c:pt idx="135">
                  <c:v>1.3726027397260274</c:v>
                </c:pt>
                <c:pt idx="136">
                  <c:v>1.3753424657534246</c:v>
                </c:pt>
                <c:pt idx="137">
                  <c:v>1.3780821917808219</c:v>
                </c:pt>
                <c:pt idx="138">
                  <c:v>1.3808219178082193</c:v>
                </c:pt>
                <c:pt idx="139">
                  <c:v>1.3835616438356164</c:v>
                </c:pt>
                <c:pt idx="140">
                  <c:v>1.3863013698630138</c:v>
                </c:pt>
                <c:pt idx="141">
                  <c:v>1.3890410958904109</c:v>
                </c:pt>
                <c:pt idx="142">
                  <c:v>1.3917808219178083</c:v>
                </c:pt>
                <c:pt idx="143">
                  <c:v>1.3945205479452054</c:v>
                </c:pt>
                <c:pt idx="144">
                  <c:v>1.3972602739726028</c:v>
                </c:pt>
                <c:pt idx="145">
                  <c:v>1.4</c:v>
                </c:pt>
                <c:pt idx="146">
                  <c:v>1.4027397260273973</c:v>
                </c:pt>
                <c:pt idx="147">
                  <c:v>1.4054794520547946</c:v>
                </c:pt>
                <c:pt idx="148">
                  <c:v>1.4082191780821918</c:v>
                </c:pt>
                <c:pt idx="149">
                  <c:v>1.4109589041095891</c:v>
                </c:pt>
                <c:pt idx="150">
                  <c:v>1.4136986301369863</c:v>
                </c:pt>
                <c:pt idx="151">
                  <c:v>1.4164383561643836</c:v>
                </c:pt>
                <c:pt idx="152">
                  <c:v>1.4191780821917808</c:v>
                </c:pt>
                <c:pt idx="153">
                  <c:v>1.4219178082191781</c:v>
                </c:pt>
                <c:pt idx="154">
                  <c:v>1.4246575342465753</c:v>
                </c:pt>
                <c:pt idx="155">
                  <c:v>1.4273972602739726</c:v>
                </c:pt>
                <c:pt idx="156">
                  <c:v>1.4301369863013698</c:v>
                </c:pt>
                <c:pt idx="157">
                  <c:v>1.4328767123287671</c:v>
                </c:pt>
                <c:pt idx="158">
                  <c:v>1.4356164383561645</c:v>
                </c:pt>
                <c:pt idx="159">
                  <c:v>1.4383561643835616</c:v>
                </c:pt>
                <c:pt idx="160">
                  <c:v>1.441095890410959</c:v>
                </c:pt>
                <c:pt idx="161">
                  <c:v>1.4438356164383561</c:v>
                </c:pt>
                <c:pt idx="162">
                  <c:v>1.4465753424657535</c:v>
                </c:pt>
                <c:pt idx="163">
                  <c:v>1.4493150684931506</c:v>
                </c:pt>
                <c:pt idx="164">
                  <c:v>1.452054794520548</c:v>
                </c:pt>
                <c:pt idx="165">
                  <c:v>1.4547945205479451</c:v>
                </c:pt>
                <c:pt idx="166">
                  <c:v>1.4575342465753425</c:v>
                </c:pt>
                <c:pt idx="167">
                  <c:v>1.4602739726027398</c:v>
                </c:pt>
                <c:pt idx="168">
                  <c:v>1.463013698630137</c:v>
                </c:pt>
                <c:pt idx="169">
                  <c:v>1.4657534246575343</c:v>
                </c:pt>
                <c:pt idx="170">
                  <c:v>1.4684931506849315</c:v>
                </c:pt>
                <c:pt idx="171">
                  <c:v>1.4712328767123288</c:v>
                </c:pt>
                <c:pt idx="172">
                  <c:v>1.473972602739726</c:v>
                </c:pt>
                <c:pt idx="173">
                  <c:v>1.4767123287671233</c:v>
                </c:pt>
                <c:pt idx="174">
                  <c:v>1.4794520547945205</c:v>
                </c:pt>
                <c:pt idx="175">
                  <c:v>1.4821917808219178</c:v>
                </c:pt>
                <c:pt idx="176">
                  <c:v>1.484931506849315</c:v>
                </c:pt>
                <c:pt idx="177">
                  <c:v>1.4876712328767123</c:v>
                </c:pt>
                <c:pt idx="178">
                  <c:v>1.4904109589041097</c:v>
                </c:pt>
                <c:pt idx="179">
                  <c:v>1.4931506849315068</c:v>
                </c:pt>
                <c:pt idx="180">
                  <c:v>1.4958904109589042</c:v>
                </c:pt>
                <c:pt idx="181">
                  <c:v>1.4986301369863013</c:v>
                </c:pt>
                <c:pt idx="182">
                  <c:v>1.5013698630136987</c:v>
                </c:pt>
                <c:pt idx="183">
                  <c:v>1.5041095890410958</c:v>
                </c:pt>
                <c:pt idx="184">
                  <c:v>1.5068493150684932</c:v>
                </c:pt>
                <c:pt idx="185">
                  <c:v>1.5095890410958903</c:v>
                </c:pt>
                <c:pt idx="186">
                  <c:v>1.5123287671232877</c:v>
                </c:pt>
                <c:pt idx="187">
                  <c:v>1.515068493150685</c:v>
                </c:pt>
                <c:pt idx="188">
                  <c:v>1.5178082191780822</c:v>
                </c:pt>
                <c:pt idx="189">
                  <c:v>1.5205479452054795</c:v>
                </c:pt>
                <c:pt idx="190">
                  <c:v>1.5232876712328767</c:v>
                </c:pt>
                <c:pt idx="191">
                  <c:v>1.526027397260274</c:v>
                </c:pt>
                <c:pt idx="192">
                  <c:v>1.5287671232876712</c:v>
                </c:pt>
                <c:pt idx="193">
                  <c:v>1.5315068493150685</c:v>
                </c:pt>
                <c:pt idx="194">
                  <c:v>1.5342465753424657</c:v>
                </c:pt>
                <c:pt idx="195">
                  <c:v>1.536986301369863</c:v>
                </c:pt>
                <c:pt idx="196">
                  <c:v>1.5397260273972602</c:v>
                </c:pt>
                <c:pt idx="197">
                  <c:v>1.5424657534246575</c:v>
                </c:pt>
                <c:pt idx="198">
                  <c:v>1.5452054794520549</c:v>
                </c:pt>
                <c:pt idx="199">
                  <c:v>1.547945205479452</c:v>
                </c:pt>
                <c:pt idx="200">
                  <c:v>1.5506849315068494</c:v>
                </c:pt>
                <c:pt idx="201">
                  <c:v>1.5534246575342465</c:v>
                </c:pt>
                <c:pt idx="202">
                  <c:v>1.5561643835616439</c:v>
                </c:pt>
                <c:pt idx="203">
                  <c:v>1.558904109589041</c:v>
                </c:pt>
                <c:pt idx="204">
                  <c:v>1.5616438356164384</c:v>
                </c:pt>
                <c:pt idx="205">
                  <c:v>1.5643835616438355</c:v>
                </c:pt>
                <c:pt idx="206">
                  <c:v>1.5671232876712329</c:v>
                </c:pt>
                <c:pt idx="207">
                  <c:v>1.5698630136986302</c:v>
                </c:pt>
                <c:pt idx="208">
                  <c:v>1.5726027397260274</c:v>
                </c:pt>
                <c:pt idx="209">
                  <c:v>1.5753424657534247</c:v>
                </c:pt>
                <c:pt idx="210">
                  <c:v>1.5780821917808219</c:v>
                </c:pt>
                <c:pt idx="211">
                  <c:v>1.5808219178082192</c:v>
                </c:pt>
                <c:pt idx="212">
                  <c:v>1.5835616438356164</c:v>
                </c:pt>
                <c:pt idx="213">
                  <c:v>1.5863013698630137</c:v>
                </c:pt>
                <c:pt idx="214">
                  <c:v>1.5890410958904109</c:v>
                </c:pt>
                <c:pt idx="215">
                  <c:v>1.5917808219178082</c:v>
                </c:pt>
                <c:pt idx="216">
                  <c:v>1.5945205479452054</c:v>
                </c:pt>
                <c:pt idx="217">
                  <c:v>1.5972602739726027</c:v>
                </c:pt>
                <c:pt idx="218">
                  <c:v>1.6</c:v>
                </c:pt>
                <c:pt idx="219">
                  <c:v>1.6027397260273972</c:v>
                </c:pt>
                <c:pt idx="220">
                  <c:v>1.6054794520547946</c:v>
                </c:pt>
                <c:pt idx="221">
                  <c:v>1.6082191780821917</c:v>
                </c:pt>
                <c:pt idx="222">
                  <c:v>1.6109589041095891</c:v>
                </c:pt>
                <c:pt idx="223">
                  <c:v>1.6136986301369862</c:v>
                </c:pt>
                <c:pt idx="224">
                  <c:v>1.6164383561643836</c:v>
                </c:pt>
                <c:pt idx="225">
                  <c:v>1.6191780821917807</c:v>
                </c:pt>
                <c:pt idx="226">
                  <c:v>1.6219178082191781</c:v>
                </c:pt>
                <c:pt idx="227">
                  <c:v>1.6246575342465754</c:v>
                </c:pt>
                <c:pt idx="228">
                  <c:v>1.6273972602739726</c:v>
                </c:pt>
                <c:pt idx="229">
                  <c:v>1.6301369863013699</c:v>
                </c:pt>
                <c:pt idx="230">
                  <c:v>1.6328767123287671</c:v>
                </c:pt>
                <c:pt idx="231">
                  <c:v>1.6356164383561644</c:v>
                </c:pt>
                <c:pt idx="232">
                  <c:v>1.6383561643835616</c:v>
                </c:pt>
                <c:pt idx="233">
                  <c:v>1.6410958904109589</c:v>
                </c:pt>
                <c:pt idx="234">
                  <c:v>1.6438356164383561</c:v>
                </c:pt>
                <c:pt idx="235">
                  <c:v>1.6465753424657534</c:v>
                </c:pt>
                <c:pt idx="236">
                  <c:v>1.6493150684931508</c:v>
                </c:pt>
                <c:pt idx="237">
                  <c:v>1.6520547945205479</c:v>
                </c:pt>
                <c:pt idx="238">
                  <c:v>1.6547945205479453</c:v>
                </c:pt>
                <c:pt idx="239">
                  <c:v>1.6575342465753424</c:v>
                </c:pt>
                <c:pt idx="240">
                  <c:v>1.6602739726027398</c:v>
                </c:pt>
                <c:pt idx="241">
                  <c:v>1.6630136986301369</c:v>
                </c:pt>
                <c:pt idx="242">
                  <c:v>1.6657534246575343</c:v>
                </c:pt>
                <c:pt idx="243">
                  <c:v>1.6684931506849314</c:v>
                </c:pt>
                <c:pt idx="244">
                  <c:v>1.6712328767123288</c:v>
                </c:pt>
                <c:pt idx="245">
                  <c:v>1.6739726027397259</c:v>
                </c:pt>
                <c:pt idx="246">
                  <c:v>1.6767123287671233</c:v>
                </c:pt>
                <c:pt idx="247">
                  <c:v>1.6794520547945206</c:v>
                </c:pt>
                <c:pt idx="248">
                  <c:v>1.6821917808219178</c:v>
                </c:pt>
                <c:pt idx="249">
                  <c:v>1.6849315068493151</c:v>
                </c:pt>
                <c:pt idx="250">
                  <c:v>1.6876712328767123</c:v>
                </c:pt>
                <c:pt idx="251">
                  <c:v>1.6904109589041096</c:v>
                </c:pt>
                <c:pt idx="252">
                  <c:v>1.6931506849315068</c:v>
                </c:pt>
                <c:pt idx="253">
                  <c:v>1.6958904109589041</c:v>
                </c:pt>
                <c:pt idx="254">
                  <c:v>1.6986301369863013</c:v>
                </c:pt>
                <c:pt idx="255">
                  <c:v>1.7013698630136986</c:v>
                </c:pt>
                <c:pt idx="256">
                  <c:v>1.704109589041096</c:v>
                </c:pt>
                <c:pt idx="257">
                  <c:v>1.7068493150684931</c:v>
                </c:pt>
                <c:pt idx="258">
                  <c:v>1.7095890410958905</c:v>
                </c:pt>
                <c:pt idx="259">
                  <c:v>1.7123287671232876</c:v>
                </c:pt>
                <c:pt idx="260">
                  <c:v>1.715068493150685</c:v>
                </c:pt>
                <c:pt idx="261">
                  <c:v>1.7178082191780821</c:v>
                </c:pt>
                <c:pt idx="262">
                  <c:v>1.7205479452054795</c:v>
                </c:pt>
                <c:pt idx="263">
                  <c:v>1.7232876712328766</c:v>
                </c:pt>
                <c:pt idx="264">
                  <c:v>1.726027397260274</c:v>
                </c:pt>
                <c:pt idx="265">
                  <c:v>1.7287671232876711</c:v>
                </c:pt>
                <c:pt idx="266">
                  <c:v>1.7315068493150685</c:v>
                </c:pt>
                <c:pt idx="267">
                  <c:v>1.7342465753424658</c:v>
                </c:pt>
                <c:pt idx="268">
                  <c:v>1.736986301369863</c:v>
                </c:pt>
                <c:pt idx="269">
                  <c:v>1.7397260273972603</c:v>
                </c:pt>
                <c:pt idx="270">
                  <c:v>1.7424657534246575</c:v>
                </c:pt>
                <c:pt idx="271">
                  <c:v>1.7452054794520548</c:v>
                </c:pt>
                <c:pt idx="272">
                  <c:v>1.747945205479452</c:v>
                </c:pt>
                <c:pt idx="273">
                  <c:v>1.7506849315068493</c:v>
                </c:pt>
                <c:pt idx="274">
                  <c:v>1.7534246575342465</c:v>
                </c:pt>
                <c:pt idx="275">
                  <c:v>1.7561643835616438</c:v>
                </c:pt>
                <c:pt idx="276">
                  <c:v>1.7589041095890412</c:v>
                </c:pt>
                <c:pt idx="277">
                  <c:v>1.7616438356164383</c:v>
                </c:pt>
                <c:pt idx="278">
                  <c:v>1.7643835616438357</c:v>
                </c:pt>
                <c:pt idx="279">
                  <c:v>1.7671232876712328</c:v>
                </c:pt>
                <c:pt idx="280">
                  <c:v>1.7698630136986302</c:v>
                </c:pt>
                <c:pt idx="281">
                  <c:v>1.7726027397260273</c:v>
                </c:pt>
                <c:pt idx="282">
                  <c:v>1.7753424657534247</c:v>
                </c:pt>
                <c:pt idx="283">
                  <c:v>1.7780821917808218</c:v>
                </c:pt>
                <c:pt idx="284">
                  <c:v>1.7808219178082192</c:v>
                </c:pt>
                <c:pt idx="285">
                  <c:v>1.7835616438356163</c:v>
                </c:pt>
                <c:pt idx="286">
                  <c:v>1.7863013698630137</c:v>
                </c:pt>
                <c:pt idx="287">
                  <c:v>1.789041095890411</c:v>
                </c:pt>
                <c:pt idx="288">
                  <c:v>1.7917808219178082</c:v>
                </c:pt>
                <c:pt idx="289">
                  <c:v>1.7945205479452055</c:v>
                </c:pt>
                <c:pt idx="290">
                  <c:v>1.7972602739726027</c:v>
                </c:pt>
                <c:pt idx="291">
                  <c:v>1.8</c:v>
                </c:pt>
                <c:pt idx="292">
                  <c:v>1.8027397260273972</c:v>
                </c:pt>
                <c:pt idx="293">
                  <c:v>1.8054794520547945</c:v>
                </c:pt>
                <c:pt idx="294">
                  <c:v>1.8082191780821917</c:v>
                </c:pt>
                <c:pt idx="295">
                  <c:v>1.810958904109589</c:v>
                </c:pt>
                <c:pt idx="296">
                  <c:v>1.8136986301369864</c:v>
                </c:pt>
                <c:pt idx="297">
                  <c:v>1.8164383561643835</c:v>
                </c:pt>
                <c:pt idx="298">
                  <c:v>1.8191780821917809</c:v>
                </c:pt>
                <c:pt idx="299">
                  <c:v>1.821917808219178</c:v>
                </c:pt>
                <c:pt idx="300">
                  <c:v>1.8246575342465754</c:v>
                </c:pt>
                <c:pt idx="301">
                  <c:v>1.8273972602739725</c:v>
                </c:pt>
                <c:pt idx="302">
                  <c:v>1.8301369863013699</c:v>
                </c:pt>
                <c:pt idx="303">
                  <c:v>1.832876712328767</c:v>
                </c:pt>
                <c:pt idx="304">
                  <c:v>1.8356164383561644</c:v>
                </c:pt>
                <c:pt idx="305">
                  <c:v>1.8383561643835618</c:v>
                </c:pt>
                <c:pt idx="306">
                  <c:v>1.8410958904109589</c:v>
                </c:pt>
                <c:pt idx="307">
                  <c:v>1.8438356164383563</c:v>
                </c:pt>
                <c:pt idx="308">
                  <c:v>1.8465753424657534</c:v>
                </c:pt>
                <c:pt idx="309">
                  <c:v>1.8493150684931507</c:v>
                </c:pt>
                <c:pt idx="310">
                  <c:v>1.8520547945205479</c:v>
                </c:pt>
                <c:pt idx="311">
                  <c:v>1.8547945205479452</c:v>
                </c:pt>
                <c:pt idx="312">
                  <c:v>1.8575342465753424</c:v>
                </c:pt>
                <c:pt idx="313">
                  <c:v>1.8602739726027397</c:v>
                </c:pt>
                <c:pt idx="314">
                  <c:v>1.8630136986301369</c:v>
                </c:pt>
                <c:pt idx="315">
                  <c:v>1.8657534246575342</c:v>
                </c:pt>
                <c:pt idx="316">
                  <c:v>1.8684931506849316</c:v>
                </c:pt>
                <c:pt idx="317">
                  <c:v>1.8712328767123287</c:v>
                </c:pt>
                <c:pt idx="318">
                  <c:v>1.8739726027397261</c:v>
                </c:pt>
                <c:pt idx="319">
                  <c:v>1.8767123287671232</c:v>
                </c:pt>
                <c:pt idx="320">
                  <c:v>1.8794520547945206</c:v>
                </c:pt>
                <c:pt idx="321">
                  <c:v>1.8821917808219177</c:v>
                </c:pt>
                <c:pt idx="322">
                  <c:v>1.8849315068493151</c:v>
                </c:pt>
                <c:pt idx="323">
                  <c:v>1.8876712328767122</c:v>
                </c:pt>
                <c:pt idx="324">
                  <c:v>1.8904109589041096</c:v>
                </c:pt>
                <c:pt idx="325">
                  <c:v>1.893150684931507</c:v>
                </c:pt>
                <c:pt idx="326">
                  <c:v>1.8958904109589041</c:v>
                </c:pt>
                <c:pt idx="327">
                  <c:v>1.8986301369863015</c:v>
                </c:pt>
                <c:pt idx="328">
                  <c:v>1.9013698630136986</c:v>
                </c:pt>
                <c:pt idx="329">
                  <c:v>1.904109589041096</c:v>
                </c:pt>
                <c:pt idx="330">
                  <c:v>1.9068493150684931</c:v>
                </c:pt>
                <c:pt idx="331">
                  <c:v>1.9095890410958904</c:v>
                </c:pt>
                <c:pt idx="332">
                  <c:v>1.9123287671232876</c:v>
                </c:pt>
                <c:pt idx="333">
                  <c:v>1.9150684931506849</c:v>
                </c:pt>
                <c:pt idx="334">
                  <c:v>1.9178082191780821</c:v>
                </c:pt>
                <c:pt idx="335">
                  <c:v>1.9205479452054794</c:v>
                </c:pt>
                <c:pt idx="336">
                  <c:v>1.9232876712328768</c:v>
                </c:pt>
                <c:pt idx="337">
                  <c:v>1.9260273972602739</c:v>
                </c:pt>
                <c:pt idx="338">
                  <c:v>1.9287671232876713</c:v>
                </c:pt>
                <c:pt idx="339">
                  <c:v>1.9315068493150684</c:v>
                </c:pt>
                <c:pt idx="340">
                  <c:v>1.9342465753424658</c:v>
                </c:pt>
                <c:pt idx="341">
                  <c:v>1.9369863013698629</c:v>
                </c:pt>
                <c:pt idx="342">
                  <c:v>1.9397260273972603</c:v>
                </c:pt>
                <c:pt idx="343">
                  <c:v>1.9424657534246574</c:v>
                </c:pt>
                <c:pt idx="344">
                  <c:v>1.9452054794520548</c:v>
                </c:pt>
                <c:pt idx="345">
                  <c:v>1.9479452054794522</c:v>
                </c:pt>
                <c:pt idx="346">
                  <c:v>1.9506849315068493</c:v>
                </c:pt>
                <c:pt idx="347">
                  <c:v>1.9534246575342467</c:v>
                </c:pt>
                <c:pt idx="348">
                  <c:v>1.9561643835616438</c:v>
                </c:pt>
                <c:pt idx="349">
                  <c:v>1.9589041095890412</c:v>
                </c:pt>
                <c:pt idx="350">
                  <c:v>1.9616438356164383</c:v>
                </c:pt>
                <c:pt idx="351">
                  <c:v>1.9643835616438357</c:v>
                </c:pt>
                <c:pt idx="352">
                  <c:v>1.9671232876712328</c:v>
                </c:pt>
                <c:pt idx="353">
                  <c:v>1.9698630136986301</c:v>
                </c:pt>
                <c:pt idx="354">
                  <c:v>1.9726027397260273</c:v>
                </c:pt>
                <c:pt idx="355">
                  <c:v>1.9753424657534246</c:v>
                </c:pt>
                <c:pt idx="356">
                  <c:v>1.978082191780822</c:v>
                </c:pt>
                <c:pt idx="357">
                  <c:v>1.9808219178082191</c:v>
                </c:pt>
                <c:pt idx="358">
                  <c:v>1.9835616438356165</c:v>
                </c:pt>
                <c:pt idx="359">
                  <c:v>1.9863013698630136</c:v>
                </c:pt>
                <c:pt idx="360">
                  <c:v>1.989041095890411</c:v>
                </c:pt>
                <c:pt idx="361">
                  <c:v>1.9917808219178081</c:v>
                </c:pt>
                <c:pt idx="362">
                  <c:v>1.9945205479452055</c:v>
                </c:pt>
                <c:pt idx="363">
                  <c:v>1.9972602739726026</c:v>
                </c:pt>
                <c:pt idx="364">
                  <c:v>2</c:v>
                </c:pt>
                <c:pt idx="365">
                  <c:v>2.0027397260273974</c:v>
                </c:pt>
                <c:pt idx="366">
                  <c:v>2.0054794520547947</c:v>
                </c:pt>
                <c:pt idx="367">
                  <c:v>2.0082191780821916</c:v>
                </c:pt>
                <c:pt idx="368">
                  <c:v>2.010958904109589</c:v>
                </c:pt>
                <c:pt idx="369">
                  <c:v>2.0136986301369864</c:v>
                </c:pt>
                <c:pt idx="370">
                  <c:v>2.0164383561643837</c:v>
                </c:pt>
                <c:pt idx="371">
                  <c:v>2.0191780821917806</c:v>
                </c:pt>
                <c:pt idx="372">
                  <c:v>2.021917808219178</c:v>
                </c:pt>
                <c:pt idx="373">
                  <c:v>2.0246575342465754</c:v>
                </c:pt>
                <c:pt idx="374">
                  <c:v>2.0273972602739727</c:v>
                </c:pt>
                <c:pt idx="375">
                  <c:v>2.0301369863013701</c:v>
                </c:pt>
                <c:pt idx="376">
                  <c:v>2.032876712328767</c:v>
                </c:pt>
                <c:pt idx="377">
                  <c:v>2.0356164383561643</c:v>
                </c:pt>
                <c:pt idx="378">
                  <c:v>2.0383561643835617</c:v>
                </c:pt>
                <c:pt idx="379">
                  <c:v>2.0410958904109591</c:v>
                </c:pt>
                <c:pt idx="380">
                  <c:v>2.043835616438356</c:v>
                </c:pt>
                <c:pt idx="381">
                  <c:v>2.0465753424657533</c:v>
                </c:pt>
                <c:pt idx="382">
                  <c:v>2.0493150684931507</c:v>
                </c:pt>
                <c:pt idx="383">
                  <c:v>2.0520547945205481</c:v>
                </c:pt>
                <c:pt idx="384">
                  <c:v>2.0547945205479454</c:v>
                </c:pt>
                <c:pt idx="385">
                  <c:v>2.0575342465753423</c:v>
                </c:pt>
                <c:pt idx="386">
                  <c:v>2.0602739726027397</c:v>
                </c:pt>
                <c:pt idx="387">
                  <c:v>2.0630136986301371</c:v>
                </c:pt>
                <c:pt idx="388">
                  <c:v>2.0657534246575344</c:v>
                </c:pt>
                <c:pt idx="389">
                  <c:v>2.0684931506849313</c:v>
                </c:pt>
                <c:pt idx="390">
                  <c:v>2.0712328767123287</c:v>
                </c:pt>
                <c:pt idx="391">
                  <c:v>2.0739726027397261</c:v>
                </c:pt>
                <c:pt idx="392">
                  <c:v>2.0767123287671234</c:v>
                </c:pt>
                <c:pt idx="393">
                  <c:v>2.0794520547945203</c:v>
                </c:pt>
                <c:pt idx="394">
                  <c:v>2.0821917808219177</c:v>
                </c:pt>
                <c:pt idx="395">
                  <c:v>2.0849315068493151</c:v>
                </c:pt>
                <c:pt idx="396">
                  <c:v>2.0876712328767124</c:v>
                </c:pt>
                <c:pt idx="397">
                  <c:v>2.0904109589041098</c:v>
                </c:pt>
                <c:pt idx="398">
                  <c:v>2.0931506849315067</c:v>
                </c:pt>
                <c:pt idx="399">
                  <c:v>2.095890410958904</c:v>
                </c:pt>
                <c:pt idx="400">
                  <c:v>2.0986301369863014</c:v>
                </c:pt>
                <c:pt idx="401">
                  <c:v>2.1013698630136988</c:v>
                </c:pt>
                <c:pt idx="402">
                  <c:v>2.1041095890410957</c:v>
                </c:pt>
                <c:pt idx="403">
                  <c:v>2.106849315068493</c:v>
                </c:pt>
                <c:pt idx="404">
                  <c:v>2.1095890410958904</c:v>
                </c:pt>
                <c:pt idx="405">
                  <c:v>2.1123287671232878</c:v>
                </c:pt>
                <c:pt idx="406">
                  <c:v>2.1150684931506851</c:v>
                </c:pt>
                <c:pt idx="407">
                  <c:v>2.117808219178082</c:v>
                </c:pt>
                <c:pt idx="408">
                  <c:v>2.1205479452054794</c:v>
                </c:pt>
                <c:pt idx="409">
                  <c:v>2.1232876712328768</c:v>
                </c:pt>
                <c:pt idx="410">
                  <c:v>2.1260273972602741</c:v>
                </c:pt>
                <c:pt idx="411">
                  <c:v>2.128767123287671</c:v>
                </c:pt>
                <c:pt idx="412">
                  <c:v>2.1315068493150684</c:v>
                </c:pt>
                <c:pt idx="413">
                  <c:v>2.1342465753424658</c:v>
                </c:pt>
                <c:pt idx="414">
                  <c:v>2.1369863013698631</c:v>
                </c:pt>
                <c:pt idx="415">
                  <c:v>2.1397260273972605</c:v>
                </c:pt>
                <c:pt idx="416">
                  <c:v>2.1424657534246574</c:v>
                </c:pt>
                <c:pt idx="417">
                  <c:v>2.1452054794520548</c:v>
                </c:pt>
                <c:pt idx="418">
                  <c:v>2.1479452054794521</c:v>
                </c:pt>
                <c:pt idx="419">
                  <c:v>2.1506849315068495</c:v>
                </c:pt>
                <c:pt idx="420">
                  <c:v>2.1534246575342464</c:v>
                </c:pt>
                <c:pt idx="421">
                  <c:v>2.1561643835616437</c:v>
                </c:pt>
                <c:pt idx="422">
                  <c:v>2.1589041095890411</c:v>
                </c:pt>
                <c:pt idx="423">
                  <c:v>2.1616438356164385</c:v>
                </c:pt>
                <c:pt idx="424">
                  <c:v>2.1643835616438358</c:v>
                </c:pt>
                <c:pt idx="425">
                  <c:v>2.1671232876712327</c:v>
                </c:pt>
                <c:pt idx="426">
                  <c:v>2.1698630136986301</c:v>
                </c:pt>
                <c:pt idx="427">
                  <c:v>2.1726027397260275</c:v>
                </c:pt>
                <c:pt idx="428">
                  <c:v>2.1753424657534248</c:v>
                </c:pt>
                <c:pt idx="429">
                  <c:v>2.1780821917808217</c:v>
                </c:pt>
                <c:pt idx="430">
                  <c:v>2.1808219178082191</c:v>
                </c:pt>
                <c:pt idx="431">
                  <c:v>2.1835616438356165</c:v>
                </c:pt>
                <c:pt idx="432">
                  <c:v>2.1863013698630138</c:v>
                </c:pt>
                <c:pt idx="433">
                  <c:v>2.1890410958904107</c:v>
                </c:pt>
                <c:pt idx="434">
                  <c:v>2.1917808219178081</c:v>
                </c:pt>
                <c:pt idx="435">
                  <c:v>2.1945205479452055</c:v>
                </c:pt>
                <c:pt idx="436">
                  <c:v>2.1972602739726028</c:v>
                </c:pt>
                <c:pt idx="437">
                  <c:v>2.2000000000000002</c:v>
                </c:pt>
                <c:pt idx="438">
                  <c:v>2.2027397260273971</c:v>
                </c:pt>
                <c:pt idx="439">
                  <c:v>2.2054794520547945</c:v>
                </c:pt>
                <c:pt idx="440">
                  <c:v>2.2082191780821918</c:v>
                </c:pt>
                <c:pt idx="441">
                  <c:v>2.2109589041095892</c:v>
                </c:pt>
                <c:pt idx="442">
                  <c:v>2.2136986301369861</c:v>
                </c:pt>
                <c:pt idx="443">
                  <c:v>2.2164383561643834</c:v>
                </c:pt>
                <c:pt idx="444">
                  <c:v>2.2191780821917808</c:v>
                </c:pt>
                <c:pt idx="445">
                  <c:v>2.2219178082191782</c:v>
                </c:pt>
                <c:pt idx="446">
                  <c:v>2.2246575342465755</c:v>
                </c:pt>
                <c:pt idx="447">
                  <c:v>2.2273972602739724</c:v>
                </c:pt>
                <c:pt idx="448">
                  <c:v>2.2301369863013698</c:v>
                </c:pt>
                <c:pt idx="449">
                  <c:v>2.2328767123287672</c:v>
                </c:pt>
                <c:pt idx="450">
                  <c:v>2.2356164383561645</c:v>
                </c:pt>
                <c:pt idx="451">
                  <c:v>2.2383561643835614</c:v>
                </c:pt>
                <c:pt idx="452">
                  <c:v>2.2410958904109588</c:v>
                </c:pt>
                <c:pt idx="453">
                  <c:v>2.2438356164383562</c:v>
                </c:pt>
                <c:pt idx="454">
                  <c:v>2.2465753424657535</c:v>
                </c:pt>
                <c:pt idx="455">
                  <c:v>2.2493150684931509</c:v>
                </c:pt>
                <c:pt idx="456">
                  <c:v>2.2520547945205478</c:v>
                </c:pt>
                <c:pt idx="457">
                  <c:v>2.2547945205479452</c:v>
                </c:pt>
                <c:pt idx="458">
                  <c:v>2.2575342465753425</c:v>
                </c:pt>
                <c:pt idx="459">
                  <c:v>2.2602739726027399</c:v>
                </c:pt>
                <c:pt idx="460">
                  <c:v>2.2630136986301368</c:v>
                </c:pt>
                <c:pt idx="461">
                  <c:v>2.2657534246575342</c:v>
                </c:pt>
                <c:pt idx="462">
                  <c:v>2.2684931506849315</c:v>
                </c:pt>
                <c:pt idx="463">
                  <c:v>2.2712328767123289</c:v>
                </c:pt>
                <c:pt idx="464">
                  <c:v>2.2739726027397262</c:v>
                </c:pt>
                <c:pt idx="465">
                  <c:v>2.2767123287671232</c:v>
                </c:pt>
                <c:pt idx="466">
                  <c:v>2.2794520547945205</c:v>
                </c:pt>
                <c:pt idx="467">
                  <c:v>2.2821917808219179</c:v>
                </c:pt>
                <c:pt idx="468">
                  <c:v>2.2849315068493152</c:v>
                </c:pt>
                <c:pt idx="469">
                  <c:v>2.2876712328767121</c:v>
                </c:pt>
                <c:pt idx="470">
                  <c:v>2.2904109589041095</c:v>
                </c:pt>
                <c:pt idx="471">
                  <c:v>2.2931506849315069</c:v>
                </c:pt>
                <c:pt idx="472">
                  <c:v>2.2958904109589042</c:v>
                </c:pt>
                <c:pt idx="473">
                  <c:v>2.2986301369863016</c:v>
                </c:pt>
                <c:pt idx="474">
                  <c:v>2.3013698630136985</c:v>
                </c:pt>
                <c:pt idx="475">
                  <c:v>2.3041095890410959</c:v>
                </c:pt>
                <c:pt idx="476">
                  <c:v>2.3068493150684932</c:v>
                </c:pt>
                <c:pt idx="477">
                  <c:v>2.3095890410958906</c:v>
                </c:pt>
                <c:pt idx="478">
                  <c:v>2.3123287671232875</c:v>
                </c:pt>
                <c:pt idx="479">
                  <c:v>2.3150684931506849</c:v>
                </c:pt>
                <c:pt idx="480">
                  <c:v>2.3178082191780822</c:v>
                </c:pt>
                <c:pt idx="481">
                  <c:v>2.3205479452054796</c:v>
                </c:pt>
                <c:pt idx="482">
                  <c:v>2.3232876712328765</c:v>
                </c:pt>
                <c:pt idx="483">
                  <c:v>2.3260273972602739</c:v>
                </c:pt>
                <c:pt idx="484">
                  <c:v>2.3287671232876712</c:v>
                </c:pt>
                <c:pt idx="485">
                  <c:v>2.3315068493150686</c:v>
                </c:pt>
                <c:pt idx="486">
                  <c:v>2.3342465753424659</c:v>
                </c:pt>
                <c:pt idx="487">
                  <c:v>2.3369863013698629</c:v>
                </c:pt>
                <c:pt idx="488">
                  <c:v>2.3397260273972602</c:v>
                </c:pt>
                <c:pt idx="489">
                  <c:v>2.3424657534246576</c:v>
                </c:pt>
                <c:pt idx="490">
                  <c:v>2.3452054794520549</c:v>
                </c:pt>
                <c:pt idx="491">
                  <c:v>2.3479452054794518</c:v>
                </c:pt>
                <c:pt idx="492">
                  <c:v>2.3506849315068492</c:v>
                </c:pt>
                <c:pt idx="493">
                  <c:v>2.3534246575342466</c:v>
                </c:pt>
                <c:pt idx="494">
                  <c:v>2.3561643835616439</c:v>
                </c:pt>
                <c:pt idx="495">
                  <c:v>2.3589041095890413</c:v>
                </c:pt>
                <c:pt idx="496">
                  <c:v>2.3616438356164382</c:v>
                </c:pt>
                <c:pt idx="497">
                  <c:v>2.3643835616438356</c:v>
                </c:pt>
                <c:pt idx="498">
                  <c:v>2.3671232876712329</c:v>
                </c:pt>
                <c:pt idx="499">
                  <c:v>2.3698630136986303</c:v>
                </c:pt>
                <c:pt idx="500">
                  <c:v>2.3726027397260272</c:v>
                </c:pt>
                <c:pt idx="501">
                  <c:v>2.3753424657534246</c:v>
                </c:pt>
                <c:pt idx="502">
                  <c:v>2.3780821917808219</c:v>
                </c:pt>
                <c:pt idx="503">
                  <c:v>2.3808219178082193</c:v>
                </c:pt>
                <c:pt idx="504">
                  <c:v>2.3835616438356166</c:v>
                </c:pt>
                <c:pt idx="505">
                  <c:v>2.3863013698630136</c:v>
                </c:pt>
                <c:pt idx="506">
                  <c:v>2.3890410958904109</c:v>
                </c:pt>
                <c:pt idx="507">
                  <c:v>2.3917808219178083</c:v>
                </c:pt>
                <c:pt idx="508">
                  <c:v>2.3945205479452056</c:v>
                </c:pt>
                <c:pt idx="509">
                  <c:v>2.3972602739726026</c:v>
                </c:pt>
                <c:pt idx="510">
                  <c:v>2.4</c:v>
                </c:pt>
                <c:pt idx="511">
                  <c:v>2.4027397260273973</c:v>
                </c:pt>
                <c:pt idx="512">
                  <c:v>2.4054794520547946</c:v>
                </c:pt>
                <c:pt idx="513">
                  <c:v>2.408219178082192</c:v>
                </c:pt>
                <c:pt idx="514">
                  <c:v>2.4109589041095889</c:v>
                </c:pt>
                <c:pt idx="515">
                  <c:v>2.4136986301369863</c:v>
                </c:pt>
                <c:pt idx="516">
                  <c:v>2.4164383561643836</c:v>
                </c:pt>
                <c:pt idx="517">
                  <c:v>2.419178082191781</c:v>
                </c:pt>
                <c:pt idx="518">
                  <c:v>2.4219178082191779</c:v>
                </c:pt>
                <c:pt idx="519">
                  <c:v>2.4246575342465753</c:v>
                </c:pt>
                <c:pt idx="520">
                  <c:v>2.4273972602739726</c:v>
                </c:pt>
                <c:pt idx="521">
                  <c:v>2.43013698630137</c:v>
                </c:pt>
                <c:pt idx="522">
                  <c:v>2.4328767123287673</c:v>
                </c:pt>
                <c:pt idx="523">
                  <c:v>2.4356164383561643</c:v>
                </c:pt>
                <c:pt idx="524">
                  <c:v>2.4383561643835616</c:v>
                </c:pt>
                <c:pt idx="525">
                  <c:v>2.441095890410959</c:v>
                </c:pt>
                <c:pt idx="526">
                  <c:v>2.4438356164383563</c:v>
                </c:pt>
                <c:pt idx="527">
                  <c:v>2.4465753424657533</c:v>
                </c:pt>
                <c:pt idx="528">
                  <c:v>2.4493150684931506</c:v>
                </c:pt>
                <c:pt idx="529">
                  <c:v>2.452054794520548</c:v>
                </c:pt>
                <c:pt idx="530">
                  <c:v>2.4547945205479453</c:v>
                </c:pt>
                <c:pt idx="531">
                  <c:v>2.4575342465753423</c:v>
                </c:pt>
                <c:pt idx="532">
                  <c:v>2.4602739726027396</c:v>
                </c:pt>
                <c:pt idx="533">
                  <c:v>2.463013698630137</c:v>
                </c:pt>
                <c:pt idx="534">
                  <c:v>2.4657534246575343</c:v>
                </c:pt>
                <c:pt idx="535">
                  <c:v>2.4684931506849317</c:v>
                </c:pt>
                <c:pt idx="536">
                  <c:v>2.4712328767123286</c:v>
                </c:pt>
                <c:pt idx="537">
                  <c:v>2.473972602739726</c:v>
                </c:pt>
                <c:pt idx="538">
                  <c:v>2.4767123287671233</c:v>
                </c:pt>
                <c:pt idx="539">
                  <c:v>2.4794520547945207</c:v>
                </c:pt>
                <c:pt idx="540">
                  <c:v>2.4821917808219176</c:v>
                </c:pt>
                <c:pt idx="541">
                  <c:v>2.484931506849315</c:v>
                </c:pt>
                <c:pt idx="542">
                  <c:v>2.4876712328767123</c:v>
                </c:pt>
                <c:pt idx="543">
                  <c:v>2.4904109589041097</c:v>
                </c:pt>
                <c:pt idx="544">
                  <c:v>2.493150684931507</c:v>
                </c:pt>
                <c:pt idx="545">
                  <c:v>2.495890410958904</c:v>
                </c:pt>
                <c:pt idx="546">
                  <c:v>2.4986301369863013</c:v>
                </c:pt>
                <c:pt idx="547">
                  <c:v>2.5013698630136987</c:v>
                </c:pt>
                <c:pt idx="548">
                  <c:v>2.504109589041096</c:v>
                </c:pt>
                <c:pt idx="549">
                  <c:v>2.506849315068493</c:v>
                </c:pt>
                <c:pt idx="550">
                  <c:v>2.5095890410958903</c:v>
                </c:pt>
                <c:pt idx="551">
                  <c:v>2.5123287671232877</c:v>
                </c:pt>
                <c:pt idx="552">
                  <c:v>2.515068493150685</c:v>
                </c:pt>
                <c:pt idx="553">
                  <c:v>2.5178082191780824</c:v>
                </c:pt>
                <c:pt idx="554">
                  <c:v>2.5205479452054793</c:v>
                </c:pt>
                <c:pt idx="555">
                  <c:v>2.5232876712328767</c:v>
                </c:pt>
                <c:pt idx="556">
                  <c:v>2.526027397260274</c:v>
                </c:pt>
                <c:pt idx="557">
                  <c:v>2.5287671232876714</c:v>
                </c:pt>
                <c:pt idx="558">
                  <c:v>2.5315068493150683</c:v>
                </c:pt>
                <c:pt idx="559">
                  <c:v>2.5342465753424657</c:v>
                </c:pt>
                <c:pt idx="560">
                  <c:v>2.536986301369863</c:v>
                </c:pt>
                <c:pt idx="561">
                  <c:v>2.5397260273972604</c:v>
                </c:pt>
                <c:pt idx="562">
                  <c:v>2.5424657534246577</c:v>
                </c:pt>
                <c:pt idx="563">
                  <c:v>2.5452054794520547</c:v>
                </c:pt>
                <c:pt idx="564">
                  <c:v>2.547945205479452</c:v>
                </c:pt>
                <c:pt idx="565">
                  <c:v>2.5506849315068494</c:v>
                </c:pt>
                <c:pt idx="566">
                  <c:v>2.5534246575342467</c:v>
                </c:pt>
                <c:pt idx="567">
                  <c:v>2.5561643835616437</c:v>
                </c:pt>
                <c:pt idx="568">
                  <c:v>2.558904109589041</c:v>
                </c:pt>
                <c:pt idx="569">
                  <c:v>2.5616438356164384</c:v>
                </c:pt>
                <c:pt idx="570">
                  <c:v>2.5643835616438357</c:v>
                </c:pt>
                <c:pt idx="571">
                  <c:v>2.5671232876712327</c:v>
                </c:pt>
                <c:pt idx="572">
                  <c:v>2.56986301369863</c:v>
                </c:pt>
                <c:pt idx="573">
                  <c:v>2.5726027397260274</c:v>
                </c:pt>
                <c:pt idx="574">
                  <c:v>2.5753424657534247</c:v>
                </c:pt>
                <c:pt idx="575">
                  <c:v>2.5780821917808221</c:v>
                </c:pt>
                <c:pt idx="576">
                  <c:v>2.580821917808219</c:v>
                </c:pt>
                <c:pt idx="577">
                  <c:v>2.5835616438356164</c:v>
                </c:pt>
                <c:pt idx="578">
                  <c:v>2.5863013698630137</c:v>
                </c:pt>
                <c:pt idx="579">
                  <c:v>2.5890410958904111</c:v>
                </c:pt>
                <c:pt idx="580">
                  <c:v>2.591780821917808</c:v>
                </c:pt>
                <c:pt idx="581">
                  <c:v>2.5945205479452054</c:v>
                </c:pt>
                <c:pt idx="582">
                  <c:v>2.5972602739726027</c:v>
                </c:pt>
                <c:pt idx="583">
                  <c:v>2.6</c:v>
                </c:pt>
                <c:pt idx="584">
                  <c:v>2.6027397260273974</c:v>
                </c:pt>
                <c:pt idx="585">
                  <c:v>2.6054794520547944</c:v>
                </c:pt>
                <c:pt idx="586">
                  <c:v>2.6082191780821917</c:v>
                </c:pt>
                <c:pt idx="587">
                  <c:v>2.6109589041095891</c:v>
                </c:pt>
                <c:pt idx="588">
                  <c:v>2.6136986301369864</c:v>
                </c:pt>
                <c:pt idx="589">
                  <c:v>2.6164383561643834</c:v>
                </c:pt>
                <c:pt idx="590">
                  <c:v>2.6191780821917807</c:v>
                </c:pt>
                <c:pt idx="591">
                  <c:v>2.6219178082191781</c:v>
                </c:pt>
                <c:pt idx="592">
                  <c:v>2.6246575342465754</c:v>
                </c:pt>
                <c:pt idx="593">
                  <c:v>2.6273972602739728</c:v>
                </c:pt>
                <c:pt idx="594">
                  <c:v>2.6301369863013697</c:v>
                </c:pt>
                <c:pt idx="595">
                  <c:v>2.6328767123287671</c:v>
                </c:pt>
                <c:pt idx="596">
                  <c:v>2.6356164383561644</c:v>
                </c:pt>
                <c:pt idx="597">
                  <c:v>2.6383561643835618</c:v>
                </c:pt>
                <c:pt idx="598">
                  <c:v>2.6410958904109587</c:v>
                </c:pt>
                <c:pt idx="599">
                  <c:v>2.6438356164383561</c:v>
                </c:pt>
                <c:pt idx="600">
                  <c:v>2.6465753424657534</c:v>
                </c:pt>
                <c:pt idx="601">
                  <c:v>2.6493150684931508</c:v>
                </c:pt>
                <c:pt idx="602">
                  <c:v>2.6520547945205482</c:v>
                </c:pt>
                <c:pt idx="603">
                  <c:v>2.6547945205479451</c:v>
                </c:pt>
                <c:pt idx="604">
                  <c:v>2.6575342465753424</c:v>
                </c:pt>
                <c:pt idx="605">
                  <c:v>2.6602739726027398</c:v>
                </c:pt>
                <c:pt idx="606">
                  <c:v>2.6630136986301371</c:v>
                </c:pt>
                <c:pt idx="607">
                  <c:v>2.6657534246575341</c:v>
                </c:pt>
                <c:pt idx="608">
                  <c:v>2.6684931506849314</c:v>
                </c:pt>
                <c:pt idx="609">
                  <c:v>2.6712328767123288</c:v>
                </c:pt>
                <c:pt idx="610">
                  <c:v>2.6739726027397261</c:v>
                </c:pt>
                <c:pt idx="611">
                  <c:v>2.6767123287671235</c:v>
                </c:pt>
                <c:pt idx="612">
                  <c:v>2.6794520547945204</c:v>
                </c:pt>
                <c:pt idx="613">
                  <c:v>2.6821917808219178</c:v>
                </c:pt>
                <c:pt idx="614">
                  <c:v>2.6849315068493151</c:v>
                </c:pt>
                <c:pt idx="615">
                  <c:v>2.6876712328767125</c:v>
                </c:pt>
                <c:pt idx="616">
                  <c:v>2.6904109589041094</c:v>
                </c:pt>
                <c:pt idx="617">
                  <c:v>2.6931506849315068</c:v>
                </c:pt>
                <c:pt idx="618">
                  <c:v>2.6958904109589041</c:v>
                </c:pt>
                <c:pt idx="619">
                  <c:v>2.6986301369863015</c:v>
                </c:pt>
                <c:pt idx="620">
                  <c:v>2.7013698630136984</c:v>
                </c:pt>
                <c:pt idx="621">
                  <c:v>2.7041095890410958</c:v>
                </c:pt>
                <c:pt idx="622">
                  <c:v>2.7068493150684931</c:v>
                </c:pt>
                <c:pt idx="623">
                  <c:v>2.7095890410958905</c:v>
                </c:pt>
                <c:pt idx="624">
                  <c:v>2.7123287671232879</c:v>
                </c:pt>
                <c:pt idx="625">
                  <c:v>2.7150684931506848</c:v>
                </c:pt>
                <c:pt idx="626">
                  <c:v>2.7178082191780821</c:v>
                </c:pt>
                <c:pt idx="627">
                  <c:v>2.7205479452054795</c:v>
                </c:pt>
                <c:pt idx="628">
                  <c:v>2.7232876712328768</c:v>
                </c:pt>
                <c:pt idx="629">
                  <c:v>2.7260273972602738</c:v>
                </c:pt>
                <c:pt idx="630">
                  <c:v>2.7287671232876711</c:v>
                </c:pt>
                <c:pt idx="631">
                  <c:v>2.7315068493150685</c:v>
                </c:pt>
                <c:pt idx="632">
                  <c:v>2.7342465753424658</c:v>
                </c:pt>
                <c:pt idx="633">
                  <c:v>2.7369863013698632</c:v>
                </c:pt>
                <c:pt idx="634">
                  <c:v>2.7397260273972601</c:v>
                </c:pt>
                <c:pt idx="635">
                  <c:v>2.7424657534246575</c:v>
                </c:pt>
                <c:pt idx="636">
                  <c:v>2.7452054794520548</c:v>
                </c:pt>
                <c:pt idx="637">
                  <c:v>2.7479452054794522</c:v>
                </c:pt>
                <c:pt idx="638">
                  <c:v>2.7506849315068491</c:v>
                </c:pt>
                <c:pt idx="639">
                  <c:v>2.7534246575342465</c:v>
                </c:pt>
                <c:pt idx="640">
                  <c:v>2.7561643835616438</c:v>
                </c:pt>
                <c:pt idx="641">
                  <c:v>2.7589041095890412</c:v>
                </c:pt>
                <c:pt idx="642">
                  <c:v>2.7616438356164386</c:v>
                </c:pt>
                <c:pt idx="643">
                  <c:v>2.7643835616438355</c:v>
                </c:pt>
                <c:pt idx="644">
                  <c:v>2.7671232876712328</c:v>
                </c:pt>
                <c:pt idx="645">
                  <c:v>2.7698630136986302</c:v>
                </c:pt>
                <c:pt idx="646">
                  <c:v>2.7726027397260276</c:v>
                </c:pt>
                <c:pt idx="647">
                  <c:v>2.7753424657534245</c:v>
                </c:pt>
                <c:pt idx="648">
                  <c:v>2.7780821917808218</c:v>
                </c:pt>
                <c:pt idx="649">
                  <c:v>2.7808219178082192</c:v>
                </c:pt>
                <c:pt idx="650">
                  <c:v>2.7835616438356166</c:v>
                </c:pt>
                <c:pt idx="651">
                  <c:v>2.7863013698630139</c:v>
                </c:pt>
                <c:pt idx="652">
                  <c:v>2.7890410958904108</c:v>
                </c:pt>
                <c:pt idx="653">
                  <c:v>2.7917808219178082</c:v>
                </c:pt>
                <c:pt idx="654">
                  <c:v>2.7945205479452055</c:v>
                </c:pt>
                <c:pt idx="655">
                  <c:v>2.7972602739726029</c:v>
                </c:pt>
                <c:pt idx="656">
                  <c:v>2.8</c:v>
                </c:pt>
                <c:pt idx="657">
                  <c:v>2.8027397260273972</c:v>
                </c:pt>
                <c:pt idx="658">
                  <c:v>2.8054794520547945</c:v>
                </c:pt>
                <c:pt idx="659">
                  <c:v>2.8082191780821919</c:v>
                </c:pt>
                <c:pt idx="660">
                  <c:v>2.8109589041095893</c:v>
                </c:pt>
                <c:pt idx="661">
                  <c:v>2.8136986301369862</c:v>
                </c:pt>
                <c:pt idx="662">
                  <c:v>2.8164383561643835</c:v>
                </c:pt>
                <c:pt idx="663">
                  <c:v>2.8191780821917809</c:v>
                </c:pt>
                <c:pt idx="664">
                  <c:v>2.8219178082191783</c:v>
                </c:pt>
                <c:pt idx="665">
                  <c:v>2.8246575342465752</c:v>
                </c:pt>
                <c:pt idx="666">
                  <c:v>2.8273972602739725</c:v>
                </c:pt>
                <c:pt idx="667">
                  <c:v>2.8301369863013699</c:v>
                </c:pt>
                <c:pt idx="668">
                  <c:v>2.8328767123287673</c:v>
                </c:pt>
                <c:pt idx="669">
                  <c:v>2.8356164383561642</c:v>
                </c:pt>
                <c:pt idx="670">
                  <c:v>2.8383561643835615</c:v>
                </c:pt>
                <c:pt idx="671">
                  <c:v>2.8410958904109589</c:v>
                </c:pt>
                <c:pt idx="672">
                  <c:v>2.8438356164383563</c:v>
                </c:pt>
                <c:pt idx="673">
                  <c:v>2.8465753424657536</c:v>
                </c:pt>
                <c:pt idx="674">
                  <c:v>2.8493150684931505</c:v>
                </c:pt>
                <c:pt idx="675">
                  <c:v>2.8520547945205479</c:v>
                </c:pt>
                <c:pt idx="676">
                  <c:v>2.8547945205479452</c:v>
                </c:pt>
                <c:pt idx="677">
                  <c:v>2.8575342465753426</c:v>
                </c:pt>
                <c:pt idx="678">
                  <c:v>2.8602739726027395</c:v>
                </c:pt>
                <c:pt idx="679">
                  <c:v>2.8630136986301369</c:v>
                </c:pt>
                <c:pt idx="680">
                  <c:v>2.8657534246575342</c:v>
                </c:pt>
                <c:pt idx="681">
                  <c:v>2.8684931506849316</c:v>
                </c:pt>
                <c:pt idx="682">
                  <c:v>2.871232876712329</c:v>
                </c:pt>
                <c:pt idx="683">
                  <c:v>2.8739726027397259</c:v>
                </c:pt>
                <c:pt idx="684">
                  <c:v>2.8767123287671232</c:v>
                </c:pt>
                <c:pt idx="685">
                  <c:v>2.8794520547945206</c:v>
                </c:pt>
                <c:pt idx="686">
                  <c:v>2.882191780821918</c:v>
                </c:pt>
                <c:pt idx="687">
                  <c:v>2.8849315068493149</c:v>
                </c:pt>
                <c:pt idx="688">
                  <c:v>2.8876712328767122</c:v>
                </c:pt>
                <c:pt idx="689">
                  <c:v>2.8904109589041096</c:v>
                </c:pt>
                <c:pt idx="690">
                  <c:v>2.893150684931507</c:v>
                </c:pt>
                <c:pt idx="691">
                  <c:v>2.8958904109589043</c:v>
                </c:pt>
                <c:pt idx="692">
                  <c:v>2.8986301369863012</c:v>
                </c:pt>
                <c:pt idx="693">
                  <c:v>2.9013698630136986</c:v>
                </c:pt>
                <c:pt idx="694">
                  <c:v>2.904109589041096</c:v>
                </c:pt>
                <c:pt idx="695">
                  <c:v>2.9068493150684933</c:v>
                </c:pt>
                <c:pt idx="696">
                  <c:v>2.9095890410958902</c:v>
                </c:pt>
                <c:pt idx="697">
                  <c:v>2.9123287671232876</c:v>
                </c:pt>
                <c:pt idx="698">
                  <c:v>2.9150684931506849</c:v>
                </c:pt>
                <c:pt idx="699">
                  <c:v>2.9178082191780823</c:v>
                </c:pt>
                <c:pt idx="700">
                  <c:v>2.9205479452054797</c:v>
                </c:pt>
                <c:pt idx="701">
                  <c:v>2.9232876712328766</c:v>
                </c:pt>
                <c:pt idx="702">
                  <c:v>2.9260273972602739</c:v>
                </c:pt>
                <c:pt idx="703">
                  <c:v>2.9287671232876713</c:v>
                </c:pt>
                <c:pt idx="704">
                  <c:v>2.9315068493150687</c:v>
                </c:pt>
                <c:pt idx="705">
                  <c:v>2.9342465753424656</c:v>
                </c:pt>
                <c:pt idx="706">
                  <c:v>2.9369863013698629</c:v>
                </c:pt>
                <c:pt idx="707">
                  <c:v>2.9397260273972603</c:v>
                </c:pt>
                <c:pt idx="708">
                  <c:v>2.9424657534246577</c:v>
                </c:pt>
                <c:pt idx="709">
                  <c:v>2.9452054794520546</c:v>
                </c:pt>
                <c:pt idx="710">
                  <c:v>2.9479452054794519</c:v>
                </c:pt>
                <c:pt idx="711">
                  <c:v>2.9506849315068493</c:v>
                </c:pt>
                <c:pt idx="712">
                  <c:v>2.9534246575342467</c:v>
                </c:pt>
                <c:pt idx="713">
                  <c:v>2.956164383561644</c:v>
                </c:pt>
                <c:pt idx="714">
                  <c:v>2.9589041095890409</c:v>
                </c:pt>
                <c:pt idx="715">
                  <c:v>2.9616438356164383</c:v>
                </c:pt>
                <c:pt idx="716">
                  <c:v>2.9643835616438357</c:v>
                </c:pt>
                <c:pt idx="717">
                  <c:v>2.967123287671233</c:v>
                </c:pt>
                <c:pt idx="718">
                  <c:v>2.9698630136986299</c:v>
                </c:pt>
                <c:pt idx="719">
                  <c:v>2.9726027397260273</c:v>
                </c:pt>
                <c:pt idx="720">
                  <c:v>2.9753424657534246</c:v>
                </c:pt>
                <c:pt idx="721">
                  <c:v>2.978082191780822</c:v>
                </c:pt>
                <c:pt idx="722">
                  <c:v>2.9808219178082194</c:v>
                </c:pt>
                <c:pt idx="723">
                  <c:v>2.9835616438356163</c:v>
                </c:pt>
                <c:pt idx="724">
                  <c:v>2.9863013698630136</c:v>
                </c:pt>
                <c:pt idx="725">
                  <c:v>2.989041095890411</c:v>
                </c:pt>
                <c:pt idx="726">
                  <c:v>2.9917808219178084</c:v>
                </c:pt>
                <c:pt idx="727">
                  <c:v>2.9945205479452053</c:v>
                </c:pt>
                <c:pt idx="728">
                  <c:v>2.9972602739726026</c:v>
                </c:pt>
                <c:pt idx="729">
                  <c:v>3</c:v>
                </c:pt>
                <c:pt idx="730">
                  <c:v>3.0027397260273974</c:v>
                </c:pt>
                <c:pt idx="731">
                  <c:v>3.0054794520547947</c:v>
                </c:pt>
                <c:pt idx="732">
                  <c:v>3.0082191780821916</c:v>
                </c:pt>
                <c:pt idx="733">
                  <c:v>3.010958904109589</c:v>
                </c:pt>
                <c:pt idx="734">
                  <c:v>3.0136986301369864</c:v>
                </c:pt>
                <c:pt idx="735">
                  <c:v>3.0164383561643837</c:v>
                </c:pt>
                <c:pt idx="736">
                  <c:v>3.0191780821917806</c:v>
                </c:pt>
                <c:pt idx="737">
                  <c:v>3.021917808219178</c:v>
                </c:pt>
                <c:pt idx="738">
                  <c:v>3.0246575342465754</c:v>
                </c:pt>
                <c:pt idx="739">
                  <c:v>3.0273972602739727</c:v>
                </c:pt>
                <c:pt idx="740">
                  <c:v>3.0301369863013701</c:v>
                </c:pt>
                <c:pt idx="741">
                  <c:v>3.032876712328767</c:v>
                </c:pt>
                <c:pt idx="742">
                  <c:v>3.0356164383561643</c:v>
                </c:pt>
                <c:pt idx="743">
                  <c:v>3.0383561643835617</c:v>
                </c:pt>
                <c:pt idx="744">
                  <c:v>3.0410958904109591</c:v>
                </c:pt>
                <c:pt idx="745">
                  <c:v>3.043835616438356</c:v>
                </c:pt>
                <c:pt idx="746">
                  <c:v>3.0465753424657533</c:v>
                </c:pt>
                <c:pt idx="747">
                  <c:v>3.0493150684931507</c:v>
                </c:pt>
                <c:pt idx="748">
                  <c:v>3.0520547945205481</c:v>
                </c:pt>
                <c:pt idx="749">
                  <c:v>3.0547945205479454</c:v>
                </c:pt>
                <c:pt idx="750">
                  <c:v>3.0575342465753423</c:v>
                </c:pt>
                <c:pt idx="751">
                  <c:v>3.0602739726027397</c:v>
                </c:pt>
                <c:pt idx="752">
                  <c:v>3.0630136986301371</c:v>
                </c:pt>
                <c:pt idx="753">
                  <c:v>3.0657534246575344</c:v>
                </c:pt>
                <c:pt idx="754">
                  <c:v>3.0684931506849313</c:v>
                </c:pt>
                <c:pt idx="755">
                  <c:v>3.0712328767123287</c:v>
                </c:pt>
                <c:pt idx="756">
                  <c:v>3.0739726027397261</c:v>
                </c:pt>
                <c:pt idx="757">
                  <c:v>3.0767123287671234</c:v>
                </c:pt>
                <c:pt idx="758">
                  <c:v>3.0794520547945203</c:v>
                </c:pt>
                <c:pt idx="759">
                  <c:v>3.0821917808219177</c:v>
                </c:pt>
                <c:pt idx="760">
                  <c:v>3.0849315068493151</c:v>
                </c:pt>
                <c:pt idx="761">
                  <c:v>3.0876712328767124</c:v>
                </c:pt>
                <c:pt idx="762">
                  <c:v>3.0904109589041098</c:v>
                </c:pt>
                <c:pt idx="763">
                  <c:v>3.0931506849315067</c:v>
                </c:pt>
                <c:pt idx="764">
                  <c:v>3.095890410958904</c:v>
                </c:pt>
                <c:pt idx="765">
                  <c:v>3.0986301369863014</c:v>
                </c:pt>
                <c:pt idx="766">
                  <c:v>3.1013698630136988</c:v>
                </c:pt>
                <c:pt idx="767">
                  <c:v>3.1041095890410957</c:v>
                </c:pt>
                <c:pt idx="768">
                  <c:v>3.106849315068493</c:v>
                </c:pt>
                <c:pt idx="769">
                  <c:v>3.1095890410958904</c:v>
                </c:pt>
                <c:pt idx="770">
                  <c:v>3.1123287671232878</c:v>
                </c:pt>
                <c:pt idx="771">
                  <c:v>3.1150684931506851</c:v>
                </c:pt>
                <c:pt idx="772">
                  <c:v>3.117808219178082</c:v>
                </c:pt>
                <c:pt idx="773">
                  <c:v>3.1205479452054794</c:v>
                </c:pt>
                <c:pt idx="774">
                  <c:v>3.1232876712328768</c:v>
                </c:pt>
                <c:pt idx="775">
                  <c:v>3.1260273972602741</c:v>
                </c:pt>
                <c:pt idx="776">
                  <c:v>3.128767123287671</c:v>
                </c:pt>
                <c:pt idx="777">
                  <c:v>3.1315068493150684</c:v>
                </c:pt>
                <c:pt idx="778">
                  <c:v>3.1342465753424658</c:v>
                </c:pt>
                <c:pt idx="779">
                  <c:v>3.1369863013698631</c:v>
                </c:pt>
                <c:pt idx="780">
                  <c:v>3.1397260273972605</c:v>
                </c:pt>
                <c:pt idx="781">
                  <c:v>3.1424657534246574</c:v>
                </c:pt>
                <c:pt idx="782">
                  <c:v>3.1452054794520548</c:v>
                </c:pt>
                <c:pt idx="783">
                  <c:v>3.1479452054794521</c:v>
                </c:pt>
                <c:pt idx="784">
                  <c:v>3.1506849315068495</c:v>
                </c:pt>
                <c:pt idx="785">
                  <c:v>3.1534246575342464</c:v>
                </c:pt>
                <c:pt idx="786">
                  <c:v>3.1561643835616437</c:v>
                </c:pt>
                <c:pt idx="787">
                  <c:v>3.1589041095890411</c:v>
                </c:pt>
                <c:pt idx="788">
                  <c:v>3.1616438356164385</c:v>
                </c:pt>
                <c:pt idx="789">
                  <c:v>3.1643835616438358</c:v>
                </c:pt>
                <c:pt idx="790">
                  <c:v>3.1671232876712327</c:v>
                </c:pt>
                <c:pt idx="791">
                  <c:v>3.1698630136986301</c:v>
                </c:pt>
                <c:pt idx="792">
                  <c:v>3.1726027397260275</c:v>
                </c:pt>
                <c:pt idx="793">
                  <c:v>3.1753424657534248</c:v>
                </c:pt>
                <c:pt idx="794">
                  <c:v>3.1780821917808217</c:v>
                </c:pt>
                <c:pt idx="795">
                  <c:v>3.1808219178082191</c:v>
                </c:pt>
                <c:pt idx="796">
                  <c:v>3.1835616438356165</c:v>
                </c:pt>
                <c:pt idx="797">
                  <c:v>3.1863013698630138</c:v>
                </c:pt>
                <c:pt idx="798">
                  <c:v>3.1890410958904107</c:v>
                </c:pt>
                <c:pt idx="799">
                  <c:v>3.1917808219178081</c:v>
                </c:pt>
                <c:pt idx="800">
                  <c:v>3.1945205479452055</c:v>
                </c:pt>
                <c:pt idx="801">
                  <c:v>3.1972602739726028</c:v>
                </c:pt>
                <c:pt idx="802">
                  <c:v>3.2</c:v>
                </c:pt>
                <c:pt idx="803">
                  <c:v>3.2027397260273971</c:v>
                </c:pt>
                <c:pt idx="804">
                  <c:v>3.2054794520547945</c:v>
                </c:pt>
                <c:pt idx="805">
                  <c:v>3.2082191780821918</c:v>
                </c:pt>
                <c:pt idx="806">
                  <c:v>3.2109589041095892</c:v>
                </c:pt>
                <c:pt idx="807">
                  <c:v>3.2136986301369861</c:v>
                </c:pt>
                <c:pt idx="808">
                  <c:v>3.2164383561643834</c:v>
                </c:pt>
                <c:pt idx="809">
                  <c:v>3.2191780821917808</c:v>
                </c:pt>
                <c:pt idx="810">
                  <c:v>3.2219178082191782</c:v>
                </c:pt>
                <c:pt idx="811">
                  <c:v>3.2246575342465755</c:v>
                </c:pt>
                <c:pt idx="812">
                  <c:v>3.2273972602739724</c:v>
                </c:pt>
                <c:pt idx="813">
                  <c:v>3.2301369863013698</c:v>
                </c:pt>
                <c:pt idx="814">
                  <c:v>3.2328767123287672</c:v>
                </c:pt>
                <c:pt idx="815">
                  <c:v>3.2356164383561645</c:v>
                </c:pt>
                <c:pt idx="816">
                  <c:v>3.2383561643835614</c:v>
                </c:pt>
                <c:pt idx="817">
                  <c:v>3.2410958904109588</c:v>
                </c:pt>
                <c:pt idx="818">
                  <c:v>3.2438356164383562</c:v>
                </c:pt>
                <c:pt idx="819">
                  <c:v>3.2465753424657535</c:v>
                </c:pt>
                <c:pt idx="820">
                  <c:v>3.2493150684931509</c:v>
                </c:pt>
                <c:pt idx="821">
                  <c:v>3.2520547945205478</c:v>
                </c:pt>
                <c:pt idx="822">
                  <c:v>3.2547945205479452</c:v>
                </c:pt>
                <c:pt idx="823">
                  <c:v>3.2575342465753425</c:v>
                </c:pt>
                <c:pt idx="824">
                  <c:v>3.2602739726027399</c:v>
                </c:pt>
                <c:pt idx="825">
                  <c:v>3.2630136986301368</c:v>
                </c:pt>
                <c:pt idx="826">
                  <c:v>3.2657534246575342</c:v>
                </c:pt>
                <c:pt idx="827">
                  <c:v>3.2684931506849315</c:v>
                </c:pt>
                <c:pt idx="828">
                  <c:v>3.2712328767123289</c:v>
                </c:pt>
                <c:pt idx="829">
                  <c:v>3.2739726027397262</c:v>
                </c:pt>
                <c:pt idx="830">
                  <c:v>3.2767123287671232</c:v>
                </c:pt>
                <c:pt idx="831">
                  <c:v>3.2794520547945205</c:v>
                </c:pt>
                <c:pt idx="832">
                  <c:v>3.2821917808219179</c:v>
                </c:pt>
                <c:pt idx="833">
                  <c:v>3.2849315068493152</c:v>
                </c:pt>
                <c:pt idx="834">
                  <c:v>3.2876712328767121</c:v>
                </c:pt>
                <c:pt idx="835">
                  <c:v>3.2904109589041095</c:v>
                </c:pt>
                <c:pt idx="836">
                  <c:v>3.2931506849315069</c:v>
                </c:pt>
                <c:pt idx="837">
                  <c:v>3.2958904109589042</c:v>
                </c:pt>
                <c:pt idx="838">
                  <c:v>3.2986301369863016</c:v>
                </c:pt>
                <c:pt idx="839">
                  <c:v>3.3013698630136985</c:v>
                </c:pt>
                <c:pt idx="840">
                  <c:v>3.3041095890410959</c:v>
                </c:pt>
                <c:pt idx="841">
                  <c:v>3.3068493150684932</c:v>
                </c:pt>
                <c:pt idx="842">
                  <c:v>3.3095890410958906</c:v>
                </c:pt>
                <c:pt idx="843">
                  <c:v>3.3123287671232875</c:v>
                </c:pt>
                <c:pt idx="844">
                  <c:v>3.3150684931506849</c:v>
                </c:pt>
                <c:pt idx="845">
                  <c:v>3.3178082191780822</c:v>
                </c:pt>
                <c:pt idx="846">
                  <c:v>3.3205479452054796</c:v>
                </c:pt>
                <c:pt idx="847">
                  <c:v>3.3232876712328765</c:v>
                </c:pt>
                <c:pt idx="848">
                  <c:v>3.3260273972602739</c:v>
                </c:pt>
                <c:pt idx="849">
                  <c:v>3.3287671232876712</c:v>
                </c:pt>
                <c:pt idx="850">
                  <c:v>3.3315068493150686</c:v>
                </c:pt>
                <c:pt idx="851">
                  <c:v>3.3342465753424659</c:v>
                </c:pt>
                <c:pt idx="852">
                  <c:v>3.3369863013698629</c:v>
                </c:pt>
                <c:pt idx="853">
                  <c:v>3.3397260273972602</c:v>
                </c:pt>
                <c:pt idx="854">
                  <c:v>3.3424657534246576</c:v>
                </c:pt>
                <c:pt idx="855">
                  <c:v>3.3452054794520549</c:v>
                </c:pt>
                <c:pt idx="856">
                  <c:v>3.3479452054794518</c:v>
                </c:pt>
                <c:pt idx="857">
                  <c:v>3.3506849315068492</c:v>
                </c:pt>
                <c:pt idx="858">
                  <c:v>3.3534246575342466</c:v>
                </c:pt>
                <c:pt idx="859">
                  <c:v>3.3561643835616439</c:v>
                </c:pt>
                <c:pt idx="860">
                  <c:v>3.3589041095890413</c:v>
                </c:pt>
                <c:pt idx="861">
                  <c:v>3.3616438356164382</c:v>
                </c:pt>
                <c:pt idx="862">
                  <c:v>3.3643835616438356</c:v>
                </c:pt>
                <c:pt idx="863">
                  <c:v>3.3671232876712329</c:v>
                </c:pt>
                <c:pt idx="864">
                  <c:v>3.3698630136986303</c:v>
                </c:pt>
                <c:pt idx="865">
                  <c:v>3.3726027397260272</c:v>
                </c:pt>
                <c:pt idx="866">
                  <c:v>3.3753424657534246</c:v>
                </c:pt>
                <c:pt idx="867">
                  <c:v>3.3780821917808219</c:v>
                </c:pt>
                <c:pt idx="868">
                  <c:v>3.3808219178082193</c:v>
                </c:pt>
                <c:pt idx="869">
                  <c:v>3.3835616438356166</c:v>
                </c:pt>
                <c:pt idx="870">
                  <c:v>3.3863013698630136</c:v>
                </c:pt>
                <c:pt idx="871">
                  <c:v>3.3890410958904109</c:v>
                </c:pt>
                <c:pt idx="872">
                  <c:v>3.3917808219178083</c:v>
                </c:pt>
                <c:pt idx="873">
                  <c:v>3.3945205479452056</c:v>
                </c:pt>
                <c:pt idx="874">
                  <c:v>3.3972602739726026</c:v>
                </c:pt>
                <c:pt idx="875">
                  <c:v>3.4</c:v>
                </c:pt>
                <c:pt idx="876">
                  <c:v>3.4027397260273973</c:v>
                </c:pt>
                <c:pt idx="877">
                  <c:v>3.4054794520547946</c:v>
                </c:pt>
                <c:pt idx="878">
                  <c:v>3.408219178082192</c:v>
                </c:pt>
                <c:pt idx="879">
                  <c:v>3.4109589041095889</c:v>
                </c:pt>
                <c:pt idx="880">
                  <c:v>3.4136986301369863</c:v>
                </c:pt>
                <c:pt idx="881">
                  <c:v>3.4164383561643836</c:v>
                </c:pt>
                <c:pt idx="882">
                  <c:v>3.419178082191781</c:v>
                </c:pt>
                <c:pt idx="883">
                  <c:v>3.4219178082191779</c:v>
                </c:pt>
                <c:pt idx="884">
                  <c:v>3.4246575342465753</c:v>
                </c:pt>
                <c:pt idx="885">
                  <c:v>3.4273972602739726</c:v>
                </c:pt>
                <c:pt idx="886">
                  <c:v>3.43013698630137</c:v>
                </c:pt>
                <c:pt idx="887">
                  <c:v>3.4328767123287673</c:v>
                </c:pt>
                <c:pt idx="888">
                  <c:v>3.4356164383561643</c:v>
                </c:pt>
                <c:pt idx="889">
                  <c:v>3.4383561643835616</c:v>
                </c:pt>
                <c:pt idx="890">
                  <c:v>3.441095890410959</c:v>
                </c:pt>
                <c:pt idx="891">
                  <c:v>3.4438356164383563</c:v>
                </c:pt>
                <c:pt idx="892">
                  <c:v>3.4465753424657533</c:v>
                </c:pt>
                <c:pt idx="893">
                  <c:v>3.4493150684931506</c:v>
                </c:pt>
                <c:pt idx="894">
                  <c:v>3.452054794520548</c:v>
                </c:pt>
                <c:pt idx="895">
                  <c:v>3.4547945205479453</c:v>
                </c:pt>
                <c:pt idx="896">
                  <c:v>3.4575342465753423</c:v>
                </c:pt>
                <c:pt idx="897">
                  <c:v>3.4602739726027396</c:v>
                </c:pt>
                <c:pt idx="898">
                  <c:v>3.463013698630137</c:v>
                </c:pt>
                <c:pt idx="899">
                  <c:v>3.4657534246575343</c:v>
                </c:pt>
                <c:pt idx="900">
                  <c:v>3.4684931506849317</c:v>
                </c:pt>
                <c:pt idx="901">
                  <c:v>3.4712328767123286</c:v>
                </c:pt>
                <c:pt idx="902">
                  <c:v>3.473972602739726</c:v>
                </c:pt>
                <c:pt idx="903">
                  <c:v>3.4767123287671233</c:v>
                </c:pt>
                <c:pt idx="904">
                  <c:v>3.4794520547945207</c:v>
                </c:pt>
                <c:pt idx="905">
                  <c:v>3.4821917808219176</c:v>
                </c:pt>
                <c:pt idx="906">
                  <c:v>3.484931506849315</c:v>
                </c:pt>
                <c:pt idx="907">
                  <c:v>3.4876712328767123</c:v>
                </c:pt>
                <c:pt idx="908">
                  <c:v>3.4904109589041097</c:v>
                </c:pt>
                <c:pt idx="909">
                  <c:v>3.493150684931507</c:v>
                </c:pt>
                <c:pt idx="910">
                  <c:v>3.495890410958904</c:v>
                </c:pt>
                <c:pt idx="911">
                  <c:v>3.4986301369863013</c:v>
                </c:pt>
                <c:pt idx="912">
                  <c:v>3.5013698630136987</c:v>
                </c:pt>
                <c:pt idx="913">
                  <c:v>3.504109589041096</c:v>
                </c:pt>
                <c:pt idx="914">
                  <c:v>3.506849315068493</c:v>
                </c:pt>
                <c:pt idx="915">
                  <c:v>3.5095890410958903</c:v>
                </c:pt>
                <c:pt idx="916">
                  <c:v>3.5123287671232877</c:v>
                </c:pt>
                <c:pt idx="917">
                  <c:v>3.515068493150685</c:v>
                </c:pt>
                <c:pt idx="918">
                  <c:v>3.5178082191780824</c:v>
                </c:pt>
                <c:pt idx="919">
                  <c:v>3.5205479452054793</c:v>
                </c:pt>
                <c:pt idx="920">
                  <c:v>3.5232876712328767</c:v>
                </c:pt>
                <c:pt idx="921">
                  <c:v>3.526027397260274</c:v>
                </c:pt>
                <c:pt idx="922">
                  <c:v>3.5287671232876714</c:v>
                </c:pt>
                <c:pt idx="923">
                  <c:v>3.5315068493150683</c:v>
                </c:pt>
                <c:pt idx="924">
                  <c:v>3.5342465753424657</c:v>
                </c:pt>
                <c:pt idx="925">
                  <c:v>3.536986301369863</c:v>
                </c:pt>
                <c:pt idx="926">
                  <c:v>3.5397260273972604</c:v>
                </c:pt>
                <c:pt idx="927">
                  <c:v>3.5424657534246577</c:v>
                </c:pt>
                <c:pt idx="928">
                  <c:v>3.5452054794520547</c:v>
                </c:pt>
                <c:pt idx="929">
                  <c:v>3.547945205479452</c:v>
                </c:pt>
                <c:pt idx="930">
                  <c:v>3.5506849315068494</c:v>
                </c:pt>
                <c:pt idx="931">
                  <c:v>3.5534246575342467</c:v>
                </c:pt>
                <c:pt idx="932">
                  <c:v>3.5561643835616437</c:v>
                </c:pt>
                <c:pt idx="933">
                  <c:v>3.558904109589041</c:v>
                </c:pt>
                <c:pt idx="934">
                  <c:v>3.5616438356164384</c:v>
                </c:pt>
                <c:pt idx="935">
                  <c:v>3.5643835616438357</c:v>
                </c:pt>
                <c:pt idx="936">
                  <c:v>3.5671232876712327</c:v>
                </c:pt>
                <c:pt idx="937">
                  <c:v>3.56986301369863</c:v>
                </c:pt>
                <c:pt idx="938">
                  <c:v>3.5726027397260274</c:v>
                </c:pt>
                <c:pt idx="939">
                  <c:v>3.5753424657534247</c:v>
                </c:pt>
                <c:pt idx="940">
                  <c:v>3.5780821917808221</c:v>
                </c:pt>
                <c:pt idx="941">
                  <c:v>3.580821917808219</c:v>
                </c:pt>
                <c:pt idx="942">
                  <c:v>3.5835616438356164</c:v>
                </c:pt>
                <c:pt idx="943">
                  <c:v>3.5863013698630137</c:v>
                </c:pt>
                <c:pt idx="944">
                  <c:v>3.5890410958904111</c:v>
                </c:pt>
                <c:pt idx="945">
                  <c:v>3.591780821917808</c:v>
                </c:pt>
                <c:pt idx="946">
                  <c:v>3.5945205479452054</c:v>
                </c:pt>
                <c:pt idx="947">
                  <c:v>3.5972602739726027</c:v>
                </c:pt>
                <c:pt idx="948">
                  <c:v>3.6</c:v>
                </c:pt>
                <c:pt idx="949">
                  <c:v>3.6027397260273974</c:v>
                </c:pt>
                <c:pt idx="950">
                  <c:v>3.6054794520547944</c:v>
                </c:pt>
                <c:pt idx="951">
                  <c:v>3.6082191780821917</c:v>
                </c:pt>
                <c:pt idx="952">
                  <c:v>3.6109589041095891</c:v>
                </c:pt>
                <c:pt idx="953">
                  <c:v>3.6136986301369864</c:v>
                </c:pt>
                <c:pt idx="954">
                  <c:v>3.6164383561643834</c:v>
                </c:pt>
                <c:pt idx="955">
                  <c:v>3.6191780821917807</c:v>
                </c:pt>
                <c:pt idx="956">
                  <c:v>3.6219178082191781</c:v>
                </c:pt>
                <c:pt idx="957">
                  <c:v>3.6246575342465754</c:v>
                </c:pt>
                <c:pt idx="958">
                  <c:v>3.6273972602739728</c:v>
                </c:pt>
                <c:pt idx="959">
                  <c:v>3.6301369863013697</c:v>
                </c:pt>
                <c:pt idx="960">
                  <c:v>3.6328767123287671</c:v>
                </c:pt>
                <c:pt idx="961">
                  <c:v>3.6356164383561644</c:v>
                </c:pt>
                <c:pt idx="962">
                  <c:v>3.6383561643835618</c:v>
                </c:pt>
                <c:pt idx="963">
                  <c:v>3.6410958904109587</c:v>
                </c:pt>
                <c:pt idx="964">
                  <c:v>3.6438356164383561</c:v>
                </c:pt>
                <c:pt idx="965">
                  <c:v>3.6465753424657534</c:v>
                </c:pt>
                <c:pt idx="966">
                  <c:v>3.6493150684931508</c:v>
                </c:pt>
                <c:pt idx="967">
                  <c:v>3.6520547945205482</c:v>
                </c:pt>
                <c:pt idx="968">
                  <c:v>3.6547945205479451</c:v>
                </c:pt>
                <c:pt idx="969">
                  <c:v>3.6575342465753424</c:v>
                </c:pt>
                <c:pt idx="970">
                  <c:v>3.6602739726027398</c:v>
                </c:pt>
                <c:pt idx="971">
                  <c:v>3.6630136986301371</c:v>
                </c:pt>
                <c:pt idx="972">
                  <c:v>3.6657534246575341</c:v>
                </c:pt>
                <c:pt idx="973">
                  <c:v>3.6684931506849314</c:v>
                </c:pt>
                <c:pt idx="974">
                  <c:v>3.6712328767123288</c:v>
                </c:pt>
                <c:pt idx="975">
                  <c:v>3.6739726027397261</c:v>
                </c:pt>
                <c:pt idx="976">
                  <c:v>3.6767123287671235</c:v>
                </c:pt>
                <c:pt idx="977">
                  <c:v>3.6794520547945204</c:v>
                </c:pt>
                <c:pt idx="978">
                  <c:v>3.6821917808219178</c:v>
                </c:pt>
                <c:pt idx="979">
                  <c:v>3.6849315068493151</c:v>
                </c:pt>
                <c:pt idx="980">
                  <c:v>3.6876712328767125</c:v>
                </c:pt>
                <c:pt idx="981">
                  <c:v>3.6904109589041094</c:v>
                </c:pt>
                <c:pt idx="982">
                  <c:v>3.6931506849315068</c:v>
                </c:pt>
                <c:pt idx="983">
                  <c:v>3.6958904109589041</c:v>
                </c:pt>
                <c:pt idx="984">
                  <c:v>3.6986301369863015</c:v>
                </c:pt>
                <c:pt idx="985">
                  <c:v>3.7013698630136984</c:v>
                </c:pt>
                <c:pt idx="986">
                  <c:v>3.7041095890410958</c:v>
                </c:pt>
                <c:pt idx="987">
                  <c:v>3.7068493150684931</c:v>
                </c:pt>
                <c:pt idx="988">
                  <c:v>3.7095890410958905</c:v>
                </c:pt>
                <c:pt idx="989">
                  <c:v>3.7123287671232879</c:v>
                </c:pt>
                <c:pt idx="990">
                  <c:v>3.7150684931506848</c:v>
                </c:pt>
                <c:pt idx="991">
                  <c:v>3.7178082191780821</c:v>
                </c:pt>
                <c:pt idx="992">
                  <c:v>3.7205479452054795</c:v>
                </c:pt>
                <c:pt idx="993">
                  <c:v>3.7232876712328768</c:v>
                </c:pt>
                <c:pt idx="994">
                  <c:v>3.7260273972602738</c:v>
                </c:pt>
                <c:pt idx="995">
                  <c:v>3.7287671232876711</c:v>
                </c:pt>
                <c:pt idx="996">
                  <c:v>3.7315068493150685</c:v>
                </c:pt>
                <c:pt idx="997">
                  <c:v>3.7342465753424658</c:v>
                </c:pt>
                <c:pt idx="998">
                  <c:v>3.7369863013698632</c:v>
                </c:pt>
                <c:pt idx="999">
                  <c:v>3.7397260273972601</c:v>
                </c:pt>
                <c:pt idx="1000">
                  <c:v>3.7424657534246575</c:v>
                </c:pt>
                <c:pt idx="1001">
                  <c:v>3.7452054794520548</c:v>
                </c:pt>
                <c:pt idx="1002">
                  <c:v>3.7479452054794522</c:v>
                </c:pt>
                <c:pt idx="1003">
                  <c:v>3.7506849315068491</c:v>
                </c:pt>
                <c:pt idx="1004">
                  <c:v>3.7534246575342465</c:v>
                </c:pt>
                <c:pt idx="1005">
                  <c:v>3.7561643835616438</c:v>
                </c:pt>
                <c:pt idx="1006">
                  <c:v>3.7589041095890412</c:v>
                </c:pt>
                <c:pt idx="1007">
                  <c:v>3.7616438356164386</c:v>
                </c:pt>
                <c:pt idx="1008">
                  <c:v>3.7643835616438355</c:v>
                </c:pt>
                <c:pt idx="1009">
                  <c:v>3.7671232876712328</c:v>
                </c:pt>
                <c:pt idx="1010">
                  <c:v>3.7698630136986302</c:v>
                </c:pt>
                <c:pt idx="1011">
                  <c:v>3.7726027397260276</c:v>
                </c:pt>
                <c:pt idx="1012">
                  <c:v>3.7753424657534245</c:v>
                </c:pt>
                <c:pt idx="1013">
                  <c:v>3.7780821917808218</c:v>
                </c:pt>
                <c:pt idx="1014">
                  <c:v>3.7808219178082192</c:v>
                </c:pt>
                <c:pt idx="1015">
                  <c:v>3.7835616438356166</c:v>
                </c:pt>
                <c:pt idx="1016">
                  <c:v>3.7863013698630139</c:v>
                </c:pt>
                <c:pt idx="1017">
                  <c:v>3.7890410958904108</c:v>
                </c:pt>
                <c:pt idx="1018">
                  <c:v>3.7917808219178082</c:v>
                </c:pt>
                <c:pt idx="1019">
                  <c:v>3.7945205479452055</c:v>
                </c:pt>
                <c:pt idx="1020">
                  <c:v>3.7972602739726029</c:v>
                </c:pt>
                <c:pt idx="1021">
                  <c:v>3.8</c:v>
                </c:pt>
                <c:pt idx="1022">
                  <c:v>3.8027397260273972</c:v>
                </c:pt>
                <c:pt idx="1023">
                  <c:v>3.8054794520547945</c:v>
                </c:pt>
                <c:pt idx="1024">
                  <c:v>3.8082191780821919</c:v>
                </c:pt>
                <c:pt idx="1025">
                  <c:v>3.8109589041095893</c:v>
                </c:pt>
                <c:pt idx="1026">
                  <c:v>3.8136986301369862</c:v>
                </c:pt>
                <c:pt idx="1027">
                  <c:v>3.8164383561643835</c:v>
                </c:pt>
                <c:pt idx="1028">
                  <c:v>3.8191780821917809</c:v>
                </c:pt>
                <c:pt idx="1029">
                  <c:v>3.8219178082191783</c:v>
                </c:pt>
                <c:pt idx="1030">
                  <c:v>3.8246575342465752</c:v>
                </c:pt>
                <c:pt idx="1031">
                  <c:v>3.8273972602739725</c:v>
                </c:pt>
                <c:pt idx="1032">
                  <c:v>3.8301369863013699</c:v>
                </c:pt>
                <c:pt idx="1033">
                  <c:v>3.8328767123287673</c:v>
                </c:pt>
                <c:pt idx="1034">
                  <c:v>3.8356164383561642</c:v>
                </c:pt>
                <c:pt idx="1035">
                  <c:v>3.8383561643835615</c:v>
                </c:pt>
                <c:pt idx="1036">
                  <c:v>3.8410958904109589</c:v>
                </c:pt>
                <c:pt idx="1037">
                  <c:v>3.8438356164383563</c:v>
                </c:pt>
                <c:pt idx="1038">
                  <c:v>3.8465753424657536</c:v>
                </c:pt>
                <c:pt idx="1039">
                  <c:v>3.8493150684931505</c:v>
                </c:pt>
                <c:pt idx="1040">
                  <c:v>3.8520547945205479</c:v>
                </c:pt>
                <c:pt idx="1041">
                  <c:v>3.8547945205479452</c:v>
                </c:pt>
                <c:pt idx="1042">
                  <c:v>3.8575342465753426</c:v>
                </c:pt>
                <c:pt idx="1043">
                  <c:v>3.8602739726027395</c:v>
                </c:pt>
                <c:pt idx="1044">
                  <c:v>3.8630136986301369</c:v>
                </c:pt>
                <c:pt idx="1045">
                  <c:v>3.8657534246575342</c:v>
                </c:pt>
                <c:pt idx="1046">
                  <c:v>3.8684931506849316</c:v>
                </c:pt>
                <c:pt idx="1047">
                  <c:v>3.871232876712329</c:v>
                </c:pt>
                <c:pt idx="1048">
                  <c:v>3.8739726027397259</c:v>
                </c:pt>
                <c:pt idx="1049">
                  <c:v>3.8767123287671232</c:v>
                </c:pt>
                <c:pt idx="1050">
                  <c:v>3.8794520547945206</c:v>
                </c:pt>
                <c:pt idx="1051">
                  <c:v>3.882191780821918</c:v>
                </c:pt>
                <c:pt idx="1052">
                  <c:v>3.8849315068493149</c:v>
                </c:pt>
                <c:pt idx="1053">
                  <c:v>3.8876712328767122</c:v>
                </c:pt>
                <c:pt idx="1054">
                  <c:v>3.8904109589041096</c:v>
                </c:pt>
                <c:pt idx="1055">
                  <c:v>3.893150684931507</c:v>
                </c:pt>
                <c:pt idx="1056">
                  <c:v>3.8958904109589043</c:v>
                </c:pt>
                <c:pt idx="1057">
                  <c:v>3.8986301369863012</c:v>
                </c:pt>
                <c:pt idx="1058">
                  <c:v>3.9013698630136986</c:v>
                </c:pt>
                <c:pt idx="1059">
                  <c:v>3.904109589041096</c:v>
                </c:pt>
                <c:pt idx="1060">
                  <c:v>3.9068493150684933</c:v>
                </c:pt>
                <c:pt idx="1061">
                  <c:v>3.9095890410958902</c:v>
                </c:pt>
                <c:pt idx="1062">
                  <c:v>3.9123287671232876</c:v>
                </c:pt>
                <c:pt idx="1063">
                  <c:v>3.9150684931506849</c:v>
                </c:pt>
                <c:pt idx="1064">
                  <c:v>3.9178082191780823</c:v>
                </c:pt>
                <c:pt idx="1065">
                  <c:v>3.9205479452054797</c:v>
                </c:pt>
                <c:pt idx="1066">
                  <c:v>3.9232876712328766</c:v>
                </c:pt>
                <c:pt idx="1067">
                  <c:v>3.9260273972602739</c:v>
                </c:pt>
                <c:pt idx="1068">
                  <c:v>3.9287671232876713</c:v>
                </c:pt>
                <c:pt idx="1069">
                  <c:v>3.9315068493150687</c:v>
                </c:pt>
                <c:pt idx="1070">
                  <c:v>3.9342465753424656</c:v>
                </c:pt>
                <c:pt idx="1071">
                  <c:v>3.9369863013698629</c:v>
                </c:pt>
                <c:pt idx="1072">
                  <c:v>3.9397260273972603</c:v>
                </c:pt>
                <c:pt idx="1073">
                  <c:v>3.9424657534246577</c:v>
                </c:pt>
                <c:pt idx="1074">
                  <c:v>3.9452054794520546</c:v>
                </c:pt>
                <c:pt idx="1075">
                  <c:v>3.9479452054794519</c:v>
                </c:pt>
                <c:pt idx="1076">
                  <c:v>3.9506849315068493</c:v>
                </c:pt>
                <c:pt idx="1077">
                  <c:v>3.9534246575342467</c:v>
                </c:pt>
                <c:pt idx="1078">
                  <c:v>3.956164383561644</c:v>
                </c:pt>
                <c:pt idx="1079">
                  <c:v>3.9589041095890409</c:v>
                </c:pt>
                <c:pt idx="1080">
                  <c:v>3.9616438356164383</c:v>
                </c:pt>
                <c:pt idx="1081">
                  <c:v>3.9643835616438357</c:v>
                </c:pt>
                <c:pt idx="1082">
                  <c:v>3.967123287671233</c:v>
                </c:pt>
                <c:pt idx="1083">
                  <c:v>3.9698630136986299</c:v>
                </c:pt>
                <c:pt idx="1084">
                  <c:v>3.9726027397260273</c:v>
                </c:pt>
                <c:pt idx="1085">
                  <c:v>3.9753424657534246</c:v>
                </c:pt>
                <c:pt idx="1086">
                  <c:v>3.978082191780822</c:v>
                </c:pt>
                <c:pt idx="1087">
                  <c:v>3.9808219178082194</c:v>
                </c:pt>
                <c:pt idx="1088">
                  <c:v>3.9835616438356163</c:v>
                </c:pt>
                <c:pt idx="1089">
                  <c:v>3.9863013698630136</c:v>
                </c:pt>
                <c:pt idx="1090">
                  <c:v>3.989041095890411</c:v>
                </c:pt>
                <c:pt idx="1091">
                  <c:v>3.9917808219178084</c:v>
                </c:pt>
                <c:pt idx="1092">
                  <c:v>3.9945205479452053</c:v>
                </c:pt>
                <c:pt idx="1093">
                  <c:v>3.9972602739726026</c:v>
                </c:pt>
                <c:pt idx="1094">
                  <c:v>4</c:v>
                </c:pt>
                <c:pt idx="1095">
                  <c:v>4.0027397260273974</c:v>
                </c:pt>
                <c:pt idx="1096">
                  <c:v>4.0054794520547947</c:v>
                </c:pt>
                <c:pt idx="1097">
                  <c:v>4.0082191780821921</c:v>
                </c:pt>
                <c:pt idx="1098">
                  <c:v>4.0109589041095894</c:v>
                </c:pt>
                <c:pt idx="1099">
                  <c:v>4.0136986301369859</c:v>
                </c:pt>
                <c:pt idx="1100">
                  <c:v>4.0164383561643833</c:v>
                </c:pt>
                <c:pt idx="1101">
                  <c:v>4.0191780821917806</c:v>
                </c:pt>
                <c:pt idx="1102">
                  <c:v>4.021917808219178</c:v>
                </c:pt>
                <c:pt idx="1103">
                  <c:v>4.0246575342465754</c:v>
                </c:pt>
                <c:pt idx="1104">
                  <c:v>4.0273972602739727</c:v>
                </c:pt>
                <c:pt idx="1105">
                  <c:v>4.0301369863013701</c:v>
                </c:pt>
                <c:pt idx="1106">
                  <c:v>4.0328767123287674</c:v>
                </c:pt>
                <c:pt idx="1107">
                  <c:v>4.0356164383561648</c:v>
                </c:pt>
                <c:pt idx="1108">
                  <c:v>4.0383561643835613</c:v>
                </c:pt>
                <c:pt idx="1109">
                  <c:v>4.0410958904109586</c:v>
                </c:pt>
                <c:pt idx="1110">
                  <c:v>4.043835616438356</c:v>
                </c:pt>
                <c:pt idx="1111">
                  <c:v>4.0465753424657533</c:v>
                </c:pt>
                <c:pt idx="1112">
                  <c:v>4.0493150684931507</c:v>
                </c:pt>
                <c:pt idx="1113">
                  <c:v>4.0520547945205481</c:v>
                </c:pt>
                <c:pt idx="1114">
                  <c:v>4.0547945205479454</c:v>
                </c:pt>
                <c:pt idx="1115">
                  <c:v>4.0575342465753428</c:v>
                </c:pt>
                <c:pt idx="1116">
                  <c:v>4.0602739726027401</c:v>
                </c:pt>
                <c:pt idx="1117">
                  <c:v>4.0630136986301366</c:v>
                </c:pt>
                <c:pt idx="1118">
                  <c:v>4.065753424657534</c:v>
                </c:pt>
                <c:pt idx="1119">
                  <c:v>4.0684931506849313</c:v>
                </c:pt>
                <c:pt idx="1120">
                  <c:v>4.0712328767123287</c:v>
                </c:pt>
                <c:pt idx="1121">
                  <c:v>4.0739726027397261</c:v>
                </c:pt>
                <c:pt idx="1122">
                  <c:v>4.0767123287671234</c:v>
                </c:pt>
                <c:pt idx="1123">
                  <c:v>4.0794520547945208</c:v>
                </c:pt>
                <c:pt idx="1124">
                  <c:v>4.0821917808219181</c:v>
                </c:pt>
                <c:pt idx="1125">
                  <c:v>4.0849315068493155</c:v>
                </c:pt>
                <c:pt idx="1126">
                  <c:v>4.087671232876712</c:v>
                </c:pt>
                <c:pt idx="1127">
                  <c:v>4.0904109589041093</c:v>
                </c:pt>
                <c:pt idx="1128">
                  <c:v>4.0931506849315067</c:v>
                </c:pt>
                <c:pt idx="1129">
                  <c:v>4.095890410958904</c:v>
                </c:pt>
                <c:pt idx="1130">
                  <c:v>4.0986301369863014</c:v>
                </c:pt>
                <c:pt idx="1131">
                  <c:v>4.1013698630136988</c:v>
                </c:pt>
                <c:pt idx="1132">
                  <c:v>4.1041095890410961</c:v>
                </c:pt>
                <c:pt idx="1133">
                  <c:v>4.1068493150684935</c:v>
                </c:pt>
                <c:pt idx="1134">
                  <c:v>4.1095890410958908</c:v>
                </c:pt>
                <c:pt idx="1135">
                  <c:v>4.1123287671232873</c:v>
                </c:pt>
                <c:pt idx="1136">
                  <c:v>4.1150684931506847</c:v>
                </c:pt>
                <c:pt idx="1137">
                  <c:v>4.117808219178082</c:v>
                </c:pt>
                <c:pt idx="1138">
                  <c:v>4.1205479452054794</c:v>
                </c:pt>
                <c:pt idx="1139">
                  <c:v>4.1232876712328768</c:v>
                </c:pt>
                <c:pt idx="1140">
                  <c:v>4.1260273972602741</c:v>
                </c:pt>
                <c:pt idx="1141">
                  <c:v>4.1287671232876715</c:v>
                </c:pt>
                <c:pt idx="1142">
                  <c:v>4.1315068493150688</c:v>
                </c:pt>
                <c:pt idx="1143">
                  <c:v>4.1342465753424653</c:v>
                </c:pt>
                <c:pt idx="1144">
                  <c:v>4.1369863013698627</c:v>
                </c:pt>
                <c:pt idx="1145">
                  <c:v>4.13972602739726</c:v>
                </c:pt>
                <c:pt idx="1146">
                  <c:v>4.1424657534246574</c:v>
                </c:pt>
                <c:pt idx="1147">
                  <c:v>4.1452054794520548</c:v>
                </c:pt>
                <c:pt idx="1148">
                  <c:v>4.1479452054794521</c:v>
                </c:pt>
                <c:pt idx="1149">
                  <c:v>4.1506849315068495</c:v>
                </c:pt>
                <c:pt idx="1150">
                  <c:v>4.1534246575342468</c:v>
                </c:pt>
                <c:pt idx="1151">
                  <c:v>4.1561643835616442</c:v>
                </c:pt>
                <c:pt idx="1152">
                  <c:v>4.1589041095890407</c:v>
                </c:pt>
                <c:pt idx="1153">
                  <c:v>4.161643835616438</c:v>
                </c:pt>
                <c:pt idx="1154">
                  <c:v>4.1643835616438354</c:v>
                </c:pt>
                <c:pt idx="1155">
                  <c:v>4.1671232876712327</c:v>
                </c:pt>
                <c:pt idx="1156">
                  <c:v>4.1698630136986301</c:v>
                </c:pt>
                <c:pt idx="1157">
                  <c:v>4.1726027397260275</c:v>
                </c:pt>
                <c:pt idx="1158">
                  <c:v>4.1753424657534248</c:v>
                </c:pt>
                <c:pt idx="1159">
                  <c:v>4.1780821917808222</c:v>
                </c:pt>
                <c:pt idx="1160">
                  <c:v>4.1808219178082195</c:v>
                </c:pt>
                <c:pt idx="1161">
                  <c:v>4.183561643835616</c:v>
                </c:pt>
                <c:pt idx="1162">
                  <c:v>4.1863013698630134</c:v>
                </c:pt>
                <c:pt idx="1163">
                  <c:v>4.1890410958904107</c:v>
                </c:pt>
                <c:pt idx="1164">
                  <c:v>4.1917808219178081</c:v>
                </c:pt>
                <c:pt idx="1165">
                  <c:v>4.1945205479452055</c:v>
                </c:pt>
                <c:pt idx="1166">
                  <c:v>4.1972602739726028</c:v>
                </c:pt>
                <c:pt idx="1167">
                  <c:v>4.2</c:v>
                </c:pt>
                <c:pt idx="1168">
                  <c:v>4.2027397260273975</c:v>
                </c:pt>
                <c:pt idx="1169">
                  <c:v>4.2054794520547949</c:v>
                </c:pt>
                <c:pt idx="1170">
                  <c:v>4.2082191780821914</c:v>
                </c:pt>
                <c:pt idx="1171">
                  <c:v>4.2109589041095887</c:v>
                </c:pt>
                <c:pt idx="1172">
                  <c:v>4.2136986301369861</c:v>
                </c:pt>
                <c:pt idx="1173">
                  <c:v>4.2164383561643834</c:v>
                </c:pt>
                <c:pt idx="1174">
                  <c:v>4.2191780821917808</c:v>
                </c:pt>
                <c:pt idx="1175">
                  <c:v>4.2219178082191782</c:v>
                </c:pt>
                <c:pt idx="1176">
                  <c:v>4.2246575342465755</c:v>
                </c:pt>
                <c:pt idx="1177">
                  <c:v>4.2273972602739729</c:v>
                </c:pt>
                <c:pt idx="1178">
                  <c:v>4.2301369863013702</c:v>
                </c:pt>
                <c:pt idx="1179">
                  <c:v>4.2328767123287667</c:v>
                </c:pt>
                <c:pt idx="1180">
                  <c:v>4.2356164383561641</c:v>
                </c:pt>
                <c:pt idx="1181">
                  <c:v>4.2383561643835614</c:v>
                </c:pt>
                <c:pt idx="1182">
                  <c:v>4.2410958904109588</c:v>
                </c:pt>
                <c:pt idx="1183">
                  <c:v>4.2438356164383562</c:v>
                </c:pt>
                <c:pt idx="1184">
                  <c:v>4.2465753424657535</c:v>
                </c:pt>
                <c:pt idx="1185">
                  <c:v>4.2493150684931509</c:v>
                </c:pt>
                <c:pt idx="1186">
                  <c:v>4.2520547945205482</c:v>
                </c:pt>
                <c:pt idx="1187">
                  <c:v>4.2547945205479456</c:v>
                </c:pt>
                <c:pt idx="1188">
                  <c:v>4.2575342465753421</c:v>
                </c:pt>
                <c:pt idx="1189">
                  <c:v>4.2602739726027394</c:v>
                </c:pt>
                <c:pt idx="1190">
                  <c:v>4.2630136986301368</c:v>
                </c:pt>
                <c:pt idx="1191">
                  <c:v>4.2657534246575342</c:v>
                </c:pt>
                <c:pt idx="1192">
                  <c:v>4.2684931506849315</c:v>
                </c:pt>
                <c:pt idx="1193">
                  <c:v>4.2712328767123289</c:v>
                </c:pt>
                <c:pt idx="1194">
                  <c:v>4.2739726027397262</c:v>
                </c:pt>
                <c:pt idx="1195">
                  <c:v>4.2767123287671236</c:v>
                </c:pt>
                <c:pt idx="1196">
                  <c:v>4.279452054794521</c:v>
                </c:pt>
                <c:pt idx="1197">
                  <c:v>4.2821917808219174</c:v>
                </c:pt>
                <c:pt idx="1198">
                  <c:v>4.2849315068493148</c:v>
                </c:pt>
                <c:pt idx="1199">
                  <c:v>4.2876712328767121</c:v>
                </c:pt>
                <c:pt idx="1200">
                  <c:v>4.2904109589041095</c:v>
                </c:pt>
                <c:pt idx="1201">
                  <c:v>4.2931506849315069</c:v>
                </c:pt>
                <c:pt idx="1202">
                  <c:v>4.2958904109589042</c:v>
                </c:pt>
                <c:pt idx="1203">
                  <c:v>4.2986301369863016</c:v>
                </c:pt>
                <c:pt idx="1204">
                  <c:v>4.3013698630136989</c:v>
                </c:pt>
                <c:pt idx="1205">
                  <c:v>4.3041095890410963</c:v>
                </c:pt>
                <c:pt idx="1206">
                  <c:v>4.3068493150684928</c:v>
                </c:pt>
                <c:pt idx="1207">
                  <c:v>4.3095890410958901</c:v>
                </c:pt>
                <c:pt idx="1208">
                  <c:v>4.3123287671232875</c:v>
                </c:pt>
                <c:pt idx="1209">
                  <c:v>4.3150684931506849</c:v>
                </c:pt>
                <c:pt idx="1210">
                  <c:v>4.3178082191780822</c:v>
                </c:pt>
                <c:pt idx="1211">
                  <c:v>4.3205479452054796</c:v>
                </c:pt>
                <c:pt idx="1212">
                  <c:v>4.3232876712328769</c:v>
                </c:pt>
                <c:pt idx="1213">
                  <c:v>4.3260273972602743</c:v>
                </c:pt>
                <c:pt idx="1214">
                  <c:v>4.3287671232876717</c:v>
                </c:pt>
                <c:pt idx="1215">
                  <c:v>4.3315068493150681</c:v>
                </c:pt>
                <c:pt idx="1216">
                  <c:v>4.3342465753424655</c:v>
                </c:pt>
                <c:pt idx="1217">
                  <c:v>4.3369863013698629</c:v>
                </c:pt>
                <c:pt idx="1218">
                  <c:v>4.3397260273972602</c:v>
                </c:pt>
                <c:pt idx="1219">
                  <c:v>4.3424657534246576</c:v>
                </c:pt>
                <c:pt idx="1220">
                  <c:v>4.3452054794520549</c:v>
                </c:pt>
                <c:pt idx="1221">
                  <c:v>4.3479452054794523</c:v>
                </c:pt>
                <c:pt idx="1222">
                  <c:v>4.3506849315068497</c:v>
                </c:pt>
                <c:pt idx="1223">
                  <c:v>4.353424657534247</c:v>
                </c:pt>
                <c:pt idx="1224">
                  <c:v>4.3561643835616435</c:v>
                </c:pt>
                <c:pt idx="1225">
                  <c:v>4.3589041095890408</c:v>
                </c:pt>
                <c:pt idx="1226">
                  <c:v>4.3616438356164382</c:v>
                </c:pt>
                <c:pt idx="1227">
                  <c:v>4.3643835616438356</c:v>
                </c:pt>
                <c:pt idx="1228">
                  <c:v>4.3671232876712329</c:v>
                </c:pt>
                <c:pt idx="1229">
                  <c:v>4.3698630136986303</c:v>
                </c:pt>
                <c:pt idx="1230">
                  <c:v>4.3726027397260276</c:v>
                </c:pt>
                <c:pt idx="1231">
                  <c:v>4.375342465753425</c:v>
                </c:pt>
                <c:pt idx="1232">
                  <c:v>4.3780821917808215</c:v>
                </c:pt>
                <c:pt idx="1233">
                  <c:v>4.3808219178082188</c:v>
                </c:pt>
                <c:pt idx="1234">
                  <c:v>4.3835616438356162</c:v>
                </c:pt>
                <c:pt idx="1235">
                  <c:v>4.3863013698630136</c:v>
                </c:pt>
                <c:pt idx="1236">
                  <c:v>4.3890410958904109</c:v>
                </c:pt>
                <c:pt idx="1237">
                  <c:v>4.3917808219178083</c:v>
                </c:pt>
                <c:pt idx="1238">
                  <c:v>4.3945205479452056</c:v>
                </c:pt>
                <c:pt idx="1239">
                  <c:v>4.397260273972603</c:v>
                </c:pt>
                <c:pt idx="1240">
                  <c:v>4.4000000000000004</c:v>
                </c:pt>
                <c:pt idx="1241">
                  <c:v>4.4027397260273968</c:v>
                </c:pt>
                <c:pt idx="1242">
                  <c:v>4.4054794520547942</c:v>
                </c:pt>
                <c:pt idx="1243">
                  <c:v>4.4082191780821915</c:v>
                </c:pt>
                <c:pt idx="1244">
                  <c:v>4.4109589041095889</c:v>
                </c:pt>
                <c:pt idx="1245">
                  <c:v>4.4136986301369863</c:v>
                </c:pt>
                <c:pt idx="1246">
                  <c:v>4.4164383561643836</c:v>
                </c:pt>
                <c:pt idx="1247">
                  <c:v>4.419178082191781</c:v>
                </c:pt>
                <c:pt idx="1248">
                  <c:v>4.4219178082191783</c:v>
                </c:pt>
                <c:pt idx="1249">
                  <c:v>4.4246575342465757</c:v>
                </c:pt>
                <c:pt idx="1250">
                  <c:v>4.4273972602739722</c:v>
                </c:pt>
                <c:pt idx="1251">
                  <c:v>4.4301369863013695</c:v>
                </c:pt>
                <c:pt idx="1252">
                  <c:v>4.4328767123287669</c:v>
                </c:pt>
                <c:pt idx="1253">
                  <c:v>4.4356164383561643</c:v>
                </c:pt>
                <c:pt idx="1254">
                  <c:v>4.4383561643835616</c:v>
                </c:pt>
                <c:pt idx="1255">
                  <c:v>4.441095890410959</c:v>
                </c:pt>
                <c:pt idx="1256">
                  <c:v>4.4438356164383563</c:v>
                </c:pt>
                <c:pt idx="1257">
                  <c:v>4.4465753424657537</c:v>
                </c:pt>
                <c:pt idx="1258">
                  <c:v>4.4493150684931511</c:v>
                </c:pt>
                <c:pt idx="1259">
                  <c:v>4.4520547945205475</c:v>
                </c:pt>
                <c:pt idx="1260">
                  <c:v>4.4547945205479449</c:v>
                </c:pt>
                <c:pt idx="1261">
                  <c:v>4.4575342465753423</c:v>
                </c:pt>
                <c:pt idx="1262">
                  <c:v>4.4602739726027396</c:v>
                </c:pt>
                <c:pt idx="1263">
                  <c:v>4.463013698630137</c:v>
                </c:pt>
                <c:pt idx="1264">
                  <c:v>4.4657534246575343</c:v>
                </c:pt>
                <c:pt idx="1265">
                  <c:v>4.4684931506849317</c:v>
                </c:pt>
                <c:pt idx="1266">
                  <c:v>4.4712328767123291</c:v>
                </c:pt>
                <c:pt idx="1267">
                  <c:v>4.4739726027397264</c:v>
                </c:pt>
                <c:pt idx="1268">
                  <c:v>4.4767123287671229</c:v>
                </c:pt>
                <c:pt idx="1269">
                  <c:v>4.4794520547945202</c:v>
                </c:pt>
                <c:pt idx="1270">
                  <c:v>4.4821917808219176</c:v>
                </c:pt>
                <c:pt idx="1271">
                  <c:v>4.484931506849315</c:v>
                </c:pt>
                <c:pt idx="1272">
                  <c:v>4.4876712328767123</c:v>
                </c:pt>
                <c:pt idx="1273">
                  <c:v>4.4904109589041097</c:v>
                </c:pt>
                <c:pt idx="1274">
                  <c:v>4.493150684931507</c:v>
                </c:pt>
                <c:pt idx="1275">
                  <c:v>4.4958904109589044</c:v>
                </c:pt>
                <c:pt idx="1276">
                  <c:v>4.4986301369863018</c:v>
                </c:pt>
                <c:pt idx="1277">
                  <c:v>4.5013698630136982</c:v>
                </c:pt>
                <c:pt idx="1278">
                  <c:v>4.5041095890410956</c:v>
                </c:pt>
                <c:pt idx="1279">
                  <c:v>4.506849315068493</c:v>
                </c:pt>
                <c:pt idx="1280">
                  <c:v>4.5095890410958903</c:v>
                </c:pt>
                <c:pt idx="1281">
                  <c:v>4.5123287671232877</c:v>
                </c:pt>
                <c:pt idx="1282">
                  <c:v>4.515068493150685</c:v>
                </c:pt>
                <c:pt idx="1283">
                  <c:v>4.5178082191780824</c:v>
                </c:pt>
                <c:pt idx="1284">
                  <c:v>4.5205479452054798</c:v>
                </c:pt>
                <c:pt idx="1285">
                  <c:v>4.5232876712328771</c:v>
                </c:pt>
                <c:pt idx="1286">
                  <c:v>4.5260273972602736</c:v>
                </c:pt>
                <c:pt idx="1287">
                  <c:v>4.5287671232876709</c:v>
                </c:pt>
                <c:pt idx="1288">
                  <c:v>4.5315068493150683</c:v>
                </c:pt>
                <c:pt idx="1289">
                  <c:v>4.5342465753424657</c:v>
                </c:pt>
                <c:pt idx="1290">
                  <c:v>4.536986301369863</c:v>
                </c:pt>
                <c:pt idx="1291">
                  <c:v>4.5397260273972604</c:v>
                </c:pt>
                <c:pt idx="1292">
                  <c:v>4.5424657534246577</c:v>
                </c:pt>
                <c:pt idx="1293">
                  <c:v>4.5452054794520551</c:v>
                </c:pt>
                <c:pt idx="1294">
                  <c:v>4.5479452054794525</c:v>
                </c:pt>
                <c:pt idx="1295">
                  <c:v>4.5506849315068489</c:v>
                </c:pt>
                <c:pt idx="1296">
                  <c:v>4.5534246575342463</c:v>
                </c:pt>
                <c:pt idx="1297">
                  <c:v>4.5561643835616437</c:v>
                </c:pt>
                <c:pt idx="1298">
                  <c:v>4.558904109589041</c:v>
                </c:pt>
                <c:pt idx="1299">
                  <c:v>4.5616438356164384</c:v>
                </c:pt>
                <c:pt idx="1300">
                  <c:v>4.5643835616438357</c:v>
                </c:pt>
                <c:pt idx="1301">
                  <c:v>4.5671232876712331</c:v>
                </c:pt>
                <c:pt idx="1302">
                  <c:v>4.5698630136986305</c:v>
                </c:pt>
                <c:pt idx="1303">
                  <c:v>4.5726027397260278</c:v>
                </c:pt>
                <c:pt idx="1304">
                  <c:v>4.5753424657534243</c:v>
                </c:pt>
                <c:pt idx="1305">
                  <c:v>4.5780821917808217</c:v>
                </c:pt>
                <c:pt idx="1306">
                  <c:v>4.580821917808219</c:v>
                </c:pt>
                <c:pt idx="1307">
                  <c:v>4.5835616438356164</c:v>
                </c:pt>
                <c:pt idx="1308">
                  <c:v>4.5863013698630137</c:v>
                </c:pt>
                <c:pt idx="1309">
                  <c:v>4.5890410958904111</c:v>
                </c:pt>
                <c:pt idx="1310">
                  <c:v>4.5917808219178085</c:v>
                </c:pt>
                <c:pt idx="1311">
                  <c:v>4.5945205479452058</c:v>
                </c:pt>
                <c:pt idx="1312">
                  <c:v>4.5972602739726032</c:v>
                </c:pt>
                <c:pt idx="1313">
                  <c:v>4.5999999999999996</c:v>
                </c:pt>
                <c:pt idx="1314">
                  <c:v>4.602739726027397</c:v>
                </c:pt>
                <c:pt idx="1315">
                  <c:v>4.6054794520547944</c:v>
                </c:pt>
                <c:pt idx="1316">
                  <c:v>4.6082191780821917</c:v>
                </c:pt>
                <c:pt idx="1317">
                  <c:v>4.6109589041095891</c:v>
                </c:pt>
                <c:pt idx="1318">
                  <c:v>4.6136986301369864</c:v>
                </c:pt>
                <c:pt idx="1319">
                  <c:v>4.6164383561643838</c:v>
                </c:pt>
                <c:pt idx="1320">
                  <c:v>4.6191780821917812</c:v>
                </c:pt>
                <c:pt idx="1321">
                  <c:v>4.6219178082191785</c:v>
                </c:pt>
                <c:pt idx="1322">
                  <c:v>4.624657534246575</c:v>
                </c:pt>
                <c:pt idx="1323">
                  <c:v>4.6273972602739724</c:v>
                </c:pt>
                <c:pt idx="1324">
                  <c:v>4.6301369863013697</c:v>
                </c:pt>
                <c:pt idx="1325">
                  <c:v>4.6328767123287671</c:v>
                </c:pt>
                <c:pt idx="1326">
                  <c:v>4.6356164383561644</c:v>
                </c:pt>
                <c:pt idx="1327">
                  <c:v>4.6383561643835618</c:v>
                </c:pt>
                <c:pt idx="1328">
                  <c:v>4.6410958904109592</c:v>
                </c:pt>
                <c:pt idx="1329">
                  <c:v>4.6438356164383565</c:v>
                </c:pt>
                <c:pt idx="1330">
                  <c:v>4.646575342465753</c:v>
                </c:pt>
                <c:pt idx="1331">
                  <c:v>4.6493150684931503</c:v>
                </c:pt>
                <c:pt idx="1332">
                  <c:v>4.6520547945205477</c:v>
                </c:pt>
                <c:pt idx="1333">
                  <c:v>4.6547945205479451</c:v>
                </c:pt>
                <c:pt idx="1334">
                  <c:v>4.6575342465753424</c:v>
                </c:pt>
                <c:pt idx="1335">
                  <c:v>4.6602739726027398</c:v>
                </c:pt>
                <c:pt idx="1336">
                  <c:v>4.6630136986301371</c:v>
                </c:pt>
                <c:pt idx="1337">
                  <c:v>4.6657534246575345</c:v>
                </c:pt>
                <c:pt idx="1338">
                  <c:v>4.6684931506849319</c:v>
                </c:pt>
                <c:pt idx="1339">
                  <c:v>4.6712328767123283</c:v>
                </c:pt>
                <c:pt idx="1340">
                  <c:v>4.6739726027397257</c:v>
                </c:pt>
                <c:pt idx="1341">
                  <c:v>4.6767123287671231</c:v>
                </c:pt>
                <c:pt idx="1342">
                  <c:v>4.6794520547945204</c:v>
                </c:pt>
                <c:pt idx="1343">
                  <c:v>4.6821917808219178</c:v>
                </c:pt>
                <c:pt idx="1344">
                  <c:v>4.6849315068493151</c:v>
                </c:pt>
                <c:pt idx="1345">
                  <c:v>4.6876712328767125</c:v>
                </c:pt>
                <c:pt idx="1346">
                  <c:v>4.6904109589041099</c:v>
                </c:pt>
                <c:pt idx="1347">
                  <c:v>4.6931506849315072</c:v>
                </c:pt>
                <c:pt idx="1348">
                  <c:v>4.6958904109589037</c:v>
                </c:pt>
                <c:pt idx="1349">
                  <c:v>4.6986301369863011</c:v>
                </c:pt>
                <c:pt idx="1350">
                  <c:v>4.7013698630136984</c:v>
                </c:pt>
                <c:pt idx="1351">
                  <c:v>4.7041095890410958</c:v>
                </c:pt>
                <c:pt idx="1352">
                  <c:v>4.7068493150684931</c:v>
                </c:pt>
                <c:pt idx="1353">
                  <c:v>4.7095890410958905</c:v>
                </c:pt>
                <c:pt idx="1354">
                  <c:v>4.7123287671232879</c:v>
                </c:pt>
                <c:pt idx="1355">
                  <c:v>4.7150684931506852</c:v>
                </c:pt>
                <c:pt idx="1356">
                  <c:v>4.7178082191780826</c:v>
                </c:pt>
                <c:pt idx="1357">
                  <c:v>4.720547945205479</c:v>
                </c:pt>
                <c:pt idx="1358">
                  <c:v>4.7232876712328764</c:v>
                </c:pt>
                <c:pt idx="1359">
                  <c:v>4.7260273972602738</c:v>
                </c:pt>
                <c:pt idx="1360">
                  <c:v>4.7287671232876711</c:v>
                </c:pt>
                <c:pt idx="1361">
                  <c:v>4.7315068493150685</c:v>
                </c:pt>
                <c:pt idx="1362">
                  <c:v>4.7342465753424658</c:v>
                </c:pt>
                <c:pt idx="1363">
                  <c:v>4.7369863013698632</c:v>
                </c:pt>
                <c:pt idx="1364">
                  <c:v>4.7397260273972606</c:v>
                </c:pt>
                <c:pt idx="1365">
                  <c:v>4.7424657534246579</c:v>
                </c:pt>
                <c:pt idx="1366">
                  <c:v>4.7452054794520544</c:v>
                </c:pt>
                <c:pt idx="1367">
                  <c:v>4.7479452054794518</c:v>
                </c:pt>
                <c:pt idx="1368">
                  <c:v>4.7506849315068491</c:v>
                </c:pt>
                <c:pt idx="1369">
                  <c:v>4.7534246575342465</c:v>
                </c:pt>
                <c:pt idx="1370">
                  <c:v>4.7561643835616438</c:v>
                </c:pt>
                <c:pt idx="1371">
                  <c:v>4.7589041095890412</c:v>
                </c:pt>
                <c:pt idx="1372">
                  <c:v>4.7616438356164386</c:v>
                </c:pt>
                <c:pt idx="1373">
                  <c:v>4.7643835616438359</c:v>
                </c:pt>
                <c:pt idx="1374">
                  <c:v>4.7671232876712333</c:v>
                </c:pt>
                <c:pt idx="1375">
                  <c:v>4.7698630136986298</c:v>
                </c:pt>
                <c:pt idx="1376">
                  <c:v>4.7726027397260271</c:v>
                </c:pt>
                <c:pt idx="1377">
                  <c:v>4.7753424657534245</c:v>
                </c:pt>
                <c:pt idx="1378">
                  <c:v>4.7780821917808218</c:v>
                </c:pt>
                <c:pt idx="1379">
                  <c:v>4.7808219178082192</c:v>
                </c:pt>
                <c:pt idx="1380">
                  <c:v>4.7835616438356166</c:v>
                </c:pt>
                <c:pt idx="1381">
                  <c:v>4.7863013698630139</c:v>
                </c:pt>
                <c:pt idx="1382">
                  <c:v>4.7890410958904113</c:v>
                </c:pt>
                <c:pt idx="1383">
                  <c:v>4.7917808219178086</c:v>
                </c:pt>
                <c:pt idx="1384">
                  <c:v>4.7945205479452051</c:v>
                </c:pt>
                <c:pt idx="1385">
                  <c:v>4.7972602739726025</c:v>
                </c:pt>
                <c:pt idx="1386">
                  <c:v>4.8</c:v>
                </c:pt>
                <c:pt idx="1387">
                  <c:v>4.8027397260273972</c:v>
                </c:pt>
                <c:pt idx="1388">
                  <c:v>4.8054794520547945</c:v>
                </c:pt>
                <c:pt idx="1389">
                  <c:v>4.8082191780821919</c:v>
                </c:pt>
                <c:pt idx="1390">
                  <c:v>4.8109589041095893</c:v>
                </c:pt>
                <c:pt idx="1391">
                  <c:v>4.8136986301369866</c:v>
                </c:pt>
                <c:pt idx="1392">
                  <c:v>4.816438356164384</c:v>
                </c:pt>
                <c:pt idx="1393">
                  <c:v>4.8191780821917805</c:v>
                </c:pt>
                <c:pt idx="1394">
                  <c:v>4.8219178082191778</c:v>
                </c:pt>
                <c:pt idx="1395">
                  <c:v>4.8246575342465752</c:v>
                </c:pt>
                <c:pt idx="1396">
                  <c:v>4.8273972602739725</c:v>
                </c:pt>
                <c:pt idx="1397">
                  <c:v>4.8301369863013699</c:v>
                </c:pt>
                <c:pt idx="1398">
                  <c:v>4.8328767123287673</c:v>
                </c:pt>
                <c:pt idx="1399">
                  <c:v>4.8356164383561646</c:v>
                </c:pt>
                <c:pt idx="1400">
                  <c:v>4.838356164383562</c:v>
                </c:pt>
                <c:pt idx="1401">
                  <c:v>4.8410958904109593</c:v>
                </c:pt>
                <c:pt idx="1402">
                  <c:v>4.8438356164383558</c:v>
                </c:pt>
                <c:pt idx="1403">
                  <c:v>4.8465753424657532</c:v>
                </c:pt>
                <c:pt idx="1404">
                  <c:v>4.8493150684931505</c:v>
                </c:pt>
                <c:pt idx="1405">
                  <c:v>4.8520547945205479</c:v>
                </c:pt>
                <c:pt idx="1406">
                  <c:v>4.8547945205479452</c:v>
                </c:pt>
                <c:pt idx="1407">
                  <c:v>4.8575342465753426</c:v>
                </c:pt>
                <c:pt idx="1408">
                  <c:v>4.86027397260274</c:v>
                </c:pt>
                <c:pt idx="1409">
                  <c:v>4.8630136986301373</c:v>
                </c:pt>
                <c:pt idx="1410">
                  <c:v>4.8657534246575347</c:v>
                </c:pt>
                <c:pt idx="1411">
                  <c:v>4.8684931506849312</c:v>
                </c:pt>
                <c:pt idx="1412">
                  <c:v>4.8712328767123285</c:v>
                </c:pt>
                <c:pt idx="1413">
                  <c:v>4.8739726027397259</c:v>
                </c:pt>
                <c:pt idx="1414">
                  <c:v>4.8767123287671232</c:v>
                </c:pt>
                <c:pt idx="1415">
                  <c:v>4.8794520547945206</c:v>
                </c:pt>
                <c:pt idx="1416">
                  <c:v>4.882191780821918</c:v>
                </c:pt>
                <c:pt idx="1417">
                  <c:v>4.8849315068493153</c:v>
                </c:pt>
                <c:pt idx="1418">
                  <c:v>4.8876712328767127</c:v>
                </c:pt>
                <c:pt idx="1419">
                  <c:v>4.8904109589041092</c:v>
                </c:pt>
                <c:pt idx="1420">
                  <c:v>4.8931506849315065</c:v>
                </c:pt>
                <c:pt idx="1421">
                  <c:v>4.8958904109589039</c:v>
                </c:pt>
                <c:pt idx="1422">
                  <c:v>4.8986301369863012</c:v>
                </c:pt>
                <c:pt idx="1423">
                  <c:v>4.9013698630136986</c:v>
                </c:pt>
                <c:pt idx="1424">
                  <c:v>4.904109589041096</c:v>
                </c:pt>
                <c:pt idx="1425">
                  <c:v>4.9068493150684933</c:v>
                </c:pt>
                <c:pt idx="1426">
                  <c:v>4.9095890410958907</c:v>
                </c:pt>
                <c:pt idx="1427">
                  <c:v>4.912328767123288</c:v>
                </c:pt>
                <c:pt idx="1428">
                  <c:v>4.9150684931506845</c:v>
                </c:pt>
                <c:pt idx="1429">
                  <c:v>4.9178082191780819</c:v>
                </c:pt>
                <c:pt idx="1430">
                  <c:v>4.9205479452054792</c:v>
                </c:pt>
                <c:pt idx="1431">
                  <c:v>4.9232876712328766</c:v>
                </c:pt>
                <c:pt idx="1432">
                  <c:v>4.9260273972602739</c:v>
                </c:pt>
                <c:pt idx="1433">
                  <c:v>4.9287671232876713</c:v>
                </c:pt>
                <c:pt idx="1434">
                  <c:v>4.9315068493150687</c:v>
                </c:pt>
                <c:pt idx="1435">
                  <c:v>4.934246575342466</c:v>
                </c:pt>
                <c:pt idx="1436">
                  <c:v>4.9369863013698634</c:v>
                </c:pt>
                <c:pt idx="1437">
                  <c:v>4.9397260273972599</c:v>
                </c:pt>
                <c:pt idx="1438">
                  <c:v>4.9424657534246572</c:v>
                </c:pt>
                <c:pt idx="1439">
                  <c:v>4.9452054794520546</c:v>
                </c:pt>
                <c:pt idx="1440">
                  <c:v>4.9479452054794519</c:v>
                </c:pt>
                <c:pt idx="1441">
                  <c:v>4.9506849315068493</c:v>
                </c:pt>
                <c:pt idx="1442">
                  <c:v>4.9534246575342467</c:v>
                </c:pt>
                <c:pt idx="1443">
                  <c:v>4.956164383561644</c:v>
                </c:pt>
                <c:pt idx="1444">
                  <c:v>4.9589041095890414</c:v>
                </c:pt>
                <c:pt idx="1445">
                  <c:v>4.9616438356164387</c:v>
                </c:pt>
                <c:pt idx="1446">
                  <c:v>4.9643835616438352</c:v>
                </c:pt>
                <c:pt idx="1447">
                  <c:v>4.9671232876712326</c:v>
                </c:pt>
                <c:pt idx="1448">
                  <c:v>4.9698630136986299</c:v>
                </c:pt>
                <c:pt idx="1449">
                  <c:v>4.9726027397260273</c:v>
                </c:pt>
                <c:pt idx="1450">
                  <c:v>4.9753424657534246</c:v>
                </c:pt>
                <c:pt idx="1451">
                  <c:v>4.978082191780822</c:v>
                </c:pt>
                <c:pt idx="1452">
                  <c:v>4.9808219178082194</c:v>
                </c:pt>
                <c:pt idx="1453">
                  <c:v>4.9835616438356167</c:v>
                </c:pt>
                <c:pt idx="1454">
                  <c:v>4.9863013698630141</c:v>
                </c:pt>
                <c:pt idx="1455">
                  <c:v>4.9890410958904106</c:v>
                </c:pt>
                <c:pt idx="1456">
                  <c:v>4.9917808219178079</c:v>
                </c:pt>
                <c:pt idx="1457">
                  <c:v>4.9945205479452053</c:v>
                </c:pt>
                <c:pt idx="1458">
                  <c:v>4.9972602739726026</c:v>
                </c:pt>
                <c:pt idx="1459">
                  <c:v>5</c:v>
                </c:pt>
                <c:pt idx="1460">
                  <c:v>5.0027397260273974</c:v>
                </c:pt>
              </c:numCache>
            </c:numRef>
          </c:cat>
          <c:val>
            <c:numRef>
              <c:f>'Stroke1-5yr'!$D$5:$D$1465</c:f>
              <c:numCache>
                <c:formatCode>General</c:formatCode>
                <c:ptCount val="14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1.9E-3</c:v>
                </c:pt>
                <c:pt idx="232">
                  <c:v>1.9E-3</c:v>
                </c:pt>
                <c:pt idx="233">
                  <c:v>1.9E-3</c:v>
                </c:pt>
                <c:pt idx="234">
                  <c:v>1.9E-3</c:v>
                </c:pt>
                <c:pt idx="235">
                  <c:v>1.9E-3</c:v>
                </c:pt>
                <c:pt idx="236">
                  <c:v>1.9E-3</c:v>
                </c:pt>
                <c:pt idx="237">
                  <c:v>3.8999999999999998E-3</c:v>
                </c:pt>
                <c:pt idx="238">
                  <c:v>3.8999999999999998E-3</c:v>
                </c:pt>
                <c:pt idx="239">
                  <c:v>3.8999999999999998E-3</c:v>
                </c:pt>
                <c:pt idx="240">
                  <c:v>3.8999999999999998E-3</c:v>
                </c:pt>
                <c:pt idx="241">
                  <c:v>3.8999999999999998E-3</c:v>
                </c:pt>
                <c:pt idx="242">
                  <c:v>3.8999999999999998E-3</c:v>
                </c:pt>
                <c:pt idx="243">
                  <c:v>3.8999999999999998E-3</c:v>
                </c:pt>
                <c:pt idx="244">
                  <c:v>3.8999999999999998E-3</c:v>
                </c:pt>
                <c:pt idx="245">
                  <c:v>3.8999999999999998E-3</c:v>
                </c:pt>
                <c:pt idx="246">
                  <c:v>3.8999999999999998E-3</c:v>
                </c:pt>
                <c:pt idx="247">
                  <c:v>3.8999999999999998E-3</c:v>
                </c:pt>
                <c:pt idx="248">
                  <c:v>3.8999999999999998E-3</c:v>
                </c:pt>
                <c:pt idx="249">
                  <c:v>3.8999999999999998E-3</c:v>
                </c:pt>
                <c:pt idx="250">
                  <c:v>3.8999999999999998E-3</c:v>
                </c:pt>
                <c:pt idx="251">
                  <c:v>3.8999999999999998E-3</c:v>
                </c:pt>
                <c:pt idx="252">
                  <c:v>3.8999999999999998E-3</c:v>
                </c:pt>
                <c:pt idx="253">
                  <c:v>3.8999999999999998E-3</c:v>
                </c:pt>
                <c:pt idx="254">
                  <c:v>3.8999999999999998E-3</c:v>
                </c:pt>
                <c:pt idx="255">
                  <c:v>3.8999999999999998E-3</c:v>
                </c:pt>
                <c:pt idx="256">
                  <c:v>3.8999999999999998E-3</c:v>
                </c:pt>
                <c:pt idx="257">
                  <c:v>3.8999999999999998E-3</c:v>
                </c:pt>
                <c:pt idx="258">
                  <c:v>3.8999999999999998E-3</c:v>
                </c:pt>
                <c:pt idx="259">
                  <c:v>3.8999999999999998E-3</c:v>
                </c:pt>
                <c:pt idx="260">
                  <c:v>3.8999999999999998E-3</c:v>
                </c:pt>
                <c:pt idx="261">
                  <c:v>3.8999999999999998E-3</c:v>
                </c:pt>
                <c:pt idx="262">
                  <c:v>3.8999999999999998E-3</c:v>
                </c:pt>
                <c:pt idx="263">
                  <c:v>3.8999999999999998E-3</c:v>
                </c:pt>
                <c:pt idx="264">
                  <c:v>3.8999999999999998E-3</c:v>
                </c:pt>
                <c:pt idx="265">
                  <c:v>3.8999999999999998E-3</c:v>
                </c:pt>
                <c:pt idx="266">
                  <c:v>3.8999999999999998E-3</c:v>
                </c:pt>
                <c:pt idx="267">
                  <c:v>3.8999999999999998E-3</c:v>
                </c:pt>
                <c:pt idx="268">
                  <c:v>3.8999999999999998E-3</c:v>
                </c:pt>
                <c:pt idx="269">
                  <c:v>3.8999999999999998E-3</c:v>
                </c:pt>
                <c:pt idx="270">
                  <c:v>3.8999999999999998E-3</c:v>
                </c:pt>
                <c:pt idx="271">
                  <c:v>3.8999999999999998E-3</c:v>
                </c:pt>
                <c:pt idx="272">
                  <c:v>3.8999999999999998E-3</c:v>
                </c:pt>
                <c:pt idx="273">
                  <c:v>3.8999999999999998E-3</c:v>
                </c:pt>
                <c:pt idx="274">
                  <c:v>3.8999999999999998E-3</c:v>
                </c:pt>
                <c:pt idx="275">
                  <c:v>3.8999999999999998E-3</c:v>
                </c:pt>
                <c:pt idx="276">
                  <c:v>3.8999999999999998E-3</c:v>
                </c:pt>
                <c:pt idx="277">
                  <c:v>3.8999999999999998E-3</c:v>
                </c:pt>
                <c:pt idx="278">
                  <c:v>3.8999999999999998E-3</c:v>
                </c:pt>
                <c:pt idx="279">
                  <c:v>3.8999999999999998E-3</c:v>
                </c:pt>
                <c:pt idx="280">
                  <c:v>3.8999999999999998E-3</c:v>
                </c:pt>
                <c:pt idx="281">
                  <c:v>3.8999999999999998E-3</c:v>
                </c:pt>
                <c:pt idx="282">
                  <c:v>3.8999999999999998E-3</c:v>
                </c:pt>
                <c:pt idx="283">
                  <c:v>3.8999999999999998E-3</c:v>
                </c:pt>
                <c:pt idx="284">
                  <c:v>3.8999999999999998E-3</c:v>
                </c:pt>
                <c:pt idx="285">
                  <c:v>3.8999999999999998E-3</c:v>
                </c:pt>
                <c:pt idx="286">
                  <c:v>3.8999999999999998E-3</c:v>
                </c:pt>
                <c:pt idx="287">
                  <c:v>3.8999999999999998E-3</c:v>
                </c:pt>
                <c:pt idx="288">
                  <c:v>3.8999999999999998E-3</c:v>
                </c:pt>
                <c:pt idx="289">
                  <c:v>3.8999999999999998E-3</c:v>
                </c:pt>
                <c:pt idx="290">
                  <c:v>3.8999999999999998E-3</c:v>
                </c:pt>
                <c:pt idx="291">
                  <c:v>3.8999999999999998E-3</c:v>
                </c:pt>
                <c:pt idx="292">
                  <c:v>3.8999999999999998E-3</c:v>
                </c:pt>
                <c:pt idx="293">
                  <c:v>3.8999999999999998E-3</c:v>
                </c:pt>
                <c:pt idx="294">
                  <c:v>3.8999999999999998E-3</c:v>
                </c:pt>
                <c:pt idx="295">
                  <c:v>3.8999999999999998E-3</c:v>
                </c:pt>
                <c:pt idx="296">
                  <c:v>3.8999999999999998E-3</c:v>
                </c:pt>
                <c:pt idx="297">
                  <c:v>3.8999999999999998E-3</c:v>
                </c:pt>
                <c:pt idx="298">
                  <c:v>3.8999999999999998E-3</c:v>
                </c:pt>
                <c:pt idx="299">
                  <c:v>3.8999999999999998E-3</c:v>
                </c:pt>
                <c:pt idx="300">
                  <c:v>3.8999999999999998E-3</c:v>
                </c:pt>
                <c:pt idx="301">
                  <c:v>3.8999999999999998E-3</c:v>
                </c:pt>
                <c:pt idx="302">
                  <c:v>3.8999999999999998E-3</c:v>
                </c:pt>
                <c:pt idx="303">
                  <c:v>3.8999999999999998E-3</c:v>
                </c:pt>
                <c:pt idx="304">
                  <c:v>3.8999999999999998E-3</c:v>
                </c:pt>
                <c:pt idx="305">
                  <c:v>3.8999999999999998E-3</c:v>
                </c:pt>
                <c:pt idx="306">
                  <c:v>3.8999999999999998E-3</c:v>
                </c:pt>
                <c:pt idx="307">
                  <c:v>3.8999999999999998E-3</c:v>
                </c:pt>
                <c:pt idx="308">
                  <c:v>3.8999999999999998E-3</c:v>
                </c:pt>
                <c:pt idx="309">
                  <c:v>3.8999999999999998E-3</c:v>
                </c:pt>
                <c:pt idx="310">
                  <c:v>3.8999999999999998E-3</c:v>
                </c:pt>
                <c:pt idx="311">
                  <c:v>3.8999999999999998E-3</c:v>
                </c:pt>
                <c:pt idx="312">
                  <c:v>3.8999999999999998E-3</c:v>
                </c:pt>
                <c:pt idx="313">
                  <c:v>3.8999999999999998E-3</c:v>
                </c:pt>
                <c:pt idx="314">
                  <c:v>3.8999999999999998E-3</c:v>
                </c:pt>
                <c:pt idx="315">
                  <c:v>3.8999999999999998E-3</c:v>
                </c:pt>
                <c:pt idx="316">
                  <c:v>3.8999999999999998E-3</c:v>
                </c:pt>
                <c:pt idx="317">
                  <c:v>3.8999999999999998E-3</c:v>
                </c:pt>
                <c:pt idx="318">
                  <c:v>3.8999999999999998E-3</c:v>
                </c:pt>
                <c:pt idx="319">
                  <c:v>3.8999999999999998E-3</c:v>
                </c:pt>
                <c:pt idx="320">
                  <c:v>3.8999999999999998E-3</c:v>
                </c:pt>
                <c:pt idx="321">
                  <c:v>3.8999999999999998E-3</c:v>
                </c:pt>
                <c:pt idx="322">
                  <c:v>3.8999999999999998E-3</c:v>
                </c:pt>
                <c:pt idx="323">
                  <c:v>3.8999999999999998E-3</c:v>
                </c:pt>
                <c:pt idx="324">
                  <c:v>3.8999999999999998E-3</c:v>
                </c:pt>
                <c:pt idx="325">
                  <c:v>3.8999999999999998E-3</c:v>
                </c:pt>
                <c:pt idx="326">
                  <c:v>3.8999999999999998E-3</c:v>
                </c:pt>
                <c:pt idx="327">
                  <c:v>3.8999999999999998E-3</c:v>
                </c:pt>
                <c:pt idx="328">
                  <c:v>3.8999999999999998E-3</c:v>
                </c:pt>
                <c:pt idx="329">
                  <c:v>3.8999999999999998E-3</c:v>
                </c:pt>
                <c:pt idx="330">
                  <c:v>3.8999999999999998E-3</c:v>
                </c:pt>
                <c:pt idx="331">
                  <c:v>3.8999999999999998E-3</c:v>
                </c:pt>
                <c:pt idx="332">
                  <c:v>3.8999999999999998E-3</c:v>
                </c:pt>
                <c:pt idx="333">
                  <c:v>3.8999999999999998E-3</c:v>
                </c:pt>
                <c:pt idx="334">
                  <c:v>3.8999999999999998E-3</c:v>
                </c:pt>
                <c:pt idx="335">
                  <c:v>3.8999999999999998E-3</c:v>
                </c:pt>
                <c:pt idx="336">
                  <c:v>3.8999999999999998E-3</c:v>
                </c:pt>
                <c:pt idx="337">
                  <c:v>3.8999999999999998E-3</c:v>
                </c:pt>
                <c:pt idx="338">
                  <c:v>3.8999999999999998E-3</c:v>
                </c:pt>
                <c:pt idx="339">
                  <c:v>3.8999999999999998E-3</c:v>
                </c:pt>
                <c:pt idx="340">
                  <c:v>3.8999999999999998E-3</c:v>
                </c:pt>
                <c:pt idx="341">
                  <c:v>3.8999999999999998E-3</c:v>
                </c:pt>
                <c:pt idx="342">
                  <c:v>3.8999999999999998E-3</c:v>
                </c:pt>
                <c:pt idx="343">
                  <c:v>3.8999999999999998E-3</c:v>
                </c:pt>
                <c:pt idx="344">
                  <c:v>3.8999999999999998E-3</c:v>
                </c:pt>
                <c:pt idx="345">
                  <c:v>3.8999999999999998E-3</c:v>
                </c:pt>
                <c:pt idx="346">
                  <c:v>3.8999999999999998E-3</c:v>
                </c:pt>
                <c:pt idx="347">
                  <c:v>3.8999999999999998E-3</c:v>
                </c:pt>
                <c:pt idx="348">
                  <c:v>3.8999999999999998E-3</c:v>
                </c:pt>
                <c:pt idx="349">
                  <c:v>3.8999999999999998E-3</c:v>
                </c:pt>
                <c:pt idx="350">
                  <c:v>3.8999999999999998E-3</c:v>
                </c:pt>
                <c:pt idx="351">
                  <c:v>3.8999999999999998E-3</c:v>
                </c:pt>
                <c:pt idx="352">
                  <c:v>3.8999999999999998E-3</c:v>
                </c:pt>
                <c:pt idx="353">
                  <c:v>3.8999999999999998E-3</c:v>
                </c:pt>
                <c:pt idx="354">
                  <c:v>3.8999999999999998E-3</c:v>
                </c:pt>
                <c:pt idx="355">
                  <c:v>3.8999999999999998E-3</c:v>
                </c:pt>
                <c:pt idx="356">
                  <c:v>3.8999999999999998E-3</c:v>
                </c:pt>
                <c:pt idx="357">
                  <c:v>3.8999999999999998E-3</c:v>
                </c:pt>
                <c:pt idx="358">
                  <c:v>3.8999999999999998E-3</c:v>
                </c:pt>
                <c:pt idx="359">
                  <c:v>3.8999999999999998E-3</c:v>
                </c:pt>
                <c:pt idx="360">
                  <c:v>3.8999999999999998E-3</c:v>
                </c:pt>
                <c:pt idx="361">
                  <c:v>3.8999999999999998E-3</c:v>
                </c:pt>
                <c:pt idx="362">
                  <c:v>3.8999999999999998E-3</c:v>
                </c:pt>
                <c:pt idx="363">
                  <c:v>3.8999999999999998E-3</c:v>
                </c:pt>
                <c:pt idx="364">
                  <c:v>3.8999999999999998E-3</c:v>
                </c:pt>
                <c:pt idx="365">
                  <c:v>3.8999999999999998E-3</c:v>
                </c:pt>
                <c:pt idx="366">
                  <c:v>3.8999999999999998E-3</c:v>
                </c:pt>
                <c:pt idx="367">
                  <c:v>3.8999999999999998E-3</c:v>
                </c:pt>
                <c:pt idx="368">
                  <c:v>3.8999999999999998E-3</c:v>
                </c:pt>
                <c:pt idx="369">
                  <c:v>3.8999999999999998E-3</c:v>
                </c:pt>
                <c:pt idx="370">
                  <c:v>3.8999999999999998E-3</c:v>
                </c:pt>
                <c:pt idx="371">
                  <c:v>3.8999999999999998E-3</c:v>
                </c:pt>
                <c:pt idx="372">
                  <c:v>3.8999999999999998E-3</c:v>
                </c:pt>
                <c:pt idx="373">
                  <c:v>3.8999999999999998E-3</c:v>
                </c:pt>
                <c:pt idx="374">
                  <c:v>3.8999999999999998E-3</c:v>
                </c:pt>
                <c:pt idx="375">
                  <c:v>3.8999999999999998E-3</c:v>
                </c:pt>
                <c:pt idx="376">
                  <c:v>3.8999999999999998E-3</c:v>
                </c:pt>
                <c:pt idx="377">
                  <c:v>3.8999999999999998E-3</c:v>
                </c:pt>
                <c:pt idx="378">
                  <c:v>3.8999999999999998E-3</c:v>
                </c:pt>
                <c:pt idx="379">
                  <c:v>3.8999999999999998E-3</c:v>
                </c:pt>
                <c:pt idx="380">
                  <c:v>3.8999999999999998E-3</c:v>
                </c:pt>
                <c:pt idx="381">
                  <c:v>3.8999999999999998E-3</c:v>
                </c:pt>
                <c:pt idx="382">
                  <c:v>3.8999999999999998E-3</c:v>
                </c:pt>
                <c:pt idx="383">
                  <c:v>3.8999999999999998E-3</c:v>
                </c:pt>
                <c:pt idx="384">
                  <c:v>3.8999999999999998E-3</c:v>
                </c:pt>
                <c:pt idx="385">
                  <c:v>3.8999999999999998E-3</c:v>
                </c:pt>
                <c:pt idx="386">
                  <c:v>3.8999999999999998E-3</c:v>
                </c:pt>
                <c:pt idx="387">
                  <c:v>3.8999999999999998E-3</c:v>
                </c:pt>
                <c:pt idx="388">
                  <c:v>3.8999999999999998E-3</c:v>
                </c:pt>
                <c:pt idx="389">
                  <c:v>3.8999999999999998E-3</c:v>
                </c:pt>
                <c:pt idx="390">
                  <c:v>3.8999999999999998E-3</c:v>
                </c:pt>
                <c:pt idx="391">
                  <c:v>3.8999999999999998E-3</c:v>
                </c:pt>
                <c:pt idx="392">
                  <c:v>3.8999999999999998E-3</c:v>
                </c:pt>
                <c:pt idx="393">
                  <c:v>3.8999999999999998E-3</c:v>
                </c:pt>
                <c:pt idx="394">
                  <c:v>3.8999999999999998E-3</c:v>
                </c:pt>
                <c:pt idx="395">
                  <c:v>3.8999999999999998E-3</c:v>
                </c:pt>
                <c:pt idx="396">
                  <c:v>3.8999999999999998E-3</c:v>
                </c:pt>
                <c:pt idx="397">
                  <c:v>3.8999999999999998E-3</c:v>
                </c:pt>
                <c:pt idx="398">
                  <c:v>3.8999999999999998E-3</c:v>
                </c:pt>
                <c:pt idx="399">
                  <c:v>3.8999999999999998E-3</c:v>
                </c:pt>
                <c:pt idx="400">
                  <c:v>3.8999999999999998E-3</c:v>
                </c:pt>
                <c:pt idx="401">
                  <c:v>3.8999999999999998E-3</c:v>
                </c:pt>
                <c:pt idx="402">
                  <c:v>3.8999999999999998E-3</c:v>
                </c:pt>
                <c:pt idx="403">
                  <c:v>3.8999999999999998E-3</c:v>
                </c:pt>
                <c:pt idx="404">
                  <c:v>3.8999999999999998E-3</c:v>
                </c:pt>
                <c:pt idx="405">
                  <c:v>3.8999999999999998E-3</c:v>
                </c:pt>
                <c:pt idx="406">
                  <c:v>3.8999999999999998E-3</c:v>
                </c:pt>
                <c:pt idx="407">
                  <c:v>3.8999999999999998E-3</c:v>
                </c:pt>
                <c:pt idx="408">
                  <c:v>3.8999999999999998E-3</c:v>
                </c:pt>
                <c:pt idx="409">
                  <c:v>3.8999999999999998E-3</c:v>
                </c:pt>
                <c:pt idx="410">
                  <c:v>3.8999999999999998E-3</c:v>
                </c:pt>
                <c:pt idx="411">
                  <c:v>3.8999999999999998E-3</c:v>
                </c:pt>
                <c:pt idx="412">
                  <c:v>3.8999999999999998E-3</c:v>
                </c:pt>
                <c:pt idx="413">
                  <c:v>3.8999999999999998E-3</c:v>
                </c:pt>
                <c:pt idx="414">
                  <c:v>3.8999999999999998E-3</c:v>
                </c:pt>
                <c:pt idx="415">
                  <c:v>3.8999999999999998E-3</c:v>
                </c:pt>
                <c:pt idx="416">
                  <c:v>3.8999999999999998E-3</c:v>
                </c:pt>
                <c:pt idx="417">
                  <c:v>3.8999999999999998E-3</c:v>
                </c:pt>
                <c:pt idx="418">
                  <c:v>3.8999999999999998E-3</c:v>
                </c:pt>
                <c:pt idx="419">
                  <c:v>3.8999999999999998E-3</c:v>
                </c:pt>
                <c:pt idx="420">
                  <c:v>3.8999999999999998E-3</c:v>
                </c:pt>
                <c:pt idx="421">
                  <c:v>3.8999999999999998E-3</c:v>
                </c:pt>
                <c:pt idx="422">
                  <c:v>3.8999999999999998E-3</c:v>
                </c:pt>
                <c:pt idx="423">
                  <c:v>3.8999999999999998E-3</c:v>
                </c:pt>
                <c:pt idx="424">
                  <c:v>3.8999999999999998E-3</c:v>
                </c:pt>
                <c:pt idx="425">
                  <c:v>3.8999999999999998E-3</c:v>
                </c:pt>
                <c:pt idx="426">
                  <c:v>3.8999999999999998E-3</c:v>
                </c:pt>
                <c:pt idx="427">
                  <c:v>3.8999999999999998E-3</c:v>
                </c:pt>
                <c:pt idx="428">
                  <c:v>3.8999999999999998E-3</c:v>
                </c:pt>
                <c:pt idx="429">
                  <c:v>3.8999999999999998E-3</c:v>
                </c:pt>
                <c:pt idx="430">
                  <c:v>3.8999999999999998E-3</c:v>
                </c:pt>
                <c:pt idx="431">
                  <c:v>3.8999999999999998E-3</c:v>
                </c:pt>
                <c:pt idx="432">
                  <c:v>3.8999999999999998E-3</c:v>
                </c:pt>
                <c:pt idx="433">
                  <c:v>3.8999999999999998E-3</c:v>
                </c:pt>
                <c:pt idx="434">
                  <c:v>3.8999999999999998E-3</c:v>
                </c:pt>
                <c:pt idx="435">
                  <c:v>3.8999999999999998E-3</c:v>
                </c:pt>
                <c:pt idx="436">
                  <c:v>3.8999999999999998E-3</c:v>
                </c:pt>
                <c:pt idx="437">
                  <c:v>3.8999999999999998E-3</c:v>
                </c:pt>
                <c:pt idx="438">
                  <c:v>3.8999999999999998E-3</c:v>
                </c:pt>
                <c:pt idx="439">
                  <c:v>3.8999999999999998E-3</c:v>
                </c:pt>
                <c:pt idx="440">
                  <c:v>3.8999999999999998E-3</c:v>
                </c:pt>
                <c:pt idx="441">
                  <c:v>3.8999999999999998E-3</c:v>
                </c:pt>
                <c:pt idx="442">
                  <c:v>3.8999999999999998E-3</c:v>
                </c:pt>
                <c:pt idx="443">
                  <c:v>3.8999999999999998E-3</c:v>
                </c:pt>
                <c:pt idx="444">
                  <c:v>3.8999999999999998E-3</c:v>
                </c:pt>
                <c:pt idx="445">
                  <c:v>3.8999999999999998E-3</c:v>
                </c:pt>
                <c:pt idx="446">
                  <c:v>3.8999999999999998E-3</c:v>
                </c:pt>
                <c:pt idx="447">
                  <c:v>3.8999999999999998E-3</c:v>
                </c:pt>
                <c:pt idx="448">
                  <c:v>3.8999999999999998E-3</c:v>
                </c:pt>
                <c:pt idx="449">
                  <c:v>3.8999999999999998E-3</c:v>
                </c:pt>
                <c:pt idx="450">
                  <c:v>3.8999999999999998E-3</c:v>
                </c:pt>
                <c:pt idx="451">
                  <c:v>3.8999999999999998E-3</c:v>
                </c:pt>
                <c:pt idx="452">
                  <c:v>3.8999999999999998E-3</c:v>
                </c:pt>
                <c:pt idx="453">
                  <c:v>3.8999999999999998E-3</c:v>
                </c:pt>
                <c:pt idx="454">
                  <c:v>3.8999999999999998E-3</c:v>
                </c:pt>
                <c:pt idx="455">
                  <c:v>3.8999999999999998E-3</c:v>
                </c:pt>
                <c:pt idx="456">
                  <c:v>3.8999999999999998E-3</c:v>
                </c:pt>
                <c:pt idx="457">
                  <c:v>3.8999999999999998E-3</c:v>
                </c:pt>
                <c:pt idx="458">
                  <c:v>3.8999999999999998E-3</c:v>
                </c:pt>
                <c:pt idx="459">
                  <c:v>3.8999999999999998E-3</c:v>
                </c:pt>
                <c:pt idx="460">
                  <c:v>3.8999999999999998E-3</c:v>
                </c:pt>
                <c:pt idx="461">
                  <c:v>3.8999999999999998E-3</c:v>
                </c:pt>
                <c:pt idx="462">
                  <c:v>3.8999999999999998E-3</c:v>
                </c:pt>
                <c:pt idx="463">
                  <c:v>3.8999999999999998E-3</c:v>
                </c:pt>
                <c:pt idx="464">
                  <c:v>3.8999999999999998E-3</c:v>
                </c:pt>
                <c:pt idx="465">
                  <c:v>3.8999999999999998E-3</c:v>
                </c:pt>
                <c:pt idx="466">
                  <c:v>3.8999999999999998E-3</c:v>
                </c:pt>
                <c:pt idx="467">
                  <c:v>3.8999999999999998E-3</c:v>
                </c:pt>
                <c:pt idx="468">
                  <c:v>3.8999999999999998E-3</c:v>
                </c:pt>
                <c:pt idx="469">
                  <c:v>3.8999999999999998E-3</c:v>
                </c:pt>
                <c:pt idx="470">
                  <c:v>3.8999999999999998E-3</c:v>
                </c:pt>
                <c:pt idx="471">
                  <c:v>3.8999999999999998E-3</c:v>
                </c:pt>
                <c:pt idx="472">
                  <c:v>3.8999999999999998E-3</c:v>
                </c:pt>
                <c:pt idx="473">
                  <c:v>3.8999999999999998E-3</c:v>
                </c:pt>
                <c:pt idx="474">
                  <c:v>3.8999999999999998E-3</c:v>
                </c:pt>
                <c:pt idx="475">
                  <c:v>3.8999999999999998E-3</c:v>
                </c:pt>
                <c:pt idx="476">
                  <c:v>3.8999999999999998E-3</c:v>
                </c:pt>
                <c:pt idx="477">
                  <c:v>3.8999999999999998E-3</c:v>
                </c:pt>
                <c:pt idx="478">
                  <c:v>3.8999999999999998E-3</c:v>
                </c:pt>
                <c:pt idx="479">
                  <c:v>3.8999999999999998E-3</c:v>
                </c:pt>
                <c:pt idx="480">
                  <c:v>3.8999999999999998E-3</c:v>
                </c:pt>
                <c:pt idx="481">
                  <c:v>3.8999999999999998E-3</c:v>
                </c:pt>
                <c:pt idx="482">
                  <c:v>3.8999999999999998E-3</c:v>
                </c:pt>
                <c:pt idx="483">
                  <c:v>3.8999999999999998E-3</c:v>
                </c:pt>
                <c:pt idx="484">
                  <c:v>3.8999999999999998E-3</c:v>
                </c:pt>
                <c:pt idx="485">
                  <c:v>3.8999999999999998E-3</c:v>
                </c:pt>
                <c:pt idx="486">
                  <c:v>3.8999999999999998E-3</c:v>
                </c:pt>
                <c:pt idx="487">
                  <c:v>3.8999999999999998E-3</c:v>
                </c:pt>
                <c:pt idx="488">
                  <c:v>3.8999999999999998E-3</c:v>
                </c:pt>
                <c:pt idx="489">
                  <c:v>3.8999999999999998E-3</c:v>
                </c:pt>
                <c:pt idx="490">
                  <c:v>3.8999999999999998E-3</c:v>
                </c:pt>
                <c:pt idx="491">
                  <c:v>3.8999999999999998E-3</c:v>
                </c:pt>
                <c:pt idx="492">
                  <c:v>3.8999999999999998E-3</c:v>
                </c:pt>
                <c:pt idx="493">
                  <c:v>3.8999999999999998E-3</c:v>
                </c:pt>
                <c:pt idx="494">
                  <c:v>3.8999999999999998E-3</c:v>
                </c:pt>
                <c:pt idx="495">
                  <c:v>3.8999999999999998E-3</c:v>
                </c:pt>
                <c:pt idx="496">
                  <c:v>3.8999999999999998E-3</c:v>
                </c:pt>
                <c:pt idx="497">
                  <c:v>3.8999999999999998E-3</c:v>
                </c:pt>
                <c:pt idx="498">
                  <c:v>3.8999999999999998E-3</c:v>
                </c:pt>
                <c:pt idx="499">
                  <c:v>3.8999999999999998E-3</c:v>
                </c:pt>
                <c:pt idx="500">
                  <c:v>3.8999999999999998E-3</c:v>
                </c:pt>
                <c:pt idx="501">
                  <c:v>3.8999999999999998E-3</c:v>
                </c:pt>
                <c:pt idx="502">
                  <c:v>3.8999999999999998E-3</c:v>
                </c:pt>
                <c:pt idx="503">
                  <c:v>3.8999999999999998E-3</c:v>
                </c:pt>
                <c:pt idx="504">
                  <c:v>3.8999999999999998E-3</c:v>
                </c:pt>
                <c:pt idx="505">
                  <c:v>3.8999999999999998E-3</c:v>
                </c:pt>
                <c:pt idx="506">
                  <c:v>3.8999999999999998E-3</c:v>
                </c:pt>
                <c:pt idx="507">
                  <c:v>3.8999999999999998E-3</c:v>
                </c:pt>
                <c:pt idx="508">
                  <c:v>3.8999999999999998E-3</c:v>
                </c:pt>
                <c:pt idx="509">
                  <c:v>3.8999999999999998E-3</c:v>
                </c:pt>
                <c:pt idx="510">
                  <c:v>3.8999999999999998E-3</c:v>
                </c:pt>
                <c:pt idx="511">
                  <c:v>3.8999999999999998E-3</c:v>
                </c:pt>
                <c:pt idx="512">
                  <c:v>3.8999999999999998E-3</c:v>
                </c:pt>
                <c:pt idx="513">
                  <c:v>3.8999999999999998E-3</c:v>
                </c:pt>
                <c:pt idx="514">
                  <c:v>3.8999999999999998E-3</c:v>
                </c:pt>
                <c:pt idx="515">
                  <c:v>3.8999999999999998E-3</c:v>
                </c:pt>
                <c:pt idx="516">
                  <c:v>3.8999999999999998E-3</c:v>
                </c:pt>
                <c:pt idx="517">
                  <c:v>3.8999999999999998E-3</c:v>
                </c:pt>
                <c:pt idx="518">
                  <c:v>3.8999999999999998E-3</c:v>
                </c:pt>
                <c:pt idx="519">
                  <c:v>3.8999999999999998E-3</c:v>
                </c:pt>
                <c:pt idx="520">
                  <c:v>3.8999999999999998E-3</c:v>
                </c:pt>
                <c:pt idx="521">
                  <c:v>3.8999999999999998E-3</c:v>
                </c:pt>
                <c:pt idx="522">
                  <c:v>3.8999999999999998E-3</c:v>
                </c:pt>
                <c:pt idx="523">
                  <c:v>3.8999999999999998E-3</c:v>
                </c:pt>
                <c:pt idx="524">
                  <c:v>3.8999999999999998E-3</c:v>
                </c:pt>
                <c:pt idx="525">
                  <c:v>3.8999999999999998E-3</c:v>
                </c:pt>
                <c:pt idx="526">
                  <c:v>3.8999999999999998E-3</c:v>
                </c:pt>
                <c:pt idx="527">
                  <c:v>3.8999999999999998E-3</c:v>
                </c:pt>
                <c:pt idx="528">
                  <c:v>3.8999999999999998E-3</c:v>
                </c:pt>
                <c:pt idx="529">
                  <c:v>3.8999999999999998E-3</c:v>
                </c:pt>
                <c:pt idx="530">
                  <c:v>3.8999999999999998E-3</c:v>
                </c:pt>
                <c:pt idx="531">
                  <c:v>3.8999999999999998E-3</c:v>
                </c:pt>
                <c:pt idx="532">
                  <c:v>3.8999999999999998E-3</c:v>
                </c:pt>
                <c:pt idx="533">
                  <c:v>3.8999999999999998E-3</c:v>
                </c:pt>
                <c:pt idx="534">
                  <c:v>3.8999999999999998E-3</c:v>
                </c:pt>
                <c:pt idx="535">
                  <c:v>3.8999999999999998E-3</c:v>
                </c:pt>
                <c:pt idx="536">
                  <c:v>3.8999999999999998E-3</c:v>
                </c:pt>
                <c:pt idx="537">
                  <c:v>3.8999999999999998E-3</c:v>
                </c:pt>
                <c:pt idx="538">
                  <c:v>3.8999999999999998E-3</c:v>
                </c:pt>
                <c:pt idx="539">
                  <c:v>3.8999999999999998E-3</c:v>
                </c:pt>
                <c:pt idx="540">
                  <c:v>5.8999999999999999E-3</c:v>
                </c:pt>
                <c:pt idx="541">
                  <c:v>5.8999999999999999E-3</c:v>
                </c:pt>
                <c:pt idx="542">
                  <c:v>5.8999999999999999E-3</c:v>
                </c:pt>
                <c:pt idx="543">
                  <c:v>5.8999999999999999E-3</c:v>
                </c:pt>
                <c:pt idx="544">
                  <c:v>5.8999999999999999E-3</c:v>
                </c:pt>
                <c:pt idx="545">
                  <c:v>5.8999999999999999E-3</c:v>
                </c:pt>
                <c:pt idx="546">
                  <c:v>5.8999999999999999E-3</c:v>
                </c:pt>
                <c:pt idx="547">
                  <c:v>5.8999999999999999E-3</c:v>
                </c:pt>
                <c:pt idx="548">
                  <c:v>5.8999999999999999E-3</c:v>
                </c:pt>
                <c:pt idx="549">
                  <c:v>5.8999999999999999E-3</c:v>
                </c:pt>
                <c:pt idx="550">
                  <c:v>5.8999999999999999E-3</c:v>
                </c:pt>
                <c:pt idx="551">
                  <c:v>5.8999999999999999E-3</c:v>
                </c:pt>
                <c:pt idx="552">
                  <c:v>5.8999999999999999E-3</c:v>
                </c:pt>
                <c:pt idx="553">
                  <c:v>5.8999999999999999E-3</c:v>
                </c:pt>
                <c:pt idx="554">
                  <c:v>5.8999999999999999E-3</c:v>
                </c:pt>
                <c:pt idx="555">
                  <c:v>5.8999999999999999E-3</c:v>
                </c:pt>
                <c:pt idx="556">
                  <c:v>5.8999999999999999E-3</c:v>
                </c:pt>
                <c:pt idx="557">
                  <c:v>5.8999999999999999E-3</c:v>
                </c:pt>
                <c:pt idx="558">
                  <c:v>5.8999999999999999E-3</c:v>
                </c:pt>
                <c:pt idx="559">
                  <c:v>5.8999999999999999E-3</c:v>
                </c:pt>
                <c:pt idx="560">
                  <c:v>5.8999999999999999E-3</c:v>
                </c:pt>
                <c:pt idx="561">
                  <c:v>5.8999999999999999E-3</c:v>
                </c:pt>
                <c:pt idx="562">
                  <c:v>5.8999999999999999E-3</c:v>
                </c:pt>
                <c:pt idx="563">
                  <c:v>5.8999999999999999E-3</c:v>
                </c:pt>
                <c:pt idx="564">
                  <c:v>5.8999999999999999E-3</c:v>
                </c:pt>
                <c:pt idx="565">
                  <c:v>5.8999999999999999E-3</c:v>
                </c:pt>
                <c:pt idx="566">
                  <c:v>5.8999999999999999E-3</c:v>
                </c:pt>
                <c:pt idx="567">
                  <c:v>5.8999999999999999E-3</c:v>
                </c:pt>
                <c:pt idx="568">
                  <c:v>5.8999999999999999E-3</c:v>
                </c:pt>
                <c:pt idx="569">
                  <c:v>5.8999999999999999E-3</c:v>
                </c:pt>
                <c:pt idx="570">
                  <c:v>5.8999999999999999E-3</c:v>
                </c:pt>
                <c:pt idx="571">
                  <c:v>5.8999999999999999E-3</c:v>
                </c:pt>
                <c:pt idx="572">
                  <c:v>5.8999999999999999E-3</c:v>
                </c:pt>
                <c:pt idx="573">
                  <c:v>5.8999999999999999E-3</c:v>
                </c:pt>
                <c:pt idx="574">
                  <c:v>5.8999999999999999E-3</c:v>
                </c:pt>
                <c:pt idx="575">
                  <c:v>5.8999999999999999E-3</c:v>
                </c:pt>
                <c:pt idx="576">
                  <c:v>5.8999999999999999E-3</c:v>
                </c:pt>
                <c:pt idx="577">
                  <c:v>5.8999999999999999E-3</c:v>
                </c:pt>
                <c:pt idx="578">
                  <c:v>5.8999999999999999E-3</c:v>
                </c:pt>
                <c:pt idx="579">
                  <c:v>5.8999999999999999E-3</c:v>
                </c:pt>
                <c:pt idx="580">
                  <c:v>5.8999999999999999E-3</c:v>
                </c:pt>
                <c:pt idx="581">
                  <c:v>5.8999999999999999E-3</c:v>
                </c:pt>
                <c:pt idx="582">
                  <c:v>5.8999999999999999E-3</c:v>
                </c:pt>
                <c:pt idx="583">
                  <c:v>5.8999999999999999E-3</c:v>
                </c:pt>
                <c:pt idx="584">
                  <c:v>5.8999999999999999E-3</c:v>
                </c:pt>
                <c:pt idx="585">
                  <c:v>5.8999999999999999E-3</c:v>
                </c:pt>
                <c:pt idx="586">
                  <c:v>5.8999999999999999E-3</c:v>
                </c:pt>
                <c:pt idx="587">
                  <c:v>5.8999999999999999E-3</c:v>
                </c:pt>
                <c:pt idx="588">
                  <c:v>5.8999999999999999E-3</c:v>
                </c:pt>
                <c:pt idx="589">
                  <c:v>5.8999999999999999E-3</c:v>
                </c:pt>
                <c:pt idx="590">
                  <c:v>5.8999999999999999E-3</c:v>
                </c:pt>
                <c:pt idx="591">
                  <c:v>5.8999999999999999E-3</c:v>
                </c:pt>
                <c:pt idx="592">
                  <c:v>5.8999999999999999E-3</c:v>
                </c:pt>
                <c:pt idx="593">
                  <c:v>5.8999999999999999E-3</c:v>
                </c:pt>
                <c:pt idx="594">
                  <c:v>5.8999999999999999E-3</c:v>
                </c:pt>
                <c:pt idx="595">
                  <c:v>5.8999999999999999E-3</c:v>
                </c:pt>
                <c:pt idx="596">
                  <c:v>5.8999999999999999E-3</c:v>
                </c:pt>
                <c:pt idx="597">
                  <c:v>7.9000000000000008E-3</c:v>
                </c:pt>
                <c:pt idx="598">
                  <c:v>7.9000000000000008E-3</c:v>
                </c:pt>
                <c:pt idx="599">
                  <c:v>7.9000000000000008E-3</c:v>
                </c:pt>
                <c:pt idx="600">
                  <c:v>7.9000000000000008E-3</c:v>
                </c:pt>
                <c:pt idx="601">
                  <c:v>7.9000000000000008E-3</c:v>
                </c:pt>
                <c:pt idx="602">
                  <c:v>7.9000000000000008E-3</c:v>
                </c:pt>
                <c:pt idx="603">
                  <c:v>7.9000000000000008E-3</c:v>
                </c:pt>
                <c:pt idx="604">
                  <c:v>7.9000000000000008E-3</c:v>
                </c:pt>
                <c:pt idx="605">
                  <c:v>7.9000000000000008E-3</c:v>
                </c:pt>
                <c:pt idx="606">
                  <c:v>7.9000000000000008E-3</c:v>
                </c:pt>
                <c:pt idx="607">
                  <c:v>7.9000000000000008E-3</c:v>
                </c:pt>
                <c:pt idx="608">
                  <c:v>7.9000000000000008E-3</c:v>
                </c:pt>
                <c:pt idx="609">
                  <c:v>7.9000000000000008E-3</c:v>
                </c:pt>
                <c:pt idx="610">
                  <c:v>7.9000000000000008E-3</c:v>
                </c:pt>
                <c:pt idx="611">
                  <c:v>7.9000000000000008E-3</c:v>
                </c:pt>
                <c:pt idx="612">
                  <c:v>7.9000000000000008E-3</c:v>
                </c:pt>
                <c:pt idx="613">
                  <c:v>7.9000000000000008E-3</c:v>
                </c:pt>
                <c:pt idx="614">
                  <c:v>7.9000000000000008E-3</c:v>
                </c:pt>
                <c:pt idx="615">
                  <c:v>7.9000000000000008E-3</c:v>
                </c:pt>
                <c:pt idx="616">
                  <c:v>7.9000000000000008E-3</c:v>
                </c:pt>
                <c:pt idx="617">
                  <c:v>7.9000000000000008E-3</c:v>
                </c:pt>
                <c:pt idx="618">
                  <c:v>7.9000000000000008E-3</c:v>
                </c:pt>
                <c:pt idx="619">
                  <c:v>7.9000000000000008E-3</c:v>
                </c:pt>
                <c:pt idx="620">
                  <c:v>7.9000000000000008E-3</c:v>
                </c:pt>
                <c:pt idx="621">
                  <c:v>7.9000000000000008E-3</c:v>
                </c:pt>
                <c:pt idx="622">
                  <c:v>7.9000000000000008E-3</c:v>
                </c:pt>
                <c:pt idx="623">
                  <c:v>7.9000000000000008E-3</c:v>
                </c:pt>
                <c:pt idx="624">
                  <c:v>7.9000000000000008E-3</c:v>
                </c:pt>
                <c:pt idx="625">
                  <c:v>7.9000000000000008E-3</c:v>
                </c:pt>
                <c:pt idx="626">
                  <c:v>7.9000000000000008E-3</c:v>
                </c:pt>
                <c:pt idx="627">
                  <c:v>7.9000000000000008E-3</c:v>
                </c:pt>
                <c:pt idx="628">
                  <c:v>7.9000000000000008E-3</c:v>
                </c:pt>
                <c:pt idx="629">
                  <c:v>7.9000000000000008E-3</c:v>
                </c:pt>
                <c:pt idx="630">
                  <c:v>7.9000000000000008E-3</c:v>
                </c:pt>
                <c:pt idx="631">
                  <c:v>7.9000000000000008E-3</c:v>
                </c:pt>
                <c:pt idx="632">
                  <c:v>7.9000000000000008E-3</c:v>
                </c:pt>
                <c:pt idx="633">
                  <c:v>7.9000000000000008E-3</c:v>
                </c:pt>
                <c:pt idx="634">
                  <c:v>7.9000000000000008E-3</c:v>
                </c:pt>
                <c:pt idx="635">
                  <c:v>7.9000000000000008E-3</c:v>
                </c:pt>
                <c:pt idx="636">
                  <c:v>7.9000000000000008E-3</c:v>
                </c:pt>
                <c:pt idx="637">
                  <c:v>7.9000000000000008E-3</c:v>
                </c:pt>
                <c:pt idx="638">
                  <c:v>7.9000000000000008E-3</c:v>
                </c:pt>
                <c:pt idx="639">
                  <c:v>7.9000000000000008E-3</c:v>
                </c:pt>
                <c:pt idx="640">
                  <c:v>7.9000000000000008E-3</c:v>
                </c:pt>
                <c:pt idx="641">
                  <c:v>7.9000000000000008E-3</c:v>
                </c:pt>
                <c:pt idx="642">
                  <c:v>7.9000000000000008E-3</c:v>
                </c:pt>
                <c:pt idx="643">
                  <c:v>7.9000000000000008E-3</c:v>
                </c:pt>
                <c:pt idx="644">
                  <c:v>7.9000000000000008E-3</c:v>
                </c:pt>
                <c:pt idx="645">
                  <c:v>7.9000000000000008E-3</c:v>
                </c:pt>
                <c:pt idx="646">
                  <c:v>7.9000000000000008E-3</c:v>
                </c:pt>
                <c:pt idx="647">
                  <c:v>7.9000000000000008E-3</c:v>
                </c:pt>
                <c:pt idx="648">
                  <c:v>7.9000000000000008E-3</c:v>
                </c:pt>
                <c:pt idx="649">
                  <c:v>7.9000000000000008E-3</c:v>
                </c:pt>
                <c:pt idx="650">
                  <c:v>7.9000000000000008E-3</c:v>
                </c:pt>
                <c:pt idx="651">
                  <c:v>7.9000000000000008E-3</c:v>
                </c:pt>
                <c:pt idx="652">
                  <c:v>7.9000000000000008E-3</c:v>
                </c:pt>
                <c:pt idx="653">
                  <c:v>7.9000000000000008E-3</c:v>
                </c:pt>
                <c:pt idx="654">
                  <c:v>7.9000000000000008E-3</c:v>
                </c:pt>
                <c:pt idx="655">
                  <c:v>7.9000000000000008E-3</c:v>
                </c:pt>
                <c:pt idx="656">
                  <c:v>7.9000000000000008E-3</c:v>
                </c:pt>
                <c:pt idx="657">
                  <c:v>7.9000000000000008E-3</c:v>
                </c:pt>
                <c:pt idx="658">
                  <c:v>7.9000000000000008E-3</c:v>
                </c:pt>
                <c:pt idx="659">
                  <c:v>7.9000000000000008E-3</c:v>
                </c:pt>
                <c:pt idx="660">
                  <c:v>0.01</c:v>
                </c:pt>
                <c:pt idx="661">
                  <c:v>0.01</c:v>
                </c:pt>
                <c:pt idx="662">
                  <c:v>0.01</c:v>
                </c:pt>
                <c:pt idx="663">
                  <c:v>0.01</c:v>
                </c:pt>
                <c:pt idx="664">
                  <c:v>0.01</c:v>
                </c:pt>
                <c:pt idx="665">
                  <c:v>0.01</c:v>
                </c:pt>
                <c:pt idx="666">
                  <c:v>0.01</c:v>
                </c:pt>
                <c:pt idx="667">
                  <c:v>0.01</c:v>
                </c:pt>
                <c:pt idx="668">
                  <c:v>0.01</c:v>
                </c:pt>
                <c:pt idx="669">
                  <c:v>0.01</c:v>
                </c:pt>
                <c:pt idx="670">
                  <c:v>0.01</c:v>
                </c:pt>
                <c:pt idx="671">
                  <c:v>0.01</c:v>
                </c:pt>
                <c:pt idx="672">
                  <c:v>0.01</c:v>
                </c:pt>
                <c:pt idx="673">
                  <c:v>0.01</c:v>
                </c:pt>
                <c:pt idx="674">
                  <c:v>0.01</c:v>
                </c:pt>
                <c:pt idx="675">
                  <c:v>0.01</c:v>
                </c:pt>
                <c:pt idx="676">
                  <c:v>0.01</c:v>
                </c:pt>
                <c:pt idx="677">
                  <c:v>0.01</c:v>
                </c:pt>
                <c:pt idx="678">
                  <c:v>0.01</c:v>
                </c:pt>
                <c:pt idx="679">
                  <c:v>0.01</c:v>
                </c:pt>
                <c:pt idx="680">
                  <c:v>0.01</c:v>
                </c:pt>
                <c:pt idx="681">
                  <c:v>0.01</c:v>
                </c:pt>
                <c:pt idx="682">
                  <c:v>0.01</c:v>
                </c:pt>
                <c:pt idx="683">
                  <c:v>0.01</c:v>
                </c:pt>
                <c:pt idx="684">
                  <c:v>0.01</c:v>
                </c:pt>
                <c:pt idx="685">
                  <c:v>0.01</c:v>
                </c:pt>
                <c:pt idx="686">
                  <c:v>0.01</c:v>
                </c:pt>
                <c:pt idx="687">
                  <c:v>0.01</c:v>
                </c:pt>
                <c:pt idx="688">
                  <c:v>0.01</c:v>
                </c:pt>
                <c:pt idx="689">
                  <c:v>0.01</c:v>
                </c:pt>
                <c:pt idx="690">
                  <c:v>0.01</c:v>
                </c:pt>
                <c:pt idx="691">
                  <c:v>0.01</c:v>
                </c:pt>
                <c:pt idx="692">
                  <c:v>0.01</c:v>
                </c:pt>
                <c:pt idx="693">
                  <c:v>0.01</c:v>
                </c:pt>
                <c:pt idx="694">
                  <c:v>0.01</c:v>
                </c:pt>
                <c:pt idx="695">
                  <c:v>0.01</c:v>
                </c:pt>
                <c:pt idx="696">
                  <c:v>0.01</c:v>
                </c:pt>
                <c:pt idx="697">
                  <c:v>0.01</c:v>
                </c:pt>
                <c:pt idx="698">
                  <c:v>0.01</c:v>
                </c:pt>
                <c:pt idx="699">
                  <c:v>0.01</c:v>
                </c:pt>
                <c:pt idx="700">
                  <c:v>0.01</c:v>
                </c:pt>
                <c:pt idx="701">
                  <c:v>0.01</c:v>
                </c:pt>
                <c:pt idx="702">
                  <c:v>0.01</c:v>
                </c:pt>
                <c:pt idx="703">
                  <c:v>0.01</c:v>
                </c:pt>
                <c:pt idx="704">
                  <c:v>0.01</c:v>
                </c:pt>
                <c:pt idx="705">
                  <c:v>0.01</c:v>
                </c:pt>
                <c:pt idx="706">
                  <c:v>0.01</c:v>
                </c:pt>
                <c:pt idx="707">
                  <c:v>0.01</c:v>
                </c:pt>
                <c:pt idx="708">
                  <c:v>0.01</c:v>
                </c:pt>
                <c:pt idx="709">
                  <c:v>0.01</c:v>
                </c:pt>
                <c:pt idx="710">
                  <c:v>0.01</c:v>
                </c:pt>
                <c:pt idx="711">
                  <c:v>0.01</c:v>
                </c:pt>
                <c:pt idx="712">
                  <c:v>0.01</c:v>
                </c:pt>
                <c:pt idx="713">
                  <c:v>0.01</c:v>
                </c:pt>
                <c:pt idx="714">
                  <c:v>0.01</c:v>
                </c:pt>
                <c:pt idx="715">
                  <c:v>0.01</c:v>
                </c:pt>
                <c:pt idx="716">
                  <c:v>0.01</c:v>
                </c:pt>
                <c:pt idx="717">
                  <c:v>0.01</c:v>
                </c:pt>
                <c:pt idx="718">
                  <c:v>0.01</c:v>
                </c:pt>
                <c:pt idx="719">
                  <c:v>0.01</c:v>
                </c:pt>
                <c:pt idx="720">
                  <c:v>0.01</c:v>
                </c:pt>
                <c:pt idx="721">
                  <c:v>0.01</c:v>
                </c:pt>
                <c:pt idx="722">
                  <c:v>0.01</c:v>
                </c:pt>
                <c:pt idx="723">
                  <c:v>0.01</c:v>
                </c:pt>
                <c:pt idx="724">
                  <c:v>0.01</c:v>
                </c:pt>
                <c:pt idx="725">
                  <c:v>0.01</c:v>
                </c:pt>
                <c:pt idx="726">
                  <c:v>0.01</c:v>
                </c:pt>
                <c:pt idx="727">
                  <c:v>0.01</c:v>
                </c:pt>
                <c:pt idx="728">
                  <c:v>0.01</c:v>
                </c:pt>
                <c:pt idx="729">
                  <c:v>0.01</c:v>
                </c:pt>
                <c:pt idx="730">
                  <c:v>0.01</c:v>
                </c:pt>
                <c:pt idx="731">
                  <c:v>0.01</c:v>
                </c:pt>
                <c:pt idx="732">
                  <c:v>0.01</c:v>
                </c:pt>
                <c:pt idx="733">
                  <c:v>0.01</c:v>
                </c:pt>
                <c:pt idx="734">
                  <c:v>0.01</c:v>
                </c:pt>
                <c:pt idx="735">
                  <c:v>0.01</c:v>
                </c:pt>
                <c:pt idx="736">
                  <c:v>0.01</c:v>
                </c:pt>
                <c:pt idx="737">
                  <c:v>0.01</c:v>
                </c:pt>
                <c:pt idx="738">
                  <c:v>0.01</c:v>
                </c:pt>
                <c:pt idx="739">
                  <c:v>0.01</c:v>
                </c:pt>
                <c:pt idx="740">
                  <c:v>0.01</c:v>
                </c:pt>
                <c:pt idx="741">
                  <c:v>0.01</c:v>
                </c:pt>
                <c:pt idx="742">
                  <c:v>0.01</c:v>
                </c:pt>
                <c:pt idx="743">
                  <c:v>0.01</c:v>
                </c:pt>
                <c:pt idx="744">
                  <c:v>0.01</c:v>
                </c:pt>
                <c:pt idx="745">
                  <c:v>0.01</c:v>
                </c:pt>
                <c:pt idx="746">
                  <c:v>0.01</c:v>
                </c:pt>
                <c:pt idx="747">
                  <c:v>0.01</c:v>
                </c:pt>
                <c:pt idx="748">
                  <c:v>0.01</c:v>
                </c:pt>
                <c:pt idx="749">
                  <c:v>0.01</c:v>
                </c:pt>
                <c:pt idx="750">
                  <c:v>0.01</c:v>
                </c:pt>
                <c:pt idx="751">
                  <c:v>0.01</c:v>
                </c:pt>
                <c:pt idx="752">
                  <c:v>0.01</c:v>
                </c:pt>
                <c:pt idx="753">
                  <c:v>0.01</c:v>
                </c:pt>
                <c:pt idx="754">
                  <c:v>0.01</c:v>
                </c:pt>
                <c:pt idx="755">
                  <c:v>0.01</c:v>
                </c:pt>
                <c:pt idx="756">
                  <c:v>0.01</c:v>
                </c:pt>
                <c:pt idx="757">
                  <c:v>0.01</c:v>
                </c:pt>
                <c:pt idx="758">
                  <c:v>0.01</c:v>
                </c:pt>
                <c:pt idx="759">
                  <c:v>0.01</c:v>
                </c:pt>
                <c:pt idx="760">
                  <c:v>0.01</c:v>
                </c:pt>
                <c:pt idx="761">
                  <c:v>0.01</c:v>
                </c:pt>
                <c:pt idx="762">
                  <c:v>0.01</c:v>
                </c:pt>
                <c:pt idx="763">
                  <c:v>0.01</c:v>
                </c:pt>
                <c:pt idx="764">
                  <c:v>0.01</c:v>
                </c:pt>
                <c:pt idx="765">
                  <c:v>0.01</c:v>
                </c:pt>
                <c:pt idx="766">
                  <c:v>0.01</c:v>
                </c:pt>
                <c:pt idx="767">
                  <c:v>0.01</c:v>
                </c:pt>
                <c:pt idx="768">
                  <c:v>0.01</c:v>
                </c:pt>
                <c:pt idx="769">
                  <c:v>0.01</c:v>
                </c:pt>
                <c:pt idx="770">
                  <c:v>0.01</c:v>
                </c:pt>
                <c:pt idx="771">
                  <c:v>0.01</c:v>
                </c:pt>
                <c:pt idx="772">
                  <c:v>0.01</c:v>
                </c:pt>
                <c:pt idx="773">
                  <c:v>0.01</c:v>
                </c:pt>
                <c:pt idx="774">
                  <c:v>0.01</c:v>
                </c:pt>
                <c:pt idx="775">
                  <c:v>0.01</c:v>
                </c:pt>
                <c:pt idx="776">
                  <c:v>0.01</c:v>
                </c:pt>
                <c:pt idx="777">
                  <c:v>0.01</c:v>
                </c:pt>
                <c:pt idx="778">
                  <c:v>0.01</c:v>
                </c:pt>
                <c:pt idx="779">
                  <c:v>0.01</c:v>
                </c:pt>
                <c:pt idx="780">
                  <c:v>0.01</c:v>
                </c:pt>
                <c:pt idx="781">
                  <c:v>0.01</c:v>
                </c:pt>
                <c:pt idx="782">
                  <c:v>0.01</c:v>
                </c:pt>
                <c:pt idx="783">
                  <c:v>0.01</c:v>
                </c:pt>
                <c:pt idx="784">
                  <c:v>0.01</c:v>
                </c:pt>
                <c:pt idx="785">
                  <c:v>0.01</c:v>
                </c:pt>
                <c:pt idx="786">
                  <c:v>0.01</c:v>
                </c:pt>
                <c:pt idx="787">
                  <c:v>0.01</c:v>
                </c:pt>
                <c:pt idx="788">
                  <c:v>0.01</c:v>
                </c:pt>
                <c:pt idx="789">
                  <c:v>0.01</c:v>
                </c:pt>
                <c:pt idx="790">
                  <c:v>0.01</c:v>
                </c:pt>
                <c:pt idx="791">
                  <c:v>0.01</c:v>
                </c:pt>
                <c:pt idx="792">
                  <c:v>0.01</c:v>
                </c:pt>
                <c:pt idx="793">
                  <c:v>0.01</c:v>
                </c:pt>
                <c:pt idx="794">
                  <c:v>0.01</c:v>
                </c:pt>
                <c:pt idx="795">
                  <c:v>0.01</c:v>
                </c:pt>
                <c:pt idx="796">
                  <c:v>0.01</c:v>
                </c:pt>
                <c:pt idx="797">
                  <c:v>0.01</c:v>
                </c:pt>
                <c:pt idx="798">
                  <c:v>0.01</c:v>
                </c:pt>
                <c:pt idx="799">
                  <c:v>0.01</c:v>
                </c:pt>
                <c:pt idx="800">
                  <c:v>0.01</c:v>
                </c:pt>
                <c:pt idx="801">
                  <c:v>0.01</c:v>
                </c:pt>
                <c:pt idx="802">
                  <c:v>0.01</c:v>
                </c:pt>
                <c:pt idx="803">
                  <c:v>0.01</c:v>
                </c:pt>
                <c:pt idx="804">
                  <c:v>0.01</c:v>
                </c:pt>
                <c:pt idx="805">
                  <c:v>0.01</c:v>
                </c:pt>
                <c:pt idx="806">
                  <c:v>0.01</c:v>
                </c:pt>
                <c:pt idx="807">
                  <c:v>0.01</c:v>
                </c:pt>
                <c:pt idx="808">
                  <c:v>0.01</c:v>
                </c:pt>
                <c:pt idx="809">
                  <c:v>0.01</c:v>
                </c:pt>
                <c:pt idx="810">
                  <c:v>0.01</c:v>
                </c:pt>
                <c:pt idx="811">
                  <c:v>0.01</c:v>
                </c:pt>
                <c:pt idx="812">
                  <c:v>0.01</c:v>
                </c:pt>
                <c:pt idx="813">
                  <c:v>0.01</c:v>
                </c:pt>
                <c:pt idx="814">
                  <c:v>0.01</c:v>
                </c:pt>
                <c:pt idx="815">
                  <c:v>0.01</c:v>
                </c:pt>
                <c:pt idx="816">
                  <c:v>0.01</c:v>
                </c:pt>
                <c:pt idx="817">
                  <c:v>0.01</c:v>
                </c:pt>
                <c:pt idx="818">
                  <c:v>0.01</c:v>
                </c:pt>
                <c:pt idx="819">
                  <c:v>0.01</c:v>
                </c:pt>
                <c:pt idx="820">
                  <c:v>0.01</c:v>
                </c:pt>
                <c:pt idx="821">
                  <c:v>0.01</c:v>
                </c:pt>
                <c:pt idx="822">
                  <c:v>0.01</c:v>
                </c:pt>
                <c:pt idx="823">
                  <c:v>0.01</c:v>
                </c:pt>
                <c:pt idx="824">
                  <c:v>0.01</c:v>
                </c:pt>
                <c:pt idx="825">
                  <c:v>0.01</c:v>
                </c:pt>
                <c:pt idx="826">
                  <c:v>0.01</c:v>
                </c:pt>
                <c:pt idx="827">
                  <c:v>0.01</c:v>
                </c:pt>
                <c:pt idx="828">
                  <c:v>0.01</c:v>
                </c:pt>
                <c:pt idx="829">
                  <c:v>0.01</c:v>
                </c:pt>
                <c:pt idx="830">
                  <c:v>0.01</c:v>
                </c:pt>
                <c:pt idx="831">
                  <c:v>0.01</c:v>
                </c:pt>
                <c:pt idx="832">
                  <c:v>0.01</c:v>
                </c:pt>
                <c:pt idx="833">
                  <c:v>0.01</c:v>
                </c:pt>
                <c:pt idx="834">
                  <c:v>0.01</c:v>
                </c:pt>
                <c:pt idx="835">
                  <c:v>0.01</c:v>
                </c:pt>
                <c:pt idx="836">
                  <c:v>0.01</c:v>
                </c:pt>
                <c:pt idx="837">
                  <c:v>0.01</c:v>
                </c:pt>
                <c:pt idx="838">
                  <c:v>0.01</c:v>
                </c:pt>
                <c:pt idx="839">
                  <c:v>0.01</c:v>
                </c:pt>
                <c:pt idx="840">
                  <c:v>0.01</c:v>
                </c:pt>
                <c:pt idx="841">
                  <c:v>0.01</c:v>
                </c:pt>
                <c:pt idx="842">
                  <c:v>0.01</c:v>
                </c:pt>
                <c:pt idx="843">
                  <c:v>0.01</c:v>
                </c:pt>
                <c:pt idx="844">
                  <c:v>0.01</c:v>
                </c:pt>
                <c:pt idx="845">
                  <c:v>0.01</c:v>
                </c:pt>
                <c:pt idx="846">
                  <c:v>0.01</c:v>
                </c:pt>
                <c:pt idx="847">
                  <c:v>0.01</c:v>
                </c:pt>
                <c:pt idx="848">
                  <c:v>0.01</c:v>
                </c:pt>
                <c:pt idx="849">
                  <c:v>0.01</c:v>
                </c:pt>
                <c:pt idx="850">
                  <c:v>0.01</c:v>
                </c:pt>
                <c:pt idx="851">
                  <c:v>0.01</c:v>
                </c:pt>
                <c:pt idx="852">
                  <c:v>0.01</c:v>
                </c:pt>
                <c:pt idx="853">
                  <c:v>0.01</c:v>
                </c:pt>
                <c:pt idx="854">
                  <c:v>0.01</c:v>
                </c:pt>
                <c:pt idx="855">
                  <c:v>0.01</c:v>
                </c:pt>
                <c:pt idx="856">
                  <c:v>0.01</c:v>
                </c:pt>
                <c:pt idx="857">
                  <c:v>0.01</c:v>
                </c:pt>
                <c:pt idx="858">
                  <c:v>0.01</c:v>
                </c:pt>
                <c:pt idx="859">
                  <c:v>0.01</c:v>
                </c:pt>
                <c:pt idx="860">
                  <c:v>0.01</c:v>
                </c:pt>
                <c:pt idx="861">
                  <c:v>0.01</c:v>
                </c:pt>
                <c:pt idx="862">
                  <c:v>0.01</c:v>
                </c:pt>
                <c:pt idx="863">
                  <c:v>0.01</c:v>
                </c:pt>
                <c:pt idx="864">
                  <c:v>0.01</c:v>
                </c:pt>
                <c:pt idx="865">
                  <c:v>0.01</c:v>
                </c:pt>
                <c:pt idx="866">
                  <c:v>0.01</c:v>
                </c:pt>
                <c:pt idx="867">
                  <c:v>0.01</c:v>
                </c:pt>
                <c:pt idx="868">
                  <c:v>0.01</c:v>
                </c:pt>
                <c:pt idx="869">
                  <c:v>0.01</c:v>
                </c:pt>
                <c:pt idx="870">
                  <c:v>0.01</c:v>
                </c:pt>
                <c:pt idx="871">
                  <c:v>0.01</c:v>
                </c:pt>
                <c:pt idx="872">
                  <c:v>0.01</c:v>
                </c:pt>
                <c:pt idx="873">
                  <c:v>0.01</c:v>
                </c:pt>
                <c:pt idx="874">
                  <c:v>0.01</c:v>
                </c:pt>
                <c:pt idx="875">
                  <c:v>0.01</c:v>
                </c:pt>
                <c:pt idx="876">
                  <c:v>0.01</c:v>
                </c:pt>
                <c:pt idx="877">
                  <c:v>0.01</c:v>
                </c:pt>
                <c:pt idx="878">
                  <c:v>0.01</c:v>
                </c:pt>
                <c:pt idx="879">
                  <c:v>0.01</c:v>
                </c:pt>
                <c:pt idx="880">
                  <c:v>0.01</c:v>
                </c:pt>
                <c:pt idx="881">
                  <c:v>0.01</c:v>
                </c:pt>
                <c:pt idx="882">
                  <c:v>0.01</c:v>
                </c:pt>
                <c:pt idx="883">
                  <c:v>0.01</c:v>
                </c:pt>
                <c:pt idx="884">
                  <c:v>0.01</c:v>
                </c:pt>
                <c:pt idx="885">
                  <c:v>0.01</c:v>
                </c:pt>
                <c:pt idx="886">
                  <c:v>0.01</c:v>
                </c:pt>
                <c:pt idx="887">
                  <c:v>0.01</c:v>
                </c:pt>
                <c:pt idx="888">
                  <c:v>0.01</c:v>
                </c:pt>
                <c:pt idx="889">
                  <c:v>0.01</c:v>
                </c:pt>
                <c:pt idx="890">
                  <c:v>0.01</c:v>
                </c:pt>
                <c:pt idx="891">
                  <c:v>0.01</c:v>
                </c:pt>
                <c:pt idx="892">
                  <c:v>0.01</c:v>
                </c:pt>
                <c:pt idx="893">
                  <c:v>0.01</c:v>
                </c:pt>
                <c:pt idx="894">
                  <c:v>0.01</c:v>
                </c:pt>
                <c:pt idx="895">
                  <c:v>0.01</c:v>
                </c:pt>
                <c:pt idx="896">
                  <c:v>0.01</c:v>
                </c:pt>
                <c:pt idx="897">
                  <c:v>0.01</c:v>
                </c:pt>
                <c:pt idx="898">
                  <c:v>0.01</c:v>
                </c:pt>
                <c:pt idx="899">
                  <c:v>0.01</c:v>
                </c:pt>
                <c:pt idx="900">
                  <c:v>0.01</c:v>
                </c:pt>
                <c:pt idx="901">
                  <c:v>0.01</c:v>
                </c:pt>
                <c:pt idx="902">
                  <c:v>0.01</c:v>
                </c:pt>
                <c:pt idx="903">
                  <c:v>0.01</c:v>
                </c:pt>
                <c:pt idx="904">
                  <c:v>0.01</c:v>
                </c:pt>
                <c:pt idx="905">
                  <c:v>0.01</c:v>
                </c:pt>
                <c:pt idx="906">
                  <c:v>0.01</c:v>
                </c:pt>
                <c:pt idx="907">
                  <c:v>0.01</c:v>
                </c:pt>
                <c:pt idx="908">
                  <c:v>0.01</c:v>
                </c:pt>
                <c:pt idx="909">
                  <c:v>0.01</c:v>
                </c:pt>
                <c:pt idx="910">
                  <c:v>0.01</c:v>
                </c:pt>
                <c:pt idx="911">
                  <c:v>0.01</c:v>
                </c:pt>
                <c:pt idx="912">
                  <c:v>0.01</c:v>
                </c:pt>
                <c:pt idx="913">
                  <c:v>0.01</c:v>
                </c:pt>
                <c:pt idx="914">
                  <c:v>0.01</c:v>
                </c:pt>
                <c:pt idx="915">
                  <c:v>0.01</c:v>
                </c:pt>
                <c:pt idx="916">
                  <c:v>0.01</c:v>
                </c:pt>
                <c:pt idx="917">
                  <c:v>0.01</c:v>
                </c:pt>
                <c:pt idx="918">
                  <c:v>0.01</c:v>
                </c:pt>
                <c:pt idx="919">
                  <c:v>0.01</c:v>
                </c:pt>
                <c:pt idx="920">
                  <c:v>0.01</c:v>
                </c:pt>
                <c:pt idx="921">
                  <c:v>0.01</c:v>
                </c:pt>
                <c:pt idx="922">
                  <c:v>0.01</c:v>
                </c:pt>
                <c:pt idx="923">
                  <c:v>0.01</c:v>
                </c:pt>
                <c:pt idx="924">
                  <c:v>0.01</c:v>
                </c:pt>
                <c:pt idx="925">
                  <c:v>0.01</c:v>
                </c:pt>
                <c:pt idx="926">
                  <c:v>0.01</c:v>
                </c:pt>
                <c:pt idx="927">
                  <c:v>0.01</c:v>
                </c:pt>
                <c:pt idx="928">
                  <c:v>0.01</c:v>
                </c:pt>
                <c:pt idx="929">
                  <c:v>0.01</c:v>
                </c:pt>
                <c:pt idx="930">
                  <c:v>0.01</c:v>
                </c:pt>
                <c:pt idx="931">
                  <c:v>0.01</c:v>
                </c:pt>
                <c:pt idx="932">
                  <c:v>0.01</c:v>
                </c:pt>
                <c:pt idx="933">
                  <c:v>0.01</c:v>
                </c:pt>
                <c:pt idx="934">
                  <c:v>0.01</c:v>
                </c:pt>
                <c:pt idx="935">
                  <c:v>0.01</c:v>
                </c:pt>
                <c:pt idx="936">
                  <c:v>0.01</c:v>
                </c:pt>
                <c:pt idx="937">
                  <c:v>0.01</c:v>
                </c:pt>
                <c:pt idx="938">
                  <c:v>0.01</c:v>
                </c:pt>
                <c:pt idx="939">
                  <c:v>0.01</c:v>
                </c:pt>
                <c:pt idx="940">
                  <c:v>0.01</c:v>
                </c:pt>
                <c:pt idx="941">
                  <c:v>0.01</c:v>
                </c:pt>
                <c:pt idx="942">
                  <c:v>0.01</c:v>
                </c:pt>
                <c:pt idx="943">
                  <c:v>0.01</c:v>
                </c:pt>
                <c:pt idx="944">
                  <c:v>0.01</c:v>
                </c:pt>
                <c:pt idx="945">
                  <c:v>0.01</c:v>
                </c:pt>
                <c:pt idx="946">
                  <c:v>0.01</c:v>
                </c:pt>
                <c:pt idx="947">
                  <c:v>0.01</c:v>
                </c:pt>
                <c:pt idx="948">
                  <c:v>0.01</c:v>
                </c:pt>
                <c:pt idx="949">
                  <c:v>0.01</c:v>
                </c:pt>
                <c:pt idx="950">
                  <c:v>0.01</c:v>
                </c:pt>
                <c:pt idx="951">
                  <c:v>0.01</c:v>
                </c:pt>
                <c:pt idx="952">
                  <c:v>0.01</c:v>
                </c:pt>
                <c:pt idx="953">
                  <c:v>0.01</c:v>
                </c:pt>
                <c:pt idx="954">
                  <c:v>0.01</c:v>
                </c:pt>
                <c:pt idx="955">
                  <c:v>0.01</c:v>
                </c:pt>
                <c:pt idx="956">
                  <c:v>0.01</c:v>
                </c:pt>
                <c:pt idx="957">
                  <c:v>0.01</c:v>
                </c:pt>
                <c:pt idx="958">
                  <c:v>0.01</c:v>
                </c:pt>
                <c:pt idx="959">
                  <c:v>0.01</c:v>
                </c:pt>
                <c:pt idx="960">
                  <c:v>0.01</c:v>
                </c:pt>
                <c:pt idx="961">
                  <c:v>0.01</c:v>
                </c:pt>
                <c:pt idx="962">
                  <c:v>0.01</c:v>
                </c:pt>
                <c:pt idx="963">
                  <c:v>0.01</c:v>
                </c:pt>
                <c:pt idx="964">
                  <c:v>0.01</c:v>
                </c:pt>
                <c:pt idx="965">
                  <c:v>0.01</c:v>
                </c:pt>
                <c:pt idx="966">
                  <c:v>0.01</c:v>
                </c:pt>
                <c:pt idx="967">
                  <c:v>0.01</c:v>
                </c:pt>
                <c:pt idx="968">
                  <c:v>0.01</c:v>
                </c:pt>
                <c:pt idx="969">
                  <c:v>0.01</c:v>
                </c:pt>
                <c:pt idx="970">
                  <c:v>0.01</c:v>
                </c:pt>
                <c:pt idx="971">
                  <c:v>0.01</c:v>
                </c:pt>
                <c:pt idx="972">
                  <c:v>0.01</c:v>
                </c:pt>
                <c:pt idx="973">
                  <c:v>0.01</c:v>
                </c:pt>
                <c:pt idx="974">
                  <c:v>0.01</c:v>
                </c:pt>
                <c:pt idx="975">
                  <c:v>0.01</c:v>
                </c:pt>
                <c:pt idx="976">
                  <c:v>0.01</c:v>
                </c:pt>
                <c:pt idx="977">
                  <c:v>0.01</c:v>
                </c:pt>
                <c:pt idx="978">
                  <c:v>0.01</c:v>
                </c:pt>
                <c:pt idx="979">
                  <c:v>0.01</c:v>
                </c:pt>
                <c:pt idx="980">
                  <c:v>0.01</c:v>
                </c:pt>
                <c:pt idx="981">
                  <c:v>0.01</c:v>
                </c:pt>
                <c:pt idx="982">
                  <c:v>0.01</c:v>
                </c:pt>
                <c:pt idx="983">
                  <c:v>0.01</c:v>
                </c:pt>
                <c:pt idx="984">
                  <c:v>0.01</c:v>
                </c:pt>
                <c:pt idx="985">
                  <c:v>0.01</c:v>
                </c:pt>
                <c:pt idx="986">
                  <c:v>0.01</c:v>
                </c:pt>
                <c:pt idx="987">
                  <c:v>0.01</c:v>
                </c:pt>
                <c:pt idx="988">
                  <c:v>0.01</c:v>
                </c:pt>
                <c:pt idx="989">
                  <c:v>0.01</c:v>
                </c:pt>
                <c:pt idx="990">
                  <c:v>0.01</c:v>
                </c:pt>
                <c:pt idx="991">
                  <c:v>0.01</c:v>
                </c:pt>
                <c:pt idx="992">
                  <c:v>0.01</c:v>
                </c:pt>
                <c:pt idx="993">
                  <c:v>0.01</c:v>
                </c:pt>
                <c:pt idx="994">
                  <c:v>0.01</c:v>
                </c:pt>
                <c:pt idx="995">
                  <c:v>0.01</c:v>
                </c:pt>
                <c:pt idx="996">
                  <c:v>0.01</c:v>
                </c:pt>
                <c:pt idx="997">
                  <c:v>0.01</c:v>
                </c:pt>
                <c:pt idx="998">
                  <c:v>0.01</c:v>
                </c:pt>
                <c:pt idx="999">
                  <c:v>0.01</c:v>
                </c:pt>
                <c:pt idx="1000">
                  <c:v>0.01</c:v>
                </c:pt>
                <c:pt idx="1001">
                  <c:v>0.01</c:v>
                </c:pt>
                <c:pt idx="1002">
                  <c:v>0.01</c:v>
                </c:pt>
                <c:pt idx="1003">
                  <c:v>0.01</c:v>
                </c:pt>
                <c:pt idx="1004">
                  <c:v>0.01</c:v>
                </c:pt>
                <c:pt idx="1005">
                  <c:v>0.01</c:v>
                </c:pt>
                <c:pt idx="1006">
                  <c:v>0.01</c:v>
                </c:pt>
                <c:pt idx="1007">
                  <c:v>0.01</c:v>
                </c:pt>
                <c:pt idx="1008">
                  <c:v>0.01</c:v>
                </c:pt>
                <c:pt idx="1009">
                  <c:v>0.01</c:v>
                </c:pt>
                <c:pt idx="1010">
                  <c:v>0.01</c:v>
                </c:pt>
                <c:pt idx="1011">
                  <c:v>0.01</c:v>
                </c:pt>
                <c:pt idx="1012">
                  <c:v>0.01</c:v>
                </c:pt>
                <c:pt idx="1013">
                  <c:v>0.01</c:v>
                </c:pt>
                <c:pt idx="1014">
                  <c:v>0.01</c:v>
                </c:pt>
                <c:pt idx="1015">
                  <c:v>0.01</c:v>
                </c:pt>
                <c:pt idx="1016">
                  <c:v>0.01</c:v>
                </c:pt>
                <c:pt idx="1017">
                  <c:v>0.01</c:v>
                </c:pt>
                <c:pt idx="1018">
                  <c:v>0.01</c:v>
                </c:pt>
                <c:pt idx="1019">
                  <c:v>0.01</c:v>
                </c:pt>
                <c:pt idx="1020">
                  <c:v>0.01</c:v>
                </c:pt>
                <c:pt idx="1021">
                  <c:v>0.01</c:v>
                </c:pt>
                <c:pt idx="1022">
                  <c:v>0.01</c:v>
                </c:pt>
                <c:pt idx="1023">
                  <c:v>0.01</c:v>
                </c:pt>
                <c:pt idx="1024">
                  <c:v>0.01</c:v>
                </c:pt>
                <c:pt idx="1025">
                  <c:v>0.01</c:v>
                </c:pt>
                <c:pt idx="1026">
                  <c:v>0.01</c:v>
                </c:pt>
                <c:pt idx="1027">
                  <c:v>0.01</c:v>
                </c:pt>
                <c:pt idx="1028">
                  <c:v>0.01</c:v>
                </c:pt>
                <c:pt idx="1029">
                  <c:v>1.21E-2</c:v>
                </c:pt>
                <c:pt idx="1030">
                  <c:v>1.21E-2</c:v>
                </c:pt>
                <c:pt idx="1031">
                  <c:v>1.21E-2</c:v>
                </c:pt>
                <c:pt idx="1032">
                  <c:v>1.21E-2</c:v>
                </c:pt>
                <c:pt idx="1033">
                  <c:v>1.21E-2</c:v>
                </c:pt>
                <c:pt idx="1034">
                  <c:v>1.21E-2</c:v>
                </c:pt>
                <c:pt idx="1035">
                  <c:v>1.21E-2</c:v>
                </c:pt>
                <c:pt idx="1036">
                  <c:v>1.21E-2</c:v>
                </c:pt>
                <c:pt idx="1037">
                  <c:v>1.21E-2</c:v>
                </c:pt>
                <c:pt idx="1038">
                  <c:v>1.21E-2</c:v>
                </c:pt>
                <c:pt idx="1039">
                  <c:v>1.21E-2</c:v>
                </c:pt>
                <c:pt idx="1040">
                  <c:v>1.4200000000000001E-2</c:v>
                </c:pt>
                <c:pt idx="1041">
                  <c:v>1.4200000000000001E-2</c:v>
                </c:pt>
                <c:pt idx="1042">
                  <c:v>1.4200000000000001E-2</c:v>
                </c:pt>
                <c:pt idx="1043">
                  <c:v>1.4200000000000001E-2</c:v>
                </c:pt>
                <c:pt idx="1044">
                  <c:v>1.4200000000000001E-2</c:v>
                </c:pt>
                <c:pt idx="1045">
                  <c:v>1.4200000000000001E-2</c:v>
                </c:pt>
                <c:pt idx="1046">
                  <c:v>1.4200000000000001E-2</c:v>
                </c:pt>
                <c:pt idx="1047">
                  <c:v>1.4200000000000001E-2</c:v>
                </c:pt>
                <c:pt idx="1048">
                  <c:v>1.4200000000000001E-2</c:v>
                </c:pt>
                <c:pt idx="1049">
                  <c:v>1.4200000000000001E-2</c:v>
                </c:pt>
                <c:pt idx="1050">
                  <c:v>1.4200000000000001E-2</c:v>
                </c:pt>
                <c:pt idx="1051">
                  <c:v>1.4200000000000001E-2</c:v>
                </c:pt>
                <c:pt idx="1052">
                  <c:v>1.4200000000000001E-2</c:v>
                </c:pt>
                <c:pt idx="1053">
                  <c:v>1.4200000000000001E-2</c:v>
                </c:pt>
                <c:pt idx="1054">
                  <c:v>1.4200000000000001E-2</c:v>
                </c:pt>
                <c:pt idx="1055">
                  <c:v>1.4200000000000001E-2</c:v>
                </c:pt>
                <c:pt idx="1056">
                  <c:v>1.4200000000000001E-2</c:v>
                </c:pt>
                <c:pt idx="1057">
                  <c:v>1.4200000000000001E-2</c:v>
                </c:pt>
                <c:pt idx="1058">
                  <c:v>1.4200000000000001E-2</c:v>
                </c:pt>
                <c:pt idx="1059">
                  <c:v>1.4200000000000001E-2</c:v>
                </c:pt>
                <c:pt idx="1060">
                  <c:v>1.4200000000000001E-2</c:v>
                </c:pt>
                <c:pt idx="1061">
                  <c:v>1.4200000000000001E-2</c:v>
                </c:pt>
                <c:pt idx="1062">
                  <c:v>1.4200000000000001E-2</c:v>
                </c:pt>
                <c:pt idx="1063">
                  <c:v>1.4200000000000001E-2</c:v>
                </c:pt>
                <c:pt idx="1064">
                  <c:v>1.6299999999999999E-2</c:v>
                </c:pt>
                <c:pt idx="1065">
                  <c:v>1.6299999999999999E-2</c:v>
                </c:pt>
                <c:pt idx="1066">
                  <c:v>1.6299999999999999E-2</c:v>
                </c:pt>
                <c:pt idx="1067">
                  <c:v>1.6299999999999999E-2</c:v>
                </c:pt>
                <c:pt idx="1068">
                  <c:v>1.6299999999999999E-2</c:v>
                </c:pt>
                <c:pt idx="1069">
                  <c:v>1.6299999999999999E-2</c:v>
                </c:pt>
                <c:pt idx="1070">
                  <c:v>1.6299999999999999E-2</c:v>
                </c:pt>
                <c:pt idx="1071">
                  <c:v>1.6299999999999999E-2</c:v>
                </c:pt>
                <c:pt idx="1072">
                  <c:v>1.6299999999999999E-2</c:v>
                </c:pt>
                <c:pt idx="1073">
                  <c:v>1.6299999999999999E-2</c:v>
                </c:pt>
                <c:pt idx="1074">
                  <c:v>1.6299999999999999E-2</c:v>
                </c:pt>
                <c:pt idx="1075">
                  <c:v>1.6299999999999999E-2</c:v>
                </c:pt>
                <c:pt idx="1076">
                  <c:v>1.6299999999999999E-2</c:v>
                </c:pt>
                <c:pt idx="1077">
                  <c:v>1.6299999999999999E-2</c:v>
                </c:pt>
                <c:pt idx="1078">
                  <c:v>1.6299999999999999E-2</c:v>
                </c:pt>
                <c:pt idx="1079">
                  <c:v>1.6299999999999999E-2</c:v>
                </c:pt>
                <c:pt idx="1080">
                  <c:v>1.6299999999999999E-2</c:v>
                </c:pt>
                <c:pt idx="1081">
                  <c:v>1.6299999999999999E-2</c:v>
                </c:pt>
                <c:pt idx="1082">
                  <c:v>1.6299999999999999E-2</c:v>
                </c:pt>
                <c:pt idx="1083">
                  <c:v>1.6299999999999999E-2</c:v>
                </c:pt>
                <c:pt idx="1084">
                  <c:v>1.6299999999999999E-2</c:v>
                </c:pt>
                <c:pt idx="1085">
                  <c:v>1.6299999999999999E-2</c:v>
                </c:pt>
                <c:pt idx="1086">
                  <c:v>1.6299999999999999E-2</c:v>
                </c:pt>
                <c:pt idx="1087">
                  <c:v>1.6299999999999999E-2</c:v>
                </c:pt>
                <c:pt idx="1088">
                  <c:v>1.6299999999999999E-2</c:v>
                </c:pt>
                <c:pt idx="1089">
                  <c:v>1.6299999999999999E-2</c:v>
                </c:pt>
                <c:pt idx="1090">
                  <c:v>1.6299999999999999E-2</c:v>
                </c:pt>
                <c:pt idx="1091">
                  <c:v>1.6299999999999999E-2</c:v>
                </c:pt>
                <c:pt idx="1092">
                  <c:v>1.6299999999999999E-2</c:v>
                </c:pt>
                <c:pt idx="1093">
                  <c:v>1.6299999999999999E-2</c:v>
                </c:pt>
                <c:pt idx="1094">
                  <c:v>1.6299999999999999E-2</c:v>
                </c:pt>
                <c:pt idx="1095">
                  <c:v>1.6299999999999999E-2</c:v>
                </c:pt>
                <c:pt idx="1096">
                  <c:v>1.6299999999999999E-2</c:v>
                </c:pt>
                <c:pt idx="1097">
                  <c:v>1.6299999999999999E-2</c:v>
                </c:pt>
                <c:pt idx="1098">
                  <c:v>1.6299999999999999E-2</c:v>
                </c:pt>
                <c:pt idx="1099">
                  <c:v>1.6299999999999999E-2</c:v>
                </c:pt>
                <c:pt idx="1100">
                  <c:v>1.6299999999999999E-2</c:v>
                </c:pt>
                <c:pt idx="1101">
                  <c:v>1.6299999999999999E-2</c:v>
                </c:pt>
                <c:pt idx="1102">
                  <c:v>1.6299999999999999E-2</c:v>
                </c:pt>
                <c:pt idx="1103">
                  <c:v>1.6299999999999999E-2</c:v>
                </c:pt>
                <c:pt idx="1104">
                  <c:v>1.6299999999999999E-2</c:v>
                </c:pt>
                <c:pt idx="1105">
                  <c:v>1.6299999999999999E-2</c:v>
                </c:pt>
                <c:pt idx="1106">
                  <c:v>1.6299999999999999E-2</c:v>
                </c:pt>
                <c:pt idx="1107">
                  <c:v>1.6299999999999999E-2</c:v>
                </c:pt>
                <c:pt idx="1108">
                  <c:v>1.6299999999999999E-2</c:v>
                </c:pt>
                <c:pt idx="1109">
                  <c:v>1.6299999999999999E-2</c:v>
                </c:pt>
                <c:pt idx="1110">
                  <c:v>1.6299999999999999E-2</c:v>
                </c:pt>
                <c:pt idx="1111">
                  <c:v>1.6299999999999999E-2</c:v>
                </c:pt>
                <c:pt idx="1112">
                  <c:v>1.6299999999999999E-2</c:v>
                </c:pt>
                <c:pt idx="1113">
                  <c:v>1.6299999999999999E-2</c:v>
                </c:pt>
                <c:pt idx="1114">
                  <c:v>1.6299999999999999E-2</c:v>
                </c:pt>
                <c:pt idx="1115">
                  <c:v>1.6299999999999999E-2</c:v>
                </c:pt>
                <c:pt idx="1116">
                  <c:v>1.6299999999999999E-2</c:v>
                </c:pt>
                <c:pt idx="1117">
                  <c:v>1.6299999999999999E-2</c:v>
                </c:pt>
                <c:pt idx="1118">
                  <c:v>1.6299999999999999E-2</c:v>
                </c:pt>
                <c:pt idx="1119">
                  <c:v>1.6299999999999999E-2</c:v>
                </c:pt>
                <c:pt idx="1120">
                  <c:v>1.6299999999999999E-2</c:v>
                </c:pt>
                <c:pt idx="1121">
                  <c:v>1.6299999999999999E-2</c:v>
                </c:pt>
                <c:pt idx="1122">
                  <c:v>1.6299999999999999E-2</c:v>
                </c:pt>
                <c:pt idx="1123">
                  <c:v>1.6299999999999999E-2</c:v>
                </c:pt>
                <c:pt idx="1124">
                  <c:v>1.6299999999999999E-2</c:v>
                </c:pt>
                <c:pt idx="1125">
                  <c:v>1.6299999999999999E-2</c:v>
                </c:pt>
                <c:pt idx="1126">
                  <c:v>1.6299999999999999E-2</c:v>
                </c:pt>
                <c:pt idx="1127">
                  <c:v>1.6299999999999999E-2</c:v>
                </c:pt>
                <c:pt idx="1128">
                  <c:v>1.6299999999999999E-2</c:v>
                </c:pt>
                <c:pt idx="1129">
                  <c:v>1.6299999999999999E-2</c:v>
                </c:pt>
                <c:pt idx="1130">
                  <c:v>1.6299999999999999E-2</c:v>
                </c:pt>
                <c:pt idx="1131">
                  <c:v>1.6299999999999999E-2</c:v>
                </c:pt>
                <c:pt idx="1132">
                  <c:v>1.6299999999999999E-2</c:v>
                </c:pt>
                <c:pt idx="1133">
                  <c:v>1.6299999999999999E-2</c:v>
                </c:pt>
                <c:pt idx="1134">
                  <c:v>1.6299999999999999E-2</c:v>
                </c:pt>
                <c:pt idx="1135">
                  <c:v>1.6299999999999999E-2</c:v>
                </c:pt>
                <c:pt idx="1136">
                  <c:v>1.6299999999999999E-2</c:v>
                </c:pt>
                <c:pt idx="1137">
                  <c:v>1.6299999999999999E-2</c:v>
                </c:pt>
                <c:pt idx="1138">
                  <c:v>1.6299999999999999E-2</c:v>
                </c:pt>
                <c:pt idx="1139">
                  <c:v>1.6299999999999999E-2</c:v>
                </c:pt>
                <c:pt idx="1140">
                  <c:v>1.6299999999999999E-2</c:v>
                </c:pt>
                <c:pt idx="1141">
                  <c:v>1.6299999999999999E-2</c:v>
                </c:pt>
                <c:pt idx="1142">
                  <c:v>1.6299999999999999E-2</c:v>
                </c:pt>
                <c:pt idx="1143">
                  <c:v>1.6299999999999999E-2</c:v>
                </c:pt>
                <c:pt idx="1144">
                  <c:v>1.6299999999999999E-2</c:v>
                </c:pt>
                <c:pt idx="1145">
                  <c:v>1.6299999999999999E-2</c:v>
                </c:pt>
                <c:pt idx="1146">
                  <c:v>1.6299999999999999E-2</c:v>
                </c:pt>
                <c:pt idx="1147">
                  <c:v>1.6299999999999999E-2</c:v>
                </c:pt>
                <c:pt idx="1148">
                  <c:v>1.6299999999999999E-2</c:v>
                </c:pt>
                <c:pt idx="1149">
                  <c:v>1.6299999999999999E-2</c:v>
                </c:pt>
                <c:pt idx="1150">
                  <c:v>1.6299999999999999E-2</c:v>
                </c:pt>
                <c:pt idx="1151">
                  <c:v>1.6299999999999999E-2</c:v>
                </c:pt>
                <c:pt idx="1152">
                  <c:v>1.6299999999999999E-2</c:v>
                </c:pt>
                <c:pt idx="1153">
                  <c:v>1.6299999999999999E-2</c:v>
                </c:pt>
                <c:pt idx="1154">
                  <c:v>1.6299999999999999E-2</c:v>
                </c:pt>
                <c:pt idx="1155">
                  <c:v>1.6299999999999999E-2</c:v>
                </c:pt>
                <c:pt idx="1156">
                  <c:v>1.6299999999999999E-2</c:v>
                </c:pt>
                <c:pt idx="1157">
                  <c:v>1.6299999999999999E-2</c:v>
                </c:pt>
                <c:pt idx="1158">
                  <c:v>1.6299999999999999E-2</c:v>
                </c:pt>
                <c:pt idx="1159">
                  <c:v>1.6299999999999999E-2</c:v>
                </c:pt>
                <c:pt idx="1160">
                  <c:v>1.6299999999999999E-2</c:v>
                </c:pt>
                <c:pt idx="1161">
                  <c:v>1.6299999999999999E-2</c:v>
                </c:pt>
                <c:pt idx="1162">
                  <c:v>1.6299999999999999E-2</c:v>
                </c:pt>
                <c:pt idx="1163">
                  <c:v>1.6299999999999999E-2</c:v>
                </c:pt>
                <c:pt idx="1164">
                  <c:v>1.6299999999999999E-2</c:v>
                </c:pt>
                <c:pt idx="1165">
                  <c:v>1.6299999999999999E-2</c:v>
                </c:pt>
                <c:pt idx="1166">
                  <c:v>1.6299999999999999E-2</c:v>
                </c:pt>
                <c:pt idx="1167">
                  <c:v>1.6299999999999999E-2</c:v>
                </c:pt>
                <c:pt idx="1168">
                  <c:v>1.6299999999999999E-2</c:v>
                </c:pt>
                <c:pt idx="1169">
                  <c:v>1.6299999999999999E-2</c:v>
                </c:pt>
                <c:pt idx="1170">
                  <c:v>1.6299999999999999E-2</c:v>
                </c:pt>
                <c:pt idx="1171">
                  <c:v>1.6299999999999999E-2</c:v>
                </c:pt>
                <c:pt idx="1172">
                  <c:v>1.6299999999999999E-2</c:v>
                </c:pt>
                <c:pt idx="1173">
                  <c:v>1.6299999999999999E-2</c:v>
                </c:pt>
                <c:pt idx="1174">
                  <c:v>1.6299999999999999E-2</c:v>
                </c:pt>
                <c:pt idx="1175">
                  <c:v>1.6299999999999999E-2</c:v>
                </c:pt>
                <c:pt idx="1176">
                  <c:v>1.6299999999999999E-2</c:v>
                </c:pt>
                <c:pt idx="1177">
                  <c:v>1.6299999999999999E-2</c:v>
                </c:pt>
                <c:pt idx="1178">
                  <c:v>1.6299999999999999E-2</c:v>
                </c:pt>
                <c:pt idx="1179">
                  <c:v>1.6299999999999999E-2</c:v>
                </c:pt>
                <c:pt idx="1180">
                  <c:v>1.6299999999999999E-2</c:v>
                </c:pt>
                <c:pt idx="1181">
                  <c:v>1.6299999999999999E-2</c:v>
                </c:pt>
                <c:pt idx="1182">
                  <c:v>1.6299999999999999E-2</c:v>
                </c:pt>
                <c:pt idx="1183">
                  <c:v>1.6299999999999999E-2</c:v>
                </c:pt>
                <c:pt idx="1184">
                  <c:v>1.6299999999999999E-2</c:v>
                </c:pt>
                <c:pt idx="1185">
                  <c:v>1.6299999999999999E-2</c:v>
                </c:pt>
                <c:pt idx="1186">
                  <c:v>1.6299999999999999E-2</c:v>
                </c:pt>
                <c:pt idx="1187">
                  <c:v>1.6299999999999999E-2</c:v>
                </c:pt>
                <c:pt idx="1188">
                  <c:v>1.6299999999999999E-2</c:v>
                </c:pt>
                <c:pt idx="1189">
                  <c:v>1.6299999999999999E-2</c:v>
                </c:pt>
                <c:pt idx="1190">
                  <c:v>1.6299999999999999E-2</c:v>
                </c:pt>
                <c:pt idx="1191">
                  <c:v>1.6299999999999999E-2</c:v>
                </c:pt>
                <c:pt idx="1192">
                  <c:v>1.6299999999999999E-2</c:v>
                </c:pt>
                <c:pt idx="1193">
                  <c:v>1.6299999999999999E-2</c:v>
                </c:pt>
                <c:pt idx="1194">
                  <c:v>1.6299999999999999E-2</c:v>
                </c:pt>
                <c:pt idx="1195">
                  <c:v>1.6299999999999999E-2</c:v>
                </c:pt>
                <c:pt idx="1196">
                  <c:v>1.6299999999999999E-2</c:v>
                </c:pt>
                <c:pt idx="1197">
                  <c:v>1.6299999999999999E-2</c:v>
                </c:pt>
                <c:pt idx="1198">
                  <c:v>1.6299999999999999E-2</c:v>
                </c:pt>
                <c:pt idx="1199">
                  <c:v>1.6299999999999999E-2</c:v>
                </c:pt>
                <c:pt idx="1200">
                  <c:v>1.6299999999999999E-2</c:v>
                </c:pt>
                <c:pt idx="1201">
                  <c:v>1.6299999999999999E-2</c:v>
                </c:pt>
                <c:pt idx="1202">
                  <c:v>1.6299999999999999E-2</c:v>
                </c:pt>
                <c:pt idx="1203">
                  <c:v>1.6299999999999999E-2</c:v>
                </c:pt>
                <c:pt idx="1204">
                  <c:v>1.6299999999999999E-2</c:v>
                </c:pt>
                <c:pt idx="1205">
                  <c:v>1.6299999999999999E-2</c:v>
                </c:pt>
                <c:pt idx="1206">
                  <c:v>1.6299999999999999E-2</c:v>
                </c:pt>
                <c:pt idx="1207">
                  <c:v>1.6299999999999999E-2</c:v>
                </c:pt>
                <c:pt idx="1208">
                  <c:v>1.6299999999999999E-2</c:v>
                </c:pt>
                <c:pt idx="1209">
                  <c:v>1.6299999999999999E-2</c:v>
                </c:pt>
                <c:pt idx="1210">
                  <c:v>1.6299999999999999E-2</c:v>
                </c:pt>
                <c:pt idx="1211">
                  <c:v>1.6299999999999999E-2</c:v>
                </c:pt>
                <c:pt idx="1212">
                  <c:v>1.6299999999999999E-2</c:v>
                </c:pt>
                <c:pt idx="1213">
                  <c:v>1.6299999999999999E-2</c:v>
                </c:pt>
                <c:pt idx="1214">
                  <c:v>1.6299999999999999E-2</c:v>
                </c:pt>
                <c:pt idx="1215">
                  <c:v>1.6299999999999999E-2</c:v>
                </c:pt>
                <c:pt idx="1216">
                  <c:v>1.6299999999999999E-2</c:v>
                </c:pt>
                <c:pt idx="1217">
                  <c:v>1.6299999999999999E-2</c:v>
                </c:pt>
                <c:pt idx="1218">
                  <c:v>1.6299999999999999E-2</c:v>
                </c:pt>
                <c:pt idx="1219">
                  <c:v>1.6299999999999999E-2</c:v>
                </c:pt>
                <c:pt idx="1220">
                  <c:v>1.6299999999999999E-2</c:v>
                </c:pt>
                <c:pt idx="1221">
                  <c:v>1.6299999999999999E-2</c:v>
                </c:pt>
                <c:pt idx="1222">
                  <c:v>1.6299999999999999E-2</c:v>
                </c:pt>
                <c:pt idx="1223">
                  <c:v>1.6299999999999999E-2</c:v>
                </c:pt>
                <c:pt idx="1224">
                  <c:v>1.6299999999999999E-2</c:v>
                </c:pt>
                <c:pt idx="1225">
                  <c:v>1.6299999999999999E-2</c:v>
                </c:pt>
                <c:pt idx="1226">
                  <c:v>1.6299999999999999E-2</c:v>
                </c:pt>
                <c:pt idx="1227">
                  <c:v>1.6299999999999999E-2</c:v>
                </c:pt>
                <c:pt idx="1228">
                  <c:v>1.6299999999999999E-2</c:v>
                </c:pt>
                <c:pt idx="1229">
                  <c:v>1.6299999999999999E-2</c:v>
                </c:pt>
                <c:pt idx="1230">
                  <c:v>1.6299999999999999E-2</c:v>
                </c:pt>
                <c:pt idx="1231">
                  <c:v>1.6299999999999999E-2</c:v>
                </c:pt>
                <c:pt idx="1232">
                  <c:v>1.6299999999999999E-2</c:v>
                </c:pt>
                <c:pt idx="1233">
                  <c:v>1.6299999999999999E-2</c:v>
                </c:pt>
                <c:pt idx="1234">
                  <c:v>1.6299999999999999E-2</c:v>
                </c:pt>
                <c:pt idx="1235">
                  <c:v>1.6299999999999999E-2</c:v>
                </c:pt>
                <c:pt idx="1236">
                  <c:v>1.6299999999999999E-2</c:v>
                </c:pt>
                <c:pt idx="1237">
                  <c:v>1.6299999999999999E-2</c:v>
                </c:pt>
                <c:pt idx="1238">
                  <c:v>1.6299999999999999E-2</c:v>
                </c:pt>
                <c:pt idx="1239">
                  <c:v>1.6299999999999999E-2</c:v>
                </c:pt>
                <c:pt idx="1240">
                  <c:v>1.6299999999999999E-2</c:v>
                </c:pt>
                <c:pt idx="1241">
                  <c:v>1.6299999999999999E-2</c:v>
                </c:pt>
                <c:pt idx="1242">
                  <c:v>1.6299999999999999E-2</c:v>
                </c:pt>
                <c:pt idx="1243">
                  <c:v>1.6299999999999999E-2</c:v>
                </c:pt>
                <c:pt idx="1244">
                  <c:v>1.6299999999999999E-2</c:v>
                </c:pt>
                <c:pt idx="1245">
                  <c:v>1.6299999999999999E-2</c:v>
                </c:pt>
                <c:pt idx="1246">
                  <c:v>1.6299999999999999E-2</c:v>
                </c:pt>
                <c:pt idx="1247">
                  <c:v>1.6299999999999999E-2</c:v>
                </c:pt>
                <c:pt idx="1248">
                  <c:v>1.6299999999999999E-2</c:v>
                </c:pt>
                <c:pt idx="1249">
                  <c:v>1.6299999999999999E-2</c:v>
                </c:pt>
                <c:pt idx="1250">
                  <c:v>1.6299999999999999E-2</c:v>
                </c:pt>
                <c:pt idx="1251">
                  <c:v>1.6299999999999999E-2</c:v>
                </c:pt>
                <c:pt idx="1252">
                  <c:v>1.6299999999999999E-2</c:v>
                </c:pt>
                <c:pt idx="1253">
                  <c:v>1.6299999999999999E-2</c:v>
                </c:pt>
                <c:pt idx="1254">
                  <c:v>1.6299999999999999E-2</c:v>
                </c:pt>
                <c:pt idx="1255">
                  <c:v>1.6299999999999999E-2</c:v>
                </c:pt>
                <c:pt idx="1256">
                  <c:v>1.6299999999999999E-2</c:v>
                </c:pt>
                <c:pt idx="1257">
                  <c:v>1.6299999999999999E-2</c:v>
                </c:pt>
                <c:pt idx="1258">
                  <c:v>1.6299999999999999E-2</c:v>
                </c:pt>
                <c:pt idx="1259">
                  <c:v>1.6299999999999999E-2</c:v>
                </c:pt>
                <c:pt idx="1260">
                  <c:v>1.6299999999999999E-2</c:v>
                </c:pt>
                <c:pt idx="1261">
                  <c:v>1.6299999999999999E-2</c:v>
                </c:pt>
                <c:pt idx="1262">
                  <c:v>1.6299999999999999E-2</c:v>
                </c:pt>
                <c:pt idx="1263">
                  <c:v>1.6299999999999999E-2</c:v>
                </c:pt>
                <c:pt idx="1264">
                  <c:v>1.6299999999999999E-2</c:v>
                </c:pt>
                <c:pt idx="1265">
                  <c:v>1.6299999999999999E-2</c:v>
                </c:pt>
                <c:pt idx="1266">
                  <c:v>1.6299999999999999E-2</c:v>
                </c:pt>
                <c:pt idx="1267">
                  <c:v>1.6299999999999999E-2</c:v>
                </c:pt>
                <c:pt idx="1268">
                  <c:v>1.6299999999999999E-2</c:v>
                </c:pt>
                <c:pt idx="1269">
                  <c:v>1.6299999999999999E-2</c:v>
                </c:pt>
                <c:pt idx="1270">
                  <c:v>1.6299999999999999E-2</c:v>
                </c:pt>
                <c:pt idx="1271">
                  <c:v>1.6299999999999999E-2</c:v>
                </c:pt>
                <c:pt idx="1272">
                  <c:v>1.6299999999999999E-2</c:v>
                </c:pt>
                <c:pt idx="1273">
                  <c:v>1.6299999999999999E-2</c:v>
                </c:pt>
                <c:pt idx="1274">
                  <c:v>1.6299999999999999E-2</c:v>
                </c:pt>
                <c:pt idx="1275">
                  <c:v>1.6299999999999999E-2</c:v>
                </c:pt>
                <c:pt idx="1276">
                  <c:v>1.6299999999999999E-2</c:v>
                </c:pt>
                <c:pt idx="1277">
                  <c:v>1.6299999999999999E-2</c:v>
                </c:pt>
                <c:pt idx="1278">
                  <c:v>1.6299999999999999E-2</c:v>
                </c:pt>
                <c:pt idx="1279">
                  <c:v>1.6299999999999999E-2</c:v>
                </c:pt>
                <c:pt idx="1280">
                  <c:v>1.6299999999999999E-2</c:v>
                </c:pt>
                <c:pt idx="1281">
                  <c:v>1.6299999999999999E-2</c:v>
                </c:pt>
                <c:pt idx="1282">
                  <c:v>1.6299999999999999E-2</c:v>
                </c:pt>
                <c:pt idx="1283">
                  <c:v>1.6299999999999999E-2</c:v>
                </c:pt>
                <c:pt idx="1284">
                  <c:v>1.6299999999999999E-2</c:v>
                </c:pt>
                <c:pt idx="1285">
                  <c:v>1.6299999999999999E-2</c:v>
                </c:pt>
                <c:pt idx="1286">
                  <c:v>1.6299999999999999E-2</c:v>
                </c:pt>
                <c:pt idx="1287">
                  <c:v>1.6299999999999999E-2</c:v>
                </c:pt>
                <c:pt idx="1288">
                  <c:v>1.6299999999999999E-2</c:v>
                </c:pt>
                <c:pt idx="1289">
                  <c:v>1.6299999999999999E-2</c:v>
                </c:pt>
                <c:pt idx="1290">
                  <c:v>1.6299999999999999E-2</c:v>
                </c:pt>
                <c:pt idx="1291">
                  <c:v>1.6299999999999999E-2</c:v>
                </c:pt>
                <c:pt idx="1292">
                  <c:v>1.6299999999999999E-2</c:v>
                </c:pt>
                <c:pt idx="1293">
                  <c:v>1.6299999999999999E-2</c:v>
                </c:pt>
                <c:pt idx="1294">
                  <c:v>1.6299999999999999E-2</c:v>
                </c:pt>
                <c:pt idx="1295">
                  <c:v>1.6299999999999999E-2</c:v>
                </c:pt>
                <c:pt idx="1296">
                  <c:v>1.6299999999999999E-2</c:v>
                </c:pt>
                <c:pt idx="1297">
                  <c:v>1.6299999999999999E-2</c:v>
                </c:pt>
                <c:pt idx="1298">
                  <c:v>1.6299999999999999E-2</c:v>
                </c:pt>
                <c:pt idx="1299">
                  <c:v>1.6299999999999999E-2</c:v>
                </c:pt>
                <c:pt idx="1300">
                  <c:v>1.6299999999999999E-2</c:v>
                </c:pt>
                <c:pt idx="1301">
                  <c:v>1.6299999999999999E-2</c:v>
                </c:pt>
                <c:pt idx="1302">
                  <c:v>1.6299999999999999E-2</c:v>
                </c:pt>
                <c:pt idx="1303">
                  <c:v>1.6299999999999999E-2</c:v>
                </c:pt>
                <c:pt idx="1304">
                  <c:v>1.6299999999999999E-2</c:v>
                </c:pt>
                <c:pt idx="1305">
                  <c:v>1.6299999999999999E-2</c:v>
                </c:pt>
                <c:pt idx="1306">
                  <c:v>1.6299999999999999E-2</c:v>
                </c:pt>
                <c:pt idx="1307">
                  <c:v>1.6299999999999999E-2</c:v>
                </c:pt>
                <c:pt idx="1308">
                  <c:v>1.6299999999999999E-2</c:v>
                </c:pt>
                <c:pt idx="1309">
                  <c:v>1.6299999999999999E-2</c:v>
                </c:pt>
                <c:pt idx="1310">
                  <c:v>1.6299999999999999E-2</c:v>
                </c:pt>
                <c:pt idx="1311">
                  <c:v>1.6299999999999999E-2</c:v>
                </c:pt>
                <c:pt idx="1312">
                  <c:v>1.6299999999999999E-2</c:v>
                </c:pt>
                <c:pt idx="1313">
                  <c:v>1.6299999999999999E-2</c:v>
                </c:pt>
                <c:pt idx="1314">
                  <c:v>1.6299999999999999E-2</c:v>
                </c:pt>
                <c:pt idx="1315">
                  <c:v>1.6299999999999999E-2</c:v>
                </c:pt>
                <c:pt idx="1316">
                  <c:v>1.6299999999999999E-2</c:v>
                </c:pt>
                <c:pt idx="1317">
                  <c:v>1.6299999999999999E-2</c:v>
                </c:pt>
                <c:pt idx="1318">
                  <c:v>1.6299999999999999E-2</c:v>
                </c:pt>
                <c:pt idx="1319">
                  <c:v>1.6299999999999999E-2</c:v>
                </c:pt>
                <c:pt idx="1320">
                  <c:v>1.6299999999999999E-2</c:v>
                </c:pt>
                <c:pt idx="1321">
                  <c:v>1.6299999999999999E-2</c:v>
                </c:pt>
                <c:pt idx="1322">
                  <c:v>1.6299999999999999E-2</c:v>
                </c:pt>
                <c:pt idx="1323">
                  <c:v>1.6299999999999999E-2</c:v>
                </c:pt>
                <c:pt idx="1324">
                  <c:v>1.6299999999999999E-2</c:v>
                </c:pt>
                <c:pt idx="1325">
                  <c:v>1.6299999999999999E-2</c:v>
                </c:pt>
                <c:pt idx="1326">
                  <c:v>1.6299999999999999E-2</c:v>
                </c:pt>
                <c:pt idx="1327">
                  <c:v>1.6299999999999999E-2</c:v>
                </c:pt>
                <c:pt idx="1328">
                  <c:v>1.6299999999999999E-2</c:v>
                </c:pt>
                <c:pt idx="1329">
                  <c:v>1.6299999999999999E-2</c:v>
                </c:pt>
                <c:pt idx="1330">
                  <c:v>1.6299999999999999E-2</c:v>
                </c:pt>
                <c:pt idx="1331">
                  <c:v>1.6299999999999999E-2</c:v>
                </c:pt>
                <c:pt idx="1332">
                  <c:v>1.6299999999999999E-2</c:v>
                </c:pt>
                <c:pt idx="1333">
                  <c:v>1.6299999999999999E-2</c:v>
                </c:pt>
                <c:pt idx="1334">
                  <c:v>1.8599999999999998E-2</c:v>
                </c:pt>
                <c:pt idx="1335">
                  <c:v>1.8599999999999998E-2</c:v>
                </c:pt>
                <c:pt idx="1336">
                  <c:v>1.8599999999999998E-2</c:v>
                </c:pt>
                <c:pt idx="1337">
                  <c:v>1.8599999999999998E-2</c:v>
                </c:pt>
                <c:pt idx="1338">
                  <c:v>1.8599999999999998E-2</c:v>
                </c:pt>
                <c:pt idx="1339">
                  <c:v>1.8599999999999998E-2</c:v>
                </c:pt>
                <c:pt idx="1340">
                  <c:v>1.8599999999999998E-2</c:v>
                </c:pt>
                <c:pt idx="1341">
                  <c:v>1.8599999999999998E-2</c:v>
                </c:pt>
                <c:pt idx="1342">
                  <c:v>1.8599999999999998E-2</c:v>
                </c:pt>
                <c:pt idx="1343">
                  <c:v>1.8599999999999998E-2</c:v>
                </c:pt>
                <c:pt idx="1344">
                  <c:v>1.8599999999999998E-2</c:v>
                </c:pt>
                <c:pt idx="1345">
                  <c:v>1.8599999999999998E-2</c:v>
                </c:pt>
                <c:pt idx="1346">
                  <c:v>1.8599999999999998E-2</c:v>
                </c:pt>
                <c:pt idx="1347">
                  <c:v>1.8599999999999998E-2</c:v>
                </c:pt>
                <c:pt idx="1348">
                  <c:v>1.8599999999999998E-2</c:v>
                </c:pt>
                <c:pt idx="1349">
                  <c:v>1.8599999999999998E-2</c:v>
                </c:pt>
                <c:pt idx="1350">
                  <c:v>1.8599999999999998E-2</c:v>
                </c:pt>
                <c:pt idx="1351">
                  <c:v>1.8599999999999998E-2</c:v>
                </c:pt>
                <c:pt idx="1352">
                  <c:v>1.8599999999999998E-2</c:v>
                </c:pt>
                <c:pt idx="1353">
                  <c:v>1.8599999999999998E-2</c:v>
                </c:pt>
                <c:pt idx="1354">
                  <c:v>1.8599999999999998E-2</c:v>
                </c:pt>
                <c:pt idx="1355">
                  <c:v>1.8599999999999998E-2</c:v>
                </c:pt>
                <c:pt idx="1356">
                  <c:v>1.8599999999999998E-2</c:v>
                </c:pt>
                <c:pt idx="1357">
                  <c:v>1.8599999999999998E-2</c:v>
                </c:pt>
                <c:pt idx="1358">
                  <c:v>1.8599999999999998E-2</c:v>
                </c:pt>
                <c:pt idx="1359">
                  <c:v>1.8599999999999998E-2</c:v>
                </c:pt>
                <c:pt idx="1360">
                  <c:v>1.8599999999999998E-2</c:v>
                </c:pt>
                <c:pt idx="1361">
                  <c:v>1.8599999999999998E-2</c:v>
                </c:pt>
                <c:pt idx="1362">
                  <c:v>1.8599999999999998E-2</c:v>
                </c:pt>
                <c:pt idx="1363">
                  <c:v>1.8599999999999998E-2</c:v>
                </c:pt>
                <c:pt idx="1364">
                  <c:v>1.8599999999999998E-2</c:v>
                </c:pt>
                <c:pt idx="1365">
                  <c:v>1.8599999999999998E-2</c:v>
                </c:pt>
                <c:pt idx="1366">
                  <c:v>1.8599999999999998E-2</c:v>
                </c:pt>
                <c:pt idx="1367">
                  <c:v>1.8599999999999998E-2</c:v>
                </c:pt>
                <c:pt idx="1368">
                  <c:v>1.8599999999999998E-2</c:v>
                </c:pt>
                <c:pt idx="1369">
                  <c:v>1.8599999999999998E-2</c:v>
                </c:pt>
                <c:pt idx="1370">
                  <c:v>1.8599999999999998E-2</c:v>
                </c:pt>
                <c:pt idx="1371">
                  <c:v>1.8599999999999998E-2</c:v>
                </c:pt>
                <c:pt idx="1372">
                  <c:v>1.8599999999999998E-2</c:v>
                </c:pt>
                <c:pt idx="1373">
                  <c:v>1.8599999999999998E-2</c:v>
                </c:pt>
                <c:pt idx="1374">
                  <c:v>1.8599999999999998E-2</c:v>
                </c:pt>
                <c:pt idx="1375">
                  <c:v>1.8599999999999998E-2</c:v>
                </c:pt>
                <c:pt idx="1376">
                  <c:v>1.8599999999999998E-2</c:v>
                </c:pt>
                <c:pt idx="1377">
                  <c:v>1.8599999999999998E-2</c:v>
                </c:pt>
                <c:pt idx="1378">
                  <c:v>1.8599999999999998E-2</c:v>
                </c:pt>
                <c:pt idx="1379">
                  <c:v>1.8599999999999998E-2</c:v>
                </c:pt>
                <c:pt idx="1380">
                  <c:v>1.8599999999999998E-2</c:v>
                </c:pt>
                <c:pt idx="1381">
                  <c:v>1.8599999999999998E-2</c:v>
                </c:pt>
                <c:pt idx="1382">
                  <c:v>1.8599999999999998E-2</c:v>
                </c:pt>
                <c:pt idx="1383">
                  <c:v>1.8599999999999998E-2</c:v>
                </c:pt>
                <c:pt idx="1384">
                  <c:v>1.8599999999999998E-2</c:v>
                </c:pt>
                <c:pt idx="1385">
                  <c:v>1.8599999999999998E-2</c:v>
                </c:pt>
                <c:pt idx="1386">
                  <c:v>1.8599999999999998E-2</c:v>
                </c:pt>
                <c:pt idx="1387">
                  <c:v>1.8599999999999998E-2</c:v>
                </c:pt>
                <c:pt idx="1388">
                  <c:v>1.8599999999999998E-2</c:v>
                </c:pt>
                <c:pt idx="1389">
                  <c:v>1.8599999999999998E-2</c:v>
                </c:pt>
                <c:pt idx="1390">
                  <c:v>1.8599999999999998E-2</c:v>
                </c:pt>
                <c:pt idx="1391">
                  <c:v>1.8599999999999998E-2</c:v>
                </c:pt>
                <c:pt idx="1392">
                  <c:v>1.8599999999999998E-2</c:v>
                </c:pt>
                <c:pt idx="1393">
                  <c:v>1.8599999999999998E-2</c:v>
                </c:pt>
                <c:pt idx="1394">
                  <c:v>1.8599999999999998E-2</c:v>
                </c:pt>
                <c:pt idx="1395">
                  <c:v>1.8599999999999998E-2</c:v>
                </c:pt>
                <c:pt idx="1396">
                  <c:v>1.8599999999999998E-2</c:v>
                </c:pt>
                <c:pt idx="1397">
                  <c:v>1.8599999999999998E-2</c:v>
                </c:pt>
                <c:pt idx="1398">
                  <c:v>1.8599999999999998E-2</c:v>
                </c:pt>
                <c:pt idx="1399">
                  <c:v>1.8599999999999998E-2</c:v>
                </c:pt>
                <c:pt idx="1400">
                  <c:v>1.8599999999999998E-2</c:v>
                </c:pt>
                <c:pt idx="1401">
                  <c:v>1.8599999999999998E-2</c:v>
                </c:pt>
                <c:pt idx="1402">
                  <c:v>1.8599999999999998E-2</c:v>
                </c:pt>
                <c:pt idx="1403">
                  <c:v>1.8599999999999998E-2</c:v>
                </c:pt>
                <c:pt idx="1404">
                  <c:v>1.8599999999999998E-2</c:v>
                </c:pt>
                <c:pt idx="1405">
                  <c:v>1.8599999999999998E-2</c:v>
                </c:pt>
                <c:pt idx="1406">
                  <c:v>1.8599999999999998E-2</c:v>
                </c:pt>
                <c:pt idx="1407">
                  <c:v>1.8599999999999998E-2</c:v>
                </c:pt>
                <c:pt idx="1408">
                  <c:v>1.8599999999999998E-2</c:v>
                </c:pt>
                <c:pt idx="1409">
                  <c:v>1.8599999999999998E-2</c:v>
                </c:pt>
                <c:pt idx="1410">
                  <c:v>1.8599999999999998E-2</c:v>
                </c:pt>
                <c:pt idx="1411">
                  <c:v>1.8599999999999998E-2</c:v>
                </c:pt>
                <c:pt idx="1412">
                  <c:v>1.8599999999999998E-2</c:v>
                </c:pt>
                <c:pt idx="1413">
                  <c:v>1.8599999999999998E-2</c:v>
                </c:pt>
                <c:pt idx="1414">
                  <c:v>1.8599999999999998E-2</c:v>
                </c:pt>
                <c:pt idx="1415">
                  <c:v>1.8599999999999998E-2</c:v>
                </c:pt>
                <c:pt idx="1416">
                  <c:v>1.8599999999999998E-2</c:v>
                </c:pt>
                <c:pt idx="1417">
                  <c:v>1.8599999999999998E-2</c:v>
                </c:pt>
                <c:pt idx="1418">
                  <c:v>1.8599999999999998E-2</c:v>
                </c:pt>
                <c:pt idx="1419">
                  <c:v>1.8599999999999998E-2</c:v>
                </c:pt>
                <c:pt idx="1420">
                  <c:v>1.8599999999999998E-2</c:v>
                </c:pt>
                <c:pt idx="1421">
                  <c:v>1.8599999999999998E-2</c:v>
                </c:pt>
                <c:pt idx="1422">
                  <c:v>1.8599999999999998E-2</c:v>
                </c:pt>
                <c:pt idx="1423">
                  <c:v>1.8599999999999998E-2</c:v>
                </c:pt>
                <c:pt idx="1424">
                  <c:v>1.8599999999999998E-2</c:v>
                </c:pt>
                <c:pt idx="1425">
                  <c:v>1.8599999999999998E-2</c:v>
                </c:pt>
                <c:pt idx="1426">
                  <c:v>1.8599999999999998E-2</c:v>
                </c:pt>
                <c:pt idx="1427">
                  <c:v>1.8599999999999998E-2</c:v>
                </c:pt>
                <c:pt idx="1428">
                  <c:v>1.8599999999999998E-2</c:v>
                </c:pt>
                <c:pt idx="1429">
                  <c:v>1.8599999999999998E-2</c:v>
                </c:pt>
                <c:pt idx="1430">
                  <c:v>1.8599999999999998E-2</c:v>
                </c:pt>
                <c:pt idx="1431">
                  <c:v>1.8599999999999998E-2</c:v>
                </c:pt>
                <c:pt idx="1432">
                  <c:v>1.8599999999999998E-2</c:v>
                </c:pt>
                <c:pt idx="1433">
                  <c:v>1.8599999999999998E-2</c:v>
                </c:pt>
                <c:pt idx="1434">
                  <c:v>1.8599999999999998E-2</c:v>
                </c:pt>
                <c:pt idx="1435">
                  <c:v>1.8599999999999998E-2</c:v>
                </c:pt>
                <c:pt idx="1436">
                  <c:v>1.8599999999999998E-2</c:v>
                </c:pt>
                <c:pt idx="1437">
                  <c:v>1.8599999999999998E-2</c:v>
                </c:pt>
                <c:pt idx="1438">
                  <c:v>1.8599999999999998E-2</c:v>
                </c:pt>
                <c:pt idx="1439">
                  <c:v>1.8599999999999998E-2</c:v>
                </c:pt>
                <c:pt idx="1440">
                  <c:v>1.8599999999999998E-2</c:v>
                </c:pt>
                <c:pt idx="1441">
                  <c:v>1.8599999999999998E-2</c:v>
                </c:pt>
                <c:pt idx="1442">
                  <c:v>1.8599999999999998E-2</c:v>
                </c:pt>
                <c:pt idx="1443">
                  <c:v>1.8599999999999998E-2</c:v>
                </c:pt>
                <c:pt idx="1444">
                  <c:v>1.8599999999999998E-2</c:v>
                </c:pt>
                <c:pt idx="1445">
                  <c:v>1.8599999999999998E-2</c:v>
                </c:pt>
                <c:pt idx="1446">
                  <c:v>1.8599999999999998E-2</c:v>
                </c:pt>
                <c:pt idx="1447">
                  <c:v>1.8599999999999998E-2</c:v>
                </c:pt>
                <c:pt idx="1448">
                  <c:v>1.8599999999999998E-2</c:v>
                </c:pt>
                <c:pt idx="1449">
                  <c:v>1.8599999999999998E-2</c:v>
                </c:pt>
                <c:pt idx="1450">
                  <c:v>1.8599999999999998E-2</c:v>
                </c:pt>
                <c:pt idx="1451">
                  <c:v>1.8599999999999998E-2</c:v>
                </c:pt>
                <c:pt idx="1452">
                  <c:v>1.8599999999999998E-2</c:v>
                </c:pt>
                <c:pt idx="1453">
                  <c:v>1.8599999999999998E-2</c:v>
                </c:pt>
                <c:pt idx="1454">
                  <c:v>1.8599999999999998E-2</c:v>
                </c:pt>
                <c:pt idx="1455">
                  <c:v>1.8599999999999998E-2</c:v>
                </c:pt>
                <c:pt idx="1456">
                  <c:v>1.8599999999999998E-2</c:v>
                </c:pt>
                <c:pt idx="1457">
                  <c:v>1.8599999999999998E-2</c:v>
                </c:pt>
                <c:pt idx="1458">
                  <c:v>1.8599999999999998E-2</c:v>
                </c:pt>
                <c:pt idx="1459">
                  <c:v>1.8599999999999998E-2</c:v>
                </c:pt>
                <c:pt idx="1460">
                  <c:v>2.12E-2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5C-1D45-A7B5-B8D255DBD9E8}"/>
            </c:ext>
          </c:extLst>
        </c:ser>
        <c:ser>
          <c:idx val="2"/>
          <c:order val="2"/>
          <c:tx>
            <c:strRef>
              <c:f>'Stroke1-5yr'!$E$4</c:f>
              <c:strCache>
                <c:ptCount val="1"/>
                <c:pt idx="0">
                  <c:v>CABG/No Diabetes</c:v>
                </c:pt>
              </c:strCache>
            </c:strRef>
          </c:tx>
          <c:spPr>
            <a:ln w="28575" cap="rnd">
              <a:noFill/>
              <a:prstDash val="solid"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trendline>
            <c:spPr>
              <a:ln w="19050" cap="rnd">
                <a:solidFill>
                  <a:srgbClr val="C00000"/>
                </a:solidFill>
                <a:prstDash val="sysDash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'Stroke1-5yr'!$B$5:$B$1465</c:f>
              <c:numCache>
                <c:formatCode>General</c:formatCode>
                <c:ptCount val="1461"/>
                <c:pt idx="0">
                  <c:v>1.0027397260273974</c:v>
                </c:pt>
                <c:pt idx="1">
                  <c:v>1.0054794520547945</c:v>
                </c:pt>
                <c:pt idx="2">
                  <c:v>1.0082191780821919</c:v>
                </c:pt>
                <c:pt idx="3">
                  <c:v>1.010958904109589</c:v>
                </c:pt>
                <c:pt idx="4">
                  <c:v>1.0136986301369864</c:v>
                </c:pt>
                <c:pt idx="5">
                  <c:v>1.0164383561643835</c:v>
                </c:pt>
                <c:pt idx="6">
                  <c:v>1.0191780821917809</c:v>
                </c:pt>
                <c:pt idx="7">
                  <c:v>1.021917808219178</c:v>
                </c:pt>
                <c:pt idx="8">
                  <c:v>1.0246575342465754</c:v>
                </c:pt>
                <c:pt idx="9">
                  <c:v>1.0273972602739727</c:v>
                </c:pt>
                <c:pt idx="10">
                  <c:v>1.0301369863013699</c:v>
                </c:pt>
                <c:pt idx="11">
                  <c:v>1.0328767123287672</c:v>
                </c:pt>
                <c:pt idx="12">
                  <c:v>1.0356164383561643</c:v>
                </c:pt>
                <c:pt idx="13">
                  <c:v>1.0383561643835617</c:v>
                </c:pt>
                <c:pt idx="14">
                  <c:v>1.0410958904109588</c:v>
                </c:pt>
                <c:pt idx="15">
                  <c:v>1.0438356164383562</c:v>
                </c:pt>
                <c:pt idx="16">
                  <c:v>1.0465753424657533</c:v>
                </c:pt>
                <c:pt idx="17">
                  <c:v>1.0493150684931507</c:v>
                </c:pt>
                <c:pt idx="18">
                  <c:v>1.0520547945205478</c:v>
                </c:pt>
                <c:pt idx="19">
                  <c:v>1.0547945205479452</c:v>
                </c:pt>
                <c:pt idx="20">
                  <c:v>1.0575342465753426</c:v>
                </c:pt>
                <c:pt idx="21">
                  <c:v>1.0602739726027397</c:v>
                </c:pt>
                <c:pt idx="22">
                  <c:v>1.0630136986301371</c:v>
                </c:pt>
                <c:pt idx="23">
                  <c:v>1.0657534246575342</c:v>
                </c:pt>
                <c:pt idx="24">
                  <c:v>1.0684931506849316</c:v>
                </c:pt>
                <c:pt idx="25">
                  <c:v>1.0712328767123287</c:v>
                </c:pt>
                <c:pt idx="26">
                  <c:v>1.0739726027397261</c:v>
                </c:pt>
                <c:pt idx="27">
                  <c:v>1.0767123287671232</c:v>
                </c:pt>
                <c:pt idx="28">
                  <c:v>1.0794520547945206</c:v>
                </c:pt>
                <c:pt idx="29">
                  <c:v>1.0821917808219179</c:v>
                </c:pt>
                <c:pt idx="30">
                  <c:v>1.0849315068493151</c:v>
                </c:pt>
                <c:pt idx="31">
                  <c:v>1.0876712328767124</c:v>
                </c:pt>
                <c:pt idx="32">
                  <c:v>1.0904109589041096</c:v>
                </c:pt>
                <c:pt idx="33">
                  <c:v>1.0931506849315069</c:v>
                </c:pt>
                <c:pt idx="34">
                  <c:v>1.095890410958904</c:v>
                </c:pt>
                <c:pt idx="35">
                  <c:v>1.0986301369863014</c:v>
                </c:pt>
                <c:pt idx="36">
                  <c:v>1.1013698630136985</c:v>
                </c:pt>
                <c:pt idx="37">
                  <c:v>1.1041095890410959</c:v>
                </c:pt>
                <c:pt idx="38">
                  <c:v>1.106849315068493</c:v>
                </c:pt>
                <c:pt idx="39">
                  <c:v>1.1095890410958904</c:v>
                </c:pt>
                <c:pt idx="40">
                  <c:v>1.1123287671232878</c:v>
                </c:pt>
                <c:pt idx="41">
                  <c:v>1.1150684931506849</c:v>
                </c:pt>
                <c:pt idx="42">
                  <c:v>1.1178082191780823</c:v>
                </c:pt>
                <c:pt idx="43">
                  <c:v>1.1205479452054794</c:v>
                </c:pt>
                <c:pt idx="44">
                  <c:v>1.1232876712328768</c:v>
                </c:pt>
                <c:pt idx="45">
                  <c:v>1.1260273972602739</c:v>
                </c:pt>
                <c:pt idx="46">
                  <c:v>1.1287671232876713</c:v>
                </c:pt>
                <c:pt idx="47">
                  <c:v>1.1315068493150684</c:v>
                </c:pt>
                <c:pt idx="48">
                  <c:v>1.1342465753424658</c:v>
                </c:pt>
                <c:pt idx="49">
                  <c:v>1.1369863013698631</c:v>
                </c:pt>
                <c:pt idx="50">
                  <c:v>1.1397260273972603</c:v>
                </c:pt>
                <c:pt idx="51">
                  <c:v>1.1424657534246576</c:v>
                </c:pt>
                <c:pt idx="52">
                  <c:v>1.1452054794520548</c:v>
                </c:pt>
                <c:pt idx="53">
                  <c:v>1.1479452054794521</c:v>
                </c:pt>
                <c:pt idx="54">
                  <c:v>1.1506849315068493</c:v>
                </c:pt>
                <c:pt idx="55">
                  <c:v>1.1534246575342466</c:v>
                </c:pt>
                <c:pt idx="56">
                  <c:v>1.1561643835616437</c:v>
                </c:pt>
                <c:pt idx="57">
                  <c:v>1.1589041095890411</c:v>
                </c:pt>
                <c:pt idx="58">
                  <c:v>1.1616438356164382</c:v>
                </c:pt>
                <c:pt idx="59">
                  <c:v>1.1643835616438356</c:v>
                </c:pt>
                <c:pt idx="60">
                  <c:v>1.167123287671233</c:v>
                </c:pt>
                <c:pt idx="61">
                  <c:v>1.1698630136986301</c:v>
                </c:pt>
                <c:pt idx="62">
                  <c:v>1.1726027397260275</c:v>
                </c:pt>
                <c:pt idx="63">
                  <c:v>1.1753424657534246</c:v>
                </c:pt>
                <c:pt idx="64">
                  <c:v>1.178082191780822</c:v>
                </c:pt>
                <c:pt idx="65">
                  <c:v>1.1808219178082191</c:v>
                </c:pt>
                <c:pt idx="66">
                  <c:v>1.1835616438356165</c:v>
                </c:pt>
                <c:pt idx="67">
                  <c:v>1.1863013698630136</c:v>
                </c:pt>
                <c:pt idx="68">
                  <c:v>1.189041095890411</c:v>
                </c:pt>
                <c:pt idx="69">
                  <c:v>1.1917808219178083</c:v>
                </c:pt>
                <c:pt idx="70">
                  <c:v>1.1945205479452055</c:v>
                </c:pt>
                <c:pt idx="71">
                  <c:v>1.1972602739726028</c:v>
                </c:pt>
                <c:pt idx="72">
                  <c:v>1.2</c:v>
                </c:pt>
                <c:pt idx="73">
                  <c:v>1.2027397260273973</c:v>
                </c:pt>
                <c:pt idx="74">
                  <c:v>1.2054794520547945</c:v>
                </c:pt>
                <c:pt idx="75">
                  <c:v>1.2082191780821918</c:v>
                </c:pt>
                <c:pt idx="76">
                  <c:v>1.210958904109589</c:v>
                </c:pt>
                <c:pt idx="77">
                  <c:v>1.2136986301369863</c:v>
                </c:pt>
                <c:pt idx="78">
                  <c:v>1.2164383561643837</c:v>
                </c:pt>
                <c:pt idx="79">
                  <c:v>1.2191780821917808</c:v>
                </c:pt>
                <c:pt idx="80">
                  <c:v>1.2219178082191782</c:v>
                </c:pt>
                <c:pt idx="81">
                  <c:v>1.2246575342465753</c:v>
                </c:pt>
                <c:pt idx="82">
                  <c:v>1.2273972602739727</c:v>
                </c:pt>
                <c:pt idx="83">
                  <c:v>1.2301369863013698</c:v>
                </c:pt>
                <c:pt idx="84">
                  <c:v>1.2328767123287672</c:v>
                </c:pt>
                <c:pt idx="85">
                  <c:v>1.2356164383561643</c:v>
                </c:pt>
                <c:pt idx="86">
                  <c:v>1.2383561643835617</c:v>
                </c:pt>
                <c:pt idx="87">
                  <c:v>1.2410958904109588</c:v>
                </c:pt>
                <c:pt idx="88">
                  <c:v>1.2438356164383562</c:v>
                </c:pt>
                <c:pt idx="89">
                  <c:v>1.2465753424657535</c:v>
                </c:pt>
                <c:pt idx="90">
                  <c:v>1.2493150684931507</c:v>
                </c:pt>
                <c:pt idx="91">
                  <c:v>1.252054794520548</c:v>
                </c:pt>
                <c:pt idx="92">
                  <c:v>1.2547945205479452</c:v>
                </c:pt>
                <c:pt idx="93">
                  <c:v>1.2575342465753425</c:v>
                </c:pt>
                <c:pt idx="94">
                  <c:v>1.2602739726027397</c:v>
                </c:pt>
                <c:pt idx="95">
                  <c:v>1.263013698630137</c:v>
                </c:pt>
                <c:pt idx="96">
                  <c:v>1.2657534246575342</c:v>
                </c:pt>
                <c:pt idx="97">
                  <c:v>1.2684931506849315</c:v>
                </c:pt>
                <c:pt idx="98">
                  <c:v>1.2712328767123289</c:v>
                </c:pt>
                <c:pt idx="99">
                  <c:v>1.273972602739726</c:v>
                </c:pt>
                <c:pt idx="100">
                  <c:v>1.2767123287671234</c:v>
                </c:pt>
                <c:pt idx="101">
                  <c:v>1.2794520547945205</c:v>
                </c:pt>
                <c:pt idx="102">
                  <c:v>1.2821917808219179</c:v>
                </c:pt>
                <c:pt idx="103">
                  <c:v>1.284931506849315</c:v>
                </c:pt>
                <c:pt idx="104">
                  <c:v>1.2876712328767124</c:v>
                </c:pt>
                <c:pt idx="105">
                  <c:v>1.2904109589041095</c:v>
                </c:pt>
                <c:pt idx="106">
                  <c:v>1.2931506849315069</c:v>
                </c:pt>
                <c:pt idx="107">
                  <c:v>1.295890410958904</c:v>
                </c:pt>
                <c:pt idx="108">
                  <c:v>1.2986301369863014</c:v>
                </c:pt>
                <c:pt idx="109">
                  <c:v>1.3013698630136987</c:v>
                </c:pt>
                <c:pt idx="110">
                  <c:v>1.3041095890410959</c:v>
                </c:pt>
                <c:pt idx="111">
                  <c:v>1.3068493150684932</c:v>
                </c:pt>
                <c:pt idx="112">
                  <c:v>1.3095890410958904</c:v>
                </c:pt>
                <c:pt idx="113">
                  <c:v>1.3123287671232877</c:v>
                </c:pt>
                <c:pt idx="114">
                  <c:v>1.3150684931506849</c:v>
                </c:pt>
                <c:pt idx="115">
                  <c:v>1.3178082191780822</c:v>
                </c:pt>
                <c:pt idx="116">
                  <c:v>1.3205479452054794</c:v>
                </c:pt>
                <c:pt idx="117">
                  <c:v>1.3232876712328767</c:v>
                </c:pt>
                <c:pt idx="118">
                  <c:v>1.3260273972602741</c:v>
                </c:pt>
                <c:pt idx="119">
                  <c:v>1.3287671232876712</c:v>
                </c:pt>
                <c:pt idx="120">
                  <c:v>1.3315068493150686</c:v>
                </c:pt>
                <c:pt idx="121">
                  <c:v>1.3342465753424657</c:v>
                </c:pt>
                <c:pt idx="122">
                  <c:v>1.3369863013698631</c:v>
                </c:pt>
                <c:pt idx="123">
                  <c:v>1.3397260273972602</c:v>
                </c:pt>
                <c:pt idx="124">
                  <c:v>1.3424657534246576</c:v>
                </c:pt>
                <c:pt idx="125">
                  <c:v>1.3452054794520547</c:v>
                </c:pt>
                <c:pt idx="126">
                  <c:v>1.3479452054794521</c:v>
                </c:pt>
                <c:pt idx="127">
                  <c:v>1.3506849315068492</c:v>
                </c:pt>
                <c:pt idx="128">
                  <c:v>1.3534246575342466</c:v>
                </c:pt>
                <c:pt idx="129">
                  <c:v>1.3561643835616439</c:v>
                </c:pt>
                <c:pt idx="130">
                  <c:v>1.3589041095890411</c:v>
                </c:pt>
                <c:pt idx="131">
                  <c:v>1.3616438356164384</c:v>
                </c:pt>
                <c:pt idx="132">
                  <c:v>1.3643835616438356</c:v>
                </c:pt>
                <c:pt idx="133">
                  <c:v>1.3671232876712329</c:v>
                </c:pt>
                <c:pt idx="134">
                  <c:v>1.3698630136986301</c:v>
                </c:pt>
                <c:pt idx="135">
                  <c:v>1.3726027397260274</c:v>
                </c:pt>
                <c:pt idx="136">
                  <c:v>1.3753424657534246</c:v>
                </c:pt>
                <c:pt idx="137">
                  <c:v>1.3780821917808219</c:v>
                </c:pt>
                <c:pt idx="138">
                  <c:v>1.3808219178082193</c:v>
                </c:pt>
                <c:pt idx="139">
                  <c:v>1.3835616438356164</c:v>
                </c:pt>
                <c:pt idx="140">
                  <c:v>1.3863013698630138</c:v>
                </c:pt>
                <c:pt idx="141">
                  <c:v>1.3890410958904109</c:v>
                </c:pt>
                <c:pt idx="142">
                  <c:v>1.3917808219178083</c:v>
                </c:pt>
                <c:pt idx="143">
                  <c:v>1.3945205479452054</c:v>
                </c:pt>
                <c:pt idx="144">
                  <c:v>1.3972602739726028</c:v>
                </c:pt>
                <c:pt idx="145">
                  <c:v>1.4</c:v>
                </c:pt>
                <c:pt idx="146">
                  <c:v>1.4027397260273973</c:v>
                </c:pt>
                <c:pt idx="147">
                  <c:v>1.4054794520547946</c:v>
                </c:pt>
                <c:pt idx="148">
                  <c:v>1.4082191780821918</c:v>
                </c:pt>
                <c:pt idx="149">
                  <c:v>1.4109589041095891</c:v>
                </c:pt>
                <c:pt idx="150">
                  <c:v>1.4136986301369863</c:v>
                </c:pt>
                <c:pt idx="151">
                  <c:v>1.4164383561643836</c:v>
                </c:pt>
                <c:pt idx="152">
                  <c:v>1.4191780821917808</c:v>
                </c:pt>
                <c:pt idx="153">
                  <c:v>1.4219178082191781</c:v>
                </c:pt>
                <c:pt idx="154">
                  <c:v>1.4246575342465753</c:v>
                </c:pt>
                <c:pt idx="155">
                  <c:v>1.4273972602739726</c:v>
                </c:pt>
                <c:pt idx="156">
                  <c:v>1.4301369863013698</c:v>
                </c:pt>
                <c:pt idx="157">
                  <c:v>1.4328767123287671</c:v>
                </c:pt>
                <c:pt idx="158">
                  <c:v>1.4356164383561645</c:v>
                </c:pt>
                <c:pt idx="159">
                  <c:v>1.4383561643835616</c:v>
                </c:pt>
                <c:pt idx="160">
                  <c:v>1.441095890410959</c:v>
                </c:pt>
                <c:pt idx="161">
                  <c:v>1.4438356164383561</c:v>
                </c:pt>
                <c:pt idx="162">
                  <c:v>1.4465753424657535</c:v>
                </c:pt>
                <c:pt idx="163">
                  <c:v>1.4493150684931506</c:v>
                </c:pt>
                <c:pt idx="164">
                  <c:v>1.452054794520548</c:v>
                </c:pt>
                <c:pt idx="165">
                  <c:v>1.4547945205479451</c:v>
                </c:pt>
                <c:pt idx="166">
                  <c:v>1.4575342465753425</c:v>
                </c:pt>
                <c:pt idx="167">
                  <c:v>1.4602739726027398</c:v>
                </c:pt>
                <c:pt idx="168">
                  <c:v>1.463013698630137</c:v>
                </c:pt>
                <c:pt idx="169">
                  <c:v>1.4657534246575343</c:v>
                </c:pt>
                <c:pt idx="170">
                  <c:v>1.4684931506849315</c:v>
                </c:pt>
                <c:pt idx="171">
                  <c:v>1.4712328767123288</c:v>
                </c:pt>
                <c:pt idx="172">
                  <c:v>1.473972602739726</c:v>
                </c:pt>
                <c:pt idx="173">
                  <c:v>1.4767123287671233</c:v>
                </c:pt>
                <c:pt idx="174">
                  <c:v>1.4794520547945205</c:v>
                </c:pt>
                <c:pt idx="175">
                  <c:v>1.4821917808219178</c:v>
                </c:pt>
                <c:pt idx="176">
                  <c:v>1.484931506849315</c:v>
                </c:pt>
                <c:pt idx="177">
                  <c:v>1.4876712328767123</c:v>
                </c:pt>
                <c:pt idx="178">
                  <c:v>1.4904109589041097</c:v>
                </c:pt>
                <c:pt idx="179">
                  <c:v>1.4931506849315068</c:v>
                </c:pt>
                <c:pt idx="180">
                  <c:v>1.4958904109589042</c:v>
                </c:pt>
                <c:pt idx="181">
                  <c:v>1.4986301369863013</c:v>
                </c:pt>
                <c:pt idx="182">
                  <c:v>1.5013698630136987</c:v>
                </c:pt>
                <c:pt idx="183">
                  <c:v>1.5041095890410958</c:v>
                </c:pt>
                <c:pt idx="184">
                  <c:v>1.5068493150684932</c:v>
                </c:pt>
                <c:pt idx="185">
                  <c:v>1.5095890410958903</c:v>
                </c:pt>
                <c:pt idx="186">
                  <c:v>1.5123287671232877</c:v>
                </c:pt>
                <c:pt idx="187">
                  <c:v>1.515068493150685</c:v>
                </c:pt>
                <c:pt idx="188">
                  <c:v>1.5178082191780822</c:v>
                </c:pt>
                <c:pt idx="189">
                  <c:v>1.5205479452054795</c:v>
                </c:pt>
                <c:pt idx="190">
                  <c:v>1.5232876712328767</c:v>
                </c:pt>
                <c:pt idx="191">
                  <c:v>1.526027397260274</c:v>
                </c:pt>
                <c:pt idx="192">
                  <c:v>1.5287671232876712</c:v>
                </c:pt>
                <c:pt idx="193">
                  <c:v>1.5315068493150685</c:v>
                </c:pt>
                <c:pt idx="194">
                  <c:v>1.5342465753424657</c:v>
                </c:pt>
                <c:pt idx="195">
                  <c:v>1.536986301369863</c:v>
                </c:pt>
                <c:pt idx="196">
                  <c:v>1.5397260273972602</c:v>
                </c:pt>
                <c:pt idx="197">
                  <c:v>1.5424657534246575</c:v>
                </c:pt>
                <c:pt idx="198">
                  <c:v>1.5452054794520549</c:v>
                </c:pt>
                <c:pt idx="199">
                  <c:v>1.547945205479452</c:v>
                </c:pt>
                <c:pt idx="200">
                  <c:v>1.5506849315068494</c:v>
                </c:pt>
                <c:pt idx="201">
                  <c:v>1.5534246575342465</c:v>
                </c:pt>
                <c:pt idx="202">
                  <c:v>1.5561643835616439</c:v>
                </c:pt>
                <c:pt idx="203">
                  <c:v>1.558904109589041</c:v>
                </c:pt>
                <c:pt idx="204">
                  <c:v>1.5616438356164384</c:v>
                </c:pt>
                <c:pt idx="205">
                  <c:v>1.5643835616438355</c:v>
                </c:pt>
                <c:pt idx="206">
                  <c:v>1.5671232876712329</c:v>
                </c:pt>
                <c:pt idx="207">
                  <c:v>1.5698630136986302</c:v>
                </c:pt>
                <c:pt idx="208">
                  <c:v>1.5726027397260274</c:v>
                </c:pt>
                <c:pt idx="209">
                  <c:v>1.5753424657534247</c:v>
                </c:pt>
                <c:pt idx="210">
                  <c:v>1.5780821917808219</c:v>
                </c:pt>
                <c:pt idx="211">
                  <c:v>1.5808219178082192</c:v>
                </c:pt>
                <c:pt idx="212">
                  <c:v>1.5835616438356164</c:v>
                </c:pt>
                <c:pt idx="213">
                  <c:v>1.5863013698630137</c:v>
                </c:pt>
                <c:pt idx="214">
                  <c:v>1.5890410958904109</c:v>
                </c:pt>
                <c:pt idx="215">
                  <c:v>1.5917808219178082</c:v>
                </c:pt>
                <c:pt idx="216">
                  <c:v>1.5945205479452054</c:v>
                </c:pt>
                <c:pt idx="217">
                  <c:v>1.5972602739726027</c:v>
                </c:pt>
                <c:pt idx="218">
                  <c:v>1.6</c:v>
                </c:pt>
                <c:pt idx="219">
                  <c:v>1.6027397260273972</c:v>
                </c:pt>
                <c:pt idx="220">
                  <c:v>1.6054794520547946</c:v>
                </c:pt>
                <c:pt idx="221">
                  <c:v>1.6082191780821917</c:v>
                </c:pt>
                <c:pt idx="222">
                  <c:v>1.6109589041095891</c:v>
                </c:pt>
                <c:pt idx="223">
                  <c:v>1.6136986301369862</c:v>
                </c:pt>
                <c:pt idx="224">
                  <c:v>1.6164383561643836</c:v>
                </c:pt>
                <c:pt idx="225">
                  <c:v>1.6191780821917807</c:v>
                </c:pt>
                <c:pt idx="226">
                  <c:v>1.6219178082191781</c:v>
                </c:pt>
                <c:pt idx="227">
                  <c:v>1.6246575342465754</c:v>
                </c:pt>
                <c:pt idx="228">
                  <c:v>1.6273972602739726</c:v>
                </c:pt>
                <c:pt idx="229">
                  <c:v>1.6301369863013699</c:v>
                </c:pt>
                <c:pt idx="230">
                  <c:v>1.6328767123287671</c:v>
                </c:pt>
                <c:pt idx="231">
                  <c:v>1.6356164383561644</c:v>
                </c:pt>
                <c:pt idx="232">
                  <c:v>1.6383561643835616</c:v>
                </c:pt>
                <c:pt idx="233">
                  <c:v>1.6410958904109589</c:v>
                </c:pt>
                <c:pt idx="234">
                  <c:v>1.6438356164383561</c:v>
                </c:pt>
                <c:pt idx="235">
                  <c:v>1.6465753424657534</c:v>
                </c:pt>
                <c:pt idx="236">
                  <c:v>1.6493150684931508</c:v>
                </c:pt>
                <c:pt idx="237">
                  <c:v>1.6520547945205479</c:v>
                </c:pt>
                <c:pt idx="238">
                  <c:v>1.6547945205479453</c:v>
                </c:pt>
                <c:pt idx="239">
                  <c:v>1.6575342465753424</c:v>
                </c:pt>
                <c:pt idx="240">
                  <c:v>1.6602739726027398</c:v>
                </c:pt>
                <c:pt idx="241">
                  <c:v>1.6630136986301369</c:v>
                </c:pt>
                <c:pt idx="242">
                  <c:v>1.6657534246575343</c:v>
                </c:pt>
                <c:pt idx="243">
                  <c:v>1.6684931506849314</c:v>
                </c:pt>
                <c:pt idx="244">
                  <c:v>1.6712328767123288</c:v>
                </c:pt>
                <c:pt idx="245">
                  <c:v>1.6739726027397259</c:v>
                </c:pt>
                <c:pt idx="246">
                  <c:v>1.6767123287671233</c:v>
                </c:pt>
                <c:pt idx="247">
                  <c:v>1.6794520547945206</c:v>
                </c:pt>
                <c:pt idx="248">
                  <c:v>1.6821917808219178</c:v>
                </c:pt>
                <c:pt idx="249">
                  <c:v>1.6849315068493151</c:v>
                </c:pt>
                <c:pt idx="250">
                  <c:v>1.6876712328767123</c:v>
                </c:pt>
                <c:pt idx="251">
                  <c:v>1.6904109589041096</c:v>
                </c:pt>
                <c:pt idx="252">
                  <c:v>1.6931506849315068</c:v>
                </c:pt>
                <c:pt idx="253">
                  <c:v>1.6958904109589041</c:v>
                </c:pt>
                <c:pt idx="254">
                  <c:v>1.6986301369863013</c:v>
                </c:pt>
                <c:pt idx="255">
                  <c:v>1.7013698630136986</c:v>
                </c:pt>
                <c:pt idx="256">
                  <c:v>1.704109589041096</c:v>
                </c:pt>
                <c:pt idx="257">
                  <c:v>1.7068493150684931</c:v>
                </c:pt>
                <c:pt idx="258">
                  <c:v>1.7095890410958905</c:v>
                </c:pt>
                <c:pt idx="259">
                  <c:v>1.7123287671232876</c:v>
                </c:pt>
                <c:pt idx="260">
                  <c:v>1.715068493150685</c:v>
                </c:pt>
                <c:pt idx="261">
                  <c:v>1.7178082191780821</c:v>
                </c:pt>
                <c:pt idx="262">
                  <c:v>1.7205479452054795</c:v>
                </c:pt>
                <c:pt idx="263">
                  <c:v>1.7232876712328766</c:v>
                </c:pt>
                <c:pt idx="264">
                  <c:v>1.726027397260274</c:v>
                </c:pt>
                <c:pt idx="265">
                  <c:v>1.7287671232876711</c:v>
                </c:pt>
                <c:pt idx="266">
                  <c:v>1.7315068493150685</c:v>
                </c:pt>
                <c:pt idx="267">
                  <c:v>1.7342465753424658</c:v>
                </c:pt>
                <c:pt idx="268">
                  <c:v>1.736986301369863</c:v>
                </c:pt>
                <c:pt idx="269">
                  <c:v>1.7397260273972603</c:v>
                </c:pt>
                <c:pt idx="270">
                  <c:v>1.7424657534246575</c:v>
                </c:pt>
                <c:pt idx="271">
                  <c:v>1.7452054794520548</c:v>
                </c:pt>
                <c:pt idx="272">
                  <c:v>1.747945205479452</c:v>
                </c:pt>
                <c:pt idx="273">
                  <c:v>1.7506849315068493</c:v>
                </c:pt>
                <c:pt idx="274">
                  <c:v>1.7534246575342465</c:v>
                </c:pt>
                <c:pt idx="275">
                  <c:v>1.7561643835616438</c:v>
                </c:pt>
                <c:pt idx="276">
                  <c:v>1.7589041095890412</c:v>
                </c:pt>
                <c:pt idx="277">
                  <c:v>1.7616438356164383</c:v>
                </c:pt>
                <c:pt idx="278">
                  <c:v>1.7643835616438357</c:v>
                </c:pt>
                <c:pt idx="279">
                  <c:v>1.7671232876712328</c:v>
                </c:pt>
                <c:pt idx="280">
                  <c:v>1.7698630136986302</c:v>
                </c:pt>
                <c:pt idx="281">
                  <c:v>1.7726027397260273</c:v>
                </c:pt>
                <c:pt idx="282">
                  <c:v>1.7753424657534247</c:v>
                </c:pt>
                <c:pt idx="283">
                  <c:v>1.7780821917808218</c:v>
                </c:pt>
                <c:pt idx="284">
                  <c:v>1.7808219178082192</c:v>
                </c:pt>
                <c:pt idx="285">
                  <c:v>1.7835616438356163</c:v>
                </c:pt>
                <c:pt idx="286">
                  <c:v>1.7863013698630137</c:v>
                </c:pt>
                <c:pt idx="287">
                  <c:v>1.789041095890411</c:v>
                </c:pt>
                <c:pt idx="288">
                  <c:v>1.7917808219178082</c:v>
                </c:pt>
                <c:pt idx="289">
                  <c:v>1.7945205479452055</c:v>
                </c:pt>
                <c:pt idx="290">
                  <c:v>1.7972602739726027</c:v>
                </c:pt>
                <c:pt idx="291">
                  <c:v>1.8</c:v>
                </c:pt>
                <c:pt idx="292">
                  <c:v>1.8027397260273972</c:v>
                </c:pt>
                <c:pt idx="293">
                  <c:v>1.8054794520547945</c:v>
                </c:pt>
                <c:pt idx="294">
                  <c:v>1.8082191780821917</c:v>
                </c:pt>
                <c:pt idx="295">
                  <c:v>1.810958904109589</c:v>
                </c:pt>
                <c:pt idx="296">
                  <c:v>1.8136986301369864</c:v>
                </c:pt>
                <c:pt idx="297">
                  <c:v>1.8164383561643835</c:v>
                </c:pt>
                <c:pt idx="298">
                  <c:v>1.8191780821917809</c:v>
                </c:pt>
                <c:pt idx="299">
                  <c:v>1.821917808219178</c:v>
                </c:pt>
                <c:pt idx="300">
                  <c:v>1.8246575342465754</c:v>
                </c:pt>
                <c:pt idx="301">
                  <c:v>1.8273972602739725</c:v>
                </c:pt>
                <c:pt idx="302">
                  <c:v>1.8301369863013699</c:v>
                </c:pt>
                <c:pt idx="303">
                  <c:v>1.832876712328767</c:v>
                </c:pt>
                <c:pt idx="304">
                  <c:v>1.8356164383561644</c:v>
                </c:pt>
                <c:pt idx="305">
                  <c:v>1.8383561643835618</c:v>
                </c:pt>
                <c:pt idx="306">
                  <c:v>1.8410958904109589</c:v>
                </c:pt>
                <c:pt idx="307">
                  <c:v>1.8438356164383563</c:v>
                </c:pt>
                <c:pt idx="308">
                  <c:v>1.8465753424657534</c:v>
                </c:pt>
                <c:pt idx="309">
                  <c:v>1.8493150684931507</c:v>
                </c:pt>
                <c:pt idx="310">
                  <c:v>1.8520547945205479</c:v>
                </c:pt>
                <c:pt idx="311">
                  <c:v>1.8547945205479452</c:v>
                </c:pt>
                <c:pt idx="312">
                  <c:v>1.8575342465753424</c:v>
                </c:pt>
                <c:pt idx="313">
                  <c:v>1.8602739726027397</c:v>
                </c:pt>
                <c:pt idx="314">
                  <c:v>1.8630136986301369</c:v>
                </c:pt>
                <c:pt idx="315">
                  <c:v>1.8657534246575342</c:v>
                </c:pt>
                <c:pt idx="316">
                  <c:v>1.8684931506849316</c:v>
                </c:pt>
                <c:pt idx="317">
                  <c:v>1.8712328767123287</c:v>
                </c:pt>
                <c:pt idx="318">
                  <c:v>1.8739726027397261</c:v>
                </c:pt>
                <c:pt idx="319">
                  <c:v>1.8767123287671232</c:v>
                </c:pt>
                <c:pt idx="320">
                  <c:v>1.8794520547945206</c:v>
                </c:pt>
                <c:pt idx="321">
                  <c:v>1.8821917808219177</c:v>
                </c:pt>
                <c:pt idx="322">
                  <c:v>1.8849315068493151</c:v>
                </c:pt>
                <c:pt idx="323">
                  <c:v>1.8876712328767122</c:v>
                </c:pt>
                <c:pt idx="324">
                  <c:v>1.8904109589041096</c:v>
                </c:pt>
                <c:pt idx="325">
                  <c:v>1.893150684931507</c:v>
                </c:pt>
                <c:pt idx="326">
                  <c:v>1.8958904109589041</c:v>
                </c:pt>
                <c:pt idx="327">
                  <c:v>1.8986301369863015</c:v>
                </c:pt>
                <c:pt idx="328">
                  <c:v>1.9013698630136986</c:v>
                </c:pt>
                <c:pt idx="329">
                  <c:v>1.904109589041096</c:v>
                </c:pt>
                <c:pt idx="330">
                  <c:v>1.9068493150684931</c:v>
                </c:pt>
                <c:pt idx="331">
                  <c:v>1.9095890410958904</c:v>
                </c:pt>
                <c:pt idx="332">
                  <c:v>1.9123287671232876</c:v>
                </c:pt>
                <c:pt idx="333">
                  <c:v>1.9150684931506849</c:v>
                </c:pt>
                <c:pt idx="334">
                  <c:v>1.9178082191780821</c:v>
                </c:pt>
                <c:pt idx="335">
                  <c:v>1.9205479452054794</c:v>
                </c:pt>
                <c:pt idx="336">
                  <c:v>1.9232876712328768</c:v>
                </c:pt>
                <c:pt idx="337">
                  <c:v>1.9260273972602739</c:v>
                </c:pt>
                <c:pt idx="338">
                  <c:v>1.9287671232876713</c:v>
                </c:pt>
                <c:pt idx="339">
                  <c:v>1.9315068493150684</c:v>
                </c:pt>
                <c:pt idx="340">
                  <c:v>1.9342465753424658</c:v>
                </c:pt>
                <c:pt idx="341">
                  <c:v>1.9369863013698629</c:v>
                </c:pt>
                <c:pt idx="342">
                  <c:v>1.9397260273972603</c:v>
                </c:pt>
                <c:pt idx="343">
                  <c:v>1.9424657534246574</c:v>
                </c:pt>
                <c:pt idx="344">
                  <c:v>1.9452054794520548</c:v>
                </c:pt>
                <c:pt idx="345">
                  <c:v>1.9479452054794522</c:v>
                </c:pt>
                <c:pt idx="346">
                  <c:v>1.9506849315068493</c:v>
                </c:pt>
                <c:pt idx="347">
                  <c:v>1.9534246575342467</c:v>
                </c:pt>
                <c:pt idx="348">
                  <c:v>1.9561643835616438</c:v>
                </c:pt>
                <c:pt idx="349">
                  <c:v>1.9589041095890412</c:v>
                </c:pt>
                <c:pt idx="350">
                  <c:v>1.9616438356164383</c:v>
                </c:pt>
                <c:pt idx="351">
                  <c:v>1.9643835616438357</c:v>
                </c:pt>
                <c:pt idx="352">
                  <c:v>1.9671232876712328</c:v>
                </c:pt>
                <c:pt idx="353">
                  <c:v>1.9698630136986301</c:v>
                </c:pt>
                <c:pt idx="354">
                  <c:v>1.9726027397260273</c:v>
                </c:pt>
                <c:pt idx="355">
                  <c:v>1.9753424657534246</c:v>
                </c:pt>
                <c:pt idx="356">
                  <c:v>1.978082191780822</c:v>
                </c:pt>
                <c:pt idx="357">
                  <c:v>1.9808219178082191</c:v>
                </c:pt>
                <c:pt idx="358">
                  <c:v>1.9835616438356165</c:v>
                </c:pt>
                <c:pt idx="359">
                  <c:v>1.9863013698630136</c:v>
                </c:pt>
                <c:pt idx="360">
                  <c:v>1.989041095890411</c:v>
                </c:pt>
                <c:pt idx="361">
                  <c:v>1.9917808219178081</c:v>
                </c:pt>
                <c:pt idx="362">
                  <c:v>1.9945205479452055</c:v>
                </c:pt>
                <c:pt idx="363">
                  <c:v>1.9972602739726026</c:v>
                </c:pt>
                <c:pt idx="364">
                  <c:v>2</c:v>
                </c:pt>
                <c:pt idx="365">
                  <c:v>2.0027397260273974</c:v>
                </c:pt>
                <c:pt idx="366">
                  <c:v>2.0054794520547947</c:v>
                </c:pt>
                <c:pt idx="367">
                  <c:v>2.0082191780821916</c:v>
                </c:pt>
                <c:pt idx="368">
                  <c:v>2.010958904109589</c:v>
                </c:pt>
                <c:pt idx="369">
                  <c:v>2.0136986301369864</c:v>
                </c:pt>
                <c:pt idx="370">
                  <c:v>2.0164383561643837</c:v>
                </c:pt>
                <c:pt idx="371">
                  <c:v>2.0191780821917806</c:v>
                </c:pt>
                <c:pt idx="372">
                  <c:v>2.021917808219178</c:v>
                </c:pt>
                <c:pt idx="373">
                  <c:v>2.0246575342465754</c:v>
                </c:pt>
                <c:pt idx="374">
                  <c:v>2.0273972602739727</c:v>
                </c:pt>
                <c:pt idx="375">
                  <c:v>2.0301369863013701</c:v>
                </c:pt>
                <c:pt idx="376">
                  <c:v>2.032876712328767</c:v>
                </c:pt>
                <c:pt idx="377">
                  <c:v>2.0356164383561643</c:v>
                </c:pt>
                <c:pt idx="378">
                  <c:v>2.0383561643835617</c:v>
                </c:pt>
                <c:pt idx="379">
                  <c:v>2.0410958904109591</c:v>
                </c:pt>
                <c:pt idx="380">
                  <c:v>2.043835616438356</c:v>
                </c:pt>
                <c:pt idx="381">
                  <c:v>2.0465753424657533</c:v>
                </c:pt>
                <c:pt idx="382">
                  <c:v>2.0493150684931507</c:v>
                </c:pt>
                <c:pt idx="383">
                  <c:v>2.0520547945205481</c:v>
                </c:pt>
                <c:pt idx="384">
                  <c:v>2.0547945205479454</c:v>
                </c:pt>
                <c:pt idx="385">
                  <c:v>2.0575342465753423</c:v>
                </c:pt>
                <c:pt idx="386">
                  <c:v>2.0602739726027397</c:v>
                </c:pt>
                <c:pt idx="387">
                  <c:v>2.0630136986301371</c:v>
                </c:pt>
                <c:pt idx="388">
                  <c:v>2.0657534246575344</c:v>
                </c:pt>
                <c:pt idx="389">
                  <c:v>2.0684931506849313</c:v>
                </c:pt>
                <c:pt idx="390">
                  <c:v>2.0712328767123287</c:v>
                </c:pt>
                <c:pt idx="391">
                  <c:v>2.0739726027397261</c:v>
                </c:pt>
                <c:pt idx="392">
                  <c:v>2.0767123287671234</c:v>
                </c:pt>
                <c:pt idx="393">
                  <c:v>2.0794520547945203</c:v>
                </c:pt>
                <c:pt idx="394">
                  <c:v>2.0821917808219177</c:v>
                </c:pt>
                <c:pt idx="395">
                  <c:v>2.0849315068493151</c:v>
                </c:pt>
                <c:pt idx="396">
                  <c:v>2.0876712328767124</c:v>
                </c:pt>
                <c:pt idx="397">
                  <c:v>2.0904109589041098</c:v>
                </c:pt>
                <c:pt idx="398">
                  <c:v>2.0931506849315067</c:v>
                </c:pt>
                <c:pt idx="399">
                  <c:v>2.095890410958904</c:v>
                </c:pt>
                <c:pt idx="400">
                  <c:v>2.0986301369863014</c:v>
                </c:pt>
                <c:pt idx="401">
                  <c:v>2.1013698630136988</c:v>
                </c:pt>
                <c:pt idx="402">
                  <c:v>2.1041095890410957</c:v>
                </c:pt>
                <c:pt idx="403">
                  <c:v>2.106849315068493</c:v>
                </c:pt>
                <c:pt idx="404">
                  <c:v>2.1095890410958904</c:v>
                </c:pt>
                <c:pt idx="405">
                  <c:v>2.1123287671232878</c:v>
                </c:pt>
                <c:pt idx="406">
                  <c:v>2.1150684931506851</c:v>
                </c:pt>
                <c:pt idx="407">
                  <c:v>2.117808219178082</c:v>
                </c:pt>
                <c:pt idx="408">
                  <c:v>2.1205479452054794</c:v>
                </c:pt>
                <c:pt idx="409">
                  <c:v>2.1232876712328768</c:v>
                </c:pt>
                <c:pt idx="410">
                  <c:v>2.1260273972602741</c:v>
                </c:pt>
                <c:pt idx="411">
                  <c:v>2.128767123287671</c:v>
                </c:pt>
                <c:pt idx="412">
                  <c:v>2.1315068493150684</c:v>
                </c:pt>
                <c:pt idx="413">
                  <c:v>2.1342465753424658</c:v>
                </c:pt>
                <c:pt idx="414">
                  <c:v>2.1369863013698631</c:v>
                </c:pt>
                <c:pt idx="415">
                  <c:v>2.1397260273972605</c:v>
                </c:pt>
                <c:pt idx="416">
                  <c:v>2.1424657534246574</c:v>
                </c:pt>
                <c:pt idx="417">
                  <c:v>2.1452054794520548</c:v>
                </c:pt>
                <c:pt idx="418">
                  <c:v>2.1479452054794521</c:v>
                </c:pt>
                <c:pt idx="419">
                  <c:v>2.1506849315068495</c:v>
                </c:pt>
                <c:pt idx="420">
                  <c:v>2.1534246575342464</c:v>
                </c:pt>
                <c:pt idx="421">
                  <c:v>2.1561643835616437</c:v>
                </c:pt>
                <c:pt idx="422">
                  <c:v>2.1589041095890411</c:v>
                </c:pt>
                <c:pt idx="423">
                  <c:v>2.1616438356164385</c:v>
                </c:pt>
                <c:pt idx="424">
                  <c:v>2.1643835616438358</c:v>
                </c:pt>
                <c:pt idx="425">
                  <c:v>2.1671232876712327</c:v>
                </c:pt>
                <c:pt idx="426">
                  <c:v>2.1698630136986301</c:v>
                </c:pt>
                <c:pt idx="427">
                  <c:v>2.1726027397260275</c:v>
                </c:pt>
                <c:pt idx="428">
                  <c:v>2.1753424657534248</c:v>
                </c:pt>
                <c:pt idx="429">
                  <c:v>2.1780821917808217</c:v>
                </c:pt>
                <c:pt idx="430">
                  <c:v>2.1808219178082191</c:v>
                </c:pt>
                <c:pt idx="431">
                  <c:v>2.1835616438356165</c:v>
                </c:pt>
                <c:pt idx="432">
                  <c:v>2.1863013698630138</c:v>
                </c:pt>
                <c:pt idx="433">
                  <c:v>2.1890410958904107</c:v>
                </c:pt>
                <c:pt idx="434">
                  <c:v>2.1917808219178081</c:v>
                </c:pt>
                <c:pt idx="435">
                  <c:v>2.1945205479452055</c:v>
                </c:pt>
                <c:pt idx="436">
                  <c:v>2.1972602739726028</c:v>
                </c:pt>
                <c:pt idx="437">
                  <c:v>2.2000000000000002</c:v>
                </c:pt>
                <c:pt idx="438">
                  <c:v>2.2027397260273971</c:v>
                </c:pt>
                <c:pt idx="439">
                  <c:v>2.2054794520547945</c:v>
                </c:pt>
                <c:pt idx="440">
                  <c:v>2.2082191780821918</c:v>
                </c:pt>
                <c:pt idx="441">
                  <c:v>2.2109589041095892</c:v>
                </c:pt>
                <c:pt idx="442">
                  <c:v>2.2136986301369861</c:v>
                </c:pt>
                <c:pt idx="443">
                  <c:v>2.2164383561643834</c:v>
                </c:pt>
                <c:pt idx="444">
                  <c:v>2.2191780821917808</c:v>
                </c:pt>
                <c:pt idx="445">
                  <c:v>2.2219178082191782</c:v>
                </c:pt>
                <c:pt idx="446">
                  <c:v>2.2246575342465755</c:v>
                </c:pt>
                <c:pt idx="447">
                  <c:v>2.2273972602739724</c:v>
                </c:pt>
                <c:pt idx="448">
                  <c:v>2.2301369863013698</c:v>
                </c:pt>
                <c:pt idx="449">
                  <c:v>2.2328767123287672</c:v>
                </c:pt>
                <c:pt idx="450">
                  <c:v>2.2356164383561645</c:v>
                </c:pt>
                <c:pt idx="451">
                  <c:v>2.2383561643835614</c:v>
                </c:pt>
                <c:pt idx="452">
                  <c:v>2.2410958904109588</c:v>
                </c:pt>
                <c:pt idx="453">
                  <c:v>2.2438356164383562</c:v>
                </c:pt>
                <c:pt idx="454">
                  <c:v>2.2465753424657535</c:v>
                </c:pt>
                <c:pt idx="455">
                  <c:v>2.2493150684931509</c:v>
                </c:pt>
                <c:pt idx="456">
                  <c:v>2.2520547945205478</c:v>
                </c:pt>
                <c:pt idx="457">
                  <c:v>2.2547945205479452</c:v>
                </c:pt>
                <c:pt idx="458">
                  <c:v>2.2575342465753425</c:v>
                </c:pt>
                <c:pt idx="459">
                  <c:v>2.2602739726027399</c:v>
                </c:pt>
                <c:pt idx="460">
                  <c:v>2.2630136986301368</c:v>
                </c:pt>
                <c:pt idx="461">
                  <c:v>2.2657534246575342</c:v>
                </c:pt>
                <c:pt idx="462">
                  <c:v>2.2684931506849315</c:v>
                </c:pt>
                <c:pt idx="463">
                  <c:v>2.2712328767123289</c:v>
                </c:pt>
                <c:pt idx="464">
                  <c:v>2.2739726027397262</c:v>
                </c:pt>
                <c:pt idx="465">
                  <c:v>2.2767123287671232</c:v>
                </c:pt>
                <c:pt idx="466">
                  <c:v>2.2794520547945205</c:v>
                </c:pt>
                <c:pt idx="467">
                  <c:v>2.2821917808219179</c:v>
                </c:pt>
                <c:pt idx="468">
                  <c:v>2.2849315068493152</c:v>
                </c:pt>
                <c:pt idx="469">
                  <c:v>2.2876712328767121</c:v>
                </c:pt>
                <c:pt idx="470">
                  <c:v>2.2904109589041095</c:v>
                </c:pt>
                <c:pt idx="471">
                  <c:v>2.2931506849315069</c:v>
                </c:pt>
                <c:pt idx="472">
                  <c:v>2.2958904109589042</c:v>
                </c:pt>
                <c:pt idx="473">
                  <c:v>2.2986301369863016</c:v>
                </c:pt>
                <c:pt idx="474">
                  <c:v>2.3013698630136985</c:v>
                </c:pt>
                <c:pt idx="475">
                  <c:v>2.3041095890410959</c:v>
                </c:pt>
                <c:pt idx="476">
                  <c:v>2.3068493150684932</c:v>
                </c:pt>
                <c:pt idx="477">
                  <c:v>2.3095890410958906</c:v>
                </c:pt>
                <c:pt idx="478">
                  <c:v>2.3123287671232875</c:v>
                </c:pt>
                <c:pt idx="479">
                  <c:v>2.3150684931506849</c:v>
                </c:pt>
                <c:pt idx="480">
                  <c:v>2.3178082191780822</c:v>
                </c:pt>
                <c:pt idx="481">
                  <c:v>2.3205479452054796</c:v>
                </c:pt>
                <c:pt idx="482">
                  <c:v>2.3232876712328765</c:v>
                </c:pt>
                <c:pt idx="483">
                  <c:v>2.3260273972602739</c:v>
                </c:pt>
                <c:pt idx="484">
                  <c:v>2.3287671232876712</c:v>
                </c:pt>
                <c:pt idx="485">
                  <c:v>2.3315068493150686</c:v>
                </c:pt>
                <c:pt idx="486">
                  <c:v>2.3342465753424659</c:v>
                </c:pt>
                <c:pt idx="487">
                  <c:v>2.3369863013698629</c:v>
                </c:pt>
                <c:pt idx="488">
                  <c:v>2.3397260273972602</c:v>
                </c:pt>
                <c:pt idx="489">
                  <c:v>2.3424657534246576</c:v>
                </c:pt>
                <c:pt idx="490">
                  <c:v>2.3452054794520549</c:v>
                </c:pt>
                <c:pt idx="491">
                  <c:v>2.3479452054794518</c:v>
                </c:pt>
                <c:pt idx="492">
                  <c:v>2.3506849315068492</c:v>
                </c:pt>
                <c:pt idx="493">
                  <c:v>2.3534246575342466</c:v>
                </c:pt>
                <c:pt idx="494">
                  <c:v>2.3561643835616439</c:v>
                </c:pt>
                <c:pt idx="495">
                  <c:v>2.3589041095890413</c:v>
                </c:pt>
                <c:pt idx="496">
                  <c:v>2.3616438356164382</c:v>
                </c:pt>
                <c:pt idx="497">
                  <c:v>2.3643835616438356</c:v>
                </c:pt>
                <c:pt idx="498">
                  <c:v>2.3671232876712329</c:v>
                </c:pt>
                <c:pt idx="499">
                  <c:v>2.3698630136986303</c:v>
                </c:pt>
                <c:pt idx="500">
                  <c:v>2.3726027397260272</c:v>
                </c:pt>
                <c:pt idx="501">
                  <c:v>2.3753424657534246</c:v>
                </c:pt>
                <c:pt idx="502">
                  <c:v>2.3780821917808219</c:v>
                </c:pt>
                <c:pt idx="503">
                  <c:v>2.3808219178082193</c:v>
                </c:pt>
                <c:pt idx="504">
                  <c:v>2.3835616438356166</c:v>
                </c:pt>
                <c:pt idx="505">
                  <c:v>2.3863013698630136</c:v>
                </c:pt>
                <c:pt idx="506">
                  <c:v>2.3890410958904109</c:v>
                </c:pt>
                <c:pt idx="507">
                  <c:v>2.3917808219178083</c:v>
                </c:pt>
                <c:pt idx="508">
                  <c:v>2.3945205479452056</c:v>
                </c:pt>
                <c:pt idx="509">
                  <c:v>2.3972602739726026</c:v>
                </c:pt>
                <c:pt idx="510">
                  <c:v>2.4</c:v>
                </c:pt>
                <c:pt idx="511">
                  <c:v>2.4027397260273973</c:v>
                </c:pt>
                <c:pt idx="512">
                  <c:v>2.4054794520547946</c:v>
                </c:pt>
                <c:pt idx="513">
                  <c:v>2.408219178082192</c:v>
                </c:pt>
                <c:pt idx="514">
                  <c:v>2.4109589041095889</c:v>
                </c:pt>
                <c:pt idx="515">
                  <c:v>2.4136986301369863</c:v>
                </c:pt>
                <c:pt idx="516">
                  <c:v>2.4164383561643836</c:v>
                </c:pt>
                <c:pt idx="517">
                  <c:v>2.419178082191781</c:v>
                </c:pt>
                <c:pt idx="518">
                  <c:v>2.4219178082191779</c:v>
                </c:pt>
                <c:pt idx="519">
                  <c:v>2.4246575342465753</c:v>
                </c:pt>
                <c:pt idx="520">
                  <c:v>2.4273972602739726</c:v>
                </c:pt>
                <c:pt idx="521">
                  <c:v>2.43013698630137</c:v>
                </c:pt>
                <c:pt idx="522">
                  <c:v>2.4328767123287673</c:v>
                </c:pt>
                <c:pt idx="523">
                  <c:v>2.4356164383561643</c:v>
                </c:pt>
                <c:pt idx="524">
                  <c:v>2.4383561643835616</c:v>
                </c:pt>
                <c:pt idx="525">
                  <c:v>2.441095890410959</c:v>
                </c:pt>
                <c:pt idx="526">
                  <c:v>2.4438356164383563</c:v>
                </c:pt>
                <c:pt idx="527">
                  <c:v>2.4465753424657533</c:v>
                </c:pt>
                <c:pt idx="528">
                  <c:v>2.4493150684931506</c:v>
                </c:pt>
                <c:pt idx="529">
                  <c:v>2.452054794520548</c:v>
                </c:pt>
                <c:pt idx="530">
                  <c:v>2.4547945205479453</c:v>
                </c:pt>
                <c:pt idx="531">
                  <c:v>2.4575342465753423</c:v>
                </c:pt>
                <c:pt idx="532">
                  <c:v>2.4602739726027396</c:v>
                </c:pt>
                <c:pt idx="533">
                  <c:v>2.463013698630137</c:v>
                </c:pt>
                <c:pt idx="534">
                  <c:v>2.4657534246575343</c:v>
                </c:pt>
                <c:pt idx="535">
                  <c:v>2.4684931506849317</c:v>
                </c:pt>
                <c:pt idx="536">
                  <c:v>2.4712328767123286</c:v>
                </c:pt>
                <c:pt idx="537">
                  <c:v>2.473972602739726</c:v>
                </c:pt>
                <c:pt idx="538">
                  <c:v>2.4767123287671233</c:v>
                </c:pt>
                <c:pt idx="539">
                  <c:v>2.4794520547945207</c:v>
                </c:pt>
                <c:pt idx="540">
                  <c:v>2.4821917808219176</c:v>
                </c:pt>
                <c:pt idx="541">
                  <c:v>2.484931506849315</c:v>
                </c:pt>
                <c:pt idx="542">
                  <c:v>2.4876712328767123</c:v>
                </c:pt>
                <c:pt idx="543">
                  <c:v>2.4904109589041097</c:v>
                </c:pt>
                <c:pt idx="544">
                  <c:v>2.493150684931507</c:v>
                </c:pt>
                <c:pt idx="545">
                  <c:v>2.495890410958904</c:v>
                </c:pt>
                <c:pt idx="546">
                  <c:v>2.4986301369863013</c:v>
                </c:pt>
                <c:pt idx="547">
                  <c:v>2.5013698630136987</c:v>
                </c:pt>
                <c:pt idx="548">
                  <c:v>2.504109589041096</c:v>
                </c:pt>
                <c:pt idx="549">
                  <c:v>2.506849315068493</c:v>
                </c:pt>
                <c:pt idx="550">
                  <c:v>2.5095890410958903</c:v>
                </c:pt>
                <c:pt idx="551">
                  <c:v>2.5123287671232877</c:v>
                </c:pt>
                <c:pt idx="552">
                  <c:v>2.515068493150685</c:v>
                </c:pt>
                <c:pt idx="553">
                  <c:v>2.5178082191780824</c:v>
                </c:pt>
                <c:pt idx="554">
                  <c:v>2.5205479452054793</c:v>
                </c:pt>
                <c:pt idx="555">
                  <c:v>2.5232876712328767</c:v>
                </c:pt>
                <c:pt idx="556">
                  <c:v>2.526027397260274</c:v>
                </c:pt>
                <c:pt idx="557">
                  <c:v>2.5287671232876714</c:v>
                </c:pt>
                <c:pt idx="558">
                  <c:v>2.5315068493150683</c:v>
                </c:pt>
                <c:pt idx="559">
                  <c:v>2.5342465753424657</c:v>
                </c:pt>
                <c:pt idx="560">
                  <c:v>2.536986301369863</c:v>
                </c:pt>
                <c:pt idx="561">
                  <c:v>2.5397260273972604</c:v>
                </c:pt>
                <c:pt idx="562">
                  <c:v>2.5424657534246577</c:v>
                </c:pt>
                <c:pt idx="563">
                  <c:v>2.5452054794520547</c:v>
                </c:pt>
                <c:pt idx="564">
                  <c:v>2.547945205479452</c:v>
                </c:pt>
                <c:pt idx="565">
                  <c:v>2.5506849315068494</c:v>
                </c:pt>
                <c:pt idx="566">
                  <c:v>2.5534246575342467</c:v>
                </c:pt>
                <c:pt idx="567">
                  <c:v>2.5561643835616437</c:v>
                </c:pt>
                <c:pt idx="568">
                  <c:v>2.558904109589041</c:v>
                </c:pt>
                <c:pt idx="569">
                  <c:v>2.5616438356164384</c:v>
                </c:pt>
                <c:pt idx="570">
                  <c:v>2.5643835616438357</c:v>
                </c:pt>
                <c:pt idx="571">
                  <c:v>2.5671232876712327</c:v>
                </c:pt>
                <c:pt idx="572">
                  <c:v>2.56986301369863</c:v>
                </c:pt>
                <c:pt idx="573">
                  <c:v>2.5726027397260274</c:v>
                </c:pt>
                <c:pt idx="574">
                  <c:v>2.5753424657534247</c:v>
                </c:pt>
                <c:pt idx="575">
                  <c:v>2.5780821917808221</c:v>
                </c:pt>
                <c:pt idx="576">
                  <c:v>2.580821917808219</c:v>
                </c:pt>
                <c:pt idx="577">
                  <c:v>2.5835616438356164</c:v>
                </c:pt>
                <c:pt idx="578">
                  <c:v>2.5863013698630137</c:v>
                </c:pt>
                <c:pt idx="579">
                  <c:v>2.5890410958904111</c:v>
                </c:pt>
                <c:pt idx="580">
                  <c:v>2.591780821917808</c:v>
                </c:pt>
                <c:pt idx="581">
                  <c:v>2.5945205479452054</c:v>
                </c:pt>
                <c:pt idx="582">
                  <c:v>2.5972602739726027</c:v>
                </c:pt>
                <c:pt idx="583">
                  <c:v>2.6</c:v>
                </c:pt>
                <c:pt idx="584">
                  <c:v>2.6027397260273974</c:v>
                </c:pt>
                <c:pt idx="585">
                  <c:v>2.6054794520547944</c:v>
                </c:pt>
                <c:pt idx="586">
                  <c:v>2.6082191780821917</c:v>
                </c:pt>
                <c:pt idx="587">
                  <c:v>2.6109589041095891</c:v>
                </c:pt>
                <c:pt idx="588">
                  <c:v>2.6136986301369864</c:v>
                </c:pt>
                <c:pt idx="589">
                  <c:v>2.6164383561643834</c:v>
                </c:pt>
                <c:pt idx="590">
                  <c:v>2.6191780821917807</c:v>
                </c:pt>
                <c:pt idx="591">
                  <c:v>2.6219178082191781</c:v>
                </c:pt>
                <c:pt idx="592">
                  <c:v>2.6246575342465754</c:v>
                </c:pt>
                <c:pt idx="593">
                  <c:v>2.6273972602739728</c:v>
                </c:pt>
                <c:pt idx="594">
                  <c:v>2.6301369863013697</c:v>
                </c:pt>
                <c:pt idx="595">
                  <c:v>2.6328767123287671</c:v>
                </c:pt>
                <c:pt idx="596">
                  <c:v>2.6356164383561644</c:v>
                </c:pt>
                <c:pt idx="597">
                  <c:v>2.6383561643835618</c:v>
                </c:pt>
                <c:pt idx="598">
                  <c:v>2.6410958904109587</c:v>
                </c:pt>
                <c:pt idx="599">
                  <c:v>2.6438356164383561</c:v>
                </c:pt>
                <c:pt idx="600">
                  <c:v>2.6465753424657534</c:v>
                </c:pt>
                <c:pt idx="601">
                  <c:v>2.6493150684931508</c:v>
                </c:pt>
                <c:pt idx="602">
                  <c:v>2.6520547945205482</c:v>
                </c:pt>
                <c:pt idx="603">
                  <c:v>2.6547945205479451</c:v>
                </c:pt>
                <c:pt idx="604">
                  <c:v>2.6575342465753424</c:v>
                </c:pt>
                <c:pt idx="605">
                  <c:v>2.6602739726027398</c:v>
                </c:pt>
                <c:pt idx="606">
                  <c:v>2.6630136986301371</c:v>
                </c:pt>
                <c:pt idx="607">
                  <c:v>2.6657534246575341</c:v>
                </c:pt>
                <c:pt idx="608">
                  <c:v>2.6684931506849314</c:v>
                </c:pt>
                <c:pt idx="609">
                  <c:v>2.6712328767123288</c:v>
                </c:pt>
                <c:pt idx="610">
                  <c:v>2.6739726027397261</c:v>
                </c:pt>
                <c:pt idx="611">
                  <c:v>2.6767123287671235</c:v>
                </c:pt>
                <c:pt idx="612">
                  <c:v>2.6794520547945204</c:v>
                </c:pt>
                <c:pt idx="613">
                  <c:v>2.6821917808219178</c:v>
                </c:pt>
                <c:pt idx="614">
                  <c:v>2.6849315068493151</c:v>
                </c:pt>
                <c:pt idx="615">
                  <c:v>2.6876712328767125</c:v>
                </c:pt>
                <c:pt idx="616">
                  <c:v>2.6904109589041094</c:v>
                </c:pt>
                <c:pt idx="617">
                  <c:v>2.6931506849315068</c:v>
                </c:pt>
                <c:pt idx="618">
                  <c:v>2.6958904109589041</c:v>
                </c:pt>
                <c:pt idx="619">
                  <c:v>2.6986301369863015</c:v>
                </c:pt>
                <c:pt idx="620">
                  <c:v>2.7013698630136984</c:v>
                </c:pt>
                <c:pt idx="621">
                  <c:v>2.7041095890410958</c:v>
                </c:pt>
                <c:pt idx="622">
                  <c:v>2.7068493150684931</c:v>
                </c:pt>
                <c:pt idx="623">
                  <c:v>2.7095890410958905</c:v>
                </c:pt>
                <c:pt idx="624">
                  <c:v>2.7123287671232879</c:v>
                </c:pt>
                <c:pt idx="625">
                  <c:v>2.7150684931506848</c:v>
                </c:pt>
                <c:pt idx="626">
                  <c:v>2.7178082191780821</c:v>
                </c:pt>
                <c:pt idx="627">
                  <c:v>2.7205479452054795</c:v>
                </c:pt>
                <c:pt idx="628">
                  <c:v>2.7232876712328768</c:v>
                </c:pt>
                <c:pt idx="629">
                  <c:v>2.7260273972602738</c:v>
                </c:pt>
                <c:pt idx="630">
                  <c:v>2.7287671232876711</c:v>
                </c:pt>
                <c:pt idx="631">
                  <c:v>2.7315068493150685</c:v>
                </c:pt>
                <c:pt idx="632">
                  <c:v>2.7342465753424658</c:v>
                </c:pt>
                <c:pt idx="633">
                  <c:v>2.7369863013698632</c:v>
                </c:pt>
                <c:pt idx="634">
                  <c:v>2.7397260273972601</c:v>
                </c:pt>
                <c:pt idx="635">
                  <c:v>2.7424657534246575</c:v>
                </c:pt>
                <c:pt idx="636">
                  <c:v>2.7452054794520548</c:v>
                </c:pt>
                <c:pt idx="637">
                  <c:v>2.7479452054794522</c:v>
                </c:pt>
                <c:pt idx="638">
                  <c:v>2.7506849315068491</c:v>
                </c:pt>
                <c:pt idx="639">
                  <c:v>2.7534246575342465</c:v>
                </c:pt>
                <c:pt idx="640">
                  <c:v>2.7561643835616438</c:v>
                </c:pt>
                <c:pt idx="641">
                  <c:v>2.7589041095890412</c:v>
                </c:pt>
                <c:pt idx="642">
                  <c:v>2.7616438356164386</c:v>
                </c:pt>
                <c:pt idx="643">
                  <c:v>2.7643835616438355</c:v>
                </c:pt>
                <c:pt idx="644">
                  <c:v>2.7671232876712328</c:v>
                </c:pt>
                <c:pt idx="645">
                  <c:v>2.7698630136986302</c:v>
                </c:pt>
                <c:pt idx="646">
                  <c:v>2.7726027397260276</c:v>
                </c:pt>
                <c:pt idx="647">
                  <c:v>2.7753424657534245</c:v>
                </c:pt>
                <c:pt idx="648">
                  <c:v>2.7780821917808218</c:v>
                </c:pt>
                <c:pt idx="649">
                  <c:v>2.7808219178082192</c:v>
                </c:pt>
                <c:pt idx="650">
                  <c:v>2.7835616438356166</c:v>
                </c:pt>
                <c:pt idx="651">
                  <c:v>2.7863013698630139</c:v>
                </c:pt>
                <c:pt idx="652">
                  <c:v>2.7890410958904108</c:v>
                </c:pt>
                <c:pt idx="653">
                  <c:v>2.7917808219178082</c:v>
                </c:pt>
                <c:pt idx="654">
                  <c:v>2.7945205479452055</c:v>
                </c:pt>
                <c:pt idx="655">
                  <c:v>2.7972602739726029</c:v>
                </c:pt>
                <c:pt idx="656">
                  <c:v>2.8</c:v>
                </c:pt>
                <c:pt idx="657">
                  <c:v>2.8027397260273972</c:v>
                </c:pt>
                <c:pt idx="658">
                  <c:v>2.8054794520547945</c:v>
                </c:pt>
                <c:pt idx="659">
                  <c:v>2.8082191780821919</c:v>
                </c:pt>
                <c:pt idx="660">
                  <c:v>2.8109589041095893</c:v>
                </c:pt>
                <c:pt idx="661">
                  <c:v>2.8136986301369862</c:v>
                </c:pt>
                <c:pt idx="662">
                  <c:v>2.8164383561643835</c:v>
                </c:pt>
                <c:pt idx="663">
                  <c:v>2.8191780821917809</c:v>
                </c:pt>
                <c:pt idx="664">
                  <c:v>2.8219178082191783</c:v>
                </c:pt>
                <c:pt idx="665">
                  <c:v>2.8246575342465752</c:v>
                </c:pt>
                <c:pt idx="666">
                  <c:v>2.8273972602739725</c:v>
                </c:pt>
                <c:pt idx="667">
                  <c:v>2.8301369863013699</c:v>
                </c:pt>
                <c:pt idx="668">
                  <c:v>2.8328767123287673</c:v>
                </c:pt>
                <c:pt idx="669">
                  <c:v>2.8356164383561642</c:v>
                </c:pt>
                <c:pt idx="670">
                  <c:v>2.8383561643835615</c:v>
                </c:pt>
                <c:pt idx="671">
                  <c:v>2.8410958904109589</c:v>
                </c:pt>
                <c:pt idx="672">
                  <c:v>2.8438356164383563</c:v>
                </c:pt>
                <c:pt idx="673">
                  <c:v>2.8465753424657536</c:v>
                </c:pt>
                <c:pt idx="674">
                  <c:v>2.8493150684931505</c:v>
                </c:pt>
                <c:pt idx="675">
                  <c:v>2.8520547945205479</c:v>
                </c:pt>
                <c:pt idx="676">
                  <c:v>2.8547945205479452</c:v>
                </c:pt>
                <c:pt idx="677">
                  <c:v>2.8575342465753426</c:v>
                </c:pt>
                <c:pt idx="678">
                  <c:v>2.8602739726027395</c:v>
                </c:pt>
                <c:pt idx="679">
                  <c:v>2.8630136986301369</c:v>
                </c:pt>
                <c:pt idx="680">
                  <c:v>2.8657534246575342</c:v>
                </c:pt>
                <c:pt idx="681">
                  <c:v>2.8684931506849316</c:v>
                </c:pt>
                <c:pt idx="682">
                  <c:v>2.871232876712329</c:v>
                </c:pt>
                <c:pt idx="683">
                  <c:v>2.8739726027397259</c:v>
                </c:pt>
                <c:pt idx="684">
                  <c:v>2.8767123287671232</c:v>
                </c:pt>
                <c:pt idx="685">
                  <c:v>2.8794520547945206</c:v>
                </c:pt>
                <c:pt idx="686">
                  <c:v>2.882191780821918</c:v>
                </c:pt>
                <c:pt idx="687">
                  <c:v>2.8849315068493149</c:v>
                </c:pt>
                <c:pt idx="688">
                  <c:v>2.8876712328767122</c:v>
                </c:pt>
                <c:pt idx="689">
                  <c:v>2.8904109589041096</c:v>
                </c:pt>
                <c:pt idx="690">
                  <c:v>2.893150684931507</c:v>
                </c:pt>
                <c:pt idx="691">
                  <c:v>2.8958904109589043</c:v>
                </c:pt>
                <c:pt idx="692">
                  <c:v>2.8986301369863012</c:v>
                </c:pt>
                <c:pt idx="693">
                  <c:v>2.9013698630136986</c:v>
                </c:pt>
                <c:pt idx="694">
                  <c:v>2.904109589041096</c:v>
                </c:pt>
                <c:pt idx="695">
                  <c:v>2.9068493150684933</c:v>
                </c:pt>
                <c:pt idx="696">
                  <c:v>2.9095890410958902</c:v>
                </c:pt>
                <c:pt idx="697">
                  <c:v>2.9123287671232876</c:v>
                </c:pt>
                <c:pt idx="698">
                  <c:v>2.9150684931506849</c:v>
                </c:pt>
                <c:pt idx="699">
                  <c:v>2.9178082191780823</c:v>
                </c:pt>
                <c:pt idx="700">
                  <c:v>2.9205479452054797</c:v>
                </c:pt>
                <c:pt idx="701">
                  <c:v>2.9232876712328766</c:v>
                </c:pt>
                <c:pt idx="702">
                  <c:v>2.9260273972602739</c:v>
                </c:pt>
                <c:pt idx="703">
                  <c:v>2.9287671232876713</c:v>
                </c:pt>
                <c:pt idx="704">
                  <c:v>2.9315068493150687</c:v>
                </c:pt>
                <c:pt idx="705">
                  <c:v>2.9342465753424656</c:v>
                </c:pt>
                <c:pt idx="706">
                  <c:v>2.9369863013698629</c:v>
                </c:pt>
                <c:pt idx="707">
                  <c:v>2.9397260273972603</c:v>
                </c:pt>
                <c:pt idx="708">
                  <c:v>2.9424657534246577</c:v>
                </c:pt>
                <c:pt idx="709">
                  <c:v>2.9452054794520546</c:v>
                </c:pt>
                <c:pt idx="710">
                  <c:v>2.9479452054794519</c:v>
                </c:pt>
                <c:pt idx="711">
                  <c:v>2.9506849315068493</c:v>
                </c:pt>
                <c:pt idx="712">
                  <c:v>2.9534246575342467</c:v>
                </c:pt>
                <c:pt idx="713">
                  <c:v>2.956164383561644</c:v>
                </c:pt>
                <c:pt idx="714">
                  <c:v>2.9589041095890409</c:v>
                </c:pt>
                <c:pt idx="715">
                  <c:v>2.9616438356164383</c:v>
                </c:pt>
                <c:pt idx="716">
                  <c:v>2.9643835616438357</c:v>
                </c:pt>
                <c:pt idx="717">
                  <c:v>2.967123287671233</c:v>
                </c:pt>
                <c:pt idx="718">
                  <c:v>2.9698630136986299</c:v>
                </c:pt>
                <c:pt idx="719">
                  <c:v>2.9726027397260273</c:v>
                </c:pt>
                <c:pt idx="720">
                  <c:v>2.9753424657534246</c:v>
                </c:pt>
                <c:pt idx="721">
                  <c:v>2.978082191780822</c:v>
                </c:pt>
                <c:pt idx="722">
                  <c:v>2.9808219178082194</c:v>
                </c:pt>
                <c:pt idx="723">
                  <c:v>2.9835616438356163</c:v>
                </c:pt>
                <c:pt idx="724">
                  <c:v>2.9863013698630136</c:v>
                </c:pt>
                <c:pt idx="725">
                  <c:v>2.989041095890411</c:v>
                </c:pt>
                <c:pt idx="726">
                  <c:v>2.9917808219178084</c:v>
                </c:pt>
                <c:pt idx="727">
                  <c:v>2.9945205479452053</c:v>
                </c:pt>
                <c:pt idx="728">
                  <c:v>2.9972602739726026</c:v>
                </c:pt>
                <c:pt idx="729">
                  <c:v>3</c:v>
                </c:pt>
                <c:pt idx="730">
                  <c:v>3.0027397260273974</c:v>
                </c:pt>
                <c:pt idx="731">
                  <c:v>3.0054794520547947</c:v>
                </c:pt>
                <c:pt idx="732">
                  <c:v>3.0082191780821916</c:v>
                </c:pt>
                <c:pt idx="733">
                  <c:v>3.010958904109589</c:v>
                </c:pt>
                <c:pt idx="734">
                  <c:v>3.0136986301369864</c:v>
                </c:pt>
                <c:pt idx="735">
                  <c:v>3.0164383561643837</c:v>
                </c:pt>
                <c:pt idx="736">
                  <c:v>3.0191780821917806</c:v>
                </c:pt>
                <c:pt idx="737">
                  <c:v>3.021917808219178</c:v>
                </c:pt>
                <c:pt idx="738">
                  <c:v>3.0246575342465754</c:v>
                </c:pt>
                <c:pt idx="739">
                  <c:v>3.0273972602739727</c:v>
                </c:pt>
                <c:pt idx="740">
                  <c:v>3.0301369863013701</c:v>
                </c:pt>
                <c:pt idx="741">
                  <c:v>3.032876712328767</c:v>
                </c:pt>
                <c:pt idx="742">
                  <c:v>3.0356164383561643</c:v>
                </c:pt>
                <c:pt idx="743">
                  <c:v>3.0383561643835617</c:v>
                </c:pt>
                <c:pt idx="744">
                  <c:v>3.0410958904109591</c:v>
                </c:pt>
                <c:pt idx="745">
                  <c:v>3.043835616438356</c:v>
                </c:pt>
                <c:pt idx="746">
                  <c:v>3.0465753424657533</c:v>
                </c:pt>
                <c:pt idx="747">
                  <c:v>3.0493150684931507</c:v>
                </c:pt>
                <c:pt idx="748">
                  <c:v>3.0520547945205481</c:v>
                </c:pt>
                <c:pt idx="749">
                  <c:v>3.0547945205479454</c:v>
                </c:pt>
                <c:pt idx="750">
                  <c:v>3.0575342465753423</c:v>
                </c:pt>
                <c:pt idx="751">
                  <c:v>3.0602739726027397</c:v>
                </c:pt>
                <c:pt idx="752">
                  <c:v>3.0630136986301371</c:v>
                </c:pt>
                <c:pt idx="753">
                  <c:v>3.0657534246575344</c:v>
                </c:pt>
                <c:pt idx="754">
                  <c:v>3.0684931506849313</c:v>
                </c:pt>
                <c:pt idx="755">
                  <c:v>3.0712328767123287</c:v>
                </c:pt>
                <c:pt idx="756">
                  <c:v>3.0739726027397261</c:v>
                </c:pt>
                <c:pt idx="757">
                  <c:v>3.0767123287671234</c:v>
                </c:pt>
                <c:pt idx="758">
                  <c:v>3.0794520547945203</c:v>
                </c:pt>
                <c:pt idx="759">
                  <c:v>3.0821917808219177</c:v>
                </c:pt>
                <c:pt idx="760">
                  <c:v>3.0849315068493151</c:v>
                </c:pt>
                <c:pt idx="761">
                  <c:v>3.0876712328767124</c:v>
                </c:pt>
                <c:pt idx="762">
                  <c:v>3.0904109589041098</c:v>
                </c:pt>
                <c:pt idx="763">
                  <c:v>3.0931506849315067</c:v>
                </c:pt>
                <c:pt idx="764">
                  <c:v>3.095890410958904</c:v>
                </c:pt>
                <c:pt idx="765">
                  <c:v>3.0986301369863014</c:v>
                </c:pt>
                <c:pt idx="766">
                  <c:v>3.1013698630136988</c:v>
                </c:pt>
                <c:pt idx="767">
                  <c:v>3.1041095890410957</c:v>
                </c:pt>
                <c:pt idx="768">
                  <c:v>3.106849315068493</c:v>
                </c:pt>
                <c:pt idx="769">
                  <c:v>3.1095890410958904</c:v>
                </c:pt>
                <c:pt idx="770">
                  <c:v>3.1123287671232878</c:v>
                </c:pt>
                <c:pt idx="771">
                  <c:v>3.1150684931506851</c:v>
                </c:pt>
                <c:pt idx="772">
                  <c:v>3.117808219178082</c:v>
                </c:pt>
                <c:pt idx="773">
                  <c:v>3.1205479452054794</c:v>
                </c:pt>
                <c:pt idx="774">
                  <c:v>3.1232876712328768</c:v>
                </c:pt>
                <c:pt idx="775">
                  <c:v>3.1260273972602741</c:v>
                </c:pt>
                <c:pt idx="776">
                  <c:v>3.128767123287671</c:v>
                </c:pt>
                <c:pt idx="777">
                  <c:v>3.1315068493150684</c:v>
                </c:pt>
                <c:pt idx="778">
                  <c:v>3.1342465753424658</c:v>
                </c:pt>
                <c:pt idx="779">
                  <c:v>3.1369863013698631</c:v>
                </c:pt>
                <c:pt idx="780">
                  <c:v>3.1397260273972605</c:v>
                </c:pt>
                <c:pt idx="781">
                  <c:v>3.1424657534246574</c:v>
                </c:pt>
                <c:pt idx="782">
                  <c:v>3.1452054794520548</c:v>
                </c:pt>
                <c:pt idx="783">
                  <c:v>3.1479452054794521</c:v>
                </c:pt>
                <c:pt idx="784">
                  <c:v>3.1506849315068495</c:v>
                </c:pt>
                <c:pt idx="785">
                  <c:v>3.1534246575342464</c:v>
                </c:pt>
                <c:pt idx="786">
                  <c:v>3.1561643835616437</c:v>
                </c:pt>
                <c:pt idx="787">
                  <c:v>3.1589041095890411</c:v>
                </c:pt>
                <c:pt idx="788">
                  <c:v>3.1616438356164385</c:v>
                </c:pt>
                <c:pt idx="789">
                  <c:v>3.1643835616438358</c:v>
                </c:pt>
                <c:pt idx="790">
                  <c:v>3.1671232876712327</c:v>
                </c:pt>
                <c:pt idx="791">
                  <c:v>3.1698630136986301</c:v>
                </c:pt>
                <c:pt idx="792">
                  <c:v>3.1726027397260275</c:v>
                </c:pt>
                <c:pt idx="793">
                  <c:v>3.1753424657534248</c:v>
                </c:pt>
                <c:pt idx="794">
                  <c:v>3.1780821917808217</c:v>
                </c:pt>
                <c:pt idx="795">
                  <c:v>3.1808219178082191</c:v>
                </c:pt>
                <c:pt idx="796">
                  <c:v>3.1835616438356165</c:v>
                </c:pt>
                <c:pt idx="797">
                  <c:v>3.1863013698630138</c:v>
                </c:pt>
                <c:pt idx="798">
                  <c:v>3.1890410958904107</c:v>
                </c:pt>
                <c:pt idx="799">
                  <c:v>3.1917808219178081</c:v>
                </c:pt>
                <c:pt idx="800">
                  <c:v>3.1945205479452055</c:v>
                </c:pt>
                <c:pt idx="801">
                  <c:v>3.1972602739726028</c:v>
                </c:pt>
                <c:pt idx="802">
                  <c:v>3.2</c:v>
                </c:pt>
                <c:pt idx="803">
                  <c:v>3.2027397260273971</c:v>
                </c:pt>
                <c:pt idx="804">
                  <c:v>3.2054794520547945</c:v>
                </c:pt>
                <c:pt idx="805">
                  <c:v>3.2082191780821918</c:v>
                </c:pt>
                <c:pt idx="806">
                  <c:v>3.2109589041095892</c:v>
                </c:pt>
                <c:pt idx="807">
                  <c:v>3.2136986301369861</c:v>
                </c:pt>
                <c:pt idx="808">
                  <c:v>3.2164383561643834</c:v>
                </c:pt>
                <c:pt idx="809">
                  <c:v>3.2191780821917808</c:v>
                </c:pt>
                <c:pt idx="810">
                  <c:v>3.2219178082191782</c:v>
                </c:pt>
                <c:pt idx="811">
                  <c:v>3.2246575342465755</c:v>
                </c:pt>
                <c:pt idx="812">
                  <c:v>3.2273972602739724</c:v>
                </c:pt>
                <c:pt idx="813">
                  <c:v>3.2301369863013698</c:v>
                </c:pt>
                <c:pt idx="814">
                  <c:v>3.2328767123287672</c:v>
                </c:pt>
                <c:pt idx="815">
                  <c:v>3.2356164383561645</c:v>
                </c:pt>
                <c:pt idx="816">
                  <c:v>3.2383561643835614</c:v>
                </c:pt>
                <c:pt idx="817">
                  <c:v>3.2410958904109588</c:v>
                </c:pt>
                <c:pt idx="818">
                  <c:v>3.2438356164383562</c:v>
                </c:pt>
                <c:pt idx="819">
                  <c:v>3.2465753424657535</c:v>
                </c:pt>
                <c:pt idx="820">
                  <c:v>3.2493150684931509</c:v>
                </c:pt>
                <c:pt idx="821">
                  <c:v>3.2520547945205478</c:v>
                </c:pt>
                <c:pt idx="822">
                  <c:v>3.2547945205479452</c:v>
                </c:pt>
                <c:pt idx="823">
                  <c:v>3.2575342465753425</c:v>
                </c:pt>
                <c:pt idx="824">
                  <c:v>3.2602739726027399</c:v>
                </c:pt>
                <c:pt idx="825">
                  <c:v>3.2630136986301368</c:v>
                </c:pt>
                <c:pt idx="826">
                  <c:v>3.2657534246575342</c:v>
                </c:pt>
                <c:pt idx="827">
                  <c:v>3.2684931506849315</c:v>
                </c:pt>
                <c:pt idx="828">
                  <c:v>3.2712328767123289</c:v>
                </c:pt>
                <c:pt idx="829">
                  <c:v>3.2739726027397262</c:v>
                </c:pt>
                <c:pt idx="830">
                  <c:v>3.2767123287671232</c:v>
                </c:pt>
                <c:pt idx="831">
                  <c:v>3.2794520547945205</c:v>
                </c:pt>
                <c:pt idx="832">
                  <c:v>3.2821917808219179</c:v>
                </c:pt>
                <c:pt idx="833">
                  <c:v>3.2849315068493152</c:v>
                </c:pt>
                <c:pt idx="834">
                  <c:v>3.2876712328767121</c:v>
                </c:pt>
                <c:pt idx="835">
                  <c:v>3.2904109589041095</c:v>
                </c:pt>
                <c:pt idx="836">
                  <c:v>3.2931506849315069</c:v>
                </c:pt>
                <c:pt idx="837">
                  <c:v>3.2958904109589042</c:v>
                </c:pt>
                <c:pt idx="838">
                  <c:v>3.2986301369863016</c:v>
                </c:pt>
                <c:pt idx="839">
                  <c:v>3.3013698630136985</c:v>
                </c:pt>
                <c:pt idx="840">
                  <c:v>3.3041095890410959</c:v>
                </c:pt>
                <c:pt idx="841">
                  <c:v>3.3068493150684932</c:v>
                </c:pt>
                <c:pt idx="842">
                  <c:v>3.3095890410958906</c:v>
                </c:pt>
                <c:pt idx="843">
                  <c:v>3.3123287671232875</c:v>
                </c:pt>
                <c:pt idx="844">
                  <c:v>3.3150684931506849</c:v>
                </c:pt>
                <c:pt idx="845">
                  <c:v>3.3178082191780822</c:v>
                </c:pt>
                <c:pt idx="846">
                  <c:v>3.3205479452054796</c:v>
                </c:pt>
                <c:pt idx="847">
                  <c:v>3.3232876712328765</c:v>
                </c:pt>
                <c:pt idx="848">
                  <c:v>3.3260273972602739</c:v>
                </c:pt>
                <c:pt idx="849">
                  <c:v>3.3287671232876712</c:v>
                </c:pt>
                <c:pt idx="850">
                  <c:v>3.3315068493150686</c:v>
                </c:pt>
                <c:pt idx="851">
                  <c:v>3.3342465753424659</c:v>
                </c:pt>
                <c:pt idx="852">
                  <c:v>3.3369863013698629</c:v>
                </c:pt>
                <c:pt idx="853">
                  <c:v>3.3397260273972602</c:v>
                </c:pt>
                <c:pt idx="854">
                  <c:v>3.3424657534246576</c:v>
                </c:pt>
                <c:pt idx="855">
                  <c:v>3.3452054794520549</c:v>
                </c:pt>
                <c:pt idx="856">
                  <c:v>3.3479452054794518</c:v>
                </c:pt>
                <c:pt idx="857">
                  <c:v>3.3506849315068492</c:v>
                </c:pt>
                <c:pt idx="858">
                  <c:v>3.3534246575342466</c:v>
                </c:pt>
                <c:pt idx="859">
                  <c:v>3.3561643835616439</c:v>
                </c:pt>
                <c:pt idx="860">
                  <c:v>3.3589041095890413</c:v>
                </c:pt>
                <c:pt idx="861">
                  <c:v>3.3616438356164382</c:v>
                </c:pt>
                <c:pt idx="862">
                  <c:v>3.3643835616438356</c:v>
                </c:pt>
                <c:pt idx="863">
                  <c:v>3.3671232876712329</c:v>
                </c:pt>
                <c:pt idx="864">
                  <c:v>3.3698630136986303</c:v>
                </c:pt>
                <c:pt idx="865">
                  <c:v>3.3726027397260272</c:v>
                </c:pt>
                <c:pt idx="866">
                  <c:v>3.3753424657534246</c:v>
                </c:pt>
                <c:pt idx="867">
                  <c:v>3.3780821917808219</c:v>
                </c:pt>
                <c:pt idx="868">
                  <c:v>3.3808219178082193</c:v>
                </c:pt>
                <c:pt idx="869">
                  <c:v>3.3835616438356166</c:v>
                </c:pt>
                <c:pt idx="870">
                  <c:v>3.3863013698630136</c:v>
                </c:pt>
                <c:pt idx="871">
                  <c:v>3.3890410958904109</c:v>
                </c:pt>
                <c:pt idx="872">
                  <c:v>3.3917808219178083</c:v>
                </c:pt>
                <c:pt idx="873">
                  <c:v>3.3945205479452056</c:v>
                </c:pt>
                <c:pt idx="874">
                  <c:v>3.3972602739726026</c:v>
                </c:pt>
                <c:pt idx="875">
                  <c:v>3.4</c:v>
                </c:pt>
                <c:pt idx="876">
                  <c:v>3.4027397260273973</c:v>
                </c:pt>
                <c:pt idx="877">
                  <c:v>3.4054794520547946</c:v>
                </c:pt>
                <c:pt idx="878">
                  <c:v>3.408219178082192</c:v>
                </c:pt>
                <c:pt idx="879">
                  <c:v>3.4109589041095889</c:v>
                </c:pt>
                <c:pt idx="880">
                  <c:v>3.4136986301369863</c:v>
                </c:pt>
                <c:pt idx="881">
                  <c:v>3.4164383561643836</c:v>
                </c:pt>
                <c:pt idx="882">
                  <c:v>3.419178082191781</c:v>
                </c:pt>
                <c:pt idx="883">
                  <c:v>3.4219178082191779</c:v>
                </c:pt>
                <c:pt idx="884">
                  <c:v>3.4246575342465753</c:v>
                </c:pt>
                <c:pt idx="885">
                  <c:v>3.4273972602739726</c:v>
                </c:pt>
                <c:pt idx="886">
                  <c:v>3.43013698630137</c:v>
                </c:pt>
                <c:pt idx="887">
                  <c:v>3.4328767123287673</c:v>
                </c:pt>
                <c:pt idx="888">
                  <c:v>3.4356164383561643</c:v>
                </c:pt>
                <c:pt idx="889">
                  <c:v>3.4383561643835616</c:v>
                </c:pt>
                <c:pt idx="890">
                  <c:v>3.441095890410959</c:v>
                </c:pt>
                <c:pt idx="891">
                  <c:v>3.4438356164383563</c:v>
                </c:pt>
                <c:pt idx="892">
                  <c:v>3.4465753424657533</c:v>
                </c:pt>
                <c:pt idx="893">
                  <c:v>3.4493150684931506</c:v>
                </c:pt>
                <c:pt idx="894">
                  <c:v>3.452054794520548</c:v>
                </c:pt>
                <c:pt idx="895">
                  <c:v>3.4547945205479453</c:v>
                </c:pt>
                <c:pt idx="896">
                  <c:v>3.4575342465753423</c:v>
                </c:pt>
                <c:pt idx="897">
                  <c:v>3.4602739726027396</c:v>
                </c:pt>
                <c:pt idx="898">
                  <c:v>3.463013698630137</c:v>
                </c:pt>
                <c:pt idx="899">
                  <c:v>3.4657534246575343</c:v>
                </c:pt>
                <c:pt idx="900">
                  <c:v>3.4684931506849317</c:v>
                </c:pt>
                <c:pt idx="901">
                  <c:v>3.4712328767123286</c:v>
                </c:pt>
                <c:pt idx="902">
                  <c:v>3.473972602739726</c:v>
                </c:pt>
                <c:pt idx="903">
                  <c:v>3.4767123287671233</c:v>
                </c:pt>
                <c:pt idx="904">
                  <c:v>3.4794520547945207</c:v>
                </c:pt>
                <c:pt idx="905">
                  <c:v>3.4821917808219176</c:v>
                </c:pt>
                <c:pt idx="906">
                  <c:v>3.484931506849315</c:v>
                </c:pt>
                <c:pt idx="907">
                  <c:v>3.4876712328767123</c:v>
                </c:pt>
                <c:pt idx="908">
                  <c:v>3.4904109589041097</c:v>
                </c:pt>
                <c:pt idx="909">
                  <c:v>3.493150684931507</c:v>
                </c:pt>
                <c:pt idx="910">
                  <c:v>3.495890410958904</c:v>
                </c:pt>
                <c:pt idx="911">
                  <c:v>3.4986301369863013</c:v>
                </c:pt>
                <c:pt idx="912">
                  <c:v>3.5013698630136987</c:v>
                </c:pt>
                <c:pt idx="913">
                  <c:v>3.504109589041096</c:v>
                </c:pt>
                <c:pt idx="914">
                  <c:v>3.506849315068493</c:v>
                </c:pt>
                <c:pt idx="915">
                  <c:v>3.5095890410958903</c:v>
                </c:pt>
                <c:pt idx="916">
                  <c:v>3.5123287671232877</c:v>
                </c:pt>
                <c:pt idx="917">
                  <c:v>3.515068493150685</c:v>
                </c:pt>
                <c:pt idx="918">
                  <c:v>3.5178082191780824</c:v>
                </c:pt>
                <c:pt idx="919">
                  <c:v>3.5205479452054793</c:v>
                </c:pt>
                <c:pt idx="920">
                  <c:v>3.5232876712328767</c:v>
                </c:pt>
                <c:pt idx="921">
                  <c:v>3.526027397260274</c:v>
                </c:pt>
                <c:pt idx="922">
                  <c:v>3.5287671232876714</c:v>
                </c:pt>
                <c:pt idx="923">
                  <c:v>3.5315068493150683</c:v>
                </c:pt>
                <c:pt idx="924">
                  <c:v>3.5342465753424657</c:v>
                </c:pt>
                <c:pt idx="925">
                  <c:v>3.536986301369863</c:v>
                </c:pt>
                <c:pt idx="926">
                  <c:v>3.5397260273972604</c:v>
                </c:pt>
                <c:pt idx="927">
                  <c:v>3.5424657534246577</c:v>
                </c:pt>
                <c:pt idx="928">
                  <c:v>3.5452054794520547</c:v>
                </c:pt>
                <c:pt idx="929">
                  <c:v>3.547945205479452</c:v>
                </c:pt>
                <c:pt idx="930">
                  <c:v>3.5506849315068494</c:v>
                </c:pt>
                <c:pt idx="931">
                  <c:v>3.5534246575342467</c:v>
                </c:pt>
                <c:pt idx="932">
                  <c:v>3.5561643835616437</c:v>
                </c:pt>
                <c:pt idx="933">
                  <c:v>3.558904109589041</c:v>
                </c:pt>
                <c:pt idx="934">
                  <c:v>3.5616438356164384</c:v>
                </c:pt>
                <c:pt idx="935">
                  <c:v>3.5643835616438357</c:v>
                </c:pt>
                <c:pt idx="936">
                  <c:v>3.5671232876712327</c:v>
                </c:pt>
                <c:pt idx="937">
                  <c:v>3.56986301369863</c:v>
                </c:pt>
                <c:pt idx="938">
                  <c:v>3.5726027397260274</c:v>
                </c:pt>
                <c:pt idx="939">
                  <c:v>3.5753424657534247</c:v>
                </c:pt>
                <c:pt idx="940">
                  <c:v>3.5780821917808221</c:v>
                </c:pt>
                <c:pt idx="941">
                  <c:v>3.580821917808219</c:v>
                </c:pt>
                <c:pt idx="942">
                  <c:v>3.5835616438356164</c:v>
                </c:pt>
                <c:pt idx="943">
                  <c:v>3.5863013698630137</c:v>
                </c:pt>
                <c:pt idx="944">
                  <c:v>3.5890410958904111</c:v>
                </c:pt>
                <c:pt idx="945">
                  <c:v>3.591780821917808</c:v>
                </c:pt>
                <c:pt idx="946">
                  <c:v>3.5945205479452054</c:v>
                </c:pt>
                <c:pt idx="947">
                  <c:v>3.5972602739726027</c:v>
                </c:pt>
                <c:pt idx="948">
                  <c:v>3.6</c:v>
                </c:pt>
                <c:pt idx="949">
                  <c:v>3.6027397260273974</c:v>
                </c:pt>
                <c:pt idx="950">
                  <c:v>3.6054794520547944</c:v>
                </c:pt>
                <c:pt idx="951">
                  <c:v>3.6082191780821917</c:v>
                </c:pt>
                <c:pt idx="952">
                  <c:v>3.6109589041095891</c:v>
                </c:pt>
                <c:pt idx="953">
                  <c:v>3.6136986301369864</c:v>
                </c:pt>
                <c:pt idx="954">
                  <c:v>3.6164383561643834</c:v>
                </c:pt>
                <c:pt idx="955">
                  <c:v>3.6191780821917807</c:v>
                </c:pt>
                <c:pt idx="956">
                  <c:v>3.6219178082191781</c:v>
                </c:pt>
                <c:pt idx="957">
                  <c:v>3.6246575342465754</c:v>
                </c:pt>
                <c:pt idx="958">
                  <c:v>3.6273972602739728</c:v>
                </c:pt>
                <c:pt idx="959">
                  <c:v>3.6301369863013697</c:v>
                </c:pt>
                <c:pt idx="960">
                  <c:v>3.6328767123287671</c:v>
                </c:pt>
                <c:pt idx="961">
                  <c:v>3.6356164383561644</c:v>
                </c:pt>
                <c:pt idx="962">
                  <c:v>3.6383561643835618</c:v>
                </c:pt>
                <c:pt idx="963">
                  <c:v>3.6410958904109587</c:v>
                </c:pt>
                <c:pt idx="964">
                  <c:v>3.6438356164383561</c:v>
                </c:pt>
                <c:pt idx="965">
                  <c:v>3.6465753424657534</c:v>
                </c:pt>
                <c:pt idx="966">
                  <c:v>3.6493150684931508</c:v>
                </c:pt>
                <c:pt idx="967">
                  <c:v>3.6520547945205482</c:v>
                </c:pt>
                <c:pt idx="968">
                  <c:v>3.6547945205479451</c:v>
                </c:pt>
                <c:pt idx="969">
                  <c:v>3.6575342465753424</c:v>
                </c:pt>
                <c:pt idx="970">
                  <c:v>3.6602739726027398</c:v>
                </c:pt>
                <c:pt idx="971">
                  <c:v>3.6630136986301371</c:v>
                </c:pt>
                <c:pt idx="972">
                  <c:v>3.6657534246575341</c:v>
                </c:pt>
                <c:pt idx="973">
                  <c:v>3.6684931506849314</c:v>
                </c:pt>
                <c:pt idx="974">
                  <c:v>3.6712328767123288</c:v>
                </c:pt>
                <c:pt idx="975">
                  <c:v>3.6739726027397261</c:v>
                </c:pt>
                <c:pt idx="976">
                  <c:v>3.6767123287671235</c:v>
                </c:pt>
                <c:pt idx="977">
                  <c:v>3.6794520547945204</c:v>
                </c:pt>
                <c:pt idx="978">
                  <c:v>3.6821917808219178</c:v>
                </c:pt>
                <c:pt idx="979">
                  <c:v>3.6849315068493151</c:v>
                </c:pt>
                <c:pt idx="980">
                  <c:v>3.6876712328767125</c:v>
                </c:pt>
                <c:pt idx="981">
                  <c:v>3.6904109589041094</c:v>
                </c:pt>
                <c:pt idx="982">
                  <c:v>3.6931506849315068</c:v>
                </c:pt>
                <c:pt idx="983">
                  <c:v>3.6958904109589041</c:v>
                </c:pt>
                <c:pt idx="984">
                  <c:v>3.6986301369863015</c:v>
                </c:pt>
                <c:pt idx="985">
                  <c:v>3.7013698630136984</c:v>
                </c:pt>
                <c:pt idx="986">
                  <c:v>3.7041095890410958</c:v>
                </c:pt>
                <c:pt idx="987">
                  <c:v>3.7068493150684931</c:v>
                </c:pt>
                <c:pt idx="988">
                  <c:v>3.7095890410958905</c:v>
                </c:pt>
                <c:pt idx="989">
                  <c:v>3.7123287671232879</c:v>
                </c:pt>
                <c:pt idx="990">
                  <c:v>3.7150684931506848</c:v>
                </c:pt>
                <c:pt idx="991">
                  <c:v>3.7178082191780821</c:v>
                </c:pt>
                <c:pt idx="992">
                  <c:v>3.7205479452054795</c:v>
                </c:pt>
                <c:pt idx="993">
                  <c:v>3.7232876712328768</c:v>
                </c:pt>
                <c:pt idx="994">
                  <c:v>3.7260273972602738</c:v>
                </c:pt>
                <c:pt idx="995">
                  <c:v>3.7287671232876711</c:v>
                </c:pt>
                <c:pt idx="996">
                  <c:v>3.7315068493150685</c:v>
                </c:pt>
                <c:pt idx="997">
                  <c:v>3.7342465753424658</c:v>
                </c:pt>
                <c:pt idx="998">
                  <c:v>3.7369863013698632</c:v>
                </c:pt>
                <c:pt idx="999">
                  <c:v>3.7397260273972601</c:v>
                </c:pt>
                <c:pt idx="1000">
                  <c:v>3.7424657534246575</c:v>
                </c:pt>
                <c:pt idx="1001">
                  <c:v>3.7452054794520548</c:v>
                </c:pt>
                <c:pt idx="1002">
                  <c:v>3.7479452054794522</c:v>
                </c:pt>
                <c:pt idx="1003">
                  <c:v>3.7506849315068491</c:v>
                </c:pt>
                <c:pt idx="1004">
                  <c:v>3.7534246575342465</c:v>
                </c:pt>
                <c:pt idx="1005">
                  <c:v>3.7561643835616438</c:v>
                </c:pt>
                <c:pt idx="1006">
                  <c:v>3.7589041095890412</c:v>
                </c:pt>
                <c:pt idx="1007">
                  <c:v>3.7616438356164386</c:v>
                </c:pt>
                <c:pt idx="1008">
                  <c:v>3.7643835616438355</c:v>
                </c:pt>
                <c:pt idx="1009">
                  <c:v>3.7671232876712328</c:v>
                </c:pt>
                <c:pt idx="1010">
                  <c:v>3.7698630136986302</c:v>
                </c:pt>
                <c:pt idx="1011">
                  <c:v>3.7726027397260276</c:v>
                </c:pt>
                <c:pt idx="1012">
                  <c:v>3.7753424657534245</c:v>
                </c:pt>
                <c:pt idx="1013">
                  <c:v>3.7780821917808218</c:v>
                </c:pt>
                <c:pt idx="1014">
                  <c:v>3.7808219178082192</c:v>
                </c:pt>
                <c:pt idx="1015">
                  <c:v>3.7835616438356166</c:v>
                </c:pt>
                <c:pt idx="1016">
                  <c:v>3.7863013698630139</c:v>
                </c:pt>
                <c:pt idx="1017">
                  <c:v>3.7890410958904108</c:v>
                </c:pt>
                <c:pt idx="1018">
                  <c:v>3.7917808219178082</c:v>
                </c:pt>
                <c:pt idx="1019">
                  <c:v>3.7945205479452055</c:v>
                </c:pt>
                <c:pt idx="1020">
                  <c:v>3.7972602739726029</c:v>
                </c:pt>
                <c:pt idx="1021">
                  <c:v>3.8</c:v>
                </c:pt>
                <c:pt idx="1022">
                  <c:v>3.8027397260273972</c:v>
                </c:pt>
                <c:pt idx="1023">
                  <c:v>3.8054794520547945</c:v>
                </c:pt>
                <c:pt idx="1024">
                  <c:v>3.8082191780821919</c:v>
                </c:pt>
                <c:pt idx="1025">
                  <c:v>3.8109589041095893</c:v>
                </c:pt>
                <c:pt idx="1026">
                  <c:v>3.8136986301369862</c:v>
                </c:pt>
                <c:pt idx="1027">
                  <c:v>3.8164383561643835</c:v>
                </c:pt>
                <c:pt idx="1028">
                  <c:v>3.8191780821917809</c:v>
                </c:pt>
                <c:pt idx="1029">
                  <c:v>3.8219178082191783</c:v>
                </c:pt>
                <c:pt idx="1030">
                  <c:v>3.8246575342465752</c:v>
                </c:pt>
                <c:pt idx="1031">
                  <c:v>3.8273972602739725</c:v>
                </c:pt>
                <c:pt idx="1032">
                  <c:v>3.8301369863013699</c:v>
                </c:pt>
                <c:pt idx="1033">
                  <c:v>3.8328767123287673</c:v>
                </c:pt>
                <c:pt idx="1034">
                  <c:v>3.8356164383561642</c:v>
                </c:pt>
                <c:pt idx="1035">
                  <c:v>3.8383561643835615</c:v>
                </c:pt>
                <c:pt idx="1036">
                  <c:v>3.8410958904109589</c:v>
                </c:pt>
                <c:pt idx="1037">
                  <c:v>3.8438356164383563</c:v>
                </c:pt>
                <c:pt idx="1038">
                  <c:v>3.8465753424657536</c:v>
                </c:pt>
                <c:pt idx="1039">
                  <c:v>3.8493150684931505</c:v>
                </c:pt>
                <c:pt idx="1040">
                  <c:v>3.8520547945205479</c:v>
                </c:pt>
                <c:pt idx="1041">
                  <c:v>3.8547945205479452</c:v>
                </c:pt>
                <c:pt idx="1042">
                  <c:v>3.8575342465753426</c:v>
                </c:pt>
                <c:pt idx="1043">
                  <c:v>3.8602739726027395</c:v>
                </c:pt>
                <c:pt idx="1044">
                  <c:v>3.8630136986301369</c:v>
                </c:pt>
                <c:pt idx="1045">
                  <c:v>3.8657534246575342</c:v>
                </c:pt>
                <c:pt idx="1046">
                  <c:v>3.8684931506849316</c:v>
                </c:pt>
                <c:pt idx="1047">
                  <c:v>3.871232876712329</c:v>
                </c:pt>
                <c:pt idx="1048">
                  <c:v>3.8739726027397259</c:v>
                </c:pt>
                <c:pt idx="1049">
                  <c:v>3.8767123287671232</c:v>
                </c:pt>
                <c:pt idx="1050">
                  <c:v>3.8794520547945206</c:v>
                </c:pt>
                <c:pt idx="1051">
                  <c:v>3.882191780821918</c:v>
                </c:pt>
                <c:pt idx="1052">
                  <c:v>3.8849315068493149</c:v>
                </c:pt>
                <c:pt idx="1053">
                  <c:v>3.8876712328767122</c:v>
                </c:pt>
                <c:pt idx="1054">
                  <c:v>3.8904109589041096</c:v>
                </c:pt>
                <c:pt idx="1055">
                  <c:v>3.893150684931507</c:v>
                </c:pt>
                <c:pt idx="1056">
                  <c:v>3.8958904109589043</c:v>
                </c:pt>
                <c:pt idx="1057">
                  <c:v>3.8986301369863012</c:v>
                </c:pt>
                <c:pt idx="1058">
                  <c:v>3.9013698630136986</c:v>
                </c:pt>
                <c:pt idx="1059">
                  <c:v>3.904109589041096</c:v>
                </c:pt>
                <c:pt idx="1060">
                  <c:v>3.9068493150684933</c:v>
                </c:pt>
                <c:pt idx="1061">
                  <c:v>3.9095890410958902</c:v>
                </c:pt>
                <c:pt idx="1062">
                  <c:v>3.9123287671232876</c:v>
                </c:pt>
                <c:pt idx="1063">
                  <c:v>3.9150684931506849</c:v>
                </c:pt>
                <c:pt idx="1064">
                  <c:v>3.9178082191780823</c:v>
                </c:pt>
                <c:pt idx="1065">
                  <c:v>3.9205479452054797</c:v>
                </c:pt>
                <c:pt idx="1066">
                  <c:v>3.9232876712328766</c:v>
                </c:pt>
                <c:pt idx="1067">
                  <c:v>3.9260273972602739</c:v>
                </c:pt>
                <c:pt idx="1068">
                  <c:v>3.9287671232876713</c:v>
                </c:pt>
                <c:pt idx="1069">
                  <c:v>3.9315068493150687</c:v>
                </c:pt>
                <c:pt idx="1070">
                  <c:v>3.9342465753424656</c:v>
                </c:pt>
                <c:pt idx="1071">
                  <c:v>3.9369863013698629</c:v>
                </c:pt>
                <c:pt idx="1072">
                  <c:v>3.9397260273972603</c:v>
                </c:pt>
                <c:pt idx="1073">
                  <c:v>3.9424657534246577</c:v>
                </c:pt>
                <c:pt idx="1074">
                  <c:v>3.9452054794520546</c:v>
                </c:pt>
                <c:pt idx="1075">
                  <c:v>3.9479452054794519</c:v>
                </c:pt>
                <c:pt idx="1076">
                  <c:v>3.9506849315068493</c:v>
                </c:pt>
                <c:pt idx="1077">
                  <c:v>3.9534246575342467</c:v>
                </c:pt>
                <c:pt idx="1078">
                  <c:v>3.956164383561644</c:v>
                </c:pt>
                <c:pt idx="1079">
                  <c:v>3.9589041095890409</c:v>
                </c:pt>
                <c:pt idx="1080">
                  <c:v>3.9616438356164383</c:v>
                </c:pt>
                <c:pt idx="1081">
                  <c:v>3.9643835616438357</c:v>
                </c:pt>
                <c:pt idx="1082">
                  <c:v>3.967123287671233</c:v>
                </c:pt>
                <c:pt idx="1083">
                  <c:v>3.9698630136986299</c:v>
                </c:pt>
                <c:pt idx="1084">
                  <c:v>3.9726027397260273</c:v>
                </c:pt>
                <c:pt idx="1085">
                  <c:v>3.9753424657534246</c:v>
                </c:pt>
                <c:pt idx="1086">
                  <c:v>3.978082191780822</c:v>
                </c:pt>
                <c:pt idx="1087">
                  <c:v>3.9808219178082194</c:v>
                </c:pt>
                <c:pt idx="1088">
                  <c:v>3.9835616438356163</c:v>
                </c:pt>
                <c:pt idx="1089">
                  <c:v>3.9863013698630136</c:v>
                </c:pt>
                <c:pt idx="1090">
                  <c:v>3.989041095890411</c:v>
                </c:pt>
                <c:pt idx="1091">
                  <c:v>3.9917808219178084</c:v>
                </c:pt>
                <c:pt idx="1092">
                  <c:v>3.9945205479452053</c:v>
                </c:pt>
                <c:pt idx="1093">
                  <c:v>3.9972602739726026</c:v>
                </c:pt>
                <c:pt idx="1094">
                  <c:v>4</c:v>
                </c:pt>
                <c:pt idx="1095">
                  <c:v>4.0027397260273974</c:v>
                </c:pt>
                <c:pt idx="1096">
                  <c:v>4.0054794520547947</c:v>
                </c:pt>
                <c:pt idx="1097">
                  <c:v>4.0082191780821921</c:v>
                </c:pt>
                <c:pt idx="1098">
                  <c:v>4.0109589041095894</c:v>
                </c:pt>
                <c:pt idx="1099">
                  <c:v>4.0136986301369859</c:v>
                </c:pt>
                <c:pt idx="1100">
                  <c:v>4.0164383561643833</c:v>
                </c:pt>
                <c:pt idx="1101">
                  <c:v>4.0191780821917806</c:v>
                </c:pt>
                <c:pt idx="1102">
                  <c:v>4.021917808219178</c:v>
                </c:pt>
                <c:pt idx="1103">
                  <c:v>4.0246575342465754</c:v>
                </c:pt>
                <c:pt idx="1104">
                  <c:v>4.0273972602739727</c:v>
                </c:pt>
                <c:pt idx="1105">
                  <c:v>4.0301369863013701</c:v>
                </c:pt>
                <c:pt idx="1106">
                  <c:v>4.0328767123287674</c:v>
                </c:pt>
                <c:pt idx="1107">
                  <c:v>4.0356164383561648</c:v>
                </c:pt>
                <c:pt idx="1108">
                  <c:v>4.0383561643835613</c:v>
                </c:pt>
                <c:pt idx="1109">
                  <c:v>4.0410958904109586</c:v>
                </c:pt>
                <c:pt idx="1110">
                  <c:v>4.043835616438356</c:v>
                </c:pt>
                <c:pt idx="1111">
                  <c:v>4.0465753424657533</c:v>
                </c:pt>
                <c:pt idx="1112">
                  <c:v>4.0493150684931507</c:v>
                </c:pt>
                <c:pt idx="1113">
                  <c:v>4.0520547945205481</c:v>
                </c:pt>
                <c:pt idx="1114">
                  <c:v>4.0547945205479454</c:v>
                </c:pt>
                <c:pt idx="1115">
                  <c:v>4.0575342465753428</c:v>
                </c:pt>
                <c:pt idx="1116">
                  <c:v>4.0602739726027401</c:v>
                </c:pt>
                <c:pt idx="1117">
                  <c:v>4.0630136986301366</c:v>
                </c:pt>
                <c:pt idx="1118">
                  <c:v>4.065753424657534</c:v>
                </c:pt>
                <c:pt idx="1119">
                  <c:v>4.0684931506849313</c:v>
                </c:pt>
                <c:pt idx="1120">
                  <c:v>4.0712328767123287</c:v>
                </c:pt>
                <c:pt idx="1121">
                  <c:v>4.0739726027397261</c:v>
                </c:pt>
                <c:pt idx="1122">
                  <c:v>4.0767123287671234</c:v>
                </c:pt>
                <c:pt idx="1123">
                  <c:v>4.0794520547945208</c:v>
                </c:pt>
                <c:pt idx="1124">
                  <c:v>4.0821917808219181</c:v>
                </c:pt>
                <c:pt idx="1125">
                  <c:v>4.0849315068493155</c:v>
                </c:pt>
                <c:pt idx="1126">
                  <c:v>4.087671232876712</c:v>
                </c:pt>
                <c:pt idx="1127">
                  <c:v>4.0904109589041093</c:v>
                </c:pt>
                <c:pt idx="1128">
                  <c:v>4.0931506849315067</c:v>
                </c:pt>
                <c:pt idx="1129">
                  <c:v>4.095890410958904</c:v>
                </c:pt>
                <c:pt idx="1130">
                  <c:v>4.0986301369863014</c:v>
                </c:pt>
                <c:pt idx="1131">
                  <c:v>4.1013698630136988</c:v>
                </c:pt>
                <c:pt idx="1132">
                  <c:v>4.1041095890410961</c:v>
                </c:pt>
                <c:pt idx="1133">
                  <c:v>4.1068493150684935</c:v>
                </c:pt>
                <c:pt idx="1134">
                  <c:v>4.1095890410958908</c:v>
                </c:pt>
                <c:pt idx="1135">
                  <c:v>4.1123287671232873</c:v>
                </c:pt>
                <c:pt idx="1136">
                  <c:v>4.1150684931506847</c:v>
                </c:pt>
                <c:pt idx="1137">
                  <c:v>4.117808219178082</c:v>
                </c:pt>
                <c:pt idx="1138">
                  <c:v>4.1205479452054794</c:v>
                </c:pt>
                <c:pt idx="1139">
                  <c:v>4.1232876712328768</c:v>
                </c:pt>
                <c:pt idx="1140">
                  <c:v>4.1260273972602741</c:v>
                </c:pt>
                <c:pt idx="1141">
                  <c:v>4.1287671232876715</c:v>
                </c:pt>
                <c:pt idx="1142">
                  <c:v>4.1315068493150688</c:v>
                </c:pt>
                <c:pt idx="1143">
                  <c:v>4.1342465753424653</c:v>
                </c:pt>
                <c:pt idx="1144">
                  <c:v>4.1369863013698627</c:v>
                </c:pt>
                <c:pt idx="1145">
                  <c:v>4.13972602739726</c:v>
                </c:pt>
                <c:pt idx="1146">
                  <c:v>4.1424657534246574</c:v>
                </c:pt>
                <c:pt idx="1147">
                  <c:v>4.1452054794520548</c:v>
                </c:pt>
                <c:pt idx="1148">
                  <c:v>4.1479452054794521</c:v>
                </c:pt>
                <c:pt idx="1149">
                  <c:v>4.1506849315068495</c:v>
                </c:pt>
                <c:pt idx="1150">
                  <c:v>4.1534246575342468</c:v>
                </c:pt>
                <c:pt idx="1151">
                  <c:v>4.1561643835616442</c:v>
                </c:pt>
                <c:pt idx="1152">
                  <c:v>4.1589041095890407</c:v>
                </c:pt>
                <c:pt idx="1153">
                  <c:v>4.161643835616438</c:v>
                </c:pt>
                <c:pt idx="1154">
                  <c:v>4.1643835616438354</c:v>
                </c:pt>
                <c:pt idx="1155">
                  <c:v>4.1671232876712327</c:v>
                </c:pt>
                <c:pt idx="1156">
                  <c:v>4.1698630136986301</c:v>
                </c:pt>
                <c:pt idx="1157">
                  <c:v>4.1726027397260275</c:v>
                </c:pt>
                <c:pt idx="1158">
                  <c:v>4.1753424657534248</c:v>
                </c:pt>
                <c:pt idx="1159">
                  <c:v>4.1780821917808222</c:v>
                </c:pt>
                <c:pt idx="1160">
                  <c:v>4.1808219178082195</c:v>
                </c:pt>
                <c:pt idx="1161">
                  <c:v>4.183561643835616</c:v>
                </c:pt>
                <c:pt idx="1162">
                  <c:v>4.1863013698630134</c:v>
                </c:pt>
                <c:pt idx="1163">
                  <c:v>4.1890410958904107</c:v>
                </c:pt>
                <c:pt idx="1164">
                  <c:v>4.1917808219178081</c:v>
                </c:pt>
                <c:pt idx="1165">
                  <c:v>4.1945205479452055</c:v>
                </c:pt>
                <c:pt idx="1166">
                  <c:v>4.1972602739726028</c:v>
                </c:pt>
                <c:pt idx="1167">
                  <c:v>4.2</c:v>
                </c:pt>
                <c:pt idx="1168">
                  <c:v>4.2027397260273975</c:v>
                </c:pt>
                <c:pt idx="1169">
                  <c:v>4.2054794520547949</c:v>
                </c:pt>
                <c:pt idx="1170">
                  <c:v>4.2082191780821914</c:v>
                </c:pt>
                <c:pt idx="1171">
                  <c:v>4.2109589041095887</c:v>
                </c:pt>
                <c:pt idx="1172">
                  <c:v>4.2136986301369861</c:v>
                </c:pt>
                <c:pt idx="1173">
                  <c:v>4.2164383561643834</c:v>
                </c:pt>
                <c:pt idx="1174">
                  <c:v>4.2191780821917808</c:v>
                </c:pt>
                <c:pt idx="1175">
                  <c:v>4.2219178082191782</c:v>
                </c:pt>
                <c:pt idx="1176">
                  <c:v>4.2246575342465755</c:v>
                </c:pt>
                <c:pt idx="1177">
                  <c:v>4.2273972602739729</c:v>
                </c:pt>
                <c:pt idx="1178">
                  <c:v>4.2301369863013702</c:v>
                </c:pt>
                <c:pt idx="1179">
                  <c:v>4.2328767123287667</c:v>
                </c:pt>
                <c:pt idx="1180">
                  <c:v>4.2356164383561641</c:v>
                </c:pt>
                <c:pt idx="1181">
                  <c:v>4.2383561643835614</c:v>
                </c:pt>
                <c:pt idx="1182">
                  <c:v>4.2410958904109588</c:v>
                </c:pt>
                <c:pt idx="1183">
                  <c:v>4.2438356164383562</c:v>
                </c:pt>
                <c:pt idx="1184">
                  <c:v>4.2465753424657535</c:v>
                </c:pt>
                <c:pt idx="1185">
                  <c:v>4.2493150684931509</c:v>
                </c:pt>
                <c:pt idx="1186">
                  <c:v>4.2520547945205482</c:v>
                </c:pt>
                <c:pt idx="1187">
                  <c:v>4.2547945205479456</c:v>
                </c:pt>
                <c:pt idx="1188">
                  <c:v>4.2575342465753421</c:v>
                </c:pt>
                <c:pt idx="1189">
                  <c:v>4.2602739726027394</c:v>
                </c:pt>
                <c:pt idx="1190">
                  <c:v>4.2630136986301368</c:v>
                </c:pt>
                <c:pt idx="1191">
                  <c:v>4.2657534246575342</c:v>
                </c:pt>
                <c:pt idx="1192">
                  <c:v>4.2684931506849315</c:v>
                </c:pt>
                <c:pt idx="1193">
                  <c:v>4.2712328767123289</c:v>
                </c:pt>
                <c:pt idx="1194">
                  <c:v>4.2739726027397262</c:v>
                </c:pt>
                <c:pt idx="1195">
                  <c:v>4.2767123287671236</c:v>
                </c:pt>
                <c:pt idx="1196">
                  <c:v>4.279452054794521</c:v>
                </c:pt>
                <c:pt idx="1197">
                  <c:v>4.2821917808219174</c:v>
                </c:pt>
                <c:pt idx="1198">
                  <c:v>4.2849315068493148</c:v>
                </c:pt>
                <c:pt idx="1199">
                  <c:v>4.2876712328767121</c:v>
                </c:pt>
                <c:pt idx="1200">
                  <c:v>4.2904109589041095</c:v>
                </c:pt>
                <c:pt idx="1201">
                  <c:v>4.2931506849315069</c:v>
                </c:pt>
                <c:pt idx="1202">
                  <c:v>4.2958904109589042</c:v>
                </c:pt>
                <c:pt idx="1203">
                  <c:v>4.2986301369863016</c:v>
                </c:pt>
                <c:pt idx="1204">
                  <c:v>4.3013698630136989</c:v>
                </c:pt>
                <c:pt idx="1205">
                  <c:v>4.3041095890410963</c:v>
                </c:pt>
                <c:pt idx="1206">
                  <c:v>4.3068493150684928</c:v>
                </c:pt>
                <c:pt idx="1207">
                  <c:v>4.3095890410958901</c:v>
                </c:pt>
                <c:pt idx="1208">
                  <c:v>4.3123287671232875</c:v>
                </c:pt>
                <c:pt idx="1209">
                  <c:v>4.3150684931506849</c:v>
                </c:pt>
                <c:pt idx="1210">
                  <c:v>4.3178082191780822</c:v>
                </c:pt>
                <c:pt idx="1211">
                  <c:v>4.3205479452054796</c:v>
                </c:pt>
                <c:pt idx="1212">
                  <c:v>4.3232876712328769</c:v>
                </c:pt>
                <c:pt idx="1213">
                  <c:v>4.3260273972602743</c:v>
                </c:pt>
                <c:pt idx="1214">
                  <c:v>4.3287671232876717</c:v>
                </c:pt>
                <c:pt idx="1215">
                  <c:v>4.3315068493150681</c:v>
                </c:pt>
                <c:pt idx="1216">
                  <c:v>4.3342465753424655</c:v>
                </c:pt>
                <c:pt idx="1217">
                  <c:v>4.3369863013698629</c:v>
                </c:pt>
                <c:pt idx="1218">
                  <c:v>4.3397260273972602</c:v>
                </c:pt>
                <c:pt idx="1219">
                  <c:v>4.3424657534246576</c:v>
                </c:pt>
                <c:pt idx="1220">
                  <c:v>4.3452054794520549</c:v>
                </c:pt>
                <c:pt idx="1221">
                  <c:v>4.3479452054794523</c:v>
                </c:pt>
                <c:pt idx="1222">
                  <c:v>4.3506849315068497</c:v>
                </c:pt>
                <c:pt idx="1223">
                  <c:v>4.353424657534247</c:v>
                </c:pt>
                <c:pt idx="1224">
                  <c:v>4.3561643835616435</c:v>
                </c:pt>
                <c:pt idx="1225">
                  <c:v>4.3589041095890408</c:v>
                </c:pt>
                <c:pt idx="1226">
                  <c:v>4.3616438356164382</c:v>
                </c:pt>
                <c:pt idx="1227">
                  <c:v>4.3643835616438356</c:v>
                </c:pt>
                <c:pt idx="1228">
                  <c:v>4.3671232876712329</c:v>
                </c:pt>
                <c:pt idx="1229">
                  <c:v>4.3698630136986303</c:v>
                </c:pt>
                <c:pt idx="1230">
                  <c:v>4.3726027397260276</c:v>
                </c:pt>
                <c:pt idx="1231">
                  <c:v>4.375342465753425</c:v>
                </c:pt>
                <c:pt idx="1232">
                  <c:v>4.3780821917808215</c:v>
                </c:pt>
                <c:pt idx="1233">
                  <c:v>4.3808219178082188</c:v>
                </c:pt>
                <c:pt idx="1234">
                  <c:v>4.3835616438356162</c:v>
                </c:pt>
                <c:pt idx="1235">
                  <c:v>4.3863013698630136</c:v>
                </c:pt>
                <c:pt idx="1236">
                  <c:v>4.3890410958904109</c:v>
                </c:pt>
                <c:pt idx="1237">
                  <c:v>4.3917808219178083</c:v>
                </c:pt>
                <c:pt idx="1238">
                  <c:v>4.3945205479452056</c:v>
                </c:pt>
                <c:pt idx="1239">
                  <c:v>4.397260273972603</c:v>
                </c:pt>
                <c:pt idx="1240">
                  <c:v>4.4000000000000004</c:v>
                </c:pt>
                <c:pt idx="1241">
                  <c:v>4.4027397260273968</c:v>
                </c:pt>
                <c:pt idx="1242">
                  <c:v>4.4054794520547942</c:v>
                </c:pt>
                <c:pt idx="1243">
                  <c:v>4.4082191780821915</c:v>
                </c:pt>
                <c:pt idx="1244">
                  <c:v>4.4109589041095889</c:v>
                </c:pt>
                <c:pt idx="1245">
                  <c:v>4.4136986301369863</c:v>
                </c:pt>
                <c:pt idx="1246">
                  <c:v>4.4164383561643836</c:v>
                </c:pt>
                <c:pt idx="1247">
                  <c:v>4.419178082191781</c:v>
                </c:pt>
                <c:pt idx="1248">
                  <c:v>4.4219178082191783</c:v>
                </c:pt>
                <c:pt idx="1249">
                  <c:v>4.4246575342465757</c:v>
                </c:pt>
                <c:pt idx="1250">
                  <c:v>4.4273972602739722</c:v>
                </c:pt>
                <c:pt idx="1251">
                  <c:v>4.4301369863013695</c:v>
                </c:pt>
                <c:pt idx="1252">
                  <c:v>4.4328767123287669</c:v>
                </c:pt>
                <c:pt idx="1253">
                  <c:v>4.4356164383561643</c:v>
                </c:pt>
                <c:pt idx="1254">
                  <c:v>4.4383561643835616</c:v>
                </c:pt>
                <c:pt idx="1255">
                  <c:v>4.441095890410959</c:v>
                </c:pt>
                <c:pt idx="1256">
                  <c:v>4.4438356164383563</c:v>
                </c:pt>
                <c:pt idx="1257">
                  <c:v>4.4465753424657537</c:v>
                </c:pt>
                <c:pt idx="1258">
                  <c:v>4.4493150684931511</c:v>
                </c:pt>
                <c:pt idx="1259">
                  <c:v>4.4520547945205475</c:v>
                </c:pt>
                <c:pt idx="1260">
                  <c:v>4.4547945205479449</c:v>
                </c:pt>
                <c:pt idx="1261">
                  <c:v>4.4575342465753423</c:v>
                </c:pt>
                <c:pt idx="1262">
                  <c:v>4.4602739726027396</c:v>
                </c:pt>
                <c:pt idx="1263">
                  <c:v>4.463013698630137</c:v>
                </c:pt>
                <c:pt idx="1264">
                  <c:v>4.4657534246575343</c:v>
                </c:pt>
                <c:pt idx="1265">
                  <c:v>4.4684931506849317</c:v>
                </c:pt>
                <c:pt idx="1266">
                  <c:v>4.4712328767123291</c:v>
                </c:pt>
                <c:pt idx="1267">
                  <c:v>4.4739726027397264</c:v>
                </c:pt>
                <c:pt idx="1268">
                  <c:v>4.4767123287671229</c:v>
                </c:pt>
                <c:pt idx="1269">
                  <c:v>4.4794520547945202</c:v>
                </c:pt>
                <c:pt idx="1270">
                  <c:v>4.4821917808219176</c:v>
                </c:pt>
                <c:pt idx="1271">
                  <c:v>4.484931506849315</c:v>
                </c:pt>
                <c:pt idx="1272">
                  <c:v>4.4876712328767123</c:v>
                </c:pt>
                <c:pt idx="1273">
                  <c:v>4.4904109589041097</c:v>
                </c:pt>
                <c:pt idx="1274">
                  <c:v>4.493150684931507</c:v>
                </c:pt>
                <c:pt idx="1275">
                  <c:v>4.4958904109589044</c:v>
                </c:pt>
                <c:pt idx="1276">
                  <c:v>4.4986301369863018</c:v>
                </c:pt>
                <c:pt idx="1277">
                  <c:v>4.5013698630136982</c:v>
                </c:pt>
                <c:pt idx="1278">
                  <c:v>4.5041095890410956</c:v>
                </c:pt>
                <c:pt idx="1279">
                  <c:v>4.506849315068493</c:v>
                </c:pt>
                <c:pt idx="1280">
                  <c:v>4.5095890410958903</c:v>
                </c:pt>
                <c:pt idx="1281">
                  <c:v>4.5123287671232877</c:v>
                </c:pt>
                <c:pt idx="1282">
                  <c:v>4.515068493150685</c:v>
                </c:pt>
                <c:pt idx="1283">
                  <c:v>4.5178082191780824</c:v>
                </c:pt>
                <c:pt idx="1284">
                  <c:v>4.5205479452054798</c:v>
                </c:pt>
                <c:pt idx="1285">
                  <c:v>4.5232876712328771</c:v>
                </c:pt>
                <c:pt idx="1286">
                  <c:v>4.5260273972602736</c:v>
                </c:pt>
                <c:pt idx="1287">
                  <c:v>4.5287671232876709</c:v>
                </c:pt>
                <c:pt idx="1288">
                  <c:v>4.5315068493150683</c:v>
                </c:pt>
                <c:pt idx="1289">
                  <c:v>4.5342465753424657</c:v>
                </c:pt>
                <c:pt idx="1290">
                  <c:v>4.536986301369863</c:v>
                </c:pt>
                <c:pt idx="1291">
                  <c:v>4.5397260273972604</c:v>
                </c:pt>
                <c:pt idx="1292">
                  <c:v>4.5424657534246577</c:v>
                </c:pt>
                <c:pt idx="1293">
                  <c:v>4.5452054794520551</c:v>
                </c:pt>
                <c:pt idx="1294">
                  <c:v>4.5479452054794525</c:v>
                </c:pt>
                <c:pt idx="1295">
                  <c:v>4.5506849315068489</c:v>
                </c:pt>
                <c:pt idx="1296">
                  <c:v>4.5534246575342463</c:v>
                </c:pt>
                <c:pt idx="1297">
                  <c:v>4.5561643835616437</c:v>
                </c:pt>
                <c:pt idx="1298">
                  <c:v>4.558904109589041</c:v>
                </c:pt>
                <c:pt idx="1299">
                  <c:v>4.5616438356164384</c:v>
                </c:pt>
                <c:pt idx="1300">
                  <c:v>4.5643835616438357</c:v>
                </c:pt>
                <c:pt idx="1301">
                  <c:v>4.5671232876712331</c:v>
                </c:pt>
                <c:pt idx="1302">
                  <c:v>4.5698630136986305</c:v>
                </c:pt>
                <c:pt idx="1303">
                  <c:v>4.5726027397260278</c:v>
                </c:pt>
                <c:pt idx="1304">
                  <c:v>4.5753424657534243</c:v>
                </c:pt>
                <c:pt idx="1305">
                  <c:v>4.5780821917808217</c:v>
                </c:pt>
                <c:pt idx="1306">
                  <c:v>4.580821917808219</c:v>
                </c:pt>
                <c:pt idx="1307">
                  <c:v>4.5835616438356164</c:v>
                </c:pt>
                <c:pt idx="1308">
                  <c:v>4.5863013698630137</c:v>
                </c:pt>
                <c:pt idx="1309">
                  <c:v>4.5890410958904111</c:v>
                </c:pt>
                <c:pt idx="1310">
                  <c:v>4.5917808219178085</c:v>
                </c:pt>
                <c:pt idx="1311">
                  <c:v>4.5945205479452058</c:v>
                </c:pt>
                <c:pt idx="1312">
                  <c:v>4.5972602739726032</c:v>
                </c:pt>
                <c:pt idx="1313">
                  <c:v>4.5999999999999996</c:v>
                </c:pt>
                <c:pt idx="1314">
                  <c:v>4.602739726027397</c:v>
                </c:pt>
                <c:pt idx="1315">
                  <c:v>4.6054794520547944</c:v>
                </c:pt>
                <c:pt idx="1316">
                  <c:v>4.6082191780821917</c:v>
                </c:pt>
                <c:pt idx="1317">
                  <c:v>4.6109589041095891</c:v>
                </c:pt>
                <c:pt idx="1318">
                  <c:v>4.6136986301369864</c:v>
                </c:pt>
                <c:pt idx="1319">
                  <c:v>4.6164383561643838</c:v>
                </c:pt>
                <c:pt idx="1320">
                  <c:v>4.6191780821917812</c:v>
                </c:pt>
                <c:pt idx="1321">
                  <c:v>4.6219178082191785</c:v>
                </c:pt>
                <c:pt idx="1322">
                  <c:v>4.624657534246575</c:v>
                </c:pt>
                <c:pt idx="1323">
                  <c:v>4.6273972602739724</c:v>
                </c:pt>
                <c:pt idx="1324">
                  <c:v>4.6301369863013697</c:v>
                </c:pt>
                <c:pt idx="1325">
                  <c:v>4.6328767123287671</c:v>
                </c:pt>
                <c:pt idx="1326">
                  <c:v>4.6356164383561644</c:v>
                </c:pt>
                <c:pt idx="1327">
                  <c:v>4.6383561643835618</c:v>
                </c:pt>
                <c:pt idx="1328">
                  <c:v>4.6410958904109592</c:v>
                </c:pt>
                <c:pt idx="1329">
                  <c:v>4.6438356164383565</c:v>
                </c:pt>
                <c:pt idx="1330">
                  <c:v>4.646575342465753</c:v>
                </c:pt>
                <c:pt idx="1331">
                  <c:v>4.6493150684931503</c:v>
                </c:pt>
                <c:pt idx="1332">
                  <c:v>4.6520547945205477</c:v>
                </c:pt>
                <c:pt idx="1333">
                  <c:v>4.6547945205479451</c:v>
                </c:pt>
                <c:pt idx="1334">
                  <c:v>4.6575342465753424</c:v>
                </c:pt>
                <c:pt idx="1335">
                  <c:v>4.6602739726027398</c:v>
                </c:pt>
                <c:pt idx="1336">
                  <c:v>4.6630136986301371</c:v>
                </c:pt>
                <c:pt idx="1337">
                  <c:v>4.6657534246575345</c:v>
                </c:pt>
                <c:pt idx="1338">
                  <c:v>4.6684931506849319</c:v>
                </c:pt>
                <c:pt idx="1339">
                  <c:v>4.6712328767123283</c:v>
                </c:pt>
                <c:pt idx="1340">
                  <c:v>4.6739726027397257</c:v>
                </c:pt>
                <c:pt idx="1341">
                  <c:v>4.6767123287671231</c:v>
                </c:pt>
                <c:pt idx="1342">
                  <c:v>4.6794520547945204</c:v>
                </c:pt>
                <c:pt idx="1343">
                  <c:v>4.6821917808219178</c:v>
                </c:pt>
                <c:pt idx="1344">
                  <c:v>4.6849315068493151</c:v>
                </c:pt>
                <c:pt idx="1345">
                  <c:v>4.6876712328767125</c:v>
                </c:pt>
                <c:pt idx="1346">
                  <c:v>4.6904109589041099</c:v>
                </c:pt>
                <c:pt idx="1347">
                  <c:v>4.6931506849315072</c:v>
                </c:pt>
                <c:pt idx="1348">
                  <c:v>4.6958904109589037</c:v>
                </c:pt>
                <c:pt idx="1349">
                  <c:v>4.6986301369863011</c:v>
                </c:pt>
                <c:pt idx="1350">
                  <c:v>4.7013698630136984</c:v>
                </c:pt>
                <c:pt idx="1351">
                  <c:v>4.7041095890410958</c:v>
                </c:pt>
                <c:pt idx="1352">
                  <c:v>4.7068493150684931</c:v>
                </c:pt>
                <c:pt idx="1353">
                  <c:v>4.7095890410958905</c:v>
                </c:pt>
                <c:pt idx="1354">
                  <c:v>4.7123287671232879</c:v>
                </c:pt>
                <c:pt idx="1355">
                  <c:v>4.7150684931506852</c:v>
                </c:pt>
                <c:pt idx="1356">
                  <c:v>4.7178082191780826</c:v>
                </c:pt>
                <c:pt idx="1357">
                  <c:v>4.720547945205479</c:v>
                </c:pt>
                <c:pt idx="1358">
                  <c:v>4.7232876712328764</c:v>
                </c:pt>
                <c:pt idx="1359">
                  <c:v>4.7260273972602738</c:v>
                </c:pt>
                <c:pt idx="1360">
                  <c:v>4.7287671232876711</c:v>
                </c:pt>
                <c:pt idx="1361">
                  <c:v>4.7315068493150685</c:v>
                </c:pt>
                <c:pt idx="1362">
                  <c:v>4.7342465753424658</c:v>
                </c:pt>
                <c:pt idx="1363">
                  <c:v>4.7369863013698632</c:v>
                </c:pt>
                <c:pt idx="1364">
                  <c:v>4.7397260273972606</c:v>
                </c:pt>
                <c:pt idx="1365">
                  <c:v>4.7424657534246579</c:v>
                </c:pt>
                <c:pt idx="1366">
                  <c:v>4.7452054794520544</c:v>
                </c:pt>
                <c:pt idx="1367">
                  <c:v>4.7479452054794518</c:v>
                </c:pt>
                <c:pt idx="1368">
                  <c:v>4.7506849315068491</c:v>
                </c:pt>
                <c:pt idx="1369">
                  <c:v>4.7534246575342465</c:v>
                </c:pt>
                <c:pt idx="1370">
                  <c:v>4.7561643835616438</c:v>
                </c:pt>
                <c:pt idx="1371">
                  <c:v>4.7589041095890412</c:v>
                </c:pt>
                <c:pt idx="1372">
                  <c:v>4.7616438356164386</c:v>
                </c:pt>
                <c:pt idx="1373">
                  <c:v>4.7643835616438359</c:v>
                </c:pt>
                <c:pt idx="1374">
                  <c:v>4.7671232876712333</c:v>
                </c:pt>
                <c:pt idx="1375">
                  <c:v>4.7698630136986298</c:v>
                </c:pt>
                <c:pt idx="1376">
                  <c:v>4.7726027397260271</c:v>
                </c:pt>
                <c:pt idx="1377">
                  <c:v>4.7753424657534245</c:v>
                </c:pt>
                <c:pt idx="1378">
                  <c:v>4.7780821917808218</c:v>
                </c:pt>
                <c:pt idx="1379">
                  <c:v>4.7808219178082192</c:v>
                </c:pt>
                <c:pt idx="1380">
                  <c:v>4.7835616438356166</c:v>
                </c:pt>
                <c:pt idx="1381">
                  <c:v>4.7863013698630139</c:v>
                </c:pt>
                <c:pt idx="1382">
                  <c:v>4.7890410958904113</c:v>
                </c:pt>
                <c:pt idx="1383">
                  <c:v>4.7917808219178086</c:v>
                </c:pt>
                <c:pt idx="1384">
                  <c:v>4.7945205479452051</c:v>
                </c:pt>
                <c:pt idx="1385">
                  <c:v>4.7972602739726025</c:v>
                </c:pt>
                <c:pt idx="1386">
                  <c:v>4.8</c:v>
                </c:pt>
                <c:pt idx="1387">
                  <c:v>4.8027397260273972</c:v>
                </c:pt>
                <c:pt idx="1388">
                  <c:v>4.8054794520547945</c:v>
                </c:pt>
                <c:pt idx="1389">
                  <c:v>4.8082191780821919</c:v>
                </c:pt>
                <c:pt idx="1390">
                  <c:v>4.8109589041095893</c:v>
                </c:pt>
                <c:pt idx="1391">
                  <c:v>4.8136986301369866</c:v>
                </c:pt>
                <c:pt idx="1392">
                  <c:v>4.816438356164384</c:v>
                </c:pt>
                <c:pt idx="1393">
                  <c:v>4.8191780821917805</c:v>
                </c:pt>
                <c:pt idx="1394">
                  <c:v>4.8219178082191778</c:v>
                </c:pt>
                <c:pt idx="1395">
                  <c:v>4.8246575342465752</c:v>
                </c:pt>
                <c:pt idx="1396">
                  <c:v>4.8273972602739725</c:v>
                </c:pt>
                <c:pt idx="1397">
                  <c:v>4.8301369863013699</c:v>
                </c:pt>
                <c:pt idx="1398">
                  <c:v>4.8328767123287673</c:v>
                </c:pt>
                <c:pt idx="1399">
                  <c:v>4.8356164383561646</c:v>
                </c:pt>
                <c:pt idx="1400">
                  <c:v>4.838356164383562</c:v>
                </c:pt>
                <c:pt idx="1401">
                  <c:v>4.8410958904109593</c:v>
                </c:pt>
                <c:pt idx="1402">
                  <c:v>4.8438356164383558</c:v>
                </c:pt>
                <c:pt idx="1403">
                  <c:v>4.8465753424657532</c:v>
                </c:pt>
                <c:pt idx="1404">
                  <c:v>4.8493150684931505</c:v>
                </c:pt>
                <c:pt idx="1405">
                  <c:v>4.8520547945205479</c:v>
                </c:pt>
                <c:pt idx="1406">
                  <c:v>4.8547945205479452</c:v>
                </c:pt>
                <c:pt idx="1407">
                  <c:v>4.8575342465753426</c:v>
                </c:pt>
                <c:pt idx="1408">
                  <c:v>4.86027397260274</c:v>
                </c:pt>
                <c:pt idx="1409">
                  <c:v>4.8630136986301373</c:v>
                </c:pt>
                <c:pt idx="1410">
                  <c:v>4.8657534246575347</c:v>
                </c:pt>
                <c:pt idx="1411">
                  <c:v>4.8684931506849312</c:v>
                </c:pt>
                <c:pt idx="1412">
                  <c:v>4.8712328767123285</c:v>
                </c:pt>
                <c:pt idx="1413">
                  <c:v>4.8739726027397259</c:v>
                </c:pt>
                <c:pt idx="1414">
                  <c:v>4.8767123287671232</c:v>
                </c:pt>
                <c:pt idx="1415">
                  <c:v>4.8794520547945206</c:v>
                </c:pt>
                <c:pt idx="1416">
                  <c:v>4.882191780821918</c:v>
                </c:pt>
                <c:pt idx="1417">
                  <c:v>4.8849315068493153</c:v>
                </c:pt>
                <c:pt idx="1418">
                  <c:v>4.8876712328767127</c:v>
                </c:pt>
                <c:pt idx="1419">
                  <c:v>4.8904109589041092</c:v>
                </c:pt>
                <c:pt idx="1420">
                  <c:v>4.8931506849315065</c:v>
                </c:pt>
                <c:pt idx="1421">
                  <c:v>4.8958904109589039</c:v>
                </c:pt>
                <c:pt idx="1422">
                  <c:v>4.8986301369863012</c:v>
                </c:pt>
                <c:pt idx="1423">
                  <c:v>4.9013698630136986</c:v>
                </c:pt>
                <c:pt idx="1424">
                  <c:v>4.904109589041096</c:v>
                </c:pt>
                <c:pt idx="1425">
                  <c:v>4.9068493150684933</c:v>
                </c:pt>
                <c:pt idx="1426">
                  <c:v>4.9095890410958907</c:v>
                </c:pt>
                <c:pt idx="1427">
                  <c:v>4.912328767123288</c:v>
                </c:pt>
                <c:pt idx="1428">
                  <c:v>4.9150684931506845</c:v>
                </c:pt>
                <c:pt idx="1429">
                  <c:v>4.9178082191780819</c:v>
                </c:pt>
                <c:pt idx="1430">
                  <c:v>4.9205479452054792</c:v>
                </c:pt>
                <c:pt idx="1431">
                  <c:v>4.9232876712328766</c:v>
                </c:pt>
                <c:pt idx="1432">
                  <c:v>4.9260273972602739</c:v>
                </c:pt>
                <c:pt idx="1433">
                  <c:v>4.9287671232876713</c:v>
                </c:pt>
                <c:pt idx="1434">
                  <c:v>4.9315068493150687</c:v>
                </c:pt>
                <c:pt idx="1435">
                  <c:v>4.934246575342466</c:v>
                </c:pt>
                <c:pt idx="1436">
                  <c:v>4.9369863013698634</c:v>
                </c:pt>
                <c:pt idx="1437">
                  <c:v>4.9397260273972599</c:v>
                </c:pt>
                <c:pt idx="1438">
                  <c:v>4.9424657534246572</c:v>
                </c:pt>
                <c:pt idx="1439">
                  <c:v>4.9452054794520546</c:v>
                </c:pt>
                <c:pt idx="1440">
                  <c:v>4.9479452054794519</c:v>
                </c:pt>
                <c:pt idx="1441">
                  <c:v>4.9506849315068493</c:v>
                </c:pt>
                <c:pt idx="1442">
                  <c:v>4.9534246575342467</c:v>
                </c:pt>
                <c:pt idx="1443">
                  <c:v>4.956164383561644</c:v>
                </c:pt>
                <c:pt idx="1444">
                  <c:v>4.9589041095890414</c:v>
                </c:pt>
                <c:pt idx="1445">
                  <c:v>4.9616438356164387</c:v>
                </c:pt>
                <c:pt idx="1446">
                  <c:v>4.9643835616438352</c:v>
                </c:pt>
                <c:pt idx="1447">
                  <c:v>4.9671232876712326</c:v>
                </c:pt>
                <c:pt idx="1448">
                  <c:v>4.9698630136986299</c:v>
                </c:pt>
                <c:pt idx="1449">
                  <c:v>4.9726027397260273</c:v>
                </c:pt>
                <c:pt idx="1450">
                  <c:v>4.9753424657534246</c:v>
                </c:pt>
                <c:pt idx="1451">
                  <c:v>4.978082191780822</c:v>
                </c:pt>
                <c:pt idx="1452">
                  <c:v>4.9808219178082194</c:v>
                </c:pt>
                <c:pt idx="1453">
                  <c:v>4.9835616438356167</c:v>
                </c:pt>
                <c:pt idx="1454">
                  <c:v>4.9863013698630141</c:v>
                </c:pt>
                <c:pt idx="1455">
                  <c:v>4.9890410958904106</c:v>
                </c:pt>
                <c:pt idx="1456">
                  <c:v>4.9917808219178079</c:v>
                </c:pt>
                <c:pt idx="1457">
                  <c:v>4.9945205479452053</c:v>
                </c:pt>
                <c:pt idx="1458">
                  <c:v>4.9972602739726026</c:v>
                </c:pt>
                <c:pt idx="1459">
                  <c:v>5</c:v>
                </c:pt>
                <c:pt idx="1460">
                  <c:v>5.0027397260273974</c:v>
                </c:pt>
              </c:numCache>
            </c:numRef>
          </c:cat>
          <c:val>
            <c:numRef>
              <c:f>'Stroke1-5yr'!$E$5:$E$1465</c:f>
              <c:numCache>
                <c:formatCode>General</c:formatCode>
                <c:ptCount val="14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5.9999999999999995E-4</c:v>
                </c:pt>
                <c:pt idx="98">
                  <c:v>5.9999999999999995E-4</c:v>
                </c:pt>
                <c:pt idx="99">
                  <c:v>5.9999999999999995E-4</c:v>
                </c:pt>
                <c:pt idx="100">
                  <c:v>5.9999999999999995E-4</c:v>
                </c:pt>
                <c:pt idx="101">
                  <c:v>5.9999999999999995E-4</c:v>
                </c:pt>
                <c:pt idx="102">
                  <c:v>5.9999999999999995E-4</c:v>
                </c:pt>
                <c:pt idx="103">
                  <c:v>5.9999999999999995E-4</c:v>
                </c:pt>
                <c:pt idx="104">
                  <c:v>5.9999999999999995E-4</c:v>
                </c:pt>
                <c:pt idx="105">
                  <c:v>5.9999999999999995E-4</c:v>
                </c:pt>
                <c:pt idx="106">
                  <c:v>5.9999999999999995E-4</c:v>
                </c:pt>
                <c:pt idx="107">
                  <c:v>5.9999999999999995E-4</c:v>
                </c:pt>
                <c:pt idx="108">
                  <c:v>5.9999999999999995E-4</c:v>
                </c:pt>
                <c:pt idx="109">
                  <c:v>5.9999999999999995E-4</c:v>
                </c:pt>
                <c:pt idx="110">
                  <c:v>5.9999999999999995E-4</c:v>
                </c:pt>
                <c:pt idx="111">
                  <c:v>5.9999999999999995E-4</c:v>
                </c:pt>
                <c:pt idx="112">
                  <c:v>5.9999999999999995E-4</c:v>
                </c:pt>
                <c:pt idx="113">
                  <c:v>5.9999999999999995E-4</c:v>
                </c:pt>
                <c:pt idx="114">
                  <c:v>5.9999999999999995E-4</c:v>
                </c:pt>
                <c:pt idx="115">
                  <c:v>5.9999999999999995E-4</c:v>
                </c:pt>
                <c:pt idx="116">
                  <c:v>5.9999999999999995E-4</c:v>
                </c:pt>
                <c:pt idx="117">
                  <c:v>5.9999999999999995E-4</c:v>
                </c:pt>
                <c:pt idx="118">
                  <c:v>5.9999999999999995E-4</c:v>
                </c:pt>
                <c:pt idx="119">
                  <c:v>5.9999999999999995E-4</c:v>
                </c:pt>
                <c:pt idx="120">
                  <c:v>5.9999999999999995E-4</c:v>
                </c:pt>
                <c:pt idx="121">
                  <c:v>5.9999999999999995E-4</c:v>
                </c:pt>
                <c:pt idx="122">
                  <c:v>5.9999999999999995E-4</c:v>
                </c:pt>
                <c:pt idx="123">
                  <c:v>5.9999999999999995E-4</c:v>
                </c:pt>
                <c:pt idx="124">
                  <c:v>5.9999999999999995E-4</c:v>
                </c:pt>
                <c:pt idx="125">
                  <c:v>5.9999999999999995E-4</c:v>
                </c:pt>
                <c:pt idx="126">
                  <c:v>5.9999999999999995E-4</c:v>
                </c:pt>
                <c:pt idx="127">
                  <c:v>5.9999999999999995E-4</c:v>
                </c:pt>
                <c:pt idx="128">
                  <c:v>5.9999999999999995E-4</c:v>
                </c:pt>
                <c:pt idx="129">
                  <c:v>5.9999999999999995E-4</c:v>
                </c:pt>
                <c:pt idx="130">
                  <c:v>5.9999999999999995E-4</c:v>
                </c:pt>
                <c:pt idx="131">
                  <c:v>5.9999999999999995E-4</c:v>
                </c:pt>
                <c:pt idx="132">
                  <c:v>5.9999999999999995E-4</c:v>
                </c:pt>
                <c:pt idx="133">
                  <c:v>5.9999999999999995E-4</c:v>
                </c:pt>
                <c:pt idx="134">
                  <c:v>5.9999999999999995E-4</c:v>
                </c:pt>
                <c:pt idx="135">
                  <c:v>5.9999999999999995E-4</c:v>
                </c:pt>
                <c:pt idx="136">
                  <c:v>5.9999999999999995E-4</c:v>
                </c:pt>
                <c:pt idx="137">
                  <c:v>5.9999999999999995E-4</c:v>
                </c:pt>
                <c:pt idx="138">
                  <c:v>5.9999999999999995E-4</c:v>
                </c:pt>
                <c:pt idx="139">
                  <c:v>5.9999999999999995E-4</c:v>
                </c:pt>
                <c:pt idx="140">
                  <c:v>5.9999999999999995E-4</c:v>
                </c:pt>
                <c:pt idx="141">
                  <c:v>5.9999999999999995E-4</c:v>
                </c:pt>
                <c:pt idx="142">
                  <c:v>5.9999999999999995E-4</c:v>
                </c:pt>
                <c:pt idx="143">
                  <c:v>5.9999999999999995E-4</c:v>
                </c:pt>
                <c:pt idx="144">
                  <c:v>5.9999999999999995E-4</c:v>
                </c:pt>
                <c:pt idx="145">
                  <c:v>5.9999999999999995E-4</c:v>
                </c:pt>
                <c:pt idx="146">
                  <c:v>5.9999999999999995E-4</c:v>
                </c:pt>
                <c:pt idx="147">
                  <c:v>5.9999999999999995E-4</c:v>
                </c:pt>
                <c:pt idx="148">
                  <c:v>5.9999999999999995E-4</c:v>
                </c:pt>
                <c:pt idx="149">
                  <c:v>5.9999999999999995E-4</c:v>
                </c:pt>
                <c:pt idx="150">
                  <c:v>5.9999999999999995E-4</c:v>
                </c:pt>
                <c:pt idx="151">
                  <c:v>5.9999999999999995E-4</c:v>
                </c:pt>
                <c:pt idx="152">
                  <c:v>5.9999999999999995E-4</c:v>
                </c:pt>
                <c:pt idx="153">
                  <c:v>5.9999999999999995E-4</c:v>
                </c:pt>
                <c:pt idx="154">
                  <c:v>5.9999999999999995E-4</c:v>
                </c:pt>
                <c:pt idx="155">
                  <c:v>5.9999999999999995E-4</c:v>
                </c:pt>
                <c:pt idx="156">
                  <c:v>5.9999999999999995E-4</c:v>
                </c:pt>
                <c:pt idx="157">
                  <c:v>5.9999999999999995E-4</c:v>
                </c:pt>
                <c:pt idx="158">
                  <c:v>5.9999999999999995E-4</c:v>
                </c:pt>
                <c:pt idx="159">
                  <c:v>5.9999999999999995E-4</c:v>
                </c:pt>
                <c:pt idx="160">
                  <c:v>5.9999999999999995E-4</c:v>
                </c:pt>
                <c:pt idx="161">
                  <c:v>5.9999999999999995E-4</c:v>
                </c:pt>
                <c:pt idx="162">
                  <c:v>5.9999999999999995E-4</c:v>
                </c:pt>
                <c:pt idx="163">
                  <c:v>5.9999999999999995E-4</c:v>
                </c:pt>
                <c:pt idx="164">
                  <c:v>5.9999999999999995E-4</c:v>
                </c:pt>
                <c:pt idx="165">
                  <c:v>5.9999999999999995E-4</c:v>
                </c:pt>
                <c:pt idx="166">
                  <c:v>5.9999999999999995E-4</c:v>
                </c:pt>
                <c:pt idx="167">
                  <c:v>5.9999999999999995E-4</c:v>
                </c:pt>
                <c:pt idx="168">
                  <c:v>5.9999999999999995E-4</c:v>
                </c:pt>
                <c:pt idx="169">
                  <c:v>5.9999999999999995E-4</c:v>
                </c:pt>
                <c:pt idx="170">
                  <c:v>5.9999999999999995E-4</c:v>
                </c:pt>
                <c:pt idx="171">
                  <c:v>5.9999999999999995E-4</c:v>
                </c:pt>
                <c:pt idx="172">
                  <c:v>5.9999999999999995E-4</c:v>
                </c:pt>
                <c:pt idx="173">
                  <c:v>5.9999999999999995E-4</c:v>
                </c:pt>
                <c:pt idx="174">
                  <c:v>5.9999999999999995E-4</c:v>
                </c:pt>
                <c:pt idx="175">
                  <c:v>5.9999999999999995E-4</c:v>
                </c:pt>
                <c:pt idx="176">
                  <c:v>5.9999999999999995E-4</c:v>
                </c:pt>
                <c:pt idx="177">
                  <c:v>5.9999999999999995E-4</c:v>
                </c:pt>
                <c:pt idx="178">
                  <c:v>5.9999999999999995E-4</c:v>
                </c:pt>
                <c:pt idx="179">
                  <c:v>5.9999999999999995E-4</c:v>
                </c:pt>
                <c:pt idx="180">
                  <c:v>5.9999999999999995E-4</c:v>
                </c:pt>
                <c:pt idx="181">
                  <c:v>5.9999999999999995E-4</c:v>
                </c:pt>
                <c:pt idx="182">
                  <c:v>5.9999999999999995E-4</c:v>
                </c:pt>
                <c:pt idx="183">
                  <c:v>5.9999999999999995E-4</c:v>
                </c:pt>
                <c:pt idx="184">
                  <c:v>5.9999999999999995E-4</c:v>
                </c:pt>
                <c:pt idx="185">
                  <c:v>5.9999999999999995E-4</c:v>
                </c:pt>
                <c:pt idx="186">
                  <c:v>5.9999999999999995E-4</c:v>
                </c:pt>
                <c:pt idx="187">
                  <c:v>5.9999999999999995E-4</c:v>
                </c:pt>
                <c:pt idx="188">
                  <c:v>5.9999999999999995E-4</c:v>
                </c:pt>
                <c:pt idx="189">
                  <c:v>5.9999999999999995E-4</c:v>
                </c:pt>
                <c:pt idx="190">
                  <c:v>5.9999999999999995E-4</c:v>
                </c:pt>
                <c:pt idx="191">
                  <c:v>5.9999999999999995E-4</c:v>
                </c:pt>
                <c:pt idx="192">
                  <c:v>5.9999999999999995E-4</c:v>
                </c:pt>
                <c:pt idx="193">
                  <c:v>5.9999999999999995E-4</c:v>
                </c:pt>
                <c:pt idx="194">
                  <c:v>5.9999999999999995E-4</c:v>
                </c:pt>
                <c:pt idx="195">
                  <c:v>5.9999999999999995E-4</c:v>
                </c:pt>
                <c:pt idx="196">
                  <c:v>5.9999999999999995E-4</c:v>
                </c:pt>
                <c:pt idx="197">
                  <c:v>5.9999999999999995E-4</c:v>
                </c:pt>
                <c:pt idx="198">
                  <c:v>5.9999999999999995E-4</c:v>
                </c:pt>
                <c:pt idx="199">
                  <c:v>5.9999999999999995E-4</c:v>
                </c:pt>
                <c:pt idx="200">
                  <c:v>5.9999999999999995E-4</c:v>
                </c:pt>
                <c:pt idx="201">
                  <c:v>5.9999999999999995E-4</c:v>
                </c:pt>
                <c:pt idx="202">
                  <c:v>5.9999999999999995E-4</c:v>
                </c:pt>
                <c:pt idx="203">
                  <c:v>5.9999999999999995E-4</c:v>
                </c:pt>
                <c:pt idx="204">
                  <c:v>5.9999999999999995E-4</c:v>
                </c:pt>
                <c:pt idx="205">
                  <c:v>5.9999999999999995E-4</c:v>
                </c:pt>
                <c:pt idx="206">
                  <c:v>5.9999999999999995E-4</c:v>
                </c:pt>
                <c:pt idx="207">
                  <c:v>5.9999999999999995E-4</c:v>
                </c:pt>
                <c:pt idx="208">
                  <c:v>5.9999999999999995E-4</c:v>
                </c:pt>
                <c:pt idx="209">
                  <c:v>5.9999999999999995E-4</c:v>
                </c:pt>
                <c:pt idx="210">
                  <c:v>5.9999999999999995E-4</c:v>
                </c:pt>
                <c:pt idx="211">
                  <c:v>5.9999999999999995E-4</c:v>
                </c:pt>
                <c:pt idx="212">
                  <c:v>5.9999999999999995E-4</c:v>
                </c:pt>
                <c:pt idx="213">
                  <c:v>5.9999999999999995E-4</c:v>
                </c:pt>
                <c:pt idx="214">
                  <c:v>5.9999999999999995E-4</c:v>
                </c:pt>
                <c:pt idx="215">
                  <c:v>5.9999999999999995E-4</c:v>
                </c:pt>
                <c:pt idx="216">
                  <c:v>5.9999999999999995E-4</c:v>
                </c:pt>
                <c:pt idx="217">
                  <c:v>5.9999999999999995E-4</c:v>
                </c:pt>
                <c:pt idx="218">
                  <c:v>5.9999999999999995E-4</c:v>
                </c:pt>
                <c:pt idx="219">
                  <c:v>5.9999999999999995E-4</c:v>
                </c:pt>
                <c:pt idx="220">
                  <c:v>5.9999999999999995E-4</c:v>
                </c:pt>
                <c:pt idx="221">
                  <c:v>5.9999999999999995E-4</c:v>
                </c:pt>
                <c:pt idx="222">
                  <c:v>5.9999999999999995E-4</c:v>
                </c:pt>
                <c:pt idx="223">
                  <c:v>5.9999999999999995E-4</c:v>
                </c:pt>
                <c:pt idx="224">
                  <c:v>5.9999999999999995E-4</c:v>
                </c:pt>
                <c:pt idx="225">
                  <c:v>5.9999999999999995E-4</c:v>
                </c:pt>
                <c:pt idx="226">
                  <c:v>5.9999999999999995E-4</c:v>
                </c:pt>
                <c:pt idx="227">
                  <c:v>5.9999999999999995E-4</c:v>
                </c:pt>
                <c:pt idx="228">
                  <c:v>5.9999999999999995E-4</c:v>
                </c:pt>
                <c:pt idx="229">
                  <c:v>5.9999999999999995E-4</c:v>
                </c:pt>
                <c:pt idx="230">
                  <c:v>5.9999999999999995E-4</c:v>
                </c:pt>
                <c:pt idx="231">
                  <c:v>5.9999999999999995E-4</c:v>
                </c:pt>
                <c:pt idx="232">
                  <c:v>5.9999999999999995E-4</c:v>
                </c:pt>
                <c:pt idx="233">
                  <c:v>5.9999999999999995E-4</c:v>
                </c:pt>
                <c:pt idx="234">
                  <c:v>5.9999999999999995E-4</c:v>
                </c:pt>
                <c:pt idx="235">
                  <c:v>5.9999999999999995E-4</c:v>
                </c:pt>
                <c:pt idx="236">
                  <c:v>5.9999999999999995E-4</c:v>
                </c:pt>
                <c:pt idx="237">
                  <c:v>5.9999999999999995E-4</c:v>
                </c:pt>
                <c:pt idx="238">
                  <c:v>5.9999999999999995E-4</c:v>
                </c:pt>
                <c:pt idx="239">
                  <c:v>5.9999999999999995E-4</c:v>
                </c:pt>
                <c:pt idx="240">
                  <c:v>5.9999999999999995E-4</c:v>
                </c:pt>
                <c:pt idx="241">
                  <c:v>5.9999999999999995E-4</c:v>
                </c:pt>
                <c:pt idx="242">
                  <c:v>5.9999999999999995E-4</c:v>
                </c:pt>
                <c:pt idx="243">
                  <c:v>5.9999999999999995E-4</c:v>
                </c:pt>
                <c:pt idx="244">
                  <c:v>5.9999999999999995E-4</c:v>
                </c:pt>
                <c:pt idx="245">
                  <c:v>5.9999999999999995E-4</c:v>
                </c:pt>
                <c:pt idx="246">
                  <c:v>5.9999999999999995E-4</c:v>
                </c:pt>
                <c:pt idx="247">
                  <c:v>5.9999999999999995E-4</c:v>
                </c:pt>
                <c:pt idx="248">
                  <c:v>5.9999999999999995E-4</c:v>
                </c:pt>
                <c:pt idx="249">
                  <c:v>5.9999999999999995E-4</c:v>
                </c:pt>
                <c:pt idx="250">
                  <c:v>5.9999999999999995E-4</c:v>
                </c:pt>
                <c:pt idx="251">
                  <c:v>5.9999999999999995E-4</c:v>
                </c:pt>
                <c:pt idx="252">
                  <c:v>5.9999999999999995E-4</c:v>
                </c:pt>
                <c:pt idx="253">
                  <c:v>5.9999999999999995E-4</c:v>
                </c:pt>
                <c:pt idx="254">
                  <c:v>5.9999999999999995E-4</c:v>
                </c:pt>
                <c:pt idx="255">
                  <c:v>5.9999999999999995E-4</c:v>
                </c:pt>
                <c:pt idx="256">
                  <c:v>5.9999999999999995E-4</c:v>
                </c:pt>
                <c:pt idx="257">
                  <c:v>5.9999999999999995E-4</c:v>
                </c:pt>
                <c:pt idx="258">
                  <c:v>5.9999999999999995E-4</c:v>
                </c:pt>
                <c:pt idx="259">
                  <c:v>5.9999999999999995E-4</c:v>
                </c:pt>
                <c:pt idx="260">
                  <c:v>1.2999999999999999E-3</c:v>
                </c:pt>
                <c:pt idx="261">
                  <c:v>1.2999999999999999E-3</c:v>
                </c:pt>
                <c:pt idx="262">
                  <c:v>1.2999999999999999E-3</c:v>
                </c:pt>
                <c:pt idx="263">
                  <c:v>1.2999999999999999E-3</c:v>
                </c:pt>
                <c:pt idx="264">
                  <c:v>1.2999999999999999E-3</c:v>
                </c:pt>
                <c:pt idx="265">
                  <c:v>1.2999999999999999E-3</c:v>
                </c:pt>
                <c:pt idx="266">
                  <c:v>1.2999999999999999E-3</c:v>
                </c:pt>
                <c:pt idx="267">
                  <c:v>1.2999999999999999E-3</c:v>
                </c:pt>
                <c:pt idx="268">
                  <c:v>1.2999999999999999E-3</c:v>
                </c:pt>
                <c:pt idx="269">
                  <c:v>1.2999999999999999E-3</c:v>
                </c:pt>
                <c:pt idx="270">
                  <c:v>1.2999999999999999E-3</c:v>
                </c:pt>
                <c:pt idx="271">
                  <c:v>1.2999999999999999E-3</c:v>
                </c:pt>
                <c:pt idx="272">
                  <c:v>1.2999999999999999E-3</c:v>
                </c:pt>
                <c:pt idx="273">
                  <c:v>1.2999999999999999E-3</c:v>
                </c:pt>
                <c:pt idx="274">
                  <c:v>1.2999999999999999E-3</c:v>
                </c:pt>
                <c:pt idx="275">
                  <c:v>1.2999999999999999E-3</c:v>
                </c:pt>
                <c:pt idx="276">
                  <c:v>1.2999999999999999E-3</c:v>
                </c:pt>
                <c:pt idx="277">
                  <c:v>1.2999999999999999E-3</c:v>
                </c:pt>
                <c:pt idx="278">
                  <c:v>1.2999999999999999E-3</c:v>
                </c:pt>
                <c:pt idx="279">
                  <c:v>1.2999999999999999E-3</c:v>
                </c:pt>
                <c:pt idx="280">
                  <c:v>1.9E-3</c:v>
                </c:pt>
                <c:pt idx="281">
                  <c:v>1.9E-3</c:v>
                </c:pt>
                <c:pt idx="282">
                  <c:v>1.9E-3</c:v>
                </c:pt>
                <c:pt idx="283">
                  <c:v>1.9E-3</c:v>
                </c:pt>
                <c:pt idx="284">
                  <c:v>1.9E-3</c:v>
                </c:pt>
                <c:pt idx="285">
                  <c:v>1.9E-3</c:v>
                </c:pt>
                <c:pt idx="286">
                  <c:v>1.9E-3</c:v>
                </c:pt>
                <c:pt idx="287">
                  <c:v>1.9E-3</c:v>
                </c:pt>
                <c:pt idx="288">
                  <c:v>1.9E-3</c:v>
                </c:pt>
                <c:pt idx="289">
                  <c:v>1.9E-3</c:v>
                </c:pt>
                <c:pt idx="290">
                  <c:v>1.9E-3</c:v>
                </c:pt>
                <c:pt idx="291">
                  <c:v>1.9E-3</c:v>
                </c:pt>
                <c:pt idx="292">
                  <c:v>1.9E-3</c:v>
                </c:pt>
                <c:pt idx="293">
                  <c:v>1.9E-3</c:v>
                </c:pt>
                <c:pt idx="294">
                  <c:v>1.9E-3</c:v>
                </c:pt>
                <c:pt idx="295">
                  <c:v>1.9E-3</c:v>
                </c:pt>
                <c:pt idx="296">
                  <c:v>1.9E-3</c:v>
                </c:pt>
                <c:pt idx="297">
                  <c:v>1.9E-3</c:v>
                </c:pt>
                <c:pt idx="298">
                  <c:v>1.9E-3</c:v>
                </c:pt>
                <c:pt idx="299">
                  <c:v>1.9E-3</c:v>
                </c:pt>
                <c:pt idx="300">
                  <c:v>1.9E-3</c:v>
                </c:pt>
                <c:pt idx="301">
                  <c:v>1.9E-3</c:v>
                </c:pt>
                <c:pt idx="302">
                  <c:v>1.9E-3</c:v>
                </c:pt>
                <c:pt idx="303">
                  <c:v>1.9E-3</c:v>
                </c:pt>
                <c:pt idx="304">
                  <c:v>1.9E-3</c:v>
                </c:pt>
                <c:pt idx="305">
                  <c:v>1.9E-3</c:v>
                </c:pt>
                <c:pt idx="306">
                  <c:v>1.9E-3</c:v>
                </c:pt>
                <c:pt idx="307">
                  <c:v>1.9E-3</c:v>
                </c:pt>
                <c:pt idx="308">
                  <c:v>1.9E-3</c:v>
                </c:pt>
                <c:pt idx="309">
                  <c:v>1.9E-3</c:v>
                </c:pt>
                <c:pt idx="310">
                  <c:v>1.9E-3</c:v>
                </c:pt>
                <c:pt idx="311">
                  <c:v>1.9E-3</c:v>
                </c:pt>
                <c:pt idx="312">
                  <c:v>1.9E-3</c:v>
                </c:pt>
                <c:pt idx="313">
                  <c:v>1.9E-3</c:v>
                </c:pt>
                <c:pt idx="314">
                  <c:v>1.9E-3</c:v>
                </c:pt>
                <c:pt idx="315">
                  <c:v>1.9E-3</c:v>
                </c:pt>
                <c:pt idx="316">
                  <c:v>1.9E-3</c:v>
                </c:pt>
                <c:pt idx="317">
                  <c:v>1.9E-3</c:v>
                </c:pt>
                <c:pt idx="318">
                  <c:v>1.9E-3</c:v>
                </c:pt>
                <c:pt idx="319">
                  <c:v>1.9E-3</c:v>
                </c:pt>
                <c:pt idx="320">
                  <c:v>1.9E-3</c:v>
                </c:pt>
                <c:pt idx="321">
                  <c:v>1.9E-3</c:v>
                </c:pt>
                <c:pt idx="322">
                  <c:v>1.9E-3</c:v>
                </c:pt>
                <c:pt idx="323">
                  <c:v>1.9E-3</c:v>
                </c:pt>
                <c:pt idx="324">
                  <c:v>1.9E-3</c:v>
                </c:pt>
                <c:pt idx="325">
                  <c:v>1.9E-3</c:v>
                </c:pt>
                <c:pt idx="326">
                  <c:v>1.9E-3</c:v>
                </c:pt>
                <c:pt idx="327">
                  <c:v>1.9E-3</c:v>
                </c:pt>
                <c:pt idx="328">
                  <c:v>1.9E-3</c:v>
                </c:pt>
                <c:pt idx="329">
                  <c:v>1.9E-3</c:v>
                </c:pt>
                <c:pt idx="330">
                  <c:v>1.9E-3</c:v>
                </c:pt>
                <c:pt idx="331">
                  <c:v>1.9E-3</c:v>
                </c:pt>
                <c:pt idx="332">
                  <c:v>1.9E-3</c:v>
                </c:pt>
                <c:pt idx="333">
                  <c:v>1.9E-3</c:v>
                </c:pt>
                <c:pt idx="334">
                  <c:v>1.9E-3</c:v>
                </c:pt>
                <c:pt idx="335">
                  <c:v>1.9E-3</c:v>
                </c:pt>
                <c:pt idx="336">
                  <c:v>1.9E-3</c:v>
                </c:pt>
                <c:pt idx="337">
                  <c:v>1.9E-3</c:v>
                </c:pt>
                <c:pt idx="338">
                  <c:v>1.9E-3</c:v>
                </c:pt>
                <c:pt idx="339">
                  <c:v>1.9E-3</c:v>
                </c:pt>
                <c:pt idx="340">
                  <c:v>2.5999999999999999E-3</c:v>
                </c:pt>
                <c:pt idx="341">
                  <c:v>2.5999999999999999E-3</c:v>
                </c:pt>
                <c:pt idx="342">
                  <c:v>2.5999999999999999E-3</c:v>
                </c:pt>
                <c:pt idx="343">
                  <c:v>2.5999999999999999E-3</c:v>
                </c:pt>
                <c:pt idx="344">
                  <c:v>2.5999999999999999E-3</c:v>
                </c:pt>
                <c:pt idx="345">
                  <c:v>2.5999999999999999E-3</c:v>
                </c:pt>
                <c:pt idx="346">
                  <c:v>2.5999999999999999E-3</c:v>
                </c:pt>
                <c:pt idx="347">
                  <c:v>2.5999999999999999E-3</c:v>
                </c:pt>
                <c:pt idx="348">
                  <c:v>2.5999999999999999E-3</c:v>
                </c:pt>
                <c:pt idx="349">
                  <c:v>2.5999999999999999E-3</c:v>
                </c:pt>
                <c:pt idx="350">
                  <c:v>2.5999999999999999E-3</c:v>
                </c:pt>
                <c:pt idx="351">
                  <c:v>2.5999999999999999E-3</c:v>
                </c:pt>
                <c:pt idx="352">
                  <c:v>2.5999999999999999E-3</c:v>
                </c:pt>
                <c:pt idx="353">
                  <c:v>2.5999999999999999E-3</c:v>
                </c:pt>
                <c:pt idx="354">
                  <c:v>2.5999999999999999E-3</c:v>
                </c:pt>
                <c:pt idx="355">
                  <c:v>2.5999999999999999E-3</c:v>
                </c:pt>
                <c:pt idx="356">
                  <c:v>2.5999999999999999E-3</c:v>
                </c:pt>
                <c:pt idx="357">
                  <c:v>2.5999999999999999E-3</c:v>
                </c:pt>
                <c:pt idx="358">
                  <c:v>3.2000000000000002E-3</c:v>
                </c:pt>
                <c:pt idx="359">
                  <c:v>3.2000000000000002E-3</c:v>
                </c:pt>
                <c:pt idx="360">
                  <c:v>3.2000000000000002E-3</c:v>
                </c:pt>
                <c:pt idx="361">
                  <c:v>3.2000000000000002E-3</c:v>
                </c:pt>
                <c:pt idx="362">
                  <c:v>3.2000000000000002E-3</c:v>
                </c:pt>
                <c:pt idx="363">
                  <c:v>3.2000000000000002E-3</c:v>
                </c:pt>
                <c:pt idx="364">
                  <c:v>3.2000000000000002E-3</c:v>
                </c:pt>
                <c:pt idx="365">
                  <c:v>3.2000000000000002E-3</c:v>
                </c:pt>
                <c:pt idx="366">
                  <c:v>3.2000000000000002E-3</c:v>
                </c:pt>
                <c:pt idx="367">
                  <c:v>3.2000000000000002E-3</c:v>
                </c:pt>
                <c:pt idx="368">
                  <c:v>3.2000000000000002E-3</c:v>
                </c:pt>
                <c:pt idx="369">
                  <c:v>3.2000000000000002E-3</c:v>
                </c:pt>
                <c:pt idx="370">
                  <c:v>3.2000000000000002E-3</c:v>
                </c:pt>
                <c:pt idx="371">
                  <c:v>3.2000000000000002E-3</c:v>
                </c:pt>
                <c:pt idx="372">
                  <c:v>3.2000000000000002E-3</c:v>
                </c:pt>
                <c:pt idx="373">
                  <c:v>3.2000000000000002E-3</c:v>
                </c:pt>
                <c:pt idx="374">
                  <c:v>3.2000000000000002E-3</c:v>
                </c:pt>
                <c:pt idx="375">
                  <c:v>3.2000000000000002E-3</c:v>
                </c:pt>
                <c:pt idx="376">
                  <c:v>3.2000000000000002E-3</c:v>
                </c:pt>
                <c:pt idx="377">
                  <c:v>3.2000000000000002E-3</c:v>
                </c:pt>
                <c:pt idx="378">
                  <c:v>3.2000000000000002E-3</c:v>
                </c:pt>
                <c:pt idx="379">
                  <c:v>3.2000000000000002E-3</c:v>
                </c:pt>
                <c:pt idx="380">
                  <c:v>3.2000000000000002E-3</c:v>
                </c:pt>
                <c:pt idx="381">
                  <c:v>3.2000000000000002E-3</c:v>
                </c:pt>
                <c:pt idx="382">
                  <c:v>3.2000000000000002E-3</c:v>
                </c:pt>
                <c:pt idx="383">
                  <c:v>3.2000000000000002E-3</c:v>
                </c:pt>
                <c:pt idx="384">
                  <c:v>3.2000000000000002E-3</c:v>
                </c:pt>
                <c:pt idx="385">
                  <c:v>3.2000000000000002E-3</c:v>
                </c:pt>
                <c:pt idx="386">
                  <c:v>3.2000000000000002E-3</c:v>
                </c:pt>
                <c:pt idx="387">
                  <c:v>3.2000000000000002E-3</c:v>
                </c:pt>
                <c:pt idx="388">
                  <c:v>3.2000000000000002E-3</c:v>
                </c:pt>
                <c:pt idx="389">
                  <c:v>3.2000000000000002E-3</c:v>
                </c:pt>
                <c:pt idx="390">
                  <c:v>3.2000000000000002E-3</c:v>
                </c:pt>
                <c:pt idx="391">
                  <c:v>3.2000000000000002E-3</c:v>
                </c:pt>
                <c:pt idx="392">
                  <c:v>3.2000000000000002E-3</c:v>
                </c:pt>
                <c:pt idx="393">
                  <c:v>3.2000000000000002E-3</c:v>
                </c:pt>
                <c:pt idx="394">
                  <c:v>3.2000000000000002E-3</c:v>
                </c:pt>
                <c:pt idx="395">
                  <c:v>3.2000000000000002E-3</c:v>
                </c:pt>
                <c:pt idx="396">
                  <c:v>3.2000000000000002E-3</c:v>
                </c:pt>
                <c:pt idx="397">
                  <c:v>3.2000000000000002E-3</c:v>
                </c:pt>
                <c:pt idx="398">
                  <c:v>3.2000000000000002E-3</c:v>
                </c:pt>
                <c:pt idx="399">
                  <c:v>3.2000000000000002E-3</c:v>
                </c:pt>
                <c:pt idx="400">
                  <c:v>3.2000000000000002E-3</c:v>
                </c:pt>
                <c:pt idx="401">
                  <c:v>3.2000000000000002E-3</c:v>
                </c:pt>
                <c:pt idx="402">
                  <c:v>3.2000000000000002E-3</c:v>
                </c:pt>
                <c:pt idx="403">
                  <c:v>3.2000000000000002E-3</c:v>
                </c:pt>
                <c:pt idx="404">
                  <c:v>3.2000000000000002E-3</c:v>
                </c:pt>
                <c:pt idx="405">
                  <c:v>3.2000000000000002E-3</c:v>
                </c:pt>
                <c:pt idx="406">
                  <c:v>3.2000000000000002E-3</c:v>
                </c:pt>
                <c:pt idx="407">
                  <c:v>3.2000000000000002E-3</c:v>
                </c:pt>
                <c:pt idx="408">
                  <c:v>3.2000000000000002E-3</c:v>
                </c:pt>
                <c:pt idx="409">
                  <c:v>3.2000000000000002E-3</c:v>
                </c:pt>
                <c:pt idx="410">
                  <c:v>3.2000000000000002E-3</c:v>
                </c:pt>
                <c:pt idx="411">
                  <c:v>3.2000000000000002E-3</c:v>
                </c:pt>
                <c:pt idx="412">
                  <c:v>3.2000000000000002E-3</c:v>
                </c:pt>
                <c:pt idx="413">
                  <c:v>3.2000000000000002E-3</c:v>
                </c:pt>
                <c:pt idx="414">
                  <c:v>3.2000000000000002E-3</c:v>
                </c:pt>
                <c:pt idx="415">
                  <c:v>3.2000000000000002E-3</c:v>
                </c:pt>
                <c:pt idx="416">
                  <c:v>3.2000000000000002E-3</c:v>
                </c:pt>
                <c:pt idx="417">
                  <c:v>3.2000000000000002E-3</c:v>
                </c:pt>
                <c:pt idx="418">
                  <c:v>3.2000000000000002E-3</c:v>
                </c:pt>
                <c:pt idx="419">
                  <c:v>3.2000000000000002E-3</c:v>
                </c:pt>
                <c:pt idx="420">
                  <c:v>3.2000000000000002E-3</c:v>
                </c:pt>
                <c:pt idx="421">
                  <c:v>3.2000000000000002E-3</c:v>
                </c:pt>
                <c:pt idx="422">
                  <c:v>3.2000000000000002E-3</c:v>
                </c:pt>
                <c:pt idx="423">
                  <c:v>3.2000000000000002E-3</c:v>
                </c:pt>
                <c:pt idx="424">
                  <c:v>3.2000000000000002E-3</c:v>
                </c:pt>
                <c:pt idx="425">
                  <c:v>3.2000000000000002E-3</c:v>
                </c:pt>
                <c:pt idx="426">
                  <c:v>3.2000000000000002E-3</c:v>
                </c:pt>
                <c:pt idx="427">
                  <c:v>3.2000000000000002E-3</c:v>
                </c:pt>
                <c:pt idx="428">
                  <c:v>3.2000000000000002E-3</c:v>
                </c:pt>
                <c:pt idx="429">
                  <c:v>3.2000000000000002E-3</c:v>
                </c:pt>
                <c:pt idx="430">
                  <c:v>3.2000000000000002E-3</c:v>
                </c:pt>
                <c:pt idx="431">
                  <c:v>3.2000000000000002E-3</c:v>
                </c:pt>
                <c:pt idx="432">
                  <c:v>3.2000000000000002E-3</c:v>
                </c:pt>
                <c:pt idx="433">
                  <c:v>3.2000000000000002E-3</c:v>
                </c:pt>
                <c:pt idx="434">
                  <c:v>3.2000000000000002E-3</c:v>
                </c:pt>
                <c:pt idx="435">
                  <c:v>3.2000000000000002E-3</c:v>
                </c:pt>
                <c:pt idx="436">
                  <c:v>3.2000000000000002E-3</c:v>
                </c:pt>
                <c:pt idx="437">
                  <c:v>3.2000000000000002E-3</c:v>
                </c:pt>
                <c:pt idx="438">
                  <c:v>3.2000000000000002E-3</c:v>
                </c:pt>
                <c:pt idx="439">
                  <c:v>3.2000000000000002E-3</c:v>
                </c:pt>
                <c:pt idx="440">
                  <c:v>3.8999999999999998E-3</c:v>
                </c:pt>
                <c:pt idx="441">
                  <c:v>3.8999999999999998E-3</c:v>
                </c:pt>
                <c:pt idx="442">
                  <c:v>3.8999999999999998E-3</c:v>
                </c:pt>
                <c:pt idx="443">
                  <c:v>3.8999999999999998E-3</c:v>
                </c:pt>
                <c:pt idx="444">
                  <c:v>3.8999999999999998E-3</c:v>
                </c:pt>
                <c:pt idx="445">
                  <c:v>3.8999999999999998E-3</c:v>
                </c:pt>
                <c:pt idx="446">
                  <c:v>3.8999999999999998E-3</c:v>
                </c:pt>
                <c:pt idx="447">
                  <c:v>3.8999999999999998E-3</c:v>
                </c:pt>
                <c:pt idx="448">
                  <c:v>3.8999999999999998E-3</c:v>
                </c:pt>
                <c:pt idx="449">
                  <c:v>3.8999999999999998E-3</c:v>
                </c:pt>
                <c:pt idx="450">
                  <c:v>3.8999999999999998E-3</c:v>
                </c:pt>
                <c:pt idx="451">
                  <c:v>3.8999999999999998E-3</c:v>
                </c:pt>
                <c:pt idx="452">
                  <c:v>3.8999999999999998E-3</c:v>
                </c:pt>
                <c:pt idx="453">
                  <c:v>3.8999999999999998E-3</c:v>
                </c:pt>
                <c:pt idx="454">
                  <c:v>3.8999999999999998E-3</c:v>
                </c:pt>
                <c:pt idx="455">
                  <c:v>3.8999999999999998E-3</c:v>
                </c:pt>
                <c:pt idx="456">
                  <c:v>3.8999999999999998E-3</c:v>
                </c:pt>
                <c:pt idx="457">
                  <c:v>3.8999999999999998E-3</c:v>
                </c:pt>
                <c:pt idx="458">
                  <c:v>3.8999999999999998E-3</c:v>
                </c:pt>
                <c:pt idx="459">
                  <c:v>3.8999999999999998E-3</c:v>
                </c:pt>
                <c:pt idx="460">
                  <c:v>3.8999999999999998E-3</c:v>
                </c:pt>
                <c:pt idx="461">
                  <c:v>3.8999999999999998E-3</c:v>
                </c:pt>
                <c:pt idx="462">
                  <c:v>3.8999999999999998E-3</c:v>
                </c:pt>
                <c:pt idx="463">
                  <c:v>3.8999999999999998E-3</c:v>
                </c:pt>
                <c:pt idx="464">
                  <c:v>3.8999999999999998E-3</c:v>
                </c:pt>
                <c:pt idx="465">
                  <c:v>3.8999999999999998E-3</c:v>
                </c:pt>
                <c:pt idx="466">
                  <c:v>3.8999999999999998E-3</c:v>
                </c:pt>
                <c:pt idx="467">
                  <c:v>3.8999999999999998E-3</c:v>
                </c:pt>
                <c:pt idx="468">
                  <c:v>3.8999999999999998E-3</c:v>
                </c:pt>
                <c:pt idx="469">
                  <c:v>3.8999999999999998E-3</c:v>
                </c:pt>
                <c:pt idx="470">
                  <c:v>3.8999999999999998E-3</c:v>
                </c:pt>
                <c:pt idx="471">
                  <c:v>3.8999999999999998E-3</c:v>
                </c:pt>
                <c:pt idx="472">
                  <c:v>4.4999999999999997E-3</c:v>
                </c:pt>
                <c:pt idx="473">
                  <c:v>4.4999999999999997E-3</c:v>
                </c:pt>
                <c:pt idx="474">
                  <c:v>4.4999999999999997E-3</c:v>
                </c:pt>
                <c:pt idx="475">
                  <c:v>4.4999999999999997E-3</c:v>
                </c:pt>
                <c:pt idx="476">
                  <c:v>4.4999999999999997E-3</c:v>
                </c:pt>
                <c:pt idx="477">
                  <c:v>4.4999999999999997E-3</c:v>
                </c:pt>
                <c:pt idx="478">
                  <c:v>4.4999999999999997E-3</c:v>
                </c:pt>
                <c:pt idx="479">
                  <c:v>4.4999999999999997E-3</c:v>
                </c:pt>
                <c:pt idx="480">
                  <c:v>4.4999999999999997E-3</c:v>
                </c:pt>
                <c:pt idx="481">
                  <c:v>4.4999999999999997E-3</c:v>
                </c:pt>
                <c:pt idx="482">
                  <c:v>4.4999999999999997E-3</c:v>
                </c:pt>
                <c:pt idx="483">
                  <c:v>4.4999999999999997E-3</c:v>
                </c:pt>
                <c:pt idx="484">
                  <c:v>4.4999999999999997E-3</c:v>
                </c:pt>
                <c:pt idx="485">
                  <c:v>4.4999999999999997E-3</c:v>
                </c:pt>
                <c:pt idx="486">
                  <c:v>4.4999999999999997E-3</c:v>
                </c:pt>
                <c:pt idx="487">
                  <c:v>4.4999999999999997E-3</c:v>
                </c:pt>
                <c:pt idx="488">
                  <c:v>4.4999999999999997E-3</c:v>
                </c:pt>
                <c:pt idx="489">
                  <c:v>4.4999999999999997E-3</c:v>
                </c:pt>
                <c:pt idx="490">
                  <c:v>4.4999999999999997E-3</c:v>
                </c:pt>
                <c:pt idx="491">
                  <c:v>4.4999999999999997E-3</c:v>
                </c:pt>
                <c:pt idx="492">
                  <c:v>4.4999999999999997E-3</c:v>
                </c:pt>
                <c:pt idx="493">
                  <c:v>4.4999999999999997E-3</c:v>
                </c:pt>
                <c:pt idx="494">
                  <c:v>4.4999999999999997E-3</c:v>
                </c:pt>
                <c:pt idx="495">
                  <c:v>4.4999999999999997E-3</c:v>
                </c:pt>
                <c:pt idx="496">
                  <c:v>4.4999999999999997E-3</c:v>
                </c:pt>
                <c:pt idx="497">
                  <c:v>4.4999999999999997E-3</c:v>
                </c:pt>
                <c:pt idx="498">
                  <c:v>4.4999999999999997E-3</c:v>
                </c:pt>
                <c:pt idx="499">
                  <c:v>4.4999999999999997E-3</c:v>
                </c:pt>
                <c:pt idx="500">
                  <c:v>4.4999999999999997E-3</c:v>
                </c:pt>
                <c:pt idx="501">
                  <c:v>4.4999999999999997E-3</c:v>
                </c:pt>
                <c:pt idx="502">
                  <c:v>4.4999999999999997E-3</c:v>
                </c:pt>
                <c:pt idx="503">
                  <c:v>4.4999999999999997E-3</c:v>
                </c:pt>
                <c:pt idx="504">
                  <c:v>4.4999999999999997E-3</c:v>
                </c:pt>
                <c:pt idx="505">
                  <c:v>4.4999999999999997E-3</c:v>
                </c:pt>
                <c:pt idx="506">
                  <c:v>4.4999999999999997E-3</c:v>
                </c:pt>
                <c:pt idx="507">
                  <c:v>4.4999999999999997E-3</c:v>
                </c:pt>
                <c:pt idx="508">
                  <c:v>4.4999999999999997E-3</c:v>
                </c:pt>
                <c:pt idx="509">
                  <c:v>4.4999999999999997E-3</c:v>
                </c:pt>
                <c:pt idx="510">
                  <c:v>4.4999999999999997E-3</c:v>
                </c:pt>
                <c:pt idx="511">
                  <c:v>4.4999999999999997E-3</c:v>
                </c:pt>
                <c:pt idx="512">
                  <c:v>4.4999999999999997E-3</c:v>
                </c:pt>
                <c:pt idx="513">
                  <c:v>4.4999999999999997E-3</c:v>
                </c:pt>
                <c:pt idx="514">
                  <c:v>4.4999999999999997E-3</c:v>
                </c:pt>
                <c:pt idx="515">
                  <c:v>4.4999999999999997E-3</c:v>
                </c:pt>
                <c:pt idx="516">
                  <c:v>4.4999999999999997E-3</c:v>
                </c:pt>
                <c:pt idx="517">
                  <c:v>4.4999999999999997E-3</c:v>
                </c:pt>
                <c:pt idx="518">
                  <c:v>4.4999999999999997E-3</c:v>
                </c:pt>
                <c:pt idx="519">
                  <c:v>4.4999999999999997E-3</c:v>
                </c:pt>
                <c:pt idx="520">
                  <c:v>4.4999999999999997E-3</c:v>
                </c:pt>
                <c:pt idx="521">
                  <c:v>4.4999999999999997E-3</c:v>
                </c:pt>
                <c:pt idx="522">
                  <c:v>4.4999999999999997E-3</c:v>
                </c:pt>
                <c:pt idx="523">
                  <c:v>4.4999999999999997E-3</c:v>
                </c:pt>
                <c:pt idx="524">
                  <c:v>4.4999999999999997E-3</c:v>
                </c:pt>
                <c:pt idx="525">
                  <c:v>4.4999999999999997E-3</c:v>
                </c:pt>
                <c:pt idx="526">
                  <c:v>4.4999999999999997E-3</c:v>
                </c:pt>
                <c:pt idx="527">
                  <c:v>4.4999999999999997E-3</c:v>
                </c:pt>
                <c:pt idx="528">
                  <c:v>4.4999999999999997E-3</c:v>
                </c:pt>
                <c:pt idx="529">
                  <c:v>4.4999999999999997E-3</c:v>
                </c:pt>
                <c:pt idx="530">
                  <c:v>4.4999999999999997E-3</c:v>
                </c:pt>
                <c:pt idx="531">
                  <c:v>4.4999999999999997E-3</c:v>
                </c:pt>
                <c:pt idx="532">
                  <c:v>4.4999999999999997E-3</c:v>
                </c:pt>
                <c:pt idx="533">
                  <c:v>4.4999999999999997E-3</c:v>
                </c:pt>
                <c:pt idx="534">
                  <c:v>4.4999999999999997E-3</c:v>
                </c:pt>
                <c:pt idx="535">
                  <c:v>4.4999999999999997E-3</c:v>
                </c:pt>
                <c:pt idx="536">
                  <c:v>4.4999999999999997E-3</c:v>
                </c:pt>
                <c:pt idx="537">
                  <c:v>4.4999999999999997E-3</c:v>
                </c:pt>
                <c:pt idx="538">
                  <c:v>4.4999999999999997E-3</c:v>
                </c:pt>
                <c:pt idx="539">
                  <c:v>4.4999999999999997E-3</c:v>
                </c:pt>
                <c:pt idx="540">
                  <c:v>4.4999999999999997E-3</c:v>
                </c:pt>
                <c:pt idx="541">
                  <c:v>4.4999999999999997E-3</c:v>
                </c:pt>
                <c:pt idx="542">
                  <c:v>4.4999999999999997E-3</c:v>
                </c:pt>
                <c:pt idx="543">
                  <c:v>4.4999999999999997E-3</c:v>
                </c:pt>
                <c:pt idx="544">
                  <c:v>4.4999999999999997E-3</c:v>
                </c:pt>
                <c:pt idx="545">
                  <c:v>4.4999999999999997E-3</c:v>
                </c:pt>
                <c:pt idx="546">
                  <c:v>4.4999999999999997E-3</c:v>
                </c:pt>
                <c:pt idx="547">
                  <c:v>4.4999999999999997E-3</c:v>
                </c:pt>
                <c:pt idx="548">
                  <c:v>4.4999999999999997E-3</c:v>
                </c:pt>
                <c:pt idx="549">
                  <c:v>4.4999999999999997E-3</c:v>
                </c:pt>
                <c:pt idx="550">
                  <c:v>4.4999999999999997E-3</c:v>
                </c:pt>
                <c:pt idx="551">
                  <c:v>4.4999999999999997E-3</c:v>
                </c:pt>
                <c:pt idx="552">
                  <c:v>4.4999999999999997E-3</c:v>
                </c:pt>
                <c:pt idx="553">
                  <c:v>4.4999999999999997E-3</c:v>
                </c:pt>
                <c:pt idx="554">
                  <c:v>4.4999999999999997E-3</c:v>
                </c:pt>
                <c:pt idx="555">
                  <c:v>4.4999999999999997E-3</c:v>
                </c:pt>
                <c:pt idx="556">
                  <c:v>4.4999999999999997E-3</c:v>
                </c:pt>
                <c:pt idx="557">
                  <c:v>4.4999999999999997E-3</c:v>
                </c:pt>
                <c:pt idx="558">
                  <c:v>4.4999999999999997E-3</c:v>
                </c:pt>
                <c:pt idx="559">
                  <c:v>4.4999999999999997E-3</c:v>
                </c:pt>
                <c:pt idx="560">
                  <c:v>4.4999999999999997E-3</c:v>
                </c:pt>
                <c:pt idx="561">
                  <c:v>4.4999999999999997E-3</c:v>
                </c:pt>
                <c:pt idx="562">
                  <c:v>4.4999999999999997E-3</c:v>
                </c:pt>
                <c:pt idx="563">
                  <c:v>4.4999999999999997E-3</c:v>
                </c:pt>
                <c:pt idx="564">
                  <c:v>4.4999999999999997E-3</c:v>
                </c:pt>
                <c:pt idx="565">
                  <c:v>4.4999999999999997E-3</c:v>
                </c:pt>
                <c:pt idx="566">
                  <c:v>4.4999999999999997E-3</c:v>
                </c:pt>
                <c:pt idx="567">
                  <c:v>4.4999999999999997E-3</c:v>
                </c:pt>
                <c:pt idx="568">
                  <c:v>4.4999999999999997E-3</c:v>
                </c:pt>
                <c:pt idx="569">
                  <c:v>4.4999999999999997E-3</c:v>
                </c:pt>
                <c:pt idx="570">
                  <c:v>4.4999999999999997E-3</c:v>
                </c:pt>
                <c:pt idx="571">
                  <c:v>4.4999999999999997E-3</c:v>
                </c:pt>
                <c:pt idx="572">
                  <c:v>4.4999999999999997E-3</c:v>
                </c:pt>
                <c:pt idx="573">
                  <c:v>4.4999999999999997E-3</c:v>
                </c:pt>
                <c:pt idx="574">
                  <c:v>4.4999999999999997E-3</c:v>
                </c:pt>
                <c:pt idx="575">
                  <c:v>4.4999999999999997E-3</c:v>
                </c:pt>
                <c:pt idx="576">
                  <c:v>4.4999999999999997E-3</c:v>
                </c:pt>
                <c:pt idx="577">
                  <c:v>4.4999999999999997E-3</c:v>
                </c:pt>
                <c:pt idx="578">
                  <c:v>4.4999999999999997E-3</c:v>
                </c:pt>
                <c:pt idx="579">
                  <c:v>4.4999999999999997E-3</c:v>
                </c:pt>
                <c:pt idx="580">
                  <c:v>4.4999999999999997E-3</c:v>
                </c:pt>
                <c:pt idx="581">
                  <c:v>4.4999999999999997E-3</c:v>
                </c:pt>
                <c:pt idx="582">
                  <c:v>4.4999999999999997E-3</c:v>
                </c:pt>
                <c:pt idx="583">
                  <c:v>4.4999999999999997E-3</c:v>
                </c:pt>
                <c:pt idx="584">
                  <c:v>4.4999999999999997E-3</c:v>
                </c:pt>
                <c:pt idx="585">
                  <c:v>4.4999999999999997E-3</c:v>
                </c:pt>
                <c:pt idx="586">
                  <c:v>4.4999999999999997E-3</c:v>
                </c:pt>
                <c:pt idx="587">
                  <c:v>4.4999999999999997E-3</c:v>
                </c:pt>
                <c:pt idx="588">
                  <c:v>4.4999999999999997E-3</c:v>
                </c:pt>
                <c:pt idx="589">
                  <c:v>4.4999999999999997E-3</c:v>
                </c:pt>
                <c:pt idx="590">
                  <c:v>4.4999999999999997E-3</c:v>
                </c:pt>
                <c:pt idx="591">
                  <c:v>4.4999999999999997E-3</c:v>
                </c:pt>
                <c:pt idx="592">
                  <c:v>4.4999999999999997E-3</c:v>
                </c:pt>
                <c:pt idx="593">
                  <c:v>4.4999999999999997E-3</c:v>
                </c:pt>
                <c:pt idx="594">
                  <c:v>4.4999999999999997E-3</c:v>
                </c:pt>
                <c:pt idx="595">
                  <c:v>4.4999999999999997E-3</c:v>
                </c:pt>
                <c:pt idx="596">
                  <c:v>4.4999999999999997E-3</c:v>
                </c:pt>
                <c:pt idx="597">
                  <c:v>4.4999999999999997E-3</c:v>
                </c:pt>
                <c:pt idx="598">
                  <c:v>4.4999999999999997E-3</c:v>
                </c:pt>
                <c:pt idx="599">
                  <c:v>4.4999999999999997E-3</c:v>
                </c:pt>
                <c:pt idx="600">
                  <c:v>4.4999999999999997E-3</c:v>
                </c:pt>
                <c:pt idx="601">
                  <c:v>4.4999999999999997E-3</c:v>
                </c:pt>
                <c:pt idx="602">
                  <c:v>4.4999999999999997E-3</c:v>
                </c:pt>
                <c:pt idx="603">
                  <c:v>4.4999999999999997E-3</c:v>
                </c:pt>
                <c:pt idx="604">
                  <c:v>4.4999999999999997E-3</c:v>
                </c:pt>
                <c:pt idx="605">
                  <c:v>4.4999999999999997E-3</c:v>
                </c:pt>
                <c:pt idx="606">
                  <c:v>4.4999999999999997E-3</c:v>
                </c:pt>
                <c:pt idx="607">
                  <c:v>4.4999999999999997E-3</c:v>
                </c:pt>
                <c:pt idx="608">
                  <c:v>4.4999999999999997E-3</c:v>
                </c:pt>
                <c:pt idx="609">
                  <c:v>4.4999999999999997E-3</c:v>
                </c:pt>
                <c:pt idx="610">
                  <c:v>4.4999999999999997E-3</c:v>
                </c:pt>
                <c:pt idx="611">
                  <c:v>4.4999999999999997E-3</c:v>
                </c:pt>
                <c:pt idx="612">
                  <c:v>4.4999999999999997E-3</c:v>
                </c:pt>
                <c:pt idx="613">
                  <c:v>5.1999999999999998E-3</c:v>
                </c:pt>
                <c:pt idx="614">
                  <c:v>5.1999999999999998E-3</c:v>
                </c:pt>
                <c:pt idx="615">
                  <c:v>5.1999999999999998E-3</c:v>
                </c:pt>
                <c:pt idx="616">
                  <c:v>5.1999999999999998E-3</c:v>
                </c:pt>
                <c:pt idx="617">
                  <c:v>5.1999999999999998E-3</c:v>
                </c:pt>
                <c:pt idx="618">
                  <c:v>5.1999999999999998E-3</c:v>
                </c:pt>
                <c:pt idx="619">
                  <c:v>5.1999999999999998E-3</c:v>
                </c:pt>
                <c:pt idx="620">
                  <c:v>5.1999999999999998E-3</c:v>
                </c:pt>
                <c:pt idx="621">
                  <c:v>5.1999999999999998E-3</c:v>
                </c:pt>
                <c:pt idx="622">
                  <c:v>5.1999999999999998E-3</c:v>
                </c:pt>
                <c:pt idx="623">
                  <c:v>5.1999999999999998E-3</c:v>
                </c:pt>
                <c:pt idx="624">
                  <c:v>5.1999999999999998E-3</c:v>
                </c:pt>
                <c:pt idx="625">
                  <c:v>5.1999999999999998E-3</c:v>
                </c:pt>
                <c:pt idx="626">
                  <c:v>5.1999999999999998E-3</c:v>
                </c:pt>
                <c:pt idx="627">
                  <c:v>5.1999999999999998E-3</c:v>
                </c:pt>
                <c:pt idx="628">
                  <c:v>5.1999999999999998E-3</c:v>
                </c:pt>
                <c:pt idx="629">
                  <c:v>5.1999999999999998E-3</c:v>
                </c:pt>
                <c:pt idx="630">
                  <c:v>5.1999999999999998E-3</c:v>
                </c:pt>
                <c:pt idx="631">
                  <c:v>5.1999999999999998E-3</c:v>
                </c:pt>
                <c:pt idx="632">
                  <c:v>5.1999999999999998E-3</c:v>
                </c:pt>
                <c:pt idx="633">
                  <c:v>5.1999999999999998E-3</c:v>
                </c:pt>
                <c:pt idx="634">
                  <c:v>5.1999999999999998E-3</c:v>
                </c:pt>
                <c:pt idx="635">
                  <c:v>5.1999999999999998E-3</c:v>
                </c:pt>
                <c:pt idx="636">
                  <c:v>5.1999999999999998E-3</c:v>
                </c:pt>
                <c:pt idx="637">
                  <c:v>5.1999999999999998E-3</c:v>
                </c:pt>
                <c:pt idx="638">
                  <c:v>5.1999999999999998E-3</c:v>
                </c:pt>
                <c:pt idx="639">
                  <c:v>5.1999999999999998E-3</c:v>
                </c:pt>
                <c:pt idx="640">
                  <c:v>5.1999999999999998E-3</c:v>
                </c:pt>
                <c:pt idx="641">
                  <c:v>5.1999999999999998E-3</c:v>
                </c:pt>
                <c:pt idx="642">
                  <c:v>5.1999999999999998E-3</c:v>
                </c:pt>
                <c:pt idx="643">
                  <c:v>5.1999999999999998E-3</c:v>
                </c:pt>
                <c:pt idx="644">
                  <c:v>5.1999999999999998E-3</c:v>
                </c:pt>
                <c:pt idx="645">
                  <c:v>5.1999999999999998E-3</c:v>
                </c:pt>
                <c:pt idx="646">
                  <c:v>5.1999999999999998E-3</c:v>
                </c:pt>
                <c:pt idx="647">
                  <c:v>5.1999999999999998E-3</c:v>
                </c:pt>
                <c:pt idx="648">
                  <c:v>5.7999999999999996E-3</c:v>
                </c:pt>
                <c:pt idx="649">
                  <c:v>5.7999999999999996E-3</c:v>
                </c:pt>
                <c:pt idx="650">
                  <c:v>5.7999999999999996E-3</c:v>
                </c:pt>
                <c:pt idx="651">
                  <c:v>5.7999999999999996E-3</c:v>
                </c:pt>
                <c:pt idx="652">
                  <c:v>5.7999999999999996E-3</c:v>
                </c:pt>
                <c:pt idx="653">
                  <c:v>5.7999999999999996E-3</c:v>
                </c:pt>
                <c:pt idx="654">
                  <c:v>5.7999999999999996E-3</c:v>
                </c:pt>
                <c:pt idx="655">
                  <c:v>5.7999999999999996E-3</c:v>
                </c:pt>
                <c:pt idx="656">
                  <c:v>5.7999999999999996E-3</c:v>
                </c:pt>
                <c:pt idx="657">
                  <c:v>5.7999999999999996E-3</c:v>
                </c:pt>
                <c:pt idx="658">
                  <c:v>5.7999999999999996E-3</c:v>
                </c:pt>
                <c:pt idx="659">
                  <c:v>5.7999999999999996E-3</c:v>
                </c:pt>
                <c:pt idx="660">
                  <c:v>5.7999999999999996E-3</c:v>
                </c:pt>
                <c:pt idx="661">
                  <c:v>5.7999999999999996E-3</c:v>
                </c:pt>
                <c:pt idx="662">
                  <c:v>5.7999999999999996E-3</c:v>
                </c:pt>
                <c:pt idx="663">
                  <c:v>5.7999999999999996E-3</c:v>
                </c:pt>
                <c:pt idx="664">
                  <c:v>5.7999999999999996E-3</c:v>
                </c:pt>
                <c:pt idx="665">
                  <c:v>5.7999999999999996E-3</c:v>
                </c:pt>
                <c:pt idx="666">
                  <c:v>5.7999999999999996E-3</c:v>
                </c:pt>
                <c:pt idx="667">
                  <c:v>5.7999999999999996E-3</c:v>
                </c:pt>
                <c:pt idx="668">
                  <c:v>5.7999999999999996E-3</c:v>
                </c:pt>
                <c:pt idx="669">
                  <c:v>5.7999999999999996E-3</c:v>
                </c:pt>
                <c:pt idx="670">
                  <c:v>5.7999999999999996E-3</c:v>
                </c:pt>
                <c:pt idx="671">
                  <c:v>5.7999999999999996E-3</c:v>
                </c:pt>
                <c:pt idx="672">
                  <c:v>6.4999999999999997E-3</c:v>
                </c:pt>
                <c:pt idx="673">
                  <c:v>6.4999999999999997E-3</c:v>
                </c:pt>
                <c:pt idx="674">
                  <c:v>6.4999999999999997E-3</c:v>
                </c:pt>
                <c:pt idx="675">
                  <c:v>6.4999999999999997E-3</c:v>
                </c:pt>
                <c:pt idx="676">
                  <c:v>6.4999999999999997E-3</c:v>
                </c:pt>
                <c:pt idx="677">
                  <c:v>6.4999999999999997E-3</c:v>
                </c:pt>
                <c:pt idx="678">
                  <c:v>6.4999999999999997E-3</c:v>
                </c:pt>
                <c:pt idx="679">
                  <c:v>6.4999999999999997E-3</c:v>
                </c:pt>
                <c:pt idx="680">
                  <c:v>6.4999999999999997E-3</c:v>
                </c:pt>
                <c:pt idx="681">
                  <c:v>6.4999999999999997E-3</c:v>
                </c:pt>
                <c:pt idx="682">
                  <c:v>6.4999999999999997E-3</c:v>
                </c:pt>
                <c:pt idx="683">
                  <c:v>6.4999999999999997E-3</c:v>
                </c:pt>
                <c:pt idx="684">
                  <c:v>6.4999999999999997E-3</c:v>
                </c:pt>
                <c:pt idx="685">
                  <c:v>6.4999999999999997E-3</c:v>
                </c:pt>
                <c:pt idx="686">
                  <c:v>6.4999999999999997E-3</c:v>
                </c:pt>
                <c:pt idx="687">
                  <c:v>6.4999999999999997E-3</c:v>
                </c:pt>
                <c:pt idx="688">
                  <c:v>6.4999999999999997E-3</c:v>
                </c:pt>
                <c:pt idx="689">
                  <c:v>6.4999999999999997E-3</c:v>
                </c:pt>
                <c:pt idx="690">
                  <c:v>6.4999999999999997E-3</c:v>
                </c:pt>
                <c:pt idx="691">
                  <c:v>6.4999999999999997E-3</c:v>
                </c:pt>
                <c:pt idx="692">
                  <c:v>6.4999999999999997E-3</c:v>
                </c:pt>
                <c:pt idx="693">
                  <c:v>6.4999999999999997E-3</c:v>
                </c:pt>
                <c:pt idx="694">
                  <c:v>6.4999999999999997E-3</c:v>
                </c:pt>
                <c:pt idx="695">
                  <c:v>6.4999999999999997E-3</c:v>
                </c:pt>
                <c:pt idx="696">
                  <c:v>6.4999999999999997E-3</c:v>
                </c:pt>
                <c:pt idx="697">
                  <c:v>6.4999999999999997E-3</c:v>
                </c:pt>
                <c:pt idx="698">
                  <c:v>6.4999999999999997E-3</c:v>
                </c:pt>
                <c:pt idx="699">
                  <c:v>6.4999999999999997E-3</c:v>
                </c:pt>
                <c:pt idx="700">
                  <c:v>6.4999999999999997E-3</c:v>
                </c:pt>
                <c:pt idx="701">
                  <c:v>6.4999999999999997E-3</c:v>
                </c:pt>
                <c:pt idx="702">
                  <c:v>6.4999999999999997E-3</c:v>
                </c:pt>
                <c:pt idx="703">
                  <c:v>6.4999999999999997E-3</c:v>
                </c:pt>
                <c:pt idx="704">
                  <c:v>6.4999999999999997E-3</c:v>
                </c:pt>
                <c:pt idx="705">
                  <c:v>6.4999999999999997E-3</c:v>
                </c:pt>
                <c:pt idx="706">
                  <c:v>6.4999999999999997E-3</c:v>
                </c:pt>
                <c:pt idx="707">
                  <c:v>6.4999999999999997E-3</c:v>
                </c:pt>
                <c:pt idx="708">
                  <c:v>6.4999999999999997E-3</c:v>
                </c:pt>
                <c:pt idx="709">
                  <c:v>6.4999999999999997E-3</c:v>
                </c:pt>
                <c:pt idx="710">
                  <c:v>6.4999999999999997E-3</c:v>
                </c:pt>
                <c:pt idx="711">
                  <c:v>6.4999999999999997E-3</c:v>
                </c:pt>
                <c:pt idx="712">
                  <c:v>6.4999999999999997E-3</c:v>
                </c:pt>
                <c:pt idx="713">
                  <c:v>6.4999999999999997E-3</c:v>
                </c:pt>
                <c:pt idx="714">
                  <c:v>6.4999999999999997E-3</c:v>
                </c:pt>
                <c:pt idx="715">
                  <c:v>6.4999999999999997E-3</c:v>
                </c:pt>
                <c:pt idx="716">
                  <c:v>6.4999999999999997E-3</c:v>
                </c:pt>
                <c:pt idx="717">
                  <c:v>6.4999999999999997E-3</c:v>
                </c:pt>
                <c:pt idx="718">
                  <c:v>6.4999999999999997E-3</c:v>
                </c:pt>
                <c:pt idx="719">
                  <c:v>6.4999999999999997E-3</c:v>
                </c:pt>
                <c:pt idx="720">
                  <c:v>6.4999999999999997E-3</c:v>
                </c:pt>
                <c:pt idx="721">
                  <c:v>6.4999999999999997E-3</c:v>
                </c:pt>
                <c:pt idx="722">
                  <c:v>6.4999999999999997E-3</c:v>
                </c:pt>
                <c:pt idx="723">
                  <c:v>6.4999999999999997E-3</c:v>
                </c:pt>
                <c:pt idx="724">
                  <c:v>6.4999999999999997E-3</c:v>
                </c:pt>
                <c:pt idx="725">
                  <c:v>6.4999999999999997E-3</c:v>
                </c:pt>
                <c:pt idx="726">
                  <c:v>6.4999999999999997E-3</c:v>
                </c:pt>
                <c:pt idx="727">
                  <c:v>7.1000000000000004E-3</c:v>
                </c:pt>
                <c:pt idx="728">
                  <c:v>7.1000000000000004E-3</c:v>
                </c:pt>
                <c:pt idx="729">
                  <c:v>7.1000000000000004E-3</c:v>
                </c:pt>
                <c:pt idx="730">
                  <c:v>7.1000000000000004E-3</c:v>
                </c:pt>
                <c:pt idx="731">
                  <c:v>7.1000000000000004E-3</c:v>
                </c:pt>
                <c:pt idx="732">
                  <c:v>7.1000000000000004E-3</c:v>
                </c:pt>
                <c:pt idx="733">
                  <c:v>7.1000000000000004E-3</c:v>
                </c:pt>
                <c:pt idx="734">
                  <c:v>7.1000000000000004E-3</c:v>
                </c:pt>
                <c:pt idx="735">
                  <c:v>7.1000000000000004E-3</c:v>
                </c:pt>
                <c:pt idx="736">
                  <c:v>7.1000000000000004E-3</c:v>
                </c:pt>
                <c:pt idx="737">
                  <c:v>7.1000000000000004E-3</c:v>
                </c:pt>
                <c:pt idx="738">
                  <c:v>7.1000000000000004E-3</c:v>
                </c:pt>
                <c:pt idx="739">
                  <c:v>7.1000000000000004E-3</c:v>
                </c:pt>
                <c:pt idx="740">
                  <c:v>7.1000000000000004E-3</c:v>
                </c:pt>
                <c:pt idx="741">
                  <c:v>7.1000000000000004E-3</c:v>
                </c:pt>
                <c:pt idx="742">
                  <c:v>7.1000000000000004E-3</c:v>
                </c:pt>
                <c:pt idx="743">
                  <c:v>7.1000000000000004E-3</c:v>
                </c:pt>
                <c:pt idx="744">
                  <c:v>7.1000000000000004E-3</c:v>
                </c:pt>
                <c:pt idx="745">
                  <c:v>7.1000000000000004E-3</c:v>
                </c:pt>
                <c:pt idx="746">
                  <c:v>7.1000000000000004E-3</c:v>
                </c:pt>
                <c:pt idx="747">
                  <c:v>7.1000000000000004E-3</c:v>
                </c:pt>
                <c:pt idx="748">
                  <c:v>7.1000000000000004E-3</c:v>
                </c:pt>
                <c:pt idx="749">
                  <c:v>7.1000000000000004E-3</c:v>
                </c:pt>
                <c:pt idx="750">
                  <c:v>7.1000000000000004E-3</c:v>
                </c:pt>
                <c:pt idx="751">
                  <c:v>7.1000000000000004E-3</c:v>
                </c:pt>
                <c:pt idx="752">
                  <c:v>7.1000000000000004E-3</c:v>
                </c:pt>
                <c:pt idx="753">
                  <c:v>7.1000000000000004E-3</c:v>
                </c:pt>
                <c:pt idx="754">
                  <c:v>7.1000000000000004E-3</c:v>
                </c:pt>
                <c:pt idx="755">
                  <c:v>7.1000000000000004E-3</c:v>
                </c:pt>
                <c:pt idx="756">
                  <c:v>7.1000000000000004E-3</c:v>
                </c:pt>
                <c:pt idx="757">
                  <c:v>7.1000000000000004E-3</c:v>
                </c:pt>
                <c:pt idx="758">
                  <c:v>7.1000000000000004E-3</c:v>
                </c:pt>
                <c:pt idx="759">
                  <c:v>7.1000000000000004E-3</c:v>
                </c:pt>
                <c:pt idx="760">
                  <c:v>7.1000000000000004E-3</c:v>
                </c:pt>
                <c:pt idx="761">
                  <c:v>7.1000000000000004E-3</c:v>
                </c:pt>
                <c:pt idx="762">
                  <c:v>7.1000000000000004E-3</c:v>
                </c:pt>
                <c:pt idx="763">
                  <c:v>7.1000000000000004E-3</c:v>
                </c:pt>
                <c:pt idx="764">
                  <c:v>7.1000000000000004E-3</c:v>
                </c:pt>
                <c:pt idx="765">
                  <c:v>7.1000000000000004E-3</c:v>
                </c:pt>
                <c:pt idx="766">
                  <c:v>7.1000000000000004E-3</c:v>
                </c:pt>
                <c:pt idx="767">
                  <c:v>7.1000000000000004E-3</c:v>
                </c:pt>
                <c:pt idx="768">
                  <c:v>7.1000000000000004E-3</c:v>
                </c:pt>
                <c:pt idx="769">
                  <c:v>7.1000000000000004E-3</c:v>
                </c:pt>
                <c:pt idx="770">
                  <c:v>7.1000000000000004E-3</c:v>
                </c:pt>
                <c:pt idx="771">
                  <c:v>7.1000000000000004E-3</c:v>
                </c:pt>
                <c:pt idx="772">
                  <c:v>7.1000000000000004E-3</c:v>
                </c:pt>
                <c:pt idx="773">
                  <c:v>7.1000000000000004E-3</c:v>
                </c:pt>
                <c:pt idx="774">
                  <c:v>7.1000000000000004E-3</c:v>
                </c:pt>
                <c:pt idx="775">
                  <c:v>7.1000000000000004E-3</c:v>
                </c:pt>
                <c:pt idx="776">
                  <c:v>7.1000000000000004E-3</c:v>
                </c:pt>
                <c:pt idx="777">
                  <c:v>7.1000000000000004E-3</c:v>
                </c:pt>
                <c:pt idx="778">
                  <c:v>7.1000000000000004E-3</c:v>
                </c:pt>
                <c:pt idx="779">
                  <c:v>7.1000000000000004E-3</c:v>
                </c:pt>
                <c:pt idx="780">
                  <c:v>7.1000000000000004E-3</c:v>
                </c:pt>
                <c:pt idx="781">
                  <c:v>7.1000000000000004E-3</c:v>
                </c:pt>
                <c:pt idx="782">
                  <c:v>7.1000000000000004E-3</c:v>
                </c:pt>
                <c:pt idx="783">
                  <c:v>7.1000000000000004E-3</c:v>
                </c:pt>
                <c:pt idx="784">
                  <c:v>7.1000000000000004E-3</c:v>
                </c:pt>
                <c:pt idx="785">
                  <c:v>7.1000000000000004E-3</c:v>
                </c:pt>
                <c:pt idx="786">
                  <c:v>7.1000000000000004E-3</c:v>
                </c:pt>
                <c:pt idx="787">
                  <c:v>7.1000000000000004E-3</c:v>
                </c:pt>
                <c:pt idx="788">
                  <c:v>7.1000000000000004E-3</c:v>
                </c:pt>
                <c:pt idx="789">
                  <c:v>7.1000000000000004E-3</c:v>
                </c:pt>
                <c:pt idx="790">
                  <c:v>7.1000000000000004E-3</c:v>
                </c:pt>
                <c:pt idx="791">
                  <c:v>7.1000000000000004E-3</c:v>
                </c:pt>
                <c:pt idx="792">
                  <c:v>7.1000000000000004E-3</c:v>
                </c:pt>
                <c:pt idx="793">
                  <c:v>7.1000000000000004E-3</c:v>
                </c:pt>
                <c:pt idx="794">
                  <c:v>7.1000000000000004E-3</c:v>
                </c:pt>
                <c:pt idx="795">
                  <c:v>7.1000000000000004E-3</c:v>
                </c:pt>
                <c:pt idx="796">
                  <c:v>7.1000000000000004E-3</c:v>
                </c:pt>
                <c:pt idx="797">
                  <c:v>7.1000000000000004E-3</c:v>
                </c:pt>
                <c:pt idx="798">
                  <c:v>7.1000000000000004E-3</c:v>
                </c:pt>
                <c:pt idx="799">
                  <c:v>7.1000000000000004E-3</c:v>
                </c:pt>
                <c:pt idx="800">
                  <c:v>7.1000000000000004E-3</c:v>
                </c:pt>
                <c:pt idx="801">
                  <c:v>7.1000000000000004E-3</c:v>
                </c:pt>
                <c:pt idx="802">
                  <c:v>7.1000000000000004E-3</c:v>
                </c:pt>
                <c:pt idx="803">
                  <c:v>7.1000000000000004E-3</c:v>
                </c:pt>
                <c:pt idx="804">
                  <c:v>7.1000000000000004E-3</c:v>
                </c:pt>
                <c:pt idx="805">
                  <c:v>7.1000000000000004E-3</c:v>
                </c:pt>
                <c:pt idx="806">
                  <c:v>7.1000000000000004E-3</c:v>
                </c:pt>
                <c:pt idx="807">
                  <c:v>7.1000000000000004E-3</c:v>
                </c:pt>
                <c:pt idx="808">
                  <c:v>7.1000000000000004E-3</c:v>
                </c:pt>
                <c:pt idx="809">
                  <c:v>7.1000000000000004E-3</c:v>
                </c:pt>
                <c:pt idx="810">
                  <c:v>7.1000000000000004E-3</c:v>
                </c:pt>
                <c:pt idx="811">
                  <c:v>7.1000000000000004E-3</c:v>
                </c:pt>
                <c:pt idx="812">
                  <c:v>7.1000000000000004E-3</c:v>
                </c:pt>
                <c:pt idx="813">
                  <c:v>7.1000000000000004E-3</c:v>
                </c:pt>
                <c:pt idx="814">
                  <c:v>7.1000000000000004E-3</c:v>
                </c:pt>
                <c:pt idx="815">
                  <c:v>7.1000000000000004E-3</c:v>
                </c:pt>
                <c:pt idx="816">
                  <c:v>7.1000000000000004E-3</c:v>
                </c:pt>
                <c:pt idx="817">
                  <c:v>7.1000000000000004E-3</c:v>
                </c:pt>
                <c:pt idx="818">
                  <c:v>7.1000000000000004E-3</c:v>
                </c:pt>
                <c:pt idx="819">
                  <c:v>7.1000000000000004E-3</c:v>
                </c:pt>
                <c:pt idx="820">
                  <c:v>7.1000000000000004E-3</c:v>
                </c:pt>
                <c:pt idx="821">
                  <c:v>7.1000000000000004E-3</c:v>
                </c:pt>
                <c:pt idx="822">
                  <c:v>7.1000000000000004E-3</c:v>
                </c:pt>
                <c:pt idx="823">
                  <c:v>7.1000000000000004E-3</c:v>
                </c:pt>
                <c:pt idx="824">
                  <c:v>7.1000000000000004E-3</c:v>
                </c:pt>
                <c:pt idx="825">
                  <c:v>7.1000000000000004E-3</c:v>
                </c:pt>
                <c:pt idx="826">
                  <c:v>7.1000000000000004E-3</c:v>
                </c:pt>
                <c:pt idx="827">
                  <c:v>7.1000000000000004E-3</c:v>
                </c:pt>
                <c:pt idx="828">
                  <c:v>7.7999999999999996E-3</c:v>
                </c:pt>
                <c:pt idx="829">
                  <c:v>7.7999999999999996E-3</c:v>
                </c:pt>
                <c:pt idx="830">
                  <c:v>7.7999999999999996E-3</c:v>
                </c:pt>
                <c:pt idx="831">
                  <c:v>7.7999999999999996E-3</c:v>
                </c:pt>
                <c:pt idx="832">
                  <c:v>7.7999999999999996E-3</c:v>
                </c:pt>
                <c:pt idx="833">
                  <c:v>7.7999999999999996E-3</c:v>
                </c:pt>
                <c:pt idx="834">
                  <c:v>7.7999999999999996E-3</c:v>
                </c:pt>
                <c:pt idx="835">
                  <c:v>7.7999999999999996E-3</c:v>
                </c:pt>
                <c:pt idx="836">
                  <c:v>7.7999999999999996E-3</c:v>
                </c:pt>
                <c:pt idx="837">
                  <c:v>7.7999999999999996E-3</c:v>
                </c:pt>
                <c:pt idx="838">
                  <c:v>7.7999999999999996E-3</c:v>
                </c:pt>
                <c:pt idx="839">
                  <c:v>7.7999999999999996E-3</c:v>
                </c:pt>
                <c:pt idx="840">
                  <c:v>7.7999999999999996E-3</c:v>
                </c:pt>
                <c:pt idx="841">
                  <c:v>7.7999999999999996E-3</c:v>
                </c:pt>
                <c:pt idx="842">
                  <c:v>7.7999999999999996E-3</c:v>
                </c:pt>
                <c:pt idx="843">
                  <c:v>7.7999999999999996E-3</c:v>
                </c:pt>
                <c:pt idx="844">
                  <c:v>7.7999999999999996E-3</c:v>
                </c:pt>
                <c:pt idx="845">
                  <c:v>7.7999999999999996E-3</c:v>
                </c:pt>
                <c:pt idx="846">
                  <c:v>7.7999999999999996E-3</c:v>
                </c:pt>
                <c:pt idx="847">
                  <c:v>7.7999999999999996E-3</c:v>
                </c:pt>
                <c:pt idx="848">
                  <c:v>7.7999999999999996E-3</c:v>
                </c:pt>
                <c:pt idx="849">
                  <c:v>7.7999999999999996E-3</c:v>
                </c:pt>
                <c:pt idx="850">
                  <c:v>7.7999999999999996E-3</c:v>
                </c:pt>
                <c:pt idx="851">
                  <c:v>7.7999999999999996E-3</c:v>
                </c:pt>
                <c:pt idx="852">
                  <c:v>7.7999999999999996E-3</c:v>
                </c:pt>
                <c:pt idx="853">
                  <c:v>7.7999999999999996E-3</c:v>
                </c:pt>
                <c:pt idx="854">
                  <c:v>7.7999999999999996E-3</c:v>
                </c:pt>
                <c:pt idx="855">
                  <c:v>7.7999999999999996E-3</c:v>
                </c:pt>
                <c:pt idx="856">
                  <c:v>7.7999999999999996E-3</c:v>
                </c:pt>
                <c:pt idx="857">
                  <c:v>7.7999999999999996E-3</c:v>
                </c:pt>
                <c:pt idx="858">
                  <c:v>7.7999999999999996E-3</c:v>
                </c:pt>
                <c:pt idx="859">
                  <c:v>7.7999999999999996E-3</c:v>
                </c:pt>
                <c:pt idx="860">
                  <c:v>7.7999999999999996E-3</c:v>
                </c:pt>
                <c:pt idx="861">
                  <c:v>7.7999999999999996E-3</c:v>
                </c:pt>
                <c:pt idx="862">
                  <c:v>7.7999999999999996E-3</c:v>
                </c:pt>
                <c:pt idx="863">
                  <c:v>7.7999999999999996E-3</c:v>
                </c:pt>
                <c:pt idx="864">
                  <c:v>7.7999999999999996E-3</c:v>
                </c:pt>
                <c:pt idx="865">
                  <c:v>7.7999999999999996E-3</c:v>
                </c:pt>
                <c:pt idx="866">
                  <c:v>7.7999999999999996E-3</c:v>
                </c:pt>
                <c:pt idx="867">
                  <c:v>7.7999999999999996E-3</c:v>
                </c:pt>
                <c:pt idx="868">
                  <c:v>7.7999999999999996E-3</c:v>
                </c:pt>
                <c:pt idx="869">
                  <c:v>7.7999999999999996E-3</c:v>
                </c:pt>
                <c:pt idx="870">
                  <c:v>7.7999999999999996E-3</c:v>
                </c:pt>
                <c:pt idx="871">
                  <c:v>7.7999999999999996E-3</c:v>
                </c:pt>
                <c:pt idx="872">
                  <c:v>7.7999999999999996E-3</c:v>
                </c:pt>
                <c:pt idx="873">
                  <c:v>7.7999999999999996E-3</c:v>
                </c:pt>
                <c:pt idx="874">
                  <c:v>7.7999999999999996E-3</c:v>
                </c:pt>
                <c:pt idx="875">
                  <c:v>7.7999999999999996E-3</c:v>
                </c:pt>
                <c:pt idx="876">
                  <c:v>7.7999999999999996E-3</c:v>
                </c:pt>
                <c:pt idx="877">
                  <c:v>7.7999999999999996E-3</c:v>
                </c:pt>
                <c:pt idx="878">
                  <c:v>7.7999999999999996E-3</c:v>
                </c:pt>
                <c:pt idx="879">
                  <c:v>7.7999999999999996E-3</c:v>
                </c:pt>
                <c:pt idx="880">
                  <c:v>7.7999999999999996E-3</c:v>
                </c:pt>
                <c:pt idx="881">
                  <c:v>7.7999999999999996E-3</c:v>
                </c:pt>
                <c:pt idx="882">
                  <c:v>7.7999999999999996E-3</c:v>
                </c:pt>
                <c:pt idx="883">
                  <c:v>7.7999999999999996E-3</c:v>
                </c:pt>
                <c:pt idx="884">
                  <c:v>7.7999999999999996E-3</c:v>
                </c:pt>
                <c:pt idx="885">
                  <c:v>7.7999999999999996E-3</c:v>
                </c:pt>
                <c:pt idx="886">
                  <c:v>7.7999999999999996E-3</c:v>
                </c:pt>
                <c:pt idx="887">
                  <c:v>7.7999999999999996E-3</c:v>
                </c:pt>
                <c:pt idx="888">
                  <c:v>7.7999999999999996E-3</c:v>
                </c:pt>
                <c:pt idx="889">
                  <c:v>7.7999999999999996E-3</c:v>
                </c:pt>
                <c:pt idx="890">
                  <c:v>7.7999999999999996E-3</c:v>
                </c:pt>
                <c:pt idx="891">
                  <c:v>7.7999999999999996E-3</c:v>
                </c:pt>
                <c:pt idx="892">
                  <c:v>7.7999999999999996E-3</c:v>
                </c:pt>
                <c:pt idx="893">
                  <c:v>7.7999999999999996E-3</c:v>
                </c:pt>
                <c:pt idx="894">
                  <c:v>7.7999999999999996E-3</c:v>
                </c:pt>
                <c:pt idx="895">
                  <c:v>7.7999999999999996E-3</c:v>
                </c:pt>
                <c:pt idx="896">
                  <c:v>7.7999999999999996E-3</c:v>
                </c:pt>
                <c:pt idx="897">
                  <c:v>7.7999999999999996E-3</c:v>
                </c:pt>
                <c:pt idx="898">
                  <c:v>7.7999999999999996E-3</c:v>
                </c:pt>
                <c:pt idx="899">
                  <c:v>7.7999999999999996E-3</c:v>
                </c:pt>
                <c:pt idx="900">
                  <c:v>7.7999999999999996E-3</c:v>
                </c:pt>
                <c:pt idx="901">
                  <c:v>7.7999999999999996E-3</c:v>
                </c:pt>
                <c:pt idx="902">
                  <c:v>7.7999999999999996E-3</c:v>
                </c:pt>
                <c:pt idx="903">
                  <c:v>7.7999999999999996E-3</c:v>
                </c:pt>
                <c:pt idx="904">
                  <c:v>7.7999999999999996E-3</c:v>
                </c:pt>
                <c:pt idx="905">
                  <c:v>7.7999999999999996E-3</c:v>
                </c:pt>
                <c:pt idx="906">
                  <c:v>7.7999999999999996E-3</c:v>
                </c:pt>
                <c:pt idx="907">
                  <c:v>7.7999999999999996E-3</c:v>
                </c:pt>
                <c:pt idx="908">
                  <c:v>7.7999999999999996E-3</c:v>
                </c:pt>
                <c:pt idx="909">
                  <c:v>7.7999999999999996E-3</c:v>
                </c:pt>
                <c:pt idx="910">
                  <c:v>7.7999999999999996E-3</c:v>
                </c:pt>
                <c:pt idx="911">
                  <c:v>7.7999999999999996E-3</c:v>
                </c:pt>
                <c:pt idx="912">
                  <c:v>7.7999999999999996E-3</c:v>
                </c:pt>
                <c:pt idx="913">
                  <c:v>7.7999999999999996E-3</c:v>
                </c:pt>
                <c:pt idx="914">
                  <c:v>7.7999999999999996E-3</c:v>
                </c:pt>
                <c:pt idx="915">
                  <c:v>7.7999999999999996E-3</c:v>
                </c:pt>
                <c:pt idx="916">
                  <c:v>7.7999999999999996E-3</c:v>
                </c:pt>
                <c:pt idx="917">
                  <c:v>7.7999999999999996E-3</c:v>
                </c:pt>
                <c:pt idx="918">
                  <c:v>7.7999999999999996E-3</c:v>
                </c:pt>
                <c:pt idx="919">
                  <c:v>7.7999999999999996E-3</c:v>
                </c:pt>
                <c:pt idx="920">
                  <c:v>7.7999999999999996E-3</c:v>
                </c:pt>
                <c:pt idx="921">
                  <c:v>7.7999999999999996E-3</c:v>
                </c:pt>
                <c:pt idx="922">
                  <c:v>7.7999999999999996E-3</c:v>
                </c:pt>
                <c:pt idx="923">
                  <c:v>7.7999999999999996E-3</c:v>
                </c:pt>
                <c:pt idx="924">
                  <c:v>7.7999999999999996E-3</c:v>
                </c:pt>
                <c:pt idx="925">
                  <c:v>7.7999999999999996E-3</c:v>
                </c:pt>
                <c:pt idx="926">
                  <c:v>7.7999999999999996E-3</c:v>
                </c:pt>
                <c:pt idx="927">
                  <c:v>8.5000000000000006E-3</c:v>
                </c:pt>
                <c:pt idx="928">
                  <c:v>8.5000000000000006E-3</c:v>
                </c:pt>
                <c:pt idx="929">
                  <c:v>8.5000000000000006E-3</c:v>
                </c:pt>
                <c:pt idx="930">
                  <c:v>8.5000000000000006E-3</c:v>
                </c:pt>
                <c:pt idx="931">
                  <c:v>8.5000000000000006E-3</c:v>
                </c:pt>
                <c:pt idx="932">
                  <c:v>8.5000000000000006E-3</c:v>
                </c:pt>
                <c:pt idx="933">
                  <c:v>8.5000000000000006E-3</c:v>
                </c:pt>
                <c:pt idx="934">
                  <c:v>8.5000000000000006E-3</c:v>
                </c:pt>
                <c:pt idx="935">
                  <c:v>8.5000000000000006E-3</c:v>
                </c:pt>
                <c:pt idx="936">
                  <c:v>8.5000000000000006E-3</c:v>
                </c:pt>
                <c:pt idx="937">
                  <c:v>8.5000000000000006E-3</c:v>
                </c:pt>
                <c:pt idx="938">
                  <c:v>8.5000000000000006E-3</c:v>
                </c:pt>
                <c:pt idx="939">
                  <c:v>8.5000000000000006E-3</c:v>
                </c:pt>
                <c:pt idx="940">
                  <c:v>8.5000000000000006E-3</c:v>
                </c:pt>
                <c:pt idx="941">
                  <c:v>8.5000000000000006E-3</c:v>
                </c:pt>
                <c:pt idx="942">
                  <c:v>8.5000000000000006E-3</c:v>
                </c:pt>
                <c:pt idx="943">
                  <c:v>8.5000000000000006E-3</c:v>
                </c:pt>
                <c:pt idx="944">
                  <c:v>8.5000000000000006E-3</c:v>
                </c:pt>
                <c:pt idx="945">
                  <c:v>8.5000000000000006E-3</c:v>
                </c:pt>
                <c:pt idx="946">
                  <c:v>8.5000000000000006E-3</c:v>
                </c:pt>
                <c:pt idx="947">
                  <c:v>8.5000000000000006E-3</c:v>
                </c:pt>
                <c:pt idx="948">
                  <c:v>8.5000000000000006E-3</c:v>
                </c:pt>
                <c:pt idx="949">
                  <c:v>8.5000000000000006E-3</c:v>
                </c:pt>
                <c:pt idx="950">
                  <c:v>8.5000000000000006E-3</c:v>
                </c:pt>
                <c:pt idx="951">
                  <c:v>8.5000000000000006E-3</c:v>
                </c:pt>
                <c:pt idx="952">
                  <c:v>8.5000000000000006E-3</c:v>
                </c:pt>
                <c:pt idx="953">
                  <c:v>8.5000000000000006E-3</c:v>
                </c:pt>
                <c:pt idx="954">
                  <c:v>8.5000000000000006E-3</c:v>
                </c:pt>
                <c:pt idx="955">
                  <c:v>8.5000000000000006E-3</c:v>
                </c:pt>
                <c:pt idx="956">
                  <c:v>8.5000000000000006E-3</c:v>
                </c:pt>
                <c:pt idx="957">
                  <c:v>8.5000000000000006E-3</c:v>
                </c:pt>
                <c:pt idx="958">
                  <c:v>8.5000000000000006E-3</c:v>
                </c:pt>
                <c:pt idx="959">
                  <c:v>8.5000000000000006E-3</c:v>
                </c:pt>
                <c:pt idx="960">
                  <c:v>8.5000000000000006E-3</c:v>
                </c:pt>
                <c:pt idx="961">
                  <c:v>8.5000000000000006E-3</c:v>
                </c:pt>
                <c:pt idx="962">
                  <c:v>8.5000000000000006E-3</c:v>
                </c:pt>
                <c:pt idx="963">
                  <c:v>8.5000000000000006E-3</c:v>
                </c:pt>
                <c:pt idx="964">
                  <c:v>8.5000000000000006E-3</c:v>
                </c:pt>
                <c:pt idx="965">
                  <c:v>8.5000000000000006E-3</c:v>
                </c:pt>
                <c:pt idx="966">
                  <c:v>8.5000000000000006E-3</c:v>
                </c:pt>
                <c:pt idx="967">
                  <c:v>8.5000000000000006E-3</c:v>
                </c:pt>
                <c:pt idx="968">
                  <c:v>9.1000000000000004E-3</c:v>
                </c:pt>
                <c:pt idx="969">
                  <c:v>9.1000000000000004E-3</c:v>
                </c:pt>
                <c:pt idx="970">
                  <c:v>9.1000000000000004E-3</c:v>
                </c:pt>
                <c:pt idx="971">
                  <c:v>9.1000000000000004E-3</c:v>
                </c:pt>
                <c:pt idx="972">
                  <c:v>9.1000000000000004E-3</c:v>
                </c:pt>
                <c:pt idx="973">
                  <c:v>9.1000000000000004E-3</c:v>
                </c:pt>
                <c:pt idx="974">
                  <c:v>9.1000000000000004E-3</c:v>
                </c:pt>
                <c:pt idx="975">
                  <c:v>9.1000000000000004E-3</c:v>
                </c:pt>
                <c:pt idx="976">
                  <c:v>9.1000000000000004E-3</c:v>
                </c:pt>
                <c:pt idx="977">
                  <c:v>9.1000000000000004E-3</c:v>
                </c:pt>
                <c:pt idx="978">
                  <c:v>9.1000000000000004E-3</c:v>
                </c:pt>
                <c:pt idx="979">
                  <c:v>9.1000000000000004E-3</c:v>
                </c:pt>
                <c:pt idx="980">
                  <c:v>9.1000000000000004E-3</c:v>
                </c:pt>
                <c:pt idx="981">
                  <c:v>9.1000000000000004E-3</c:v>
                </c:pt>
                <c:pt idx="982">
                  <c:v>9.1000000000000004E-3</c:v>
                </c:pt>
                <c:pt idx="983">
                  <c:v>9.1000000000000004E-3</c:v>
                </c:pt>
                <c:pt idx="984">
                  <c:v>9.1000000000000004E-3</c:v>
                </c:pt>
                <c:pt idx="985">
                  <c:v>9.1000000000000004E-3</c:v>
                </c:pt>
                <c:pt idx="986">
                  <c:v>9.1000000000000004E-3</c:v>
                </c:pt>
                <c:pt idx="987">
                  <c:v>9.1000000000000004E-3</c:v>
                </c:pt>
                <c:pt idx="988">
                  <c:v>9.1000000000000004E-3</c:v>
                </c:pt>
                <c:pt idx="989">
                  <c:v>9.1000000000000004E-3</c:v>
                </c:pt>
                <c:pt idx="990">
                  <c:v>9.1000000000000004E-3</c:v>
                </c:pt>
                <c:pt idx="991">
                  <c:v>9.1000000000000004E-3</c:v>
                </c:pt>
                <c:pt idx="992">
                  <c:v>9.1000000000000004E-3</c:v>
                </c:pt>
                <c:pt idx="993">
                  <c:v>9.1000000000000004E-3</c:v>
                </c:pt>
                <c:pt idx="994">
                  <c:v>9.1000000000000004E-3</c:v>
                </c:pt>
                <c:pt idx="995">
                  <c:v>9.1000000000000004E-3</c:v>
                </c:pt>
                <c:pt idx="996">
                  <c:v>9.1000000000000004E-3</c:v>
                </c:pt>
                <c:pt idx="997">
                  <c:v>9.1000000000000004E-3</c:v>
                </c:pt>
                <c:pt idx="998">
                  <c:v>9.1000000000000004E-3</c:v>
                </c:pt>
                <c:pt idx="999">
                  <c:v>9.1000000000000004E-3</c:v>
                </c:pt>
                <c:pt idx="1000">
                  <c:v>9.1000000000000004E-3</c:v>
                </c:pt>
                <c:pt idx="1001">
                  <c:v>9.1000000000000004E-3</c:v>
                </c:pt>
                <c:pt idx="1002">
                  <c:v>9.1000000000000004E-3</c:v>
                </c:pt>
                <c:pt idx="1003">
                  <c:v>9.1000000000000004E-3</c:v>
                </c:pt>
                <c:pt idx="1004">
                  <c:v>9.1000000000000004E-3</c:v>
                </c:pt>
                <c:pt idx="1005">
                  <c:v>9.1000000000000004E-3</c:v>
                </c:pt>
                <c:pt idx="1006">
                  <c:v>9.1000000000000004E-3</c:v>
                </c:pt>
                <c:pt idx="1007">
                  <c:v>9.1000000000000004E-3</c:v>
                </c:pt>
                <c:pt idx="1008">
                  <c:v>9.1000000000000004E-3</c:v>
                </c:pt>
                <c:pt idx="1009">
                  <c:v>9.1000000000000004E-3</c:v>
                </c:pt>
                <c:pt idx="1010">
                  <c:v>9.1000000000000004E-3</c:v>
                </c:pt>
                <c:pt idx="1011">
                  <c:v>9.1000000000000004E-3</c:v>
                </c:pt>
                <c:pt idx="1012">
                  <c:v>9.1000000000000004E-3</c:v>
                </c:pt>
                <c:pt idx="1013">
                  <c:v>9.1000000000000004E-3</c:v>
                </c:pt>
                <c:pt idx="1014">
                  <c:v>9.1000000000000004E-3</c:v>
                </c:pt>
                <c:pt idx="1015">
                  <c:v>9.1000000000000004E-3</c:v>
                </c:pt>
                <c:pt idx="1016">
                  <c:v>9.1000000000000004E-3</c:v>
                </c:pt>
                <c:pt idx="1017">
                  <c:v>9.1000000000000004E-3</c:v>
                </c:pt>
                <c:pt idx="1018">
                  <c:v>9.1000000000000004E-3</c:v>
                </c:pt>
                <c:pt idx="1019">
                  <c:v>9.1000000000000004E-3</c:v>
                </c:pt>
                <c:pt idx="1020">
                  <c:v>9.1000000000000004E-3</c:v>
                </c:pt>
                <c:pt idx="1021">
                  <c:v>9.1000000000000004E-3</c:v>
                </c:pt>
                <c:pt idx="1022">
                  <c:v>9.1000000000000004E-3</c:v>
                </c:pt>
                <c:pt idx="1023">
                  <c:v>9.1000000000000004E-3</c:v>
                </c:pt>
                <c:pt idx="1024">
                  <c:v>9.1000000000000004E-3</c:v>
                </c:pt>
                <c:pt idx="1025">
                  <c:v>9.1000000000000004E-3</c:v>
                </c:pt>
                <c:pt idx="1026">
                  <c:v>9.1000000000000004E-3</c:v>
                </c:pt>
                <c:pt idx="1027">
                  <c:v>9.1000000000000004E-3</c:v>
                </c:pt>
                <c:pt idx="1028">
                  <c:v>9.1000000000000004E-3</c:v>
                </c:pt>
                <c:pt idx="1029">
                  <c:v>9.1000000000000004E-3</c:v>
                </c:pt>
                <c:pt idx="1030">
                  <c:v>9.1000000000000004E-3</c:v>
                </c:pt>
                <c:pt idx="1031">
                  <c:v>9.1000000000000004E-3</c:v>
                </c:pt>
                <c:pt idx="1032">
                  <c:v>9.1000000000000004E-3</c:v>
                </c:pt>
                <c:pt idx="1033">
                  <c:v>9.1000000000000004E-3</c:v>
                </c:pt>
                <c:pt idx="1034">
                  <c:v>9.1000000000000004E-3</c:v>
                </c:pt>
                <c:pt idx="1035">
                  <c:v>9.1000000000000004E-3</c:v>
                </c:pt>
                <c:pt idx="1036">
                  <c:v>9.1000000000000004E-3</c:v>
                </c:pt>
                <c:pt idx="1037">
                  <c:v>9.1000000000000004E-3</c:v>
                </c:pt>
                <c:pt idx="1038">
                  <c:v>9.1000000000000004E-3</c:v>
                </c:pt>
                <c:pt idx="1039">
                  <c:v>9.1000000000000004E-3</c:v>
                </c:pt>
                <c:pt idx="1040">
                  <c:v>9.1000000000000004E-3</c:v>
                </c:pt>
                <c:pt idx="1041">
                  <c:v>9.1000000000000004E-3</c:v>
                </c:pt>
                <c:pt idx="1042">
                  <c:v>9.1000000000000004E-3</c:v>
                </c:pt>
                <c:pt idx="1043">
                  <c:v>9.1000000000000004E-3</c:v>
                </c:pt>
                <c:pt idx="1044">
                  <c:v>9.1000000000000004E-3</c:v>
                </c:pt>
                <c:pt idx="1045">
                  <c:v>9.1000000000000004E-3</c:v>
                </c:pt>
                <c:pt idx="1046">
                  <c:v>9.1000000000000004E-3</c:v>
                </c:pt>
                <c:pt idx="1047">
                  <c:v>9.1000000000000004E-3</c:v>
                </c:pt>
                <c:pt idx="1048">
                  <c:v>9.1000000000000004E-3</c:v>
                </c:pt>
                <c:pt idx="1049">
                  <c:v>9.1000000000000004E-3</c:v>
                </c:pt>
                <c:pt idx="1050">
                  <c:v>9.1000000000000004E-3</c:v>
                </c:pt>
                <c:pt idx="1051">
                  <c:v>9.1000000000000004E-3</c:v>
                </c:pt>
                <c:pt idx="1052">
                  <c:v>9.1000000000000004E-3</c:v>
                </c:pt>
                <c:pt idx="1053">
                  <c:v>9.1000000000000004E-3</c:v>
                </c:pt>
                <c:pt idx="1054">
                  <c:v>9.1000000000000004E-3</c:v>
                </c:pt>
                <c:pt idx="1055">
                  <c:v>9.1000000000000004E-3</c:v>
                </c:pt>
                <c:pt idx="1056">
                  <c:v>9.1000000000000004E-3</c:v>
                </c:pt>
                <c:pt idx="1057">
                  <c:v>9.1000000000000004E-3</c:v>
                </c:pt>
                <c:pt idx="1058">
                  <c:v>9.1000000000000004E-3</c:v>
                </c:pt>
                <c:pt idx="1059">
                  <c:v>9.1000000000000004E-3</c:v>
                </c:pt>
                <c:pt idx="1060">
                  <c:v>9.1000000000000004E-3</c:v>
                </c:pt>
                <c:pt idx="1061">
                  <c:v>9.1000000000000004E-3</c:v>
                </c:pt>
                <c:pt idx="1062">
                  <c:v>9.1000000000000004E-3</c:v>
                </c:pt>
                <c:pt idx="1063">
                  <c:v>9.1000000000000004E-3</c:v>
                </c:pt>
                <c:pt idx="1064">
                  <c:v>9.1000000000000004E-3</c:v>
                </c:pt>
                <c:pt idx="1065">
                  <c:v>9.1000000000000004E-3</c:v>
                </c:pt>
                <c:pt idx="1066">
                  <c:v>9.1000000000000004E-3</c:v>
                </c:pt>
                <c:pt idx="1067">
                  <c:v>9.1000000000000004E-3</c:v>
                </c:pt>
                <c:pt idx="1068">
                  <c:v>9.1000000000000004E-3</c:v>
                </c:pt>
                <c:pt idx="1069">
                  <c:v>9.1000000000000004E-3</c:v>
                </c:pt>
                <c:pt idx="1070">
                  <c:v>9.1000000000000004E-3</c:v>
                </c:pt>
                <c:pt idx="1071">
                  <c:v>9.1000000000000004E-3</c:v>
                </c:pt>
                <c:pt idx="1072">
                  <c:v>9.1000000000000004E-3</c:v>
                </c:pt>
                <c:pt idx="1073">
                  <c:v>9.1000000000000004E-3</c:v>
                </c:pt>
                <c:pt idx="1074">
                  <c:v>9.1000000000000004E-3</c:v>
                </c:pt>
                <c:pt idx="1075">
                  <c:v>9.1000000000000004E-3</c:v>
                </c:pt>
                <c:pt idx="1076">
                  <c:v>9.1000000000000004E-3</c:v>
                </c:pt>
                <c:pt idx="1077">
                  <c:v>9.1000000000000004E-3</c:v>
                </c:pt>
                <c:pt idx="1078">
                  <c:v>9.1000000000000004E-3</c:v>
                </c:pt>
                <c:pt idx="1079">
                  <c:v>9.1000000000000004E-3</c:v>
                </c:pt>
                <c:pt idx="1080">
                  <c:v>9.1000000000000004E-3</c:v>
                </c:pt>
                <c:pt idx="1081">
                  <c:v>9.1000000000000004E-3</c:v>
                </c:pt>
                <c:pt idx="1082">
                  <c:v>9.1000000000000004E-3</c:v>
                </c:pt>
                <c:pt idx="1083">
                  <c:v>9.1000000000000004E-3</c:v>
                </c:pt>
                <c:pt idx="1084">
                  <c:v>9.1000000000000004E-3</c:v>
                </c:pt>
                <c:pt idx="1085">
                  <c:v>9.1000000000000004E-3</c:v>
                </c:pt>
                <c:pt idx="1086">
                  <c:v>9.1000000000000004E-3</c:v>
                </c:pt>
                <c:pt idx="1087">
                  <c:v>9.1000000000000004E-3</c:v>
                </c:pt>
                <c:pt idx="1088">
                  <c:v>9.1000000000000004E-3</c:v>
                </c:pt>
                <c:pt idx="1089">
                  <c:v>9.1000000000000004E-3</c:v>
                </c:pt>
                <c:pt idx="1090">
                  <c:v>9.1000000000000004E-3</c:v>
                </c:pt>
                <c:pt idx="1091">
                  <c:v>9.1000000000000004E-3</c:v>
                </c:pt>
                <c:pt idx="1092">
                  <c:v>9.1000000000000004E-3</c:v>
                </c:pt>
                <c:pt idx="1093">
                  <c:v>9.1000000000000004E-3</c:v>
                </c:pt>
                <c:pt idx="1094">
                  <c:v>9.1000000000000004E-3</c:v>
                </c:pt>
                <c:pt idx="1095">
                  <c:v>9.1000000000000004E-3</c:v>
                </c:pt>
                <c:pt idx="1096">
                  <c:v>9.1000000000000004E-3</c:v>
                </c:pt>
                <c:pt idx="1097">
                  <c:v>9.1000000000000004E-3</c:v>
                </c:pt>
                <c:pt idx="1098">
                  <c:v>9.1000000000000004E-3</c:v>
                </c:pt>
                <c:pt idx="1099">
                  <c:v>9.1000000000000004E-3</c:v>
                </c:pt>
                <c:pt idx="1100">
                  <c:v>9.1000000000000004E-3</c:v>
                </c:pt>
                <c:pt idx="1101">
                  <c:v>9.1000000000000004E-3</c:v>
                </c:pt>
                <c:pt idx="1102">
                  <c:v>9.1000000000000004E-3</c:v>
                </c:pt>
                <c:pt idx="1103">
                  <c:v>9.1000000000000004E-3</c:v>
                </c:pt>
                <c:pt idx="1104">
                  <c:v>9.1000000000000004E-3</c:v>
                </c:pt>
                <c:pt idx="1105">
                  <c:v>9.1000000000000004E-3</c:v>
                </c:pt>
                <c:pt idx="1106">
                  <c:v>9.1000000000000004E-3</c:v>
                </c:pt>
                <c:pt idx="1107">
                  <c:v>9.1000000000000004E-3</c:v>
                </c:pt>
                <c:pt idx="1108">
                  <c:v>9.1000000000000004E-3</c:v>
                </c:pt>
                <c:pt idx="1109">
                  <c:v>9.1000000000000004E-3</c:v>
                </c:pt>
                <c:pt idx="1110">
                  <c:v>9.1000000000000004E-3</c:v>
                </c:pt>
                <c:pt idx="1111">
                  <c:v>9.1000000000000004E-3</c:v>
                </c:pt>
                <c:pt idx="1112">
                  <c:v>9.1000000000000004E-3</c:v>
                </c:pt>
                <c:pt idx="1113">
                  <c:v>9.1000000000000004E-3</c:v>
                </c:pt>
                <c:pt idx="1114">
                  <c:v>9.1000000000000004E-3</c:v>
                </c:pt>
                <c:pt idx="1115">
                  <c:v>9.1000000000000004E-3</c:v>
                </c:pt>
                <c:pt idx="1116">
                  <c:v>9.1000000000000004E-3</c:v>
                </c:pt>
                <c:pt idx="1117">
                  <c:v>9.1000000000000004E-3</c:v>
                </c:pt>
                <c:pt idx="1118">
                  <c:v>9.1000000000000004E-3</c:v>
                </c:pt>
                <c:pt idx="1119">
                  <c:v>9.1000000000000004E-3</c:v>
                </c:pt>
                <c:pt idx="1120">
                  <c:v>9.1000000000000004E-3</c:v>
                </c:pt>
                <c:pt idx="1121">
                  <c:v>9.1000000000000004E-3</c:v>
                </c:pt>
                <c:pt idx="1122">
                  <c:v>9.1000000000000004E-3</c:v>
                </c:pt>
                <c:pt idx="1123">
                  <c:v>9.1000000000000004E-3</c:v>
                </c:pt>
                <c:pt idx="1124">
                  <c:v>9.1000000000000004E-3</c:v>
                </c:pt>
                <c:pt idx="1125">
                  <c:v>9.1000000000000004E-3</c:v>
                </c:pt>
                <c:pt idx="1126">
                  <c:v>9.1000000000000004E-3</c:v>
                </c:pt>
                <c:pt idx="1127">
                  <c:v>9.1000000000000004E-3</c:v>
                </c:pt>
                <c:pt idx="1128">
                  <c:v>9.1000000000000004E-3</c:v>
                </c:pt>
                <c:pt idx="1129">
                  <c:v>9.1000000000000004E-3</c:v>
                </c:pt>
                <c:pt idx="1130">
                  <c:v>9.1000000000000004E-3</c:v>
                </c:pt>
                <c:pt idx="1131">
                  <c:v>9.1000000000000004E-3</c:v>
                </c:pt>
                <c:pt idx="1132">
                  <c:v>9.1000000000000004E-3</c:v>
                </c:pt>
                <c:pt idx="1133">
                  <c:v>9.1000000000000004E-3</c:v>
                </c:pt>
                <c:pt idx="1134">
                  <c:v>9.1000000000000004E-3</c:v>
                </c:pt>
                <c:pt idx="1135">
                  <c:v>9.1000000000000004E-3</c:v>
                </c:pt>
                <c:pt idx="1136">
                  <c:v>9.1000000000000004E-3</c:v>
                </c:pt>
                <c:pt idx="1137">
                  <c:v>9.1000000000000004E-3</c:v>
                </c:pt>
                <c:pt idx="1138">
                  <c:v>9.1000000000000004E-3</c:v>
                </c:pt>
                <c:pt idx="1139">
                  <c:v>9.1000000000000004E-3</c:v>
                </c:pt>
                <c:pt idx="1140">
                  <c:v>9.1000000000000004E-3</c:v>
                </c:pt>
                <c:pt idx="1141">
                  <c:v>9.1000000000000004E-3</c:v>
                </c:pt>
                <c:pt idx="1142">
                  <c:v>9.1000000000000004E-3</c:v>
                </c:pt>
                <c:pt idx="1143">
                  <c:v>9.1000000000000004E-3</c:v>
                </c:pt>
                <c:pt idx="1144">
                  <c:v>9.1000000000000004E-3</c:v>
                </c:pt>
                <c:pt idx="1145">
                  <c:v>9.7999999999999997E-3</c:v>
                </c:pt>
                <c:pt idx="1146">
                  <c:v>9.7999999999999997E-3</c:v>
                </c:pt>
                <c:pt idx="1147">
                  <c:v>9.7999999999999997E-3</c:v>
                </c:pt>
                <c:pt idx="1148">
                  <c:v>9.7999999999999997E-3</c:v>
                </c:pt>
                <c:pt idx="1149">
                  <c:v>9.7999999999999997E-3</c:v>
                </c:pt>
                <c:pt idx="1150">
                  <c:v>9.7999999999999997E-3</c:v>
                </c:pt>
                <c:pt idx="1151">
                  <c:v>9.7999999999999997E-3</c:v>
                </c:pt>
                <c:pt idx="1152">
                  <c:v>9.7999999999999997E-3</c:v>
                </c:pt>
                <c:pt idx="1153">
                  <c:v>9.7999999999999997E-3</c:v>
                </c:pt>
                <c:pt idx="1154">
                  <c:v>9.7999999999999997E-3</c:v>
                </c:pt>
                <c:pt idx="1155">
                  <c:v>9.7999999999999997E-3</c:v>
                </c:pt>
                <c:pt idx="1156">
                  <c:v>9.7999999999999997E-3</c:v>
                </c:pt>
                <c:pt idx="1157">
                  <c:v>9.7999999999999997E-3</c:v>
                </c:pt>
                <c:pt idx="1158">
                  <c:v>9.7999999999999997E-3</c:v>
                </c:pt>
                <c:pt idx="1159">
                  <c:v>9.7999999999999997E-3</c:v>
                </c:pt>
                <c:pt idx="1160">
                  <c:v>9.7999999999999997E-3</c:v>
                </c:pt>
                <c:pt idx="1161">
                  <c:v>9.7999999999999997E-3</c:v>
                </c:pt>
                <c:pt idx="1162">
                  <c:v>9.7999999999999997E-3</c:v>
                </c:pt>
                <c:pt idx="1163">
                  <c:v>9.7999999999999997E-3</c:v>
                </c:pt>
                <c:pt idx="1164">
                  <c:v>9.7999999999999997E-3</c:v>
                </c:pt>
                <c:pt idx="1165">
                  <c:v>9.7999999999999997E-3</c:v>
                </c:pt>
                <c:pt idx="1166">
                  <c:v>9.7999999999999997E-3</c:v>
                </c:pt>
                <c:pt idx="1167">
                  <c:v>9.7999999999999997E-3</c:v>
                </c:pt>
                <c:pt idx="1168">
                  <c:v>9.7999999999999997E-3</c:v>
                </c:pt>
                <c:pt idx="1169">
                  <c:v>9.7999999999999997E-3</c:v>
                </c:pt>
                <c:pt idx="1170">
                  <c:v>9.7999999999999997E-3</c:v>
                </c:pt>
                <c:pt idx="1171">
                  <c:v>9.7999999999999997E-3</c:v>
                </c:pt>
                <c:pt idx="1172">
                  <c:v>9.7999999999999997E-3</c:v>
                </c:pt>
                <c:pt idx="1173">
                  <c:v>9.7999999999999997E-3</c:v>
                </c:pt>
                <c:pt idx="1174">
                  <c:v>9.7999999999999997E-3</c:v>
                </c:pt>
                <c:pt idx="1175">
                  <c:v>9.7999999999999997E-3</c:v>
                </c:pt>
                <c:pt idx="1176">
                  <c:v>9.7999999999999997E-3</c:v>
                </c:pt>
                <c:pt idx="1177">
                  <c:v>9.7999999999999997E-3</c:v>
                </c:pt>
                <c:pt idx="1178">
                  <c:v>9.7999999999999997E-3</c:v>
                </c:pt>
                <c:pt idx="1179">
                  <c:v>9.7999999999999997E-3</c:v>
                </c:pt>
                <c:pt idx="1180">
                  <c:v>9.7999999999999997E-3</c:v>
                </c:pt>
                <c:pt idx="1181">
                  <c:v>9.7999999999999997E-3</c:v>
                </c:pt>
                <c:pt idx="1182">
                  <c:v>9.7999999999999997E-3</c:v>
                </c:pt>
                <c:pt idx="1183">
                  <c:v>9.7999999999999997E-3</c:v>
                </c:pt>
                <c:pt idx="1184">
                  <c:v>9.7999999999999997E-3</c:v>
                </c:pt>
                <c:pt idx="1185">
                  <c:v>9.7999999999999997E-3</c:v>
                </c:pt>
                <c:pt idx="1186">
                  <c:v>9.7999999999999997E-3</c:v>
                </c:pt>
                <c:pt idx="1187">
                  <c:v>9.7999999999999997E-3</c:v>
                </c:pt>
                <c:pt idx="1188">
                  <c:v>9.7999999999999997E-3</c:v>
                </c:pt>
                <c:pt idx="1189">
                  <c:v>9.7999999999999997E-3</c:v>
                </c:pt>
                <c:pt idx="1190">
                  <c:v>9.7999999999999997E-3</c:v>
                </c:pt>
                <c:pt idx="1191">
                  <c:v>9.7999999999999997E-3</c:v>
                </c:pt>
                <c:pt idx="1192">
                  <c:v>9.7999999999999997E-3</c:v>
                </c:pt>
                <c:pt idx="1193">
                  <c:v>9.7999999999999997E-3</c:v>
                </c:pt>
                <c:pt idx="1194">
                  <c:v>9.7999999999999997E-3</c:v>
                </c:pt>
                <c:pt idx="1195">
                  <c:v>9.7999999999999997E-3</c:v>
                </c:pt>
                <c:pt idx="1196">
                  <c:v>9.7999999999999997E-3</c:v>
                </c:pt>
                <c:pt idx="1197">
                  <c:v>9.7999999999999997E-3</c:v>
                </c:pt>
                <c:pt idx="1198">
                  <c:v>9.7999999999999997E-3</c:v>
                </c:pt>
                <c:pt idx="1199">
                  <c:v>9.7999999999999997E-3</c:v>
                </c:pt>
                <c:pt idx="1200">
                  <c:v>9.7999999999999997E-3</c:v>
                </c:pt>
                <c:pt idx="1201">
                  <c:v>9.7999999999999997E-3</c:v>
                </c:pt>
                <c:pt idx="1202">
                  <c:v>9.7999999999999997E-3</c:v>
                </c:pt>
                <c:pt idx="1203">
                  <c:v>9.7999999999999997E-3</c:v>
                </c:pt>
                <c:pt idx="1204">
                  <c:v>9.7999999999999997E-3</c:v>
                </c:pt>
                <c:pt idx="1205">
                  <c:v>9.7999999999999997E-3</c:v>
                </c:pt>
                <c:pt idx="1206">
                  <c:v>9.7999999999999997E-3</c:v>
                </c:pt>
                <c:pt idx="1207">
                  <c:v>9.7999999999999997E-3</c:v>
                </c:pt>
                <c:pt idx="1208">
                  <c:v>9.7999999999999997E-3</c:v>
                </c:pt>
                <c:pt idx="1209">
                  <c:v>9.7999999999999997E-3</c:v>
                </c:pt>
                <c:pt idx="1210">
                  <c:v>1.0500000000000001E-2</c:v>
                </c:pt>
                <c:pt idx="1211">
                  <c:v>1.0500000000000001E-2</c:v>
                </c:pt>
                <c:pt idx="1212">
                  <c:v>1.0500000000000001E-2</c:v>
                </c:pt>
                <c:pt idx="1213">
                  <c:v>1.0500000000000001E-2</c:v>
                </c:pt>
                <c:pt idx="1214">
                  <c:v>1.0500000000000001E-2</c:v>
                </c:pt>
                <c:pt idx="1215">
                  <c:v>1.0500000000000001E-2</c:v>
                </c:pt>
                <c:pt idx="1216">
                  <c:v>1.0500000000000001E-2</c:v>
                </c:pt>
                <c:pt idx="1217">
                  <c:v>1.0500000000000001E-2</c:v>
                </c:pt>
                <c:pt idx="1218">
                  <c:v>1.0500000000000001E-2</c:v>
                </c:pt>
                <c:pt idx="1219">
                  <c:v>1.0500000000000001E-2</c:v>
                </c:pt>
                <c:pt idx="1220">
                  <c:v>1.0500000000000001E-2</c:v>
                </c:pt>
                <c:pt idx="1221">
                  <c:v>1.0500000000000001E-2</c:v>
                </c:pt>
                <c:pt idx="1222">
                  <c:v>1.0500000000000001E-2</c:v>
                </c:pt>
                <c:pt idx="1223">
                  <c:v>1.0500000000000001E-2</c:v>
                </c:pt>
                <c:pt idx="1224">
                  <c:v>1.0500000000000001E-2</c:v>
                </c:pt>
                <c:pt idx="1225">
                  <c:v>1.0500000000000001E-2</c:v>
                </c:pt>
                <c:pt idx="1226">
                  <c:v>1.0500000000000001E-2</c:v>
                </c:pt>
                <c:pt idx="1227">
                  <c:v>1.0500000000000001E-2</c:v>
                </c:pt>
                <c:pt idx="1228">
                  <c:v>1.0500000000000001E-2</c:v>
                </c:pt>
                <c:pt idx="1229">
                  <c:v>1.0500000000000001E-2</c:v>
                </c:pt>
                <c:pt idx="1230">
                  <c:v>1.0500000000000001E-2</c:v>
                </c:pt>
                <c:pt idx="1231">
                  <c:v>1.0500000000000001E-2</c:v>
                </c:pt>
                <c:pt idx="1232">
                  <c:v>1.0500000000000001E-2</c:v>
                </c:pt>
                <c:pt idx="1233">
                  <c:v>1.0500000000000001E-2</c:v>
                </c:pt>
                <c:pt idx="1234">
                  <c:v>1.0500000000000001E-2</c:v>
                </c:pt>
                <c:pt idx="1235">
                  <c:v>1.0500000000000001E-2</c:v>
                </c:pt>
                <c:pt idx="1236">
                  <c:v>1.0500000000000001E-2</c:v>
                </c:pt>
                <c:pt idx="1237">
                  <c:v>1.0500000000000001E-2</c:v>
                </c:pt>
                <c:pt idx="1238">
                  <c:v>1.0500000000000001E-2</c:v>
                </c:pt>
                <c:pt idx="1239">
                  <c:v>1.0500000000000001E-2</c:v>
                </c:pt>
                <c:pt idx="1240">
                  <c:v>1.0500000000000001E-2</c:v>
                </c:pt>
                <c:pt idx="1241">
                  <c:v>1.0500000000000001E-2</c:v>
                </c:pt>
                <c:pt idx="1242">
                  <c:v>1.0500000000000001E-2</c:v>
                </c:pt>
                <c:pt idx="1243">
                  <c:v>1.0500000000000001E-2</c:v>
                </c:pt>
                <c:pt idx="1244">
                  <c:v>1.0500000000000001E-2</c:v>
                </c:pt>
                <c:pt idx="1245">
                  <c:v>1.0500000000000001E-2</c:v>
                </c:pt>
                <c:pt idx="1246">
                  <c:v>1.0500000000000001E-2</c:v>
                </c:pt>
                <c:pt idx="1247">
                  <c:v>1.0500000000000001E-2</c:v>
                </c:pt>
                <c:pt idx="1248">
                  <c:v>1.0500000000000001E-2</c:v>
                </c:pt>
                <c:pt idx="1249">
                  <c:v>1.0500000000000001E-2</c:v>
                </c:pt>
                <c:pt idx="1250">
                  <c:v>1.0500000000000001E-2</c:v>
                </c:pt>
                <c:pt idx="1251">
                  <c:v>1.0500000000000001E-2</c:v>
                </c:pt>
                <c:pt idx="1252">
                  <c:v>1.0500000000000001E-2</c:v>
                </c:pt>
                <c:pt idx="1253">
                  <c:v>1.0500000000000001E-2</c:v>
                </c:pt>
                <c:pt idx="1254">
                  <c:v>1.0500000000000001E-2</c:v>
                </c:pt>
                <c:pt idx="1255">
                  <c:v>1.0500000000000001E-2</c:v>
                </c:pt>
                <c:pt idx="1256">
                  <c:v>1.0500000000000001E-2</c:v>
                </c:pt>
                <c:pt idx="1257">
                  <c:v>1.0500000000000001E-2</c:v>
                </c:pt>
                <c:pt idx="1258">
                  <c:v>1.0500000000000001E-2</c:v>
                </c:pt>
                <c:pt idx="1259">
                  <c:v>1.0500000000000001E-2</c:v>
                </c:pt>
                <c:pt idx="1260">
                  <c:v>1.0500000000000001E-2</c:v>
                </c:pt>
                <c:pt idx="1261">
                  <c:v>1.0500000000000001E-2</c:v>
                </c:pt>
                <c:pt idx="1262">
                  <c:v>1.0500000000000001E-2</c:v>
                </c:pt>
                <c:pt idx="1263">
                  <c:v>1.0500000000000001E-2</c:v>
                </c:pt>
                <c:pt idx="1264">
                  <c:v>1.0500000000000001E-2</c:v>
                </c:pt>
                <c:pt idx="1265">
                  <c:v>1.0500000000000001E-2</c:v>
                </c:pt>
                <c:pt idx="1266">
                  <c:v>1.0500000000000001E-2</c:v>
                </c:pt>
                <c:pt idx="1267">
                  <c:v>1.0500000000000001E-2</c:v>
                </c:pt>
                <c:pt idx="1268">
                  <c:v>1.0500000000000001E-2</c:v>
                </c:pt>
                <c:pt idx="1269">
                  <c:v>1.0500000000000001E-2</c:v>
                </c:pt>
                <c:pt idx="1270">
                  <c:v>1.0500000000000001E-2</c:v>
                </c:pt>
                <c:pt idx="1271">
                  <c:v>1.0500000000000001E-2</c:v>
                </c:pt>
                <c:pt idx="1272">
                  <c:v>1.0500000000000001E-2</c:v>
                </c:pt>
                <c:pt idx="1273">
                  <c:v>1.0500000000000001E-2</c:v>
                </c:pt>
                <c:pt idx="1274">
                  <c:v>1.0500000000000001E-2</c:v>
                </c:pt>
                <c:pt idx="1275">
                  <c:v>1.0500000000000001E-2</c:v>
                </c:pt>
                <c:pt idx="1276">
                  <c:v>1.0500000000000001E-2</c:v>
                </c:pt>
                <c:pt idx="1277">
                  <c:v>1.0500000000000001E-2</c:v>
                </c:pt>
                <c:pt idx="1278">
                  <c:v>1.0500000000000001E-2</c:v>
                </c:pt>
                <c:pt idx="1279">
                  <c:v>1.0500000000000001E-2</c:v>
                </c:pt>
                <c:pt idx="1280">
                  <c:v>1.0500000000000001E-2</c:v>
                </c:pt>
                <c:pt idx="1281">
                  <c:v>1.0500000000000001E-2</c:v>
                </c:pt>
                <c:pt idx="1282">
                  <c:v>1.0500000000000001E-2</c:v>
                </c:pt>
                <c:pt idx="1283">
                  <c:v>1.0500000000000001E-2</c:v>
                </c:pt>
                <c:pt idx="1284">
                  <c:v>1.0500000000000001E-2</c:v>
                </c:pt>
                <c:pt idx="1285">
                  <c:v>1.0500000000000001E-2</c:v>
                </c:pt>
                <c:pt idx="1286">
                  <c:v>1.0500000000000001E-2</c:v>
                </c:pt>
                <c:pt idx="1287">
                  <c:v>1.0500000000000001E-2</c:v>
                </c:pt>
                <c:pt idx="1288">
                  <c:v>1.0500000000000001E-2</c:v>
                </c:pt>
                <c:pt idx="1289">
                  <c:v>1.0500000000000001E-2</c:v>
                </c:pt>
                <c:pt idx="1290">
                  <c:v>1.0500000000000001E-2</c:v>
                </c:pt>
                <c:pt idx="1291">
                  <c:v>1.0500000000000001E-2</c:v>
                </c:pt>
                <c:pt idx="1292">
                  <c:v>1.0500000000000001E-2</c:v>
                </c:pt>
                <c:pt idx="1293">
                  <c:v>1.0500000000000001E-2</c:v>
                </c:pt>
                <c:pt idx="1294">
                  <c:v>1.0500000000000001E-2</c:v>
                </c:pt>
                <c:pt idx="1295">
                  <c:v>1.0500000000000001E-2</c:v>
                </c:pt>
                <c:pt idx="1296">
                  <c:v>1.0500000000000001E-2</c:v>
                </c:pt>
                <c:pt idx="1297">
                  <c:v>1.0500000000000001E-2</c:v>
                </c:pt>
                <c:pt idx="1298">
                  <c:v>1.0500000000000001E-2</c:v>
                </c:pt>
                <c:pt idx="1299">
                  <c:v>1.0500000000000001E-2</c:v>
                </c:pt>
                <c:pt idx="1300">
                  <c:v>1.0500000000000001E-2</c:v>
                </c:pt>
                <c:pt idx="1301">
                  <c:v>1.0500000000000001E-2</c:v>
                </c:pt>
                <c:pt idx="1302">
                  <c:v>1.0500000000000001E-2</c:v>
                </c:pt>
                <c:pt idx="1303">
                  <c:v>1.0500000000000001E-2</c:v>
                </c:pt>
                <c:pt idx="1304">
                  <c:v>1.0500000000000001E-2</c:v>
                </c:pt>
                <c:pt idx="1305">
                  <c:v>1.0500000000000001E-2</c:v>
                </c:pt>
                <c:pt idx="1306">
                  <c:v>1.0500000000000001E-2</c:v>
                </c:pt>
                <c:pt idx="1307">
                  <c:v>1.0500000000000001E-2</c:v>
                </c:pt>
                <c:pt idx="1308">
                  <c:v>1.0500000000000001E-2</c:v>
                </c:pt>
                <c:pt idx="1309">
                  <c:v>1.0500000000000001E-2</c:v>
                </c:pt>
                <c:pt idx="1310">
                  <c:v>1.0500000000000001E-2</c:v>
                </c:pt>
                <c:pt idx="1311">
                  <c:v>1.0500000000000001E-2</c:v>
                </c:pt>
                <c:pt idx="1312">
                  <c:v>1.0500000000000001E-2</c:v>
                </c:pt>
                <c:pt idx="1313">
                  <c:v>1.0500000000000001E-2</c:v>
                </c:pt>
                <c:pt idx="1314">
                  <c:v>1.0500000000000001E-2</c:v>
                </c:pt>
                <c:pt idx="1315">
                  <c:v>1.0500000000000001E-2</c:v>
                </c:pt>
                <c:pt idx="1316">
                  <c:v>1.0500000000000001E-2</c:v>
                </c:pt>
                <c:pt idx="1317">
                  <c:v>1.0500000000000001E-2</c:v>
                </c:pt>
                <c:pt idx="1318">
                  <c:v>1.0500000000000001E-2</c:v>
                </c:pt>
                <c:pt idx="1319">
                  <c:v>1.0500000000000001E-2</c:v>
                </c:pt>
                <c:pt idx="1320">
                  <c:v>1.0500000000000001E-2</c:v>
                </c:pt>
                <c:pt idx="1321">
                  <c:v>1.0500000000000001E-2</c:v>
                </c:pt>
                <c:pt idx="1322">
                  <c:v>1.0500000000000001E-2</c:v>
                </c:pt>
                <c:pt idx="1323">
                  <c:v>1.0500000000000001E-2</c:v>
                </c:pt>
                <c:pt idx="1324">
                  <c:v>1.0500000000000001E-2</c:v>
                </c:pt>
                <c:pt idx="1325">
                  <c:v>1.0500000000000001E-2</c:v>
                </c:pt>
                <c:pt idx="1326">
                  <c:v>1.0500000000000001E-2</c:v>
                </c:pt>
                <c:pt idx="1327">
                  <c:v>1.0500000000000001E-2</c:v>
                </c:pt>
                <c:pt idx="1328">
                  <c:v>1.0500000000000001E-2</c:v>
                </c:pt>
                <c:pt idx="1329">
                  <c:v>1.0500000000000001E-2</c:v>
                </c:pt>
                <c:pt idx="1330">
                  <c:v>1.0500000000000001E-2</c:v>
                </c:pt>
                <c:pt idx="1331">
                  <c:v>1.0500000000000001E-2</c:v>
                </c:pt>
                <c:pt idx="1332">
                  <c:v>1.0500000000000001E-2</c:v>
                </c:pt>
                <c:pt idx="1333">
                  <c:v>1.0500000000000001E-2</c:v>
                </c:pt>
                <c:pt idx="1334">
                  <c:v>1.0500000000000001E-2</c:v>
                </c:pt>
                <c:pt idx="1335">
                  <c:v>1.12E-2</c:v>
                </c:pt>
                <c:pt idx="1336">
                  <c:v>1.12E-2</c:v>
                </c:pt>
                <c:pt idx="1337">
                  <c:v>1.12E-2</c:v>
                </c:pt>
                <c:pt idx="1338">
                  <c:v>1.12E-2</c:v>
                </c:pt>
                <c:pt idx="1339">
                  <c:v>1.12E-2</c:v>
                </c:pt>
                <c:pt idx="1340">
                  <c:v>1.12E-2</c:v>
                </c:pt>
                <c:pt idx="1341">
                  <c:v>1.12E-2</c:v>
                </c:pt>
                <c:pt idx="1342">
                  <c:v>1.12E-2</c:v>
                </c:pt>
                <c:pt idx="1343">
                  <c:v>1.12E-2</c:v>
                </c:pt>
                <c:pt idx="1344">
                  <c:v>1.12E-2</c:v>
                </c:pt>
                <c:pt idx="1345">
                  <c:v>1.12E-2</c:v>
                </c:pt>
                <c:pt idx="1346">
                  <c:v>1.12E-2</c:v>
                </c:pt>
                <c:pt idx="1347">
                  <c:v>1.12E-2</c:v>
                </c:pt>
                <c:pt idx="1348">
                  <c:v>1.12E-2</c:v>
                </c:pt>
                <c:pt idx="1349">
                  <c:v>1.12E-2</c:v>
                </c:pt>
                <c:pt idx="1350">
                  <c:v>1.12E-2</c:v>
                </c:pt>
                <c:pt idx="1351">
                  <c:v>1.12E-2</c:v>
                </c:pt>
                <c:pt idx="1352">
                  <c:v>1.12E-2</c:v>
                </c:pt>
                <c:pt idx="1353">
                  <c:v>1.12E-2</c:v>
                </c:pt>
                <c:pt idx="1354">
                  <c:v>1.12E-2</c:v>
                </c:pt>
                <c:pt idx="1355">
                  <c:v>1.12E-2</c:v>
                </c:pt>
                <c:pt idx="1356">
                  <c:v>1.12E-2</c:v>
                </c:pt>
                <c:pt idx="1357">
                  <c:v>1.12E-2</c:v>
                </c:pt>
                <c:pt idx="1358">
                  <c:v>1.12E-2</c:v>
                </c:pt>
                <c:pt idx="1359">
                  <c:v>1.12E-2</c:v>
                </c:pt>
                <c:pt idx="1360">
                  <c:v>1.12E-2</c:v>
                </c:pt>
                <c:pt idx="1361">
                  <c:v>1.12E-2</c:v>
                </c:pt>
                <c:pt idx="1362">
                  <c:v>1.12E-2</c:v>
                </c:pt>
                <c:pt idx="1363">
                  <c:v>1.12E-2</c:v>
                </c:pt>
                <c:pt idx="1364">
                  <c:v>1.12E-2</c:v>
                </c:pt>
                <c:pt idx="1365">
                  <c:v>1.12E-2</c:v>
                </c:pt>
                <c:pt idx="1366">
                  <c:v>1.12E-2</c:v>
                </c:pt>
                <c:pt idx="1367">
                  <c:v>1.12E-2</c:v>
                </c:pt>
                <c:pt idx="1368">
                  <c:v>1.12E-2</c:v>
                </c:pt>
                <c:pt idx="1369">
                  <c:v>1.12E-2</c:v>
                </c:pt>
                <c:pt idx="1370">
                  <c:v>1.12E-2</c:v>
                </c:pt>
                <c:pt idx="1371">
                  <c:v>1.12E-2</c:v>
                </c:pt>
                <c:pt idx="1372">
                  <c:v>1.12E-2</c:v>
                </c:pt>
                <c:pt idx="1373">
                  <c:v>1.12E-2</c:v>
                </c:pt>
                <c:pt idx="1374">
                  <c:v>1.12E-2</c:v>
                </c:pt>
                <c:pt idx="1375">
                  <c:v>1.12E-2</c:v>
                </c:pt>
                <c:pt idx="1376">
                  <c:v>1.12E-2</c:v>
                </c:pt>
                <c:pt idx="1377">
                  <c:v>1.12E-2</c:v>
                </c:pt>
                <c:pt idx="1378">
                  <c:v>1.12E-2</c:v>
                </c:pt>
                <c:pt idx="1379">
                  <c:v>1.12E-2</c:v>
                </c:pt>
                <c:pt idx="1380">
                  <c:v>1.12E-2</c:v>
                </c:pt>
                <c:pt idx="1381">
                  <c:v>1.12E-2</c:v>
                </c:pt>
                <c:pt idx="1382">
                  <c:v>1.12E-2</c:v>
                </c:pt>
                <c:pt idx="1383">
                  <c:v>1.12E-2</c:v>
                </c:pt>
                <c:pt idx="1384">
                  <c:v>1.12E-2</c:v>
                </c:pt>
                <c:pt idx="1385">
                  <c:v>1.12E-2</c:v>
                </c:pt>
                <c:pt idx="1386">
                  <c:v>1.12E-2</c:v>
                </c:pt>
                <c:pt idx="1387">
                  <c:v>1.12E-2</c:v>
                </c:pt>
                <c:pt idx="1388">
                  <c:v>1.12E-2</c:v>
                </c:pt>
                <c:pt idx="1389">
                  <c:v>1.12E-2</c:v>
                </c:pt>
                <c:pt idx="1390">
                  <c:v>1.12E-2</c:v>
                </c:pt>
                <c:pt idx="1391">
                  <c:v>1.12E-2</c:v>
                </c:pt>
                <c:pt idx="1392">
                  <c:v>1.12E-2</c:v>
                </c:pt>
                <c:pt idx="1393">
                  <c:v>1.12E-2</c:v>
                </c:pt>
                <c:pt idx="1394">
                  <c:v>1.12E-2</c:v>
                </c:pt>
                <c:pt idx="1395">
                  <c:v>1.12E-2</c:v>
                </c:pt>
                <c:pt idx="1396">
                  <c:v>1.12E-2</c:v>
                </c:pt>
                <c:pt idx="1397">
                  <c:v>1.12E-2</c:v>
                </c:pt>
                <c:pt idx="1398">
                  <c:v>1.12E-2</c:v>
                </c:pt>
                <c:pt idx="1399">
                  <c:v>1.12E-2</c:v>
                </c:pt>
                <c:pt idx="1400">
                  <c:v>1.12E-2</c:v>
                </c:pt>
                <c:pt idx="1401">
                  <c:v>1.12E-2</c:v>
                </c:pt>
                <c:pt idx="1402">
                  <c:v>1.12E-2</c:v>
                </c:pt>
                <c:pt idx="1403">
                  <c:v>1.12E-2</c:v>
                </c:pt>
                <c:pt idx="1404">
                  <c:v>1.12E-2</c:v>
                </c:pt>
                <c:pt idx="1405">
                  <c:v>1.12E-2</c:v>
                </c:pt>
                <c:pt idx="1406">
                  <c:v>1.12E-2</c:v>
                </c:pt>
                <c:pt idx="1407">
                  <c:v>1.12E-2</c:v>
                </c:pt>
                <c:pt idx="1408">
                  <c:v>1.12E-2</c:v>
                </c:pt>
                <c:pt idx="1409">
                  <c:v>1.12E-2</c:v>
                </c:pt>
                <c:pt idx="1410">
                  <c:v>1.12E-2</c:v>
                </c:pt>
                <c:pt idx="1411">
                  <c:v>1.12E-2</c:v>
                </c:pt>
                <c:pt idx="1412">
                  <c:v>1.12E-2</c:v>
                </c:pt>
                <c:pt idx="1413">
                  <c:v>1.12E-2</c:v>
                </c:pt>
                <c:pt idx="1414">
                  <c:v>1.12E-2</c:v>
                </c:pt>
                <c:pt idx="1415">
                  <c:v>1.12E-2</c:v>
                </c:pt>
                <c:pt idx="1416">
                  <c:v>1.12E-2</c:v>
                </c:pt>
                <c:pt idx="1417">
                  <c:v>1.12E-2</c:v>
                </c:pt>
                <c:pt idx="1418">
                  <c:v>1.12E-2</c:v>
                </c:pt>
                <c:pt idx="1419">
                  <c:v>1.12E-2</c:v>
                </c:pt>
                <c:pt idx="1420">
                  <c:v>1.12E-2</c:v>
                </c:pt>
                <c:pt idx="1421">
                  <c:v>1.12E-2</c:v>
                </c:pt>
                <c:pt idx="1422">
                  <c:v>1.12E-2</c:v>
                </c:pt>
                <c:pt idx="1423">
                  <c:v>1.12E-2</c:v>
                </c:pt>
                <c:pt idx="1424">
                  <c:v>1.12E-2</c:v>
                </c:pt>
                <c:pt idx="1425">
                  <c:v>1.12E-2</c:v>
                </c:pt>
                <c:pt idx="1426">
                  <c:v>1.12E-2</c:v>
                </c:pt>
                <c:pt idx="1427">
                  <c:v>1.12E-2</c:v>
                </c:pt>
                <c:pt idx="1428">
                  <c:v>1.12E-2</c:v>
                </c:pt>
                <c:pt idx="1429">
                  <c:v>1.12E-2</c:v>
                </c:pt>
                <c:pt idx="1430">
                  <c:v>1.12E-2</c:v>
                </c:pt>
                <c:pt idx="1431">
                  <c:v>1.12E-2</c:v>
                </c:pt>
                <c:pt idx="1432">
                  <c:v>1.12E-2</c:v>
                </c:pt>
                <c:pt idx="1433">
                  <c:v>1.12E-2</c:v>
                </c:pt>
                <c:pt idx="1434">
                  <c:v>1.12E-2</c:v>
                </c:pt>
                <c:pt idx="1435">
                  <c:v>1.12E-2</c:v>
                </c:pt>
                <c:pt idx="1436">
                  <c:v>1.12E-2</c:v>
                </c:pt>
                <c:pt idx="1437">
                  <c:v>1.12E-2</c:v>
                </c:pt>
                <c:pt idx="1438">
                  <c:v>1.12E-2</c:v>
                </c:pt>
                <c:pt idx="1439">
                  <c:v>1.12E-2</c:v>
                </c:pt>
                <c:pt idx="1440">
                  <c:v>1.2E-2</c:v>
                </c:pt>
                <c:pt idx="1441">
                  <c:v>1.2E-2</c:v>
                </c:pt>
                <c:pt idx="1442">
                  <c:v>1.2E-2</c:v>
                </c:pt>
                <c:pt idx="1443">
                  <c:v>1.2E-2</c:v>
                </c:pt>
                <c:pt idx="1444">
                  <c:v>1.2E-2</c:v>
                </c:pt>
                <c:pt idx="1445">
                  <c:v>1.2E-2</c:v>
                </c:pt>
                <c:pt idx="1446">
                  <c:v>1.2E-2</c:v>
                </c:pt>
                <c:pt idx="1447">
                  <c:v>1.2E-2</c:v>
                </c:pt>
                <c:pt idx="1448">
                  <c:v>1.2E-2</c:v>
                </c:pt>
                <c:pt idx="1449">
                  <c:v>1.2E-2</c:v>
                </c:pt>
                <c:pt idx="1450">
                  <c:v>1.2E-2</c:v>
                </c:pt>
                <c:pt idx="1451">
                  <c:v>1.2E-2</c:v>
                </c:pt>
                <c:pt idx="1452">
                  <c:v>1.2E-2</c:v>
                </c:pt>
                <c:pt idx="1453">
                  <c:v>1.2E-2</c:v>
                </c:pt>
                <c:pt idx="1454">
                  <c:v>1.2E-2</c:v>
                </c:pt>
                <c:pt idx="1455">
                  <c:v>1.2E-2</c:v>
                </c:pt>
                <c:pt idx="1456">
                  <c:v>1.2E-2</c:v>
                </c:pt>
                <c:pt idx="1457">
                  <c:v>1.2E-2</c:v>
                </c:pt>
                <c:pt idx="1458">
                  <c:v>1.2E-2</c:v>
                </c:pt>
                <c:pt idx="1459">
                  <c:v>1.2E-2</c:v>
                </c:pt>
                <c:pt idx="1460">
                  <c:v>1.2E-2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5C-1D45-A7B5-B8D255DBD9E8}"/>
            </c:ext>
          </c:extLst>
        </c:ser>
        <c:ser>
          <c:idx val="3"/>
          <c:order val="3"/>
          <c:tx>
            <c:strRef>
              <c:f>'Stroke1-5yr'!$F$4</c:f>
              <c:strCache>
                <c:ptCount val="1"/>
                <c:pt idx="0">
                  <c:v>PCI/No Diabetes</c:v>
                </c:pt>
              </c:strCache>
            </c:strRef>
          </c:tx>
          <c:spPr>
            <a:ln w="28575" cap="rnd">
              <a:noFill/>
              <a:prstDash val="solid"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0070C0"/>
                </a:solidFill>
                <a:prstDash val="sysDash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'Stroke1-5yr'!$B$5:$B$1465</c:f>
              <c:numCache>
                <c:formatCode>General</c:formatCode>
                <c:ptCount val="1461"/>
                <c:pt idx="0">
                  <c:v>1.0027397260273974</c:v>
                </c:pt>
                <c:pt idx="1">
                  <c:v>1.0054794520547945</c:v>
                </c:pt>
                <c:pt idx="2">
                  <c:v>1.0082191780821919</c:v>
                </c:pt>
                <c:pt idx="3">
                  <c:v>1.010958904109589</c:v>
                </c:pt>
                <c:pt idx="4">
                  <c:v>1.0136986301369864</c:v>
                </c:pt>
                <c:pt idx="5">
                  <c:v>1.0164383561643835</c:v>
                </c:pt>
                <c:pt idx="6">
                  <c:v>1.0191780821917809</c:v>
                </c:pt>
                <c:pt idx="7">
                  <c:v>1.021917808219178</c:v>
                </c:pt>
                <c:pt idx="8">
                  <c:v>1.0246575342465754</c:v>
                </c:pt>
                <c:pt idx="9">
                  <c:v>1.0273972602739727</c:v>
                </c:pt>
                <c:pt idx="10">
                  <c:v>1.0301369863013699</c:v>
                </c:pt>
                <c:pt idx="11">
                  <c:v>1.0328767123287672</c:v>
                </c:pt>
                <c:pt idx="12">
                  <c:v>1.0356164383561643</c:v>
                </c:pt>
                <c:pt idx="13">
                  <c:v>1.0383561643835617</c:v>
                </c:pt>
                <c:pt idx="14">
                  <c:v>1.0410958904109588</c:v>
                </c:pt>
                <c:pt idx="15">
                  <c:v>1.0438356164383562</c:v>
                </c:pt>
                <c:pt idx="16">
                  <c:v>1.0465753424657533</c:v>
                </c:pt>
                <c:pt idx="17">
                  <c:v>1.0493150684931507</c:v>
                </c:pt>
                <c:pt idx="18">
                  <c:v>1.0520547945205478</c:v>
                </c:pt>
                <c:pt idx="19">
                  <c:v>1.0547945205479452</c:v>
                </c:pt>
                <c:pt idx="20">
                  <c:v>1.0575342465753426</c:v>
                </c:pt>
                <c:pt idx="21">
                  <c:v>1.0602739726027397</c:v>
                </c:pt>
                <c:pt idx="22">
                  <c:v>1.0630136986301371</c:v>
                </c:pt>
                <c:pt idx="23">
                  <c:v>1.0657534246575342</c:v>
                </c:pt>
                <c:pt idx="24">
                  <c:v>1.0684931506849316</c:v>
                </c:pt>
                <c:pt idx="25">
                  <c:v>1.0712328767123287</c:v>
                </c:pt>
                <c:pt idx="26">
                  <c:v>1.0739726027397261</c:v>
                </c:pt>
                <c:pt idx="27">
                  <c:v>1.0767123287671232</c:v>
                </c:pt>
                <c:pt idx="28">
                  <c:v>1.0794520547945206</c:v>
                </c:pt>
                <c:pt idx="29">
                  <c:v>1.0821917808219179</c:v>
                </c:pt>
                <c:pt idx="30">
                  <c:v>1.0849315068493151</c:v>
                </c:pt>
                <c:pt idx="31">
                  <c:v>1.0876712328767124</c:v>
                </c:pt>
                <c:pt idx="32">
                  <c:v>1.0904109589041096</c:v>
                </c:pt>
                <c:pt idx="33">
                  <c:v>1.0931506849315069</c:v>
                </c:pt>
                <c:pt idx="34">
                  <c:v>1.095890410958904</c:v>
                </c:pt>
                <c:pt idx="35">
                  <c:v>1.0986301369863014</c:v>
                </c:pt>
                <c:pt idx="36">
                  <c:v>1.1013698630136985</c:v>
                </c:pt>
                <c:pt idx="37">
                  <c:v>1.1041095890410959</c:v>
                </c:pt>
                <c:pt idx="38">
                  <c:v>1.106849315068493</c:v>
                </c:pt>
                <c:pt idx="39">
                  <c:v>1.1095890410958904</c:v>
                </c:pt>
                <c:pt idx="40">
                  <c:v>1.1123287671232878</c:v>
                </c:pt>
                <c:pt idx="41">
                  <c:v>1.1150684931506849</c:v>
                </c:pt>
                <c:pt idx="42">
                  <c:v>1.1178082191780823</c:v>
                </c:pt>
                <c:pt idx="43">
                  <c:v>1.1205479452054794</c:v>
                </c:pt>
                <c:pt idx="44">
                  <c:v>1.1232876712328768</c:v>
                </c:pt>
                <c:pt idx="45">
                  <c:v>1.1260273972602739</c:v>
                </c:pt>
                <c:pt idx="46">
                  <c:v>1.1287671232876713</c:v>
                </c:pt>
                <c:pt idx="47">
                  <c:v>1.1315068493150684</c:v>
                </c:pt>
                <c:pt idx="48">
                  <c:v>1.1342465753424658</c:v>
                </c:pt>
                <c:pt idx="49">
                  <c:v>1.1369863013698631</c:v>
                </c:pt>
                <c:pt idx="50">
                  <c:v>1.1397260273972603</c:v>
                </c:pt>
                <c:pt idx="51">
                  <c:v>1.1424657534246576</c:v>
                </c:pt>
                <c:pt idx="52">
                  <c:v>1.1452054794520548</c:v>
                </c:pt>
                <c:pt idx="53">
                  <c:v>1.1479452054794521</c:v>
                </c:pt>
                <c:pt idx="54">
                  <c:v>1.1506849315068493</c:v>
                </c:pt>
                <c:pt idx="55">
                  <c:v>1.1534246575342466</c:v>
                </c:pt>
                <c:pt idx="56">
                  <c:v>1.1561643835616437</c:v>
                </c:pt>
                <c:pt idx="57">
                  <c:v>1.1589041095890411</c:v>
                </c:pt>
                <c:pt idx="58">
                  <c:v>1.1616438356164382</c:v>
                </c:pt>
                <c:pt idx="59">
                  <c:v>1.1643835616438356</c:v>
                </c:pt>
                <c:pt idx="60">
                  <c:v>1.167123287671233</c:v>
                </c:pt>
                <c:pt idx="61">
                  <c:v>1.1698630136986301</c:v>
                </c:pt>
                <c:pt idx="62">
                  <c:v>1.1726027397260275</c:v>
                </c:pt>
                <c:pt idx="63">
                  <c:v>1.1753424657534246</c:v>
                </c:pt>
                <c:pt idx="64">
                  <c:v>1.178082191780822</c:v>
                </c:pt>
                <c:pt idx="65">
                  <c:v>1.1808219178082191</c:v>
                </c:pt>
                <c:pt idx="66">
                  <c:v>1.1835616438356165</c:v>
                </c:pt>
                <c:pt idx="67">
                  <c:v>1.1863013698630136</c:v>
                </c:pt>
                <c:pt idx="68">
                  <c:v>1.189041095890411</c:v>
                </c:pt>
                <c:pt idx="69">
                  <c:v>1.1917808219178083</c:v>
                </c:pt>
                <c:pt idx="70">
                  <c:v>1.1945205479452055</c:v>
                </c:pt>
                <c:pt idx="71">
                  <c:v>1.1972602739726028</c:v>
                </c:pt>
                <c:pt idx="72">
                  <c:v>1.2</c:v>
                </c:pt>
                <c:pt idx="73">
                  <c:v>1.2027397260273973</c:v>
                </c:pt>
                <c:pt idx="74">
                  <c:v>1.2054794520547945</c:v>
                </c:pt>
                <c:pt idx="75">
                  <c:v>1.2082191780821918</c:v>
                </c:pt>
                <c:pt idx="76">
                  <c:v>1.210958904109589</c:v>
                </c:pt>
                <c:pt idx="77">
                  <c:v>1.2136986301369863</c:v>
                </c:pt>
                <c:pt idx="78">
                  <c:v>1.2164383561643837</c:v>
                </c:pt>
                <c:pt idx="79">
                  <c:v>1.2191780821917808</c:v>
                </c:pt>
                <c:pt idx="80">
                  <c:v>1.2219178082191782</c:v>
                </c:pt>
                <c:pt idx="81">
                  <c:v>1.2246575342465753</c:v>
                </c:pt>
                <c:pt idx="82">
                  <c:v>1.2273972602739727</c:v>
                </c:pt>
                <c:pt idx="83">
                  <c:v>1.2301369863013698</c:v>
                </c:pt>
                <c:pt idx="84">
                  <c:v>1.2328767123287672</c:v>
                </c:pt>
                <c:pt idx="85">
                  <c:v>1.2356164383561643</c:v>
                </c:pt>
                <c:pt idx="86">
                  <c:v>1.2383561643835617</c:v>
                </c:pt>
                <c:pt idx="87">
                  <c:v>1.2410958904109588</c:v>
                </c:pt>
                <c:pt idx="88">
                  <c:v>1.2438356164383562</c:v>
                </c:pt>
                <c:pt idx="89">
                  <c:v>1.2465753424657535</c:v>
                </c:pt>
                <c:pt idx="90">
                  <c:v>1.2493150684931507</c:v>
                </c:pt>
                <c:pt idx="91">
                  <c:v>1.252054794520548</c:v>
                </c:pt>
                <c:pt idx="92">
                  <c:v>1.2547945205479452</c:v>
                </c:pt>
                <c:pt idx="93">
                  <c:v>1.2575342465753425</c:v>
                </c:pt>
                <c:pt idx="94">
                  <c:v>1.2602739726027397</c:v>
                </c:pt>
                <c:pt idx="95">
                  <c:v>1.263013698630137</c:v>
                </c:pt>
                <c:pt idx="96">
                  <c:v>1.2657534246575342</c:v>
                </c:pt>
                <c:pt idx="97">
                  <c:v>1.2684931506849315</c:v>
                </c:pt>
                <c:pt idx="98">
                  <c:v>1.2712328767123289</c:v>
                </c:pt>
                <c:pt idx="99">
                  <c:v>1.273972602739726</c:v>
                </c:pt>
                <c:pt idx="100">
                  <c:v>1.2767123287671234</c:v>
                </c:pt>
                <c:pt idx="101">
                  <c:v>1.2794520547945205</c:v>
                </c:pt>
                <c:pt idx="102">
                  <c:v>1.2821917808219179</c:v>
                </c:pt>
                <c:pt idx="103">
                  <c:v>1.284931506849315</c:v>
                </c:pt>
                <c:pt idx="104">
                  <c:v>1.2876712328767124</c:v>
                </c:pt>
                <c:pt idx="105">
                  <c:v>1.2904109589041095</c:v>
                </c:pt>
                <c:pt idx="106">
                  <c:v>1.2931506849315069</c:v>
                </c:pt>
                <c:pt idx="107">
                  <c:v>1.295890410958904</c:v>
                </c:pt>
                <c:pt idx="108">
                  <c:v>1.2986301369863014</c:v>
                </c:pt>
                <c:pt idx="109">
                  <c:v>1.3013698630136987</c:v>
                </c:pt>
                <c:pt idx="110">
                  <c:v>1.3041095890410959</c:v>
                </c:pt>
                <c:pt idx="111">
                  <c:v>1.3068493150684932</c:v>
                </c:pt>
                <c:pt idx="112">
                  <c:v>1.3095890410958904</c:v>
                </c:pt>
                <c:pt idx="113">
                  <c:v>1.3123287671232877</c:v>
                </c:pt>
                <c:pt idx="114">
                  <c:v>1.3150684931506849</c:v>
                </c:pt>
                <c:pt idx="115">
                  <c:v>1.3178082191780822</c:v>
                </c:pt>
                <c:pt idx="116">
                  <c:v>1.3205479452054794</c:v>
                </c:pt>
                <c:pt idx="117">
                  <c:v>1.3232876712328767</c:v>
                </c:pt>
                <c:pt idx="118">
                  <c:v>1.3260273972602741</c:v>
                </c:pt>
                <c:pt idx="119">
                  <c:v>1.3287671232876712</c:v>
                </c:pt>
                <c:pt idx="120">
                  <c:v>1.3315068493150686</c:v>
                </c:pt>
                <c:pt idx="121">
                  <c:v>1.3342465753424657</c:v>
                </c:pt>
                <c:pt idx="122">
                  <c:v>1.3369863013698631</c:v>
                </c:pt>
                <c:pt idx="123">
                  <c:v>1.3397260273972602</c:v>
                </c:pt>
                <c:pt idx="124">
                  <c:v>1.3424657534246576</c:v>
                </c:pt>
                <c:pt idx="125">
                  <c:v>1.3452054794520547</c:v>
                </c:pt>
                <c:pt idx="126">
                  <c:v>1.3479452054794521</c:v>
                </c:pt>
                <c:pt idx="127">
                  <c:v>1.3506849315068492</c:v>
                </c:pt>
                <c:pt idx="128">
                  <c:v>1.3534246575342466</c:v>
                </c:pt>
                <c:pt idx="129">
                  <c:v>1.3561643835616439</c:v>
                </c:pt>
                <c:pt idx="130">
                  <c:v>1.3589041095890411</c:v>
                </c:pt>
                <c:pt idx="131">
                  <c:v>1.3616438356164384</c:v>
                </c:pt>
                <c:pt idx="132">
                  <c:v>1.3643835616438356</c:v>
                </c:pt>
                <c:pt idx="133">
                  <c:v>1.3671232876712329</c:v>
                </c:pt>
                <c:pt idx="134">
                  <c:v>1.3698630136986301</c:v>
                </c:pt>
                <c:pt idx="135">
                  <c:v>1.3726027397260274</c:v>
                </c:pt>
                <c:pt idx="136">
                  <c:v>1.3753424657534246</c:v>
                </c:pt>
                <c:pt idx="137">
                  <c:v>1.3780821917808219</c:v>
                </c:pt>
                <c:pt idx="138">
                  <c:v>1.3808219178082193</c:v>
                </c:pt>
                <c:pt idx="139">
                  <c:v>1.3835616438356164</c:v>
                </c:pt>
                <c:pt idx="140">
                  <c:v>1.3863013698630138</c:v>
                </c:pt>
                <c:pt idx="141">
                  <c:v>1.3890410958904109</c:v>
                </c:pt>
                <c:pt idx="142">
                  <c:v>1.3917808219178083</c:v>
                </c:pt>
                <c:pt idx="143">
                  <c:v>1.3945205479452054</c:v>
                </c:pt>
                <c:pt idx="144">
                  <c:v>1.3972602739726028</c:v>
                </c:pt>
                <c:pt idx="145">
                  <c:v>1.4</c:v>
                </c:pt>
                <c:pt idx="146">
                  <c:v>1.4027397260273973</c:v>
                </c:pt>
                <c:pt idx="147">
                  <c:v>1.4054794520547946</c:v>
                </c:pt>
                <c:pt idx="148">
                  <c:v>1.4082191780821918</c:v>
                </c:pt>
                <c:pt idx="149">
                  <c:v>1.4109589041095891</c:v>
                </c:pt>
                <c:pt idx="150">
                  <c:v>1.4136986301369863</c:v>
                </c:pt>
                <c:pt idx="151">
                  <c:v>1.4164383561643836</c:v>
                </c:pt>
                <c:pt idx="152">
                  <c:v>1.4191780821917808</c:v>
                </c:pt>
                <c:pt idx="153">
                  <c:v>1.4219178082191781</c:v>
                </c:pt>
                <c:pt idx="154">
                  <c:v>1.4246575342465753</c:v>
                </c:pt>
                <c:pt idx="155">
                  <c:v>1.4273972602739726</c:v>
                </c:pt>
                <c:pt idx="156">
                  <c:v>1.4301369863013698</c:v>
                </c:pt>
                <c:pt idx="157">
                  <c:v>1.4328767123287671</c:v>
                </c:pt>
                <c:pt idx="158">
                  <c:v>1.4356164383561645</c:v>
                </c:pt>
                <c:pt idx="159">
                  <c:v>1.4383561643835616</c:v>
                </c:pt>
                <c:pt idx="160">
                  <c:v>1.441095890410959</c:v>
                </c:pt>
                <c:pt idx="161">
                  <c:v>1.4438356164383561</c:v>
                </c:pt>
                <c:pt idx="162">
                  <c:v>1.4465753424657535</c:v>
                </c:pt>
                <c:pt idx="163">
                  <c:v>1.4493150684931506</c:v>
                </c:pt>
                <c:pt idx="164">
                  <c:v>1.452054794520548</c:v>
                </c:pt>
                <c:pt idx="165">
                  <c:v>1.4547945205479451</c:v>
                </c:pt>
                <c:pt idx="166">
                  <c:v>1.4575342465753425</c:v>
                </c:pt>
                <c:pt idx="167">
                  <c:v>1.4602739726027398</c:v>
                </c:pt>
                <c:pt idx="168">
                  <c:v>1.463013698630137</c:v>
                </c:pt>
                <c:pt idx="169">
                  <c:v>1.4657534246575343</c:v>
                </c:pt>
                <c:pt idx="170">
                  <c:v>1.4684931506849315</c:v>
                </c:pt>
                <c:pt idx="171">
                  <c:v>1.4712328767123288</c:v>
                </c:pt>
                <c:pt idx="172">
                  <c:v>1.473972602739726</c:v>
                </c:pt>
                <c:pt idx="173">
                  <c:v>1.4767123287671233</c:v>
                </c:pt>
                <c:pt idx="174">
                  <c:v>1.4794520547945205</c:v>
                </c:pt>
                <c:pt idx="175">
                  <c:v>1.4821917808219178</c:v>
                </c:pt>
                <c:pt idx="176">
                  <c:v>1.484931506849315</c:v>
                </c:pt>
                <c:pt idx="177">
                  <c:v>1.4876712328767123</c:v>
                </c:pt>
                <c:pt idx="178">
                  <c:v>1.4904109589041097</c:v>
                </c:pt>
                <c:pt idx="179">
                  <c:v>1.4931506849315068</c:v>
                </c:pt>
                <c:pt idx="180">
                  <c:v>1.4958904109589042</c:v>
                </c:pt>
                <c:pt idx="181">
                  <c:v>1.4986301369863013</c:v>
                </c:pt>
                <c:pt idx="182">
                  <c:v>1.5013698630136987</c:v>
                </c:pt>
                <c:pt idx="183">
                  <c:v>1.5041095890410958</c:v>
                </c:pt>
                <c:pt idx="184">
                  <c:v>1.5068493150684932</c:v>
                </c:pt>
                <c:pt idx="185">
                  <c:v>1.5095890410958903</c:v>
                </c:pt>
                <c:pt idx="186">
                  <c:v>1.5123287671232877</c:v>
                </c:pt>
                <c:pt idx="187">
                  <c:v>1.515068493150685</c:v>
                </c:pt>
                <c:pt idx="188">
                  <c:v>1.5178082191780822</c:v>
                </c:pt>
                <c:pt idx="189">
                  <c:v>1.5205479452054795</c:v>
                </c:pt>
                <c:pt idx="190">
                  <c:v>1.5232876712328767</c:v>
                </c:pt>
                <c:pt idx="191">
                  <c:v>1.526027397260274</c:v>
                </c:pt>
                <c:pt idx="192">
                  <c:v>1.5287671232876712</c:v>
                </c:pt>
                <c:pt idx="193">
                  <c:v>1.5315068493150685</c:v>
                </c:pt>
                <c:pt idx="194">
                  <c:v>1.5342465753424657</c:v>
                </c:pt>
                <c:pt idx="195">
                  <c:v>1.536986301369863</c:v>
                </c:pt>
                <c:pt idx="196">
                  <c:v>1.5397260273972602</c:v>
                </c:pt>
                <c:pt idx="197">
                  <c:v>1.5424657534246575</c:v>
                </c:pt>
                <c:pt idx="198">
                  <c:v>1.5452054794520549</c:v>
                </c:pt>
                <c:pt idx="199">
                  <c:v>1.547945205479452</c:v>
                </c:pt>
                <c:pt idx="200">
                  <c:v>1.5506849315068494</c:v>
                </c:pt>
                <c:pt idx="201">
                  <c:v>1.5534246575342465</c:v>
                </c:pt>
                <c:pt idx="202">
                  <c:v>1.5561643835616439</c:v>
                </c:pt>
                <c:pt idx="203">
                  <c:v>1.558904109589041</c:v>
                </c:pt>
                <c:pt idx="204">
                  <c:v>1.5616438356164384</c:v>
                </c:pt>
                <c:pt idx="205">
                  <c:v>1.5643835616438355</c:v>
                </c:pt>
                <c:pt idx="206">
                  <c:v>1.5671232876712329</c:v>
                </c:pt>
                <c:pt idx="207">
                  <c:v>1.5698630136986302</c:v>
                </c:pt>
                <c:pt idx="208">
                  <c:v>1.5726027397260274</c:v>
                </c:pt>
                <c:pt idx="209">
                  <c:v>1.5753424657534247</c:v>
                </c:pt>
                <c:pt idx="210">
                  <c:v>1.5780821917808219</c:v>
                </c:pt>
                <c:pt idx="211">
                  <c:v>1.5808219178082192</c:v>
                </c:pt>
                <c:pt idx="212">
                  <c:v>1.5835616438356164</c:v>
                </c:pt>
                <c:pt idx="213">
                  <c:v>1.5863013698630137</c:v>
                </c:pt>
                <c:pt idx="214">
                  <c:v>1.5890410958904109</c:v>
                </c:pt>
                <c:pt idx="215">
                  <c:v>1.5917808219178082</c:v>
                </c:pt>
                <c:pt idx="216">
                  <c:v>1.5945205479452054</c:v>
                </c:pt>
                <c:pt idx="217">
                  <c:v>1.5972602739726027</c:v>
                </c:pt>
                <c:pt idx="218">
                  <c:v>1.6</c:v>
                </c:pt>
                <c:pt idx="219">
                  <c:v>1.6027397260273972</c:v>
                </c:pt>
                <c:pt idx="220">
                  <c:v>1.6054794520547946</c:v>
                </c:pt>
                <c:pt idx="221">
                  <c:v>1.6082191780821917</c:v>
                </c:pt>
                <c:pt idx="222">
                  <c:v>1.6109589041095891</c:v>
                </c:pt>
                <c:pt idx="223">
                  <c:v>1.6136986301369862</c:v>
                </c:pt>
                <c:pt idx="224">
                  <c:v>1.6164383561643836</c:v>
                </c:pt>
                <c:pt idx="225">
                  <c:v>1.6191780821917807</c:v>
                </c:pt>
                <c:pt idx="226">
                  <c:v>1.6219178082191781</c:v>
                </c:pt>
                <c:pt idx="227">
                  <c:v>1.6246575342465754</c:v>
                </c:pt>
                <c:pt idx="228">
                  <c:v>1.6273972602739726</c:v>
                </c:pt>
                <c:pt idx="229">
                  <c:v>1.6301369863013699</c:v>
                </c:pt>
                <c:pt idx="230">
                  <c:v>1.6328767123287671</c:v>
                </c:pt>
                <c:pt idx="231">
                  <c:v>1.6356164383561644</c:v>
                </c:pt>
                <c:pt idx="232">
                  <c:v>1.6383561643835616</c:v>
                </c:pt>
                <c:pt idx="233">
                  <c:v>1.6410958904109589</c:v>
                </c:pt>
                <c:pt idx="234">
                  <c:v>1.6438356164383561</c:v>
                </c:pt>
                <c:pt idx="235">
                  <c:v>1.6465753424657534</c:v>
                </c:pt>
                <c:pt idx="236">
                  <c:v>1.6493150684931508</c:v>
                </c:pt>
                <c:pt idx="237">
                  <c:v>1.6520547945205479</c:v>
                </c:pt>
                <c:pt idx="238">
                  <c:v>1.6547945205479453</c:v>
                </c:pt>
                <c:pt idx="239">
                  <c:v>1.6575342465753424</c:v>
                </c:pt>
                <c:pt idx="240">
                  <c:v>1.6602739726027398</c:v>
                </c:pt>
                <c:pt idx="241">
                  <c:v>1.6630136986301369</c:v>
                </c:pt>
                <c:pt idx="242">
                  <c:v>1.6657534246575343</c:v>
                </c:pt>
                <c:pt idx="243">
                  <c:v>1.6684931506849314</c:v>
                </c:pt>
                <c:pt idx="244">
                  <c:v>1.6712328767123288</c:v>
                </c:pt>
                <c:pt idx="245">
                  <c:v>1.6739726027397259</c:v>
                </c:pt>
                <c:pt idx="246">
                  <c:v>1.6767123287671233</c:v>
                </c:pt>
                <c:pt idx="247">
                  <c:v>1.6794520547945206</c:v>
                </c:pt>
                <c:pt idx="248">
                  <c:v>1.6821917808219178</c:v>
                </c:pt>
                <c:pt idx="249">
                  <c:v>1.6849315068493151</c:v>
                </c:pt>
                <c:pt idx="250">
                  <c:v>1.6876712328767123</c:v>
                </c:pt>
                <c:pt idx="251">
                  <c:v>1.6904109589041096</c:v>
                </c:pt>
                <c:pt idx="252">
                  <c:v>1.6931506849315068</c:v>
                </c:pt>
                <c:pt idx="253">
                  <c:v>1.6958904109589041</c:v>
                </c:pt>
                <c:pt idx="254">
                  <c:v>1.6986301369863013</c:v>
                </c:pt>
                <c:pt idx="255">
                  <c:v>1.7013698630136986</c:v>
                </c:pt>
                <c:pt idx="256">
                  <c:v>1.704109589041096</c:v>
                </c:pt>
                <c:pt idx="257">
                  <c:v>1.7068493150684931</c:v>
                </c:pt>
                <c:pt idx="258">
                  <c:v>1.7095890410958905</c:v>
                </c:pt>
                <c:pt idx="259">
                  <c:v>1.7123287671232876</c:v>
                </c:pt>
                <c:pt idx="260">
                  <c:v>1.715068493150685</c:v>
                </c:pt>
                <c:pt idx="261">
                  <c:v>1.7178082191780821</c:v>
                </c:pt>
                <c:pt idx="262">
                  <c:v>1.7205479452054795</c:v>
                </c:pt>
                <c:pt idx="263">
                  <c:v>1.7232876712328766</c:v>
                </c:pt>
                <c:pt idx="264">
                  <c:v>1.726027397260274</c:v>
                </c:pt>
                <c:pt idx="265">
                  <c:v>1.7287671232876711</c:v>
                </c:pt>
                <c:pt idx="266">
                  <c:v>1.7315068493150685</c:v>
                </c:pt>
                <c:pt idx="267">
                  <c:v>1.7342465753424658</c:v>
                </c:pt>
                <c:pt idx="268">
                  <c:v>1.736986301369863</c:v>
                </c:pt>
                <c:pt idx="269">
                  <c:v>1.7397260273972603</c:v>
                </c:pt>
                <c:pt idx="270">
                  <c:v>1.7424657534246575</c:v>
                </c:pt>
                <c:pt idx="271">
                  <c:v>1.7452054794520548</c:v>
                </c:pt>
                <c:pt idx="272">
                  <c:v>1.747945205479452</c:v>
                </c:pt>
                <c:pt idx="273">
                  <c:v>1.7506849315068493</c:v>
                </c:pt>
                <c:pt idx="274">
                  <c:v>1.7534246575342465</c:v>
                </c:pt>
                <c:pt idx="275">
                  <c:v>1.7561643835616438</c:v>
                </c:pt>
                <c:pt idx="276">
                  <c:v>1.7589041095890412</c:v>
                </c:pt>
                <c:pt idx="277">
                  <c:v>1.7616438356164383</c:v>
                </c:pt>
                <c:pt idx="278">
                  <c:v>1.7643835616438357</c:v>
                </c:pt>
                <c:pt idx="279">
                  <c:v>1.7671232876712328</c:v>
                </c:pt>
                <c:pt idx="280">
                  <c:v>1.7698630136986302</c:v>
                </c:pt>
                <c:pt idx="281">
                  <c:v>1.7726027397260273</c:v>
                </c:pt>
                <c:pt idx="282">
                  <c:v>1.7753424657534247</c:v>
                </c:pt>
                <c:pt idx="283">
                  <c:v>1.7780821917808218</c:v>
                </c:pt>
                <c:pt idx="284">
                  <c:v>1.7808219178082192</c:v>
                </c:pt>
                <c:pt idx="285">
                  <c:v>1.7835616438356163</c:v>
                </c:pt>
                <c:pt idx="286">
                  <c:v>1.7863013698630137</c:v>
                </c:pt>
                <c:pt idx="287">
                  <c:v>1.789041095890411</c:v>
                </c:pt>
                <c:pt idx="288">
                  <c:v>1.7917808219178082</c:v>
                </c:pt>
                <c:pt idx="289">
                  <c:v>1.7945205479452055</c:v>
                </c:pt>
                <c:pt idx="290">
                  <c:v>1.7972602739726027</c:v>
                </c:pt>
                <c:pt idx="291">
                  <c:v>1.8</c:v>
                </c:pt>
                <c:pt idx="292">
                  <c:v>1.8027397260273972</c:v>
                </c:pt>
                <c:pt idx="293">
                  <c:v>1.8054794520547945</c:v>
                </c:pt>
                <c:pt idx="294">
                  <c:v>1.8082191780821917</c:v>
                </c:pt>
                <c:pt idx="295">
                  <c:v>1.810958904109589</c:v>
                </c:pt>
                <c:pt idx="296">
                  <c:v>1.8136986301369864</c:v>
                </c:pt>
                <c:pt idx="297">
                  <c:v>1.8164383561643835</c:v>
                </c:pt>
                <c:pt idx="298">
                  <c:v>1.8191780821917809</c:v>
                </c:pt>
                <c:pt idx="299">
                  <c:v>1.821917808219178</c:v>
                </c:pt>
                <c:pt idx="300">
                  <c:v>1.8246575342465754</c:v>
                </c:pt>
                <c:pt idx="301">
                  <c:v>1.8273972602739725</c:v>
                </c:pt>
                <c:pt idx="302">
                  <c:v>1.8301369863013699</c:v>
                </c:pt>
                <c:pt idx="303">
                  <c:v>1.832876712328767</c:v>
                </c:pt>
                <c:pt idx="304">
                  <c:v>1.8356164383561644</c:v>
                </c:pt>
                <c:pt idx="305">
                  <c:v>1.8383561643835618</c:v>
                </c:pt>
                <c:pt idx="306">
                  <c:v>1.8410958904109589</c:v>
                </c:pt>
                <c:pt idx="307">
                  <c:v>1.8438356164383563</c:v>
                </c:pt>
                <c:pt idx="308">
                  <c:v>1.8465753424657534</c:v>
                </c:pt>
                <c:pt idx="309">
                  <c:v>1.8493150684931507</c:v>
                </c:pt>
                <c:pt idx="310">
                  <c:v>1.8520547945205479</c:v>
                </c:pt>
                <c:pt idx="311">
                  <c:v>1.8547945205479452</c:v>
                </c:pt>
                <c:pt idx="312">
                  <c:v>1.8575342465753424</c:v>
                </c:pt>
                <c:pt idx="313">
                  <c:v>1.8602739726027397</c:v>
                </c:pt>
                <c:pt idx="314">
                  <c:v>1.8630136986301369</c:v>
                </c:pt>
                <c:pt idx="315">
                  <c:v>1.8657534246575342</c:v>
                </c:pt>
                <c:pt idx="316">
                  <c:v>1.8684931506849316</c:v>
                </c:pt>
                <c:pt idx="317">
                  <c:v>1.8712328767123287</c:v>
                </c:pt>
                <c:pt idx="318">
                  <c:v>1.8739726027397261</c:v>
                </c:pt>
                <c:pt idx="319">
                  <c:v>1.8767123287671232</c:v>
                </c:pt>
                <c:pt idx="320">
                  <c:v>1.8794520547945206</c:v>
                </c:pt>
                <c:pt idx="321">
                  <c:v>1.8821917808219177</c:v>
                </c:pt>
                <c:pt idx="322">
                  <c:v>1.8849315068493151</c:v>
                </c:pt>
                <c:pt idx="323">
                  <c:v>1.8876712328767122</c:v>
                </c:pt>
                <c:pt idx="324">
                  <c:v>1.8904109589041096</c:v>
                </c:pt>
                <c:pt idx="325">
                  <c:v>1.893150684931507</c:v>
                </c:pt>
                <c:pt idx="326">
                  <c:v>1.8958904109589041</c:v>
                </c:pt>
                <c:pt idx="327">
                  <c:v>1.8986301369863015</c:v>
                </c:pt>
                <c:pt idx="328">
                  <c:v>1.9013698630136986</c:v>
                </c:pt>
                <c:pt idx="329">
                  <c:v>1.904109589041096</c:v>
                </c:pt>
                <c:pt idx="330">
                  <c:v>1.9068493150684931</c:v>
                </c:pt>
                <c:pt idx="331">
                  <c:v>1.9095890410958904</c:v>
                </c:pt>
                <c:pt idx="332">
                  <c:v>1.9123287671232876</c:v>
                </c:pt>
                <c:pt idx="333">
                  <c:v>1.9150684931506849</c:v>
                </c:pt>
                <c:pt idx="334">
                  <c:v>1.9178082191780821</c:v>
                </c:pt>
                <c:pt idx="335">
                  <c:v>1.9205479452054794</c:v>
                </c:pt>
                <c:pt idx="336">
                  <c:v>1.9232876712328768</c:v>
                </c:pt>
                <c:pt idx="337">
                  <c:v>1.9260273972602739</c:v>
                </c:pt>
                <c:pt idx="338">
                  <c:v>1.9287671232876713</c:v>
                </c:pt>
                <c:pt idx="339">
                  <c:v>1.9315068493150684</c:v>
                </c:pt>
                <c:pt idx="340">
                  <c:v>1.9342465753424658</c:v>
                </c:pt>
                <c:pt idx="341">
                  <c:v>1.9369863013698629</c:v>
                </c:pt>
                <c:pt idx="342">
                  <c:v>1.9397260273972603</c:v>
                </c:pt>
                <c:pt idx="343">
                  <c:v>1.9424657534246574</c:v>
                </c:pt>
                <c:pt idx="344">
                  <c:v>1.9452054794520548</c:v>
                </c:pt>
                <c:pt idx="345">
                  <c:v>1.9479452054794522</c:v>
                </c:pt>
                <c:pt idx="346">
                  <c:v>1.9506849315068493</c:v>
                </c:pt>
                <c:pt idx="347">
                  <c:v>1.9534246575342467</c:v>
                </c:pt>
                <c:pt idx="348">
                  <c:v>1.9561643835616438</c:v>
                </c:pt>
                <c:pt idx="349">
                  <c:v>1.9589041095890412</c:v>
                </c:pt>
                <c:pt idx="350">
                  <c:v>1.9616438356164383</c:v>
                </c:pt>
                <c:pt idx="351">
                  <c:v>1.9643835616438357</c:v>
                </c:pt>
                <c:pt idx="352">
                  <c:v>1.9671232876712328</c:v>
                </c:pt>
                <c:pt idx="353">
                  <c:v>1.9698630136986301</c:v>
                </c:pt>
                <c:pt idx="354">
                  <c:v>1.9726027397260273</c:v>
                </c:pt>
                <c:pt idx="355">
                  <c:v>1.9753424657534246</c:v>
                </c:pt>
                <c:pt idx="356">
                  <c:v>1.978082191780822</c:v>
                </c:pt>
                <c:pt idx="357">
                  <c:v>1.9808219178082191</c:v>
                </c:pt>
                <c:pt idx="358">
                  <c:v>1.9835616438356165</c:v>
                </c:pt>
                <c:pt idx="359">
                  <c:v>1.9863013698630136</c:v>
                </c:pt>
                <c:pt idx="360">
                  <c:v>1.989041095890411</c:v>
                </c:pt>
                <c:pt idx="361">
                  <c:v>1.9917808219178081</c:v>
                </c:pt>
                <c:pt idx="362">
                  <c:v>1.9945205479452055</c:v>
                </c:pt>
                <c:pt idx="363">
                  <c:v>1.9972602739726026</c:v>
                </c:pt>
                <c:pt idx="364">
                  <c:v>2</c:v>
                </c:pt>
                <c:pt idx="365">
                  <c:v>2.0027397260273974</c:v>
                </c:pt>
                <c:pt idx="366">
                  <c:v>2.0054794520547947</c:v>
                </c:pt>
                <c:pt idx="367">
                  <c:v>2.0082191780821916</c:v>
                </c:pt>
                <c:pt idx="368">
                  <c:v>2.010958904109589</c:v>
                </c:pt>
                <c:pt idx="369">
                  <c:v>2.0136986301369864</c:v>
                </c:pt>
                <c:pt idx="370">
                  <c:v>2.0164383561643837</c:v>
                </c:pt>
                <c:pt idx="371">
                  <c:v>2.0191780821917806</c:v>
                </c:pt>
                <c:pt idx="372">
                  <c:v>2.021917808219178</c:v>
                </c:pt>
                <c:pt idx="373">
                  <c:v>2.0246575342465754</c:v>
                </c:pt>
                <c:pt idx="374">
                  <c:v>2.0273972602739727</c:v>
                </c:pt>
                <c:pt idx="375">
                  <c:v>2.0301369863013701</c:v>
                </c:pt>
                <c:pt idx="376">
                  <c:v>2.032876712328767</c:v>
                </c:pt>
                <c:pt idx="377">
                  <c:v>2.0356164383561643</c:v>
                </c:pt>
                <c:pt idx="378">
                  <c:v>2.0383561643835617</c:v>
                </c:pt>
                <c:pt idx="379">
                  <c:v>2.0410958904109591</c:v>
                </c:pt>
                <c:pt idx="380">
                  <c:v>2.043835616438356</c:v>
                </c:pt>
                <c:pt idx="381">
                  <c:v>2.0465753424657533</c:v>
                </c:pt>
                <c:pt idx="382">
                  <c:v>2.0493150684931507</c:v>
                </c:pt>
                <c:pt idx="383">
                  <c:v>2.0520547945205481</c:v>
                </c:pt>
                <c:pt idx="384">
                  <c:v>2.0547945205479454</c:v>
                </c:pt>
                <c:pt idx="385">
                  <c:v>2.0575342465753423</c:v>
                </c:pt>
                <c:pt idx="386">
                  <c:v>2.0602739726027397</c:v>
                </c:pt>
                <c:pt idx="387">
                  <c:v>2.0630136986301371</c:v>
                </c:pt>
                <c:pt idx="388">
                  <c:v>2.0657534246575344</c:v>
                </c:pt>
                <c:pt idx="389">
                  <c:v>2.0684931506849313</c:v>
                </c:pt>
                <c:pt idx="390">
                  <c:v>2.0712328767123287</c:v>
                </c:pt>
                <c:pt idx="391">
                  <c:v>2.0739726027397261</c:v>
                </c:pt>
                <c:pt idx="392">
                  <c:v>2.0767123287671234</c:v>
                </c:pt>
                <c:pt idx="393">
                  <c:v>2.0794520547945203</c:v>
                </c:pt>
                <c:pt idx="394">
                  <c:v>2.0821917808219177</c:v>
                </c:pt>
                <c:pt idx="395">
                  <c:v>2.0849315068493151</c:v>
                </c:pt>
                <c:pt idx="396">
                  <c:v>2.0876712328767124</c:v>
                </c:pt>
                <c:pt idx="397">
                  <c:v>2.0904109589041098</c:v>
                </c:pt>
                <c:pt idx="398">
                  <c:v>2.0931506849315067</c:v>
                </c:pt>
                <c:pt idx="399">
                  <c:v>2.095890410958904</c:v>
                </c:pt>
                <c:pt idx="400">
                  <c:v>2.0986301369863014</c:v>
                </c:pt>
                <c:pt idx="401">
                  <c:v>2.1013698630136988</c:v>
                </c:pt>
                <c:pt idx="402">
                  <c:v>2.1041095890410957</c:v>
                </c:pt>
                <c:pt idx="403">
                  <c:v>2.106849315068493</c:v>
                </c:pt>
                <c:pt idx="404">
                  <c:v>2.1095890410958904</c:v>
                </c:pt>
                <c:pt idx="405">
                  <c:v>2.1123287671232878</c:v>
                </c:pt>
                <c:pt idx="406">
                  <c:v>2.1150684931506851</c:v>
                </c:pt>
                <c:pt idx="407">
                  <c:v>2.117808219178082</c:v>
                </c:pt>
                <c:pt idx="408">
                  <c:v>2.1205479452054794</c:v>
                </c:pt>
                <c:pt idx="409">
                  <c:v>2.1232876712328768</c:v>
                </c:pt>
                <c:pt idx="410">
                  <c:v>2.1260273972602741</c:v>
                </c:pt>
                <c:pt idx="411">
                  <c:v>2.128767123287671</c:v>
                </c:pt>
                <c:pt idx="412">
                  <c:v>2.1315068493150684</c:v>
                </c:pt>
                <c:pt idx="413">
                  <c:v>2.1342465753424658</c:v>
                </c:pt>
                <c:pt idx="414">
                  <c:v>2.1369863013698631</c:v>
                </c:pt>
                <c:pt idx="415">
                  <c:v>2.1397260273972605</c:v>
                </c:pt>
                <c:pt idx="416">
                  <c:v>2.1424657534246574</c:v>
                </c:pt>
                <c:pt idx="417">
                  <c:v>2.1452054794520548</c:v>
                </c:pt>
                <c:pt idx="418">
                  <c:v>2.1479452054794521</c:v>
                </c:pt>
                <c:pt idx="419">
                  <c:v>2.1506849315068495</c:v>
                </c:pt>
                <c:pt idx="420">
                  <c:v>2.1534246575342464</c:v>
                </c:pt>
                <c:pt idx="421">
                  <c:v>2.1561643835616437</c:v>
                </c:pt>
                <c:pt idx="422">
                  <c:v>2.1589041095890411</c:v>
                </c:pt>
                <c:pt idx="423">
                  <c:v>2.1616438356164385</c:v>
                </c:pt>
                <c:pt idx="424">
                  <c:v>2.1643835616438358</c:v>
                </c:pt>
                <c:pt idx="425">
                  <c:v>2.1671232876712327</c:v>
                </c:pt>
                <c:pt idx="426">
                  <c:v>2.1698630136986301</c:v>
                </c:pt>
                <c:pt idx="427">
                  <c:v>2.1726027397260275</c:v>
                </c:pt>
                <c:pt idx="428">
                  <c:v>2.1753424657534248</c:v>
                </c:pt>
                <c:pt idx="429">
                  <c:v>2.1780821917808217</c:v>
                </c:pt>
                <c:pt idx="430">
                  <c:v>2.1808219178082191</c:v>
                </c:pt>
                <c:pt idx="431">
                  <c:v>2.1835616438356165</c:v>
                </c:pt>
                <c:pt idx="432">
                  <c:v>2.1863013698630138</c:v>
                </c:pt>
                <c:pt idx="433">
                  <c:v>2.1890410958904107</c:v>
                </c:pt>
                <c:pt idx="434">
                  <c:v>2.1917808219178081</c:v>
                </c:pt>
                <c:pt idx="435">
                  <c:v>2.1945205479452055</c:v>
                </c:pt>
                <c:pt idx="436">
                  <c:v>2.1972602739726028</c:v>
                </c:pt>
                <c:pt idx="437">
                  <c:v>2.2000000000000002</c:v>
                </c:pt>
                <c:pt idx="438">
                  <c:v>2.2027397260273971</c:v>
                </c:pt>
                <c:pt idx="439">
                  <c:v>2.2054794520547945</c:v>
                </c:pt>
                <c:pt idx="440">
                  <c:v>2.2082191780821918</c:v>
                </c:pt>
                <c:pt idx="441">
                  <c:v>2.2109589041095892</c:v>
                </c:pt>
                <c:pt idx="442">
                  <c:v>2.2136986301369861</c:v>
                </c:pt>
                <c:pt idx="443">
                  <c:v>2.2164383561643834</c:v>
                </c:pt>
                <c:pt idx="444">
                  <c:v>2.2191780821917808</c:v>
                </c:pt>
                <c:pt idx="445">
                  <c:v>2.2219178082191782</c:v>
                </c:pt>
                <c:pt idx="446">
                  <c:v>2.2246575342465755</c:v>
                </c:pt>
                <c:pt idx="447">
                  <c:v>2.2273972602739724</c:v>
                </c:pt>
                <c:pt idx="448">
                  <c:v>2.2301369863013698</c:v>
                </c:pt>
                <c:pt idx="449">
                  <c:v>2.2328767123287672</c:v>
                </c:pt>
                <c:pt idx="450">
                  <c:v>2.2356164383561645</c:v>
                </c:pt>
                <c:pt idx="451">
                  <c:v>2.2383561643835614</c:v>
                </c:pt>
                <c:pt idx="452">
                  <c:v>2.2410958904109588</c:v>
                </c:pt>
                <c:pt idx="453">
                  <c:v>2.2438356164383562</c:v>
                </c:pt>
                <c:pt idx="454">
                  <c:v>2.2465753424657535</c:v>
                </c:pt>
                <c:pt idx="455">
                  <c:v>2.2493150684931509</c:v>
                </c:pt>
                <c:pt idx="456">
                  <c:v>2.2520547945205478</c:v>
                </c:pt>
                <c:pt idx="457">
                  <c:v>2.2547945205479452</c:v>
                </c:pt>
                <c:pt idx="458">
                  <c:v>2.2575342465753425</c:v>
                </c:pt>
                <c:pt idx="459">
                  <c:v>2.2602739726027399</c:v>
                </c:pt>
                <c:pt idx="460">
                  <c:v>2.2630136986301368</c:v>
                </c:pt>
                <c:pt idx="461">
                  <c:v>2.2657534246575342</c:v>
                </c:pt>
                <c:pt idx="462">
                  <c:v>2.2684931506849315</c:v>
                </c:pt>
                <c:pt idx="463">
                  <c:v>2.2712328767123289</c:v>
                </c:pt>
                <c:pt idx="464">
                  <c:v>2.2739726027397262</c:v>
                </c:pt>
                <c:pt idx="465">
                  <c:v>2.2767123287671232</c:v>
                </c:pt>
                <c:pt idx="466">
                  <c:v>2.2794520547945205</c:v>
                </c:pt>
                <c:pt idx="467">
                  <c:v>2.2821917808219179</c:v>
                </c:pt>
                <c:pt idx="468">
                  <c:v>2.2849315068493152</c:v>
                </c:pt>
                <c:pt idx="469">
                  <c:v>2.2876712328767121</c:v>
                </c:pt>
                <c:pt idx="470">
                  <c:v>2.2904109589041095</c:v>
                </c:pt>
                <c:pt idx="471">
                  <c:v>2.2931506849315069</c:v>
                </c:pt>
                <c:pt idx="472">
                  <c:v>2.2958904109589042</c:v>
                </c:pt>
                <c:pt idx="473">
                  <c:v>2.2986301369863016</c:v>
                </c:pt>
                <c:pt idx="474">
                  <c:v>2.3013698630136985</c:v>
                </c:pt>
                <c:pt idx="475">
                  <c:v>2.3041095890410959</c:v>
                </c:pt>
                <c:pt idx="476">
                  <c:v>2.3068493150684932</c:v>
                </c:pt>
                <c:pt idx="477">
                  <c:v>2.3095890410958906</c:v>
                </c:pt>
                <c:pt idx="478">
                  <c:v>2.3123287671232875</c:v>
                </c:pt>
                <c:pt idx="479">
                  <c:v>2.3150684931506849</c:v>
                </c:pt>
                <c:pt idx="480">
                  <c:v>2.3178082191780822</c:v>
                </c:pt>
                <c:pt idx="481">
                  <c:v>2.3205479452054796</c:v>
                </c:pt>
                <c:pt idx="482">
                  <c:v>2.3232876712328765</c:v>
                </c:pt>
                <c:pt idx="483">
                  <c:v>2.3260273972602739</c:v>
                </c:pt>
                <c:pt idx="484">
                  <c:v>2.3287671232876712</c:v>
                </c:pt>
                <c:pt idx="485">
                  <c:v>2.3315068493150686</c:v>
                </c:pt>
                <c:pt idx="486">
                  <c:v>2.3342465753424659</c:v>
                </c:pt>
                <c:pt idx="487">
                  <c:v>2.3369863013698629</c:v>
                </c:pt>
                <c:pt idx="488">
                  <c:v>2.3397260273972602</c:v>
                </c:pt>
                <c:pt idx="489">
                  <c:v>2.3424657534246576</c:v>
                </c:pt>
                <c:pt idx="490">
                  <c:v>2.3452054794520549</c:v>
                </c:pt>
                <c:pt idx="491">
                  <c:v>2.3479452054794518</c:v>
                </c:pt>
                <c:pt idx="492">
                  <c:v>2.3506849315068492</c:v>
                </c:pt>
                <c:pt idx="493">
                  <c:v>2.3534246575342466</c:v>
                </c:pt>
                <c:pt idx="494">
                  <c:v>2.3561643835616439</c:v>
                </c:pt>
                <c:pt idx="495">
                  <c:v>2.3589041095890413</c:v>
                </c:pt>
                <c:pt idx="496">
                  <c:v>2.3616438356164382</c:v>
                </c:pt>
                <c:pt idx="497">
                  <c:v>2.3643835616438356</c:v>
                </c:pt>
                <c:pt idx="498">
                  <c:v>2.3671232876712329</c:v>
                </c:pt>
                <c:pt idx="499">
                  <c:v>2.3698630136986303</c:v>
                </c:pt>
                <c:pt idx="500">
                  <c:v>2.3726027397260272</c:v>
                </c:pt>
                <c:pt idx="501">
                  <c:v>2.3753424657534246</c:v>
                </c:pt>
                <c:pt idx="502">
                  <c:v>2.3780821917808219</c:v>
                </c:pt>
                <c:pt idx="503">
                  <c:v>2.3808219178082193</c:v>
                </c:pt>
                <c:pt idx="504">
                  <c:v>2.3835616438356166</c:v>
                </c:pt>
                <c:pt idx="505">
                  <c:v>2.3863013698630136</c:v>
                </c:pt>
                <c:pt idx="506">
                  <c:v>2.3890410958904109</c:v>
                </c:pt>
                <c:pt idx="507">
                  <c:v>2.3917808219178083</c:v>
                </c:pt>
                <c:pt idx="508">
                  <c:v>2.3945205479452056</c:v>
                </c:pt>
                <c:pt idx="509">
                  <c:v>2.3972602739726026</c:v>
                </c:pt>
                <c:pt idx="510">
                  <c:v>2.4</c:v>
                </c:pt>
                <c:pt idx="511">
                  <c:v>2.4027397260273973</c:v>
                </c:pt>
                <c:pt idx="512">
                  <c:v>2.4054794520547946</c:v>
                </c:pt>
                <c:pt idx="513">
                  <c:v>2.408219178082192</c:v>
                </c:pt>
                <c:pt idx="514">
                  <c:v>2.4109589041095889</c:v>
                </c:pt>
                <c:pt idx="515">
                  <c:v>2.4136986301369863</c:v>
                </c:pt>
                <c:pt idx="516">
                  <c:v>2.4164383561643836</c:v>
                </c:pt>
                <c:pt idx="517">
                  <c:v>2.419178082191781</c:v>
                </c:pt>
                <c:pt idx="518">
                  <c:v>2.4219178082191779</c:v>
                </c:pt>
                <c:pt idx="519">
                  <c:v>2.4246575342465753</c:v>
                </c:pt>
                <c:pt idx="520">
                  <c:v>2.4273972602739726</c:v>
                </c:pt>
                <c:pt idx="521">
                  <c:v>2.43013698630137</c:v>
                </c:pt>
                <c:pt idx="522">
                  <c:v>2.4328767123287673</c:v>
                </c:pt>
                <c:pt idx="523">
                  <c:v>2.4356164383561643</c:v>
                </c:pt>
                <c:pt idx="524">
                  <c:v>2.4383561643835616</c:v>
                </c:pt>
                <c:pt idx="525">
                  <c:v>2.441095890410959</c:v>
                </c:pt>
                <c:pt idx="526">
                  <c:v>2.4438356164383563</c:v>
                </c:pt>
                <c:pt idx="527">
                  <c:v>2.4465753424657533</c:v>
                </c:pt>
                <c:pt idx="528">
                  <c:v>2.4493150684931506</c:v>
                </c:pt>
                <c:pt idx="529">
                  <c:v>2.452054794520548</c:v>
                </c:pt>
                <c:pt idx="530">
                  <c:v>2.4547945205479453</c:v>
                </c:pt>
                <c:pt idx="531">
                  <c:v>2.4575342465753423</c:v>
                </c:pt>
                <c:pt idx="532">
                  <c:v>2.4602739726027396</c:v>
                </c:pt>
                <c:pt idx="533">
                  <c:v>2.463013698630137</c:v>
                </c:pt>
                <c:pt idx="534">
                  <c:v>2.4657534246575343</c:v>
                </c:pt>
                <c:pt idx="535">
                  <c:v>2.4684931506849317</c:v>
                </c:pt>
                <c:pt idx="536">
                  <c:v>2.4712328767123286</c:v>
                </c:pt>
                <c:pt idx="537">
                  <c:v>2.473972602739726</c:v>
                </c:pt>
                <c:pt idx="538">
                  <c:v>2.4767123287671233</c:v>
                </c:pt>
                <c:pt idx="539">
                  <c:v>2.4794520547945207</c:v>
                </c:pt>
                <c:pt idx="540">
                  <c:v>2.4821917808219176</c:v>
                </c:pt>
                <c:pt idx="541">
                  <c:v>2.484931506849315</c:v>
                </c:pt>
                <c:pt idx="542">
                  <c:v>2.4876712328767123</c:v>
                </c:pt>
                <c:pt idx="543">
                  <c:v>2.4904109589041097</c:v>
                </c:pt>
                <c:pt idx="544">
                  <c:v>2.493150684931507</c:v>
                </c:pt>
                <c:pt idx="545">
                  <c:v>2.495890410958904</c:v>
                </c:pt>
                <c:pt idx="546">
                  <c:v>2.4986301369863013</c:v>
                </c:pt>
                <c:pt idx="547">
                  <c:v>2.5013698630136987</c:v>
                </c:pt>
                <c:pt idx="548">
                  <c:v>2.504109589041096</c:v>
                </c:pt>
                <c:pt idx="549">
                  <c:v>2.506849315068493</c:v>
                </c:pt>
                <c:pt idx="550">
                  <c:v>2.5095890410958903</c:v>
                </c:pt>
                <c:pt idx="551">
                  <c:v>2.5123287671232877</c:v>
                </c:pt>
                <c:pt idx="552">
                  <c:v>2.515068493150685</c:v>
                </c:pt>
                <c:pt idx="553">
                  <c:v>2.5178082191780824</c:v>
                </c:pt>
                <c:pt idx="554">
                  <c:v>2.5205479452054793</c:v>
                </c:pt>
                <c:pt idx="555">
                  <c:v>2.5232876712328767</c:v>
                </c:pt>
                <c:pt idx="556">
                  <c:v>2.526027397260274</c:v>
                </c:pt>
                <c:pt idx="557">
                  <c:v>2.5287671232876714</c:v>
                </c:pt>
                <c:pt idx="558">
                  <c:v>2.5315068493150683</c:v>
                </c:pt>
                <c:pt idx="559">
                  <c:v>2.5342465753424657</c:v>
                </c:pt>
                <c:pt idx="560">
                  <c:v>2.536986301369863</c:v>
                </c:pt>
                <c:pt idx="561">
                  <c:v>2.5397260273972604</c:v>
                </c:pt>
                <c:pt idx="562">
                  <c:v>2.5424657534246577</c:v>
                </c:pt>
                <c:pt idx="563">
                  <c:v>2.5452054794520547</c:v>
                </c:pt>
                <c:pt idx="564">
                  <c:v>2.547945205479452</c:v>
                </c:pt>
                <c:pt idx="565">
                  <c:v>2.5506849315068494</c:v>
                </c:pt>
                <c:pt idx="566">
                  <c:v>2.5534246575342467</c:v>
                </c:pt>
                <c:pt idx="567">
                  <c:v>2.5561643835616437</c:v>
                </c:pt>
                <c:pt idx="568">
                  <c:v>2.558904109589041</c:v>
                </c:pt>
                <c:pt idx="569">
                  <c:v>2.5616438356164384</c:v>
                </c:pt>
                <c:pt idx="570">
                  <c:v>2.5643835616438357</c:v>
                </c:pt>
                <c:pt idx="571">
                  <c:v>2.5671232876712327</c:v>
                </c:pt>
                <c:pt idx="572">
                  <c:v>2.56986301369863</c:v>
                </c:pt>
                <c:pt idx="573">
                  <c:v>2.5726027397260274</c:v>
                </c:pt>
                <c:pt idx="574">
                  <c:v>2.5753424657534247</c:v>
                </c:pt>
                <c:pt idx="575">
                  <c:v>2.5780821917808221</c:v>
                </c:pt>
                <c:pt idx="576">
                  <c:v>2.580821917808219</c:v>
                </c:pt>
                <c:pt idx="577">
                  <c:v>2.5835616438356164</c:v>
                </c:pt>
                <c:pt idx="578">
                  <c:v>2.5863013698630137</c:v>
                </c:pt>
                <c:pt idx="579">
                  <c:v>2.5890410958904111</c:v>
                </c:pt>
                <c:pt idx="580">
                  <c:v>2.591780821917808</c:v>
                </c:pt>
                <c:pt idx="581">
                  <c:v>2.5945205479452054</c:v>
                </c:pt>
                <c:pt idx="582">
                  <c:v>2.5972602739726027</c:v>
                </c:pt>
                <c:pt idx="583">
                  <c:v>2.6</c:v>
                </c:pt>
                <c:pt idx="584">
                  <c:v>2.6027397260273974</c:v>
                </c:pt>
                <c:pt idx="585">
                  <c:v>2.6054794520547944</c:v>
                </c:pt>
                <c:pt idx="586">
                  <c:v>2.6082191780821917</c:v>
                </c:pt>
                <c:pt idx="587">
                  <c:v>2.6109589041095891</c:v>
                </c:pt>
                <c:pt idx="588">
                  <c:v>2.6136986301369864</c:v>
                </c:pt>
                <c:pt idx="589">
                  <c:v>2.6164383561643834</c:v>
                </c:pt>
                <c:pt idx="590">
                  <c:v>2.6191780821917807</c:v>
                </c:pt>
                <c:pt idx="591">
                  <c:v>2.6219178082191781</c:v>
                </c:pt>
                <c:pt idx="592">
                  <c:v>2.6246575342465754</c:v>
                </c:pt>
                <c:pt idx="593">
                  <c:v>2.6273972602739728</c:v>
                </c:pt>
                <c:pt idx="594">
                  <c:v>2.6301369863013697</c:v>
                </c:pt>
                <c:pt idx="595">
                  <c:v>2.6328767123287671</c:v>
                </c:pt>
                <c:pt idx="596">
                  <c:v>2.6356164383561644</c:v>
                </c:pt>
                <c:pt idx="597">
                  <c:v>2.6383561643835618</c:v>
                </c:pt>
                <c:pt idx="598">
                  <c:v>2.6410958904109587</c:v>
                </c:pt>
                <c:pt idx="599">
                  <c:v>2.6438356164383561</c:v>
                </c:pt>
                <c:pt idx="600">
                  <c:v>2.6465753424657534</c:v>
                </c:pt>
                <c:pt idx="601">
                  <c:v>2.6493150684931508</c:v>
                </c:pt>
                <c:pt idx="602">
                  <c:v>2.6520547945205482</c:v>
                </c:pt>
                <c:pt idx="603">
                  <c:v>2.6547945205479451</c:v>
                </c:pt>
                <c:pt idx="604">
                  <c:v>2.6575342465753424</c:v>
                </c:pt>
                <c:pt idx="605">
                  <c:v>2.6602739726027398</c:v>
                </c:pt>
                <c:pt idx="606">
                  <c:v>2.6630136986301371</c:v>
                </c:pt>
                <c:pt idx="607">
                  <c:v>2.6657534246575341</c:v>
                </c:pt>
                <c:pt idx="608">
                  <c:v>2.6684931506849314</c:v>
                </c:pt>
                <c:pt idx="609">
                  <c:v>2.6712328767123288</c:v>
                </c:pt>
                <c:pt idx="610">
                  <c:v>2.6739726027397261</c:v>
                </c:pt>
                <c:pt idx="611">
                  <c:v>2.6767123287671235</c:v>
                </c:pt>
                <c:pt idx="612">
                  <c:v>2.6794520547945204</c:v>
                </c:pt>
                <c:pt idx="613">
                  <c:v>2.6821917808219178</c:v>
                </c:pt>
                <c:pt idx="614">
                  <c:v>2.6849315068493151</c:v>
                </c:pt>
                <c:pt idx="615">
                  <c:v>2.6876712328767125</c:v>
                </c:pt>
                <c:pt idx="616">
                  <c:v>2.6904109589041094</c:v>
                </c:pt>
                <c:pt idx="617">
                  <c:v>2.6931506849315068</c:v>
                </c:pt>
                <c:pt idx="618">
                  <c:v>2.6958904109589041</c:v>
                </c:pt>
                <c:pt idx="619">
                  <c:v>2.6986301369863015</c:v>
                </c:pt>
                <c:pt idx="620">
                  <c:v>2.7013698630136984</c:v>
                </c:pt>
                <c:pt idx="621">
                  <c:v>2.7041095890410958</c:v>
                </c:pt>
                <c:pt idx="622">
                  <c:v>2.7068493150684931</c:v>
                </c:pt>
                <c:pt idx="623">
                  <c:v>2.7095890410958905</c:v>
                </c:pt>
                <c:pt idx="624">
                  <c:v>2.7123287671232879</c:v>
                </c:pt>
                <c:pt idx="625">
                  <c:v>2.7150684931506848</c:v>
                </c:pt>
                <c:pt idx="626">
                  <c:v>2.7178082191780821</c:v>
                </c:pt>
                <c:pt idx="627">
                  <c:v>2.7205479452054795</c:v>
                </c:pt>
                <c:pt idx="628">
                  <c:v>2.7232876712328768</c:v>
                </c:pt>
                <c:pt idx="629">
                  <c:v>2.7260273972602738</c:v>
                </c:pt>
                <c:pt idx="630">
                  <c:v>2.7287671232876711</c:v>
                </c:pt>
                <c:pt idx="631">
                  <c:v>2.7315068493150685</c:v>
                </c:pt>
                <c:pt idx="632">
                  <c:v>2.7342465753424658</c:v>
                </c:pt>
                <c:pt idx="633">
                  <c:v>2.7369863013698632</c:v>
                </c:pt>
                <c:pt idx="634">
                  <c:v>2.7397260273972601</c:v>
                </c:pt>
                <c:pt idx="635">
                  <c:v>2.7424657534246575</c:v>
                </c:pt>
                <c:pt idx="636">
                  <c:v>2.7452054794520548</c:v>
                </c:pt>
                <c:pt idx="637">
                  <c:v>2.7479452054794522</c:v>
                </c:pt>
                <c:pt idx="638">
                  <c:v>2.7506849315068491</c:v>
                </c:pt>
                <c:pt idx="639">
                  <c:v>2.7534246575342465</c:v>
                </c:pt>
                <c:pt idx="640">
                  <c:v>2.7561643835616438</c:v>
                </c:pt>
                <c:pt idx="641">
                  <c:v>2.7589041095890412</c:v>
                </c:pt>
                <c:pt idx="642">
                  <c:v>2.7616438356164386</c:v>
                </c:pt>
                <c:pt idx="643">
                  <c:v>2.7643835616438355</c:v>
                </c:pt>
                <c:pt idx="644">
                  <c:v>2.7671232876712328</c:v>
                </c:pt>
                <c:pt idx="645">
                  <c:v>2.7698630136986302</c:v>
                </c:pt>
                <c:pt idx="646">
                  <c:v>2.7726027397260276</c:v>
                </c:pt>
                <c:pt idx="647">
                  <c:v>2.7753424657534245</c:v>
                </c:pt>
                <c:pt idx="648">
                  <c:v>2.7780821917808218</c:v>
                </c:pt>
                <c:pt idx="649">
                  <c:v>2.7808219178082192</c:v>
                </c:pt>
                <c:pt idx="650">
                  <c:v>2.7835616438356166</c:v>
                </c:pt>
                <c:pt idx="651">
                  <c:v>2.7863013698630139</c:v>
                </c:pt>
                <c:pt idx="652">
                  <c:v>2.7890410958904108</c:v>
                </c:pt>
                <c:pt idx="653">
                  <c:v>2.7917808219178082</c:v>
                </c:pt>
                <c:pt idx="654">
                  <c:v>2.7945205479452055</c:v>
                </c:pt>
                <c:pt idx="655">
                  <c:v>2.7972602739726029</c:v>
                </c:pt>
                <c:pt idx="656">
                  <c:v>2.8</c:v>
                </c:pt>
                <c:pt idx="657">
                  <c:v>2.8027397260273972</c:v>
                </c:pt>
                <c:pt idx="658">
                  <c:v>2.8054794520547945</c:v>
                </c:pt>
                <c:pt idx="659">
                  <c:v>2.8082191780821919</c:v>
                </c:pt>
                <c:pt idx="660">
                  <c:v>2.8109589041095893</c:v>
                </c:pt>
                <c:pt idx="661">
                  <c:v>2.8136986301369862</c:v>
                </c:pt>
                <c:pt idx="662">
                  <c:v>2.8164383561643835</c:v>
                </c:pt>
                <c:pt idx="663">
                  <c:v>2.8191780821917809</c:v>
                </c:pt>
                <c:pt idx="664">
                  <c:v>2.8219178082191783</c:v>
                </c:pt>
                <c:pt idx="665">
                  <c:v>2.8246575342465752</c:v>
                </c:pt>
                <c:pt idx="666">
                  <c:v>2.8273972602739725</c:v>
                </c:pt>
                <c:pt idx="667">
                  <c:v>2.8301369863013699</c:v>
                </c:pt>
                <c:pt idx="668">
                  <c:v>2.8328767123287673</c:v>
                </c:pt>
                <c:pt idx="669">
                  <c:v>2.8356164383561642</c:v>
                </c:pt>
                <c:pt idx="670">
                  <c:v>2.8383561643835615</c:v>
                </c:pt>
                <c:pt idx="671">
                  <c:v>2.8410958904109589</c:v>
                </c:pt>
                <c:pt idx="672">
                  <c:v>2.8438356164383563</c:v>
                </c:pt>
                <c:pt idx="673">
                  <c:v>2.8465753424657536</c:v>
                </c:pt>
                <c:pt idx="674">
                  <c:v>2.8493150684931505</c:v>
                </c:pt>
                <c:pt idx="675">
                  <c:v>2.8520547945205479</c:v>
                </c:pt>
                <c:pt idx="676">
                  <c:v>2.8547945205479452</c:v>
                </c:pt>
                <c:pt idx="677">
                  <c:v>2.8575342465753426</c:v>
                </c:pt>
                <c:pt idx="678">
                  <c:v>2.8602739726027395</c:v>
                </c:pt>
                <c:pt idx="679">
                  <c:v>2.8630136986301369</c:v>
                </c:pt>
                <c:pt idx="680">
                  <c:v>2.8657534246575342</c:v>
                </c:pt>
                <c:pt idx="681">
                  <c:v>2.8684931506849316</c:v>
                </c:pt>
                <c:pt idx="682">
                  <c:v>2.871232876712329</c:v>
                </c:pt>
                <c:pt idx="683">
                  <c:v>2.8739726027397259</c:v>
                </c:pt>
                <c:pt idx="684">
                  <c:v>2.8767123287671232</c:v>
                </c:pt>
                <c:pt idx="685">
                  <c:v>2.8794520547945206</c:v>
                </c:pt>
                <c:pt idx="686">
                  <c:v>2.882191780821918</c:v>
                </c:pt>
                <c:pt idx="687">
                  <c:v>2.8849315068493149</c:v>
                </c:pt>
                <c:pt idx="688">
                  <c:v>2.8876712328767122</c:v>
                </c:pt>
                <c:pt idx="689">
                  <c:v>2.8904109589041096</c:v>
                </c:pt>
                <c:pt idx="690">
                  <c:v>2.893150684931507</c:v>
                </c:pt>
                <c:pt idx="691">
                  <c:v>2.8958904109589043</c:v>
                </c:pt>
                <c:pt idx="692">
                  <c:v>2.8986301369863012</c:v>
                </c:pt>
                <c:pt idx="693">
                  <c:v>2.9013698630136986</c:v>
                </c:pt>
                <c:pt idx="694">
                  <c:v>2.904109589041096</c:v>
                </c:pt>
                <c:pt idx="695">
                  <c:v>2.9068493150684933</c:v>
                </c:pt>
                <c:pt idx="696">
                  <c:v>2.9095890410958902</c:v>
                </c:pt>
                <c:pt idx="697">
                  <c:v>2.9123287671232876</c:v>
                </c:pt>
                <c:pt idx="698">
                  <c:v>2.9150684931506849</c:v>
                </c:pt>
                <c:pt idx="699">
                  <c:v>2.9178082191780823</c:v>
                </c:pt>
                <c:pt idx="700">
                  <c:v>2.9205479452054797</c:v>
                </c:pt>
                <c:pt idx="701">
                  <c:v>2.9232876712328766</c:v>
                </c:pt>
                <c:pt idx="702">
                  <c:v>2.9260273972602739</c:v>
                </c:pt>
                <c:pt idx="703">
                  <c:v>2.9287671232876713</c:v>
                </c:pt>
                <c:pt idx="704">
                  <c:v>2.9315068493150687</c:v>
                </c:pt>
                <c:pt idx="705">
                  <c:v>2.9342465753424656</c:v>
                </c:pt>
                <c:pt idx="706">
                  <c:v>2.9369863013698629</c:v>
                </c:pt>
                <c:pt idx="707">
                  <c:v>2.9397260273972603</c:v>
                </c:pt>
                <c:pt idx="708">
                  <c:v>2.9424657534246577</c:v>
                </c:pt>
                <c:pt idx="709">
                  <c:v>2.9452054794520546</c:v>
                </c:pt>
                <c:pt idx="710">
                  <c:v>2.9479452054794519</c:v>
                </c:pt>
                <c:pt idx="711">
                  <c:v>2.9506849315068493</c:v>
                </c:pt>
                <c:pt idx="712">
                  <c:v>2.9534246575342467</c:v>
                </c:pt>
                <c:pt idx="713">
                  <c:v>2.956164383561644</c:v>
                </c:pt>
                <c:pt idx="714">
                  <c:v>2.9589041095890409</c:v>
                </c:pt>
                <c:pt idx="715">
                  <c:v>2.9616438356164383</c:v>
                </c:pt>
                <c:pt idx="716">
                  <c:v>2.9643835616438357</c:v>
                </c:pt>
                <c:pt idx="717">
                  <c:v>2.967123287671233</c:v>
                </c:pt>
                <c:pt idx="718">
                  <c:v>2.9698630136986299</c:v>
                </c:pt>
                <c:pt idx="719">
                  <c:v>2.9726027397260273</c:v>
                </c:pt>
                <c:pt idx="720">
                  <c:v>2.9753424657534246</c:v>
                </c:pt>
                <c:pt idx="721">
                  <c:v>2.978082191780822</c:v>
                </c:pt>
                <c:pt idx="722">
                  <c:v>2.9808219178082194</c:v>
                </c:pt>
                <c:pt idx="723">
                  <c:v>2.9835616438356163</c:v>
                </c:pt>
                <c:pt idx="724">
                  <c:v>2.9863013698630136</c:v>
                </c:pt>
                <c:pt idx="725">
                  <c:v>2.989041095890411</c:v>
                </c:pt>
                <c:pt idx="726">
                  <c:v>2.9917808219178084</c:v>
                </c:pt>
                <c:pt idx="727">
                  <c:v>2.9945205479452053</c:v>
                </c:pt>
                <c:pt idx="728">
                  <c:v>2.9972602739726026</c:v>
                </c:pt>
                <c:pt idx="729">
                  <c:v>3</c:v>
                </c:pt>
                <c:pt idx="730">
                  <c:v>3.0027397260273974</c:v>
                </c:pt>
                <c:pt idx="731">
                  <c:v>3.0054794520547947</c:v>
                </c:pt>
                <c:pt idx="732">
                  <c:v>3.0082191780821916</c:v>
                </c:pt>
                <c:pt idx="733">
                  <c:v>3.010958904109589</c:v>
                </c:pt>
                <c:pt idx="734">
                  <c:v>3.0136986301369864</c:v>
                </c:pt>
                <c:pt idx="735">
                  <c:v>3.0164383561643837</c:v>
                </c:pt>
                <c:pt idx="736">
                  <c:v>3.0191780821917806</c:v>
                </c:pt>
                <c:pt idx="737">
                  <c:v>3.021917808219178</c:v>
                </c:pt>
                <c:pt idx="738">
                  <c:v>3.0246575342465754</c:v>
                </c:pt>
                <c:pt idx="739">
                  <c:v>3.0273972602739727</c:v>
                </c:pt>
                <c:pt idx="740">
                  <c:v>3.0301369863013701</c:v>
                </c:pt>
                <c:pt idx="741">
                  <c:v>3.032876712328767</c:v>
                </c:pt>
                <c:pt idx="742">
                  <c:v>3.0356164383561643</c:v>
                </c:pt>
                <c:pt idx="743">
                  <c:v>3.0383561643835617</c:v>
                </c:pt>
                <c:pt idx="744">
                  <c:v>3.0410958904109591</c:v>
                </c:pt>
                <c:pt idx="745">
                  <c:v>3.043835616438356</c:v>
                </c:pt>
                <c:pt idx="746">
                  <c:v>3.0465753424657533</c:v>
                </c:pt>
                <c:pt idx="747">
                  <c:v>3.0493150684931507</c:v>
                </c:pt>
                <c:pt idx="748">
                  <c:v>3.0520547945205481</c:v>
                </c:pt>
                <c:pt idx="749">
                  <c:v>3.0547945205479454</c:v>
                </c:pt>
                <c:pt idx="750">
                  <c:v>3.0575342465753423</c:v>
                </c:pt>
                <c:pt idx="751">
                  <c:v>3.0602739726027397</c:v>
                </c:pt>
                <c:pt idx="752">
                  <c:v>3.0630136986301371</c:v>
                </c:pt>
                <c:pt idx="753">
                  <c:v>3.0657534246575344</c:v>
                </c:pt>
                <c:pt idx="754">
                  <c:v>3.0684931506849313</c:v>
                </c:pt>
                <c:pt idx="755">
                  <c:v>3.0712328767123287</c:v>
                </c:pt>
                <c:pt idx="756">
                  <c:v>3.0739726027397261</c:v>
                </c:pt>
                <c:pt idx="757">
                  <c:v>3.0767123287671234</c:v>
                </c:pt>
                <c:pt idx="758">
                  <c:v>3.0794520547945203</c:v>
                </c:pt>
                <c:pt idx="759">
                  <c:v>3.0821917808219177</c:v>
                </c:pt>
                <c:pt idx="760">
                  <c:v>3.0849315068493151</c:v>
                </c:pt>
                <c:pt idx="761">
                  <c:v>3.0876712328767124</c:v>
                </c:pt>
                <c:pt idx="762">
                  <c:v>3.0904109589041098</c:v>
                </c:pt>
                <c:pt idx="763">
                  <c:v>3.0931506849315067</c:v>
                </c:pt>
                <c:pt idx="764">
                  <c:v>3.095890410958904</c:v>
                </c:pt>
                <c:pt idx="765">
                  <c:v>3.0986301369863014</c:v>
                </c:pt>
                <c:pt idx="766">
                  <c:v>3.1013698630136988</c:v>
                </c:pt>
                <c:pt idx="767">
                  <c:v>3.1041095890410957</c:v>
                </c:pt>
                <c:pt idx="768">
                  <c:v>3.106849315068493</c:v>
                </c:pt>
                <c:pt idx="769">
                  <c:v>3.1095890410958904</c:v>
                </c:pt>
                <c:pt idx="770">
                  <c:v>3.1123287671232878</c:v>
                </c:pt>
                <c:pt idx="771">
                  <c:v>3.1150684931506851</c:v>
                </c:pt>
                <c:pt idx="772">
                  <c:v>3.117808219178082</c:v>
                </c:pt>
                <c:pt idx="773">
                  <c:v>3.1205479452054794</c:v>
                </c:pt>
                <c:pt idx="774">
                  <c:v>3.1232876712328768</c:v>
                </c:pt>
                <c:pt idx="775">
                  <c:v>3.1260273972602741</c:v>
                </c:pt>
                <c:pt idx="776">
                  <c:v>3.128767123287671</c:v>
                </c:pt>
                <c:pt idx="777">
                  <c:v>3.1315068493150684</c:v>
                </c:pt>
                <c:pt idx="778">
                  <c:v>3.1342465753424658</c:v>
                </c:pt>
                <c:pt idx="779">
                  <c:v>3.1369863013698631</c:v>
                </c:pt>
                <c:pt idx="780">
                  <c:v>3.1397260273972605</c:v>
                </c:pt>
                <c:pt idx="781">
                  <c:v>3.1424657534246574</c:v>
                </c:pt>
                <c:pt idx="782">
                  <c:v>3.1452054794520548</c:v>
                </c:pt>
                <c:pt idx="783">
                  <c:v>3.1479452054794521</c:v>
                </c:pt>
                <c:pt idx="784">
                  <c:v>3.1506849315068495</c:v>
                </c:pt>
                <c:pt idx="785">
                  <c:v>3.1534246575342464</c:v>
                </c:pt>
                <c:pt idx="786">
                  <c:v>3.1561643835616437</c:v>
                </c:pt>
                <c:pt idx="787">
                  <c:v>3.1589041095890411</c:v>
                </c:pt>
                <c:pt idx="788">
                  <c:v>3.1616438356164385</c:v>
                </c:pt>
                <c:pt idx="789">
                  <c:v>3.1643835616438358</c:v>
                </c:pt>
                <c:pt idx="790">
                  <c:v>3.1671232876712327</c:v>
                </c:pt>
                <c:pt idx="791">
                  <c:v>3.1698630136986301</c:v>
                </c:pt>
                <c:pt idx="792">
                  <c:v>3.1726027397260275</c:v>
                </c:pt>
                <c:pt idx="793">
                  <c:v>3.1753424657534248</c:v>
                </c:pt>
                <c:pt idx="794">
                  <c:v>3.1780821917808217</c:v>
                </c:pt>
                <c:pt idx="795">
                  <c:v>3.1808219178082191</c:v>
                </c:pt>
                <c:pt idx="796">
                  <c:v>3.1835616438356165</c:v>
                </c:pt>
                <c:pt idx="797">
                  <c:v>3.1863013698630138</c:v>
                </c:pt>
                <c:pt idx="798">
                  <c:v>3.1890410958904107</c:v>
                </c:pt>
                <c:pt idx="799">
                  <c:v>3.1917808219178081</c:v>
                </c:pt>
                <c:pt idx="800">
                  <c:v>3.1945205479452055</c:v>
                </c:pt>
                <c:pt idx="801">
                  <c:v>3.1972602739726028</c:v>
                </c:pt>
                <c:pt idx="802">
                  <c:v>3.2</c:v>
                </c:pt>
                <c:pt idx="803">
                  <c:v>3.2027397260273971</c:v>
                </c:pt>
                <c:pt idx="804">
                  <c:v>3.2054794520547945</c:v>
                </c:pt>
                <c:pt idx="805">
                  <c:v>3.2082191780821918</c:v>
                </c:pt>
                <c:pt idx="806">
                  <c:v>3.2109589041095892</c:v>
                </c:pt>
                <c:pt idx="807">
                  <c:v>3.2136986301369861</c:v>
                </c:pt>
                <c:pt idx="808">
                  <c:v>3.2164383561643834</c:v>
                </c:pt>
                <c:pt idx="809">
                  <c:v>3.2191780821917808</c:v>
                </c:pt>
                <c:pt idx="810">
                  <c:v>3.2219178082191782</c:v>
                </c:pt>
                <c:pt idx="811">
                  <c:v>3.2246575342465755</c:v>
                </c:pt>
                <c:pt idx="812">
                  <c:v>3.2273972602739724</c:v>
                </c:pt>
                <c:pt idx="813">
                  <c:v>3.2301369863013698</c:v>
                </c:pt>
                <c:pt idx="814">
                  <c:v>3.2328767123287672</c:v>
                </c:pt>
                <c:pt idx="815">
                  <c:v>3.2356164383561645</c:v>
                </c:pt>
                <c:pt idx="816">
                  <c:v>3.2383561643835614</c:v>
                </c:pt>
                <c:pt idx="817">
                  <c:v>3.2410958904109588</c:v>
                </c:pt>
                <c:pt idx="818">
                  <c:v>3.2438356164383562</c:v>
                </c:pt>
                <c:pt idx="819">
                  <c:v>3.2465753424657535</c:v>
                </c:pt>
                <c:pt idx="820">
                  <c:v>3.2493150684931509</c:v>
                </c:pt>
                <c:pt idx="821">
                  <c:v>3.2520547945205478</c:v>
                </c:pt>
                <c:pt idx="822">
                  <c:v>3.2547945205479452</c:v>
                </c:pt>
                <c:pt idx="823">
                  <c:v>3.2575342465753425</c:v>
                </c:pt>
                <c:pt idx="824">
                  <c:v>3.2602739726027399</c:v>
                </c:pt>
                <c:pt idx="825">
                  <c:v>3.2630136986301368</c:v>
                </c:pt>
                <c:pt idx="826">
                  <c:v>3.2657534246575342</c:v>
                </c:pt>
                <c:pt idx="827">
                  <c:v>3.2684931506849315</c:v>
                </c:pt>
                <c:pt idx="828">
                  <c:v>3.2712328767123289</c:v>
                </c:pt>
                <c:pt idx="829">
                  <c:v>3.2739726027397262</c:v>
                </c:pt>
                <c:pt idx="830">
                  <c:v>3.2767123287671232</c:v>
                </c:pt>
                <c:pt idx="831">
                  <c:v>3.2794520547945205</c:v>
                </c:pt>
                <c:pt idx="832">
                  <c:v>3.2821917808219179</c:v>
                </c:pt>
                <c:pt idx="833">
                  <c:v>3.2849315068493152</c:v>
                </c:pt>
                <c:pt idx="834">
                  <c:v>3.2876712328767121</c:v>
                </c:pt>
                <c:pt idx="835">
                  <c:v>3.2904109589041095</c:v>
                </c:pt>
                <c:pt idx="836">
                  <c:v>3.2931506849315069</c:v>
                </c:pt>
                <c:pt idx="837">
                  <c:v>3.2958904109589042</c:v>
                </c:pt>
                <c:pt idx="838">
                  <c:v>3.2986301369863016</c:v>
                </c:pt>
                <c:pt idx="839">
                  <c:v>3.3013698630136985</c:v>
                </c:pt>
                <c:pt idx="840">
                  <c:v>3.3041095890410959</c:v>
                </c:pt>
                <c:pt idx="841">
                  <c:v>3.3068493150684932</c:v>
                </c:pt>
                <c:pt idx="842">
                  <c:v>3.3095890410958906</c:v>
                </c:pt>
                <c:pt idx="843">
                  <c:v>3.3123287671232875</c:v>
                </c:pt>
                <c:pt idx="844">
                  <c:v>3.3150684931506849</c:v>
                </c:pt>
                <c:pt idx="845">
                  <c:v>3.3178082191780822</c:v>
                </c:pt>
                <c:pt idx="846">
                  <c:v>3.3205479452054796</c:v>
                </c:pt>
                <c:pt idx="847">
                  <c:v>3.3232876712328765</c:v>
                </c:pt>
                <c:pt idx="848">
                  <c:v>3.3260273972602739</c:v>
                </c:pt>
                <c:pt idx="849">
                  <c:v>3.3287671232876712</c:v>
                </c:pt>
                <c:pt idx="850">
                  <c:v>3.3315068493150686</c:v>
                </c:pt>
                <c:pt idx="851">
                  <c:v>3.3342465753424659</c:v>
                </c:pt>
                <c:pt idx="852">
                  <c:v>3.3369863013698629</c:v>
                </c:pt>
                <c:pt idx="853">
                  <c:v>3.3397260273972602</c:v>
                </c:pt>
                <c:pt idx="854">
                  <c:v>3.3424657534246576</c:v>
                </c:pt>
                <c:pt idx="855">
                  <c:v>3.3452054794520549</c:v>
                </c:pt>
                <c:pt idx="856">
                  <c:v>3.3479452054794518</c:v>
                </c:pt>
                <c:pt idx="857">
                  <c:v>3.3506849315068492</c:v>
                </c:pt>
                <c:pt idx="858">
                  <c:v>3.3534246575342466</c:v>
                </c:pt>
                <c:pt idx="859">
                  <c:v>3.3561643835616439</c:v>
                </c:pt>
                <c:pt idx="860">
                  <c:v>3.3589041095890413</c:v>
                </c:pt>
                <c:pt idx="861">
                  <c:v>3.3616438356164382</c:v>
                </c:pt>
                <c:pt idx="862">
                  <c:v>3.3643835616438356</c:v>
                </c:pt>
                <c:pt idx="863">
                  <c:v>3.3671232876712329</c:v>
                </c:pt>
                <c:pt idx="864">
                  <c:v>3.3698630136986303</c:v>
                </c:pt>
                <c:pt idx="865">
                  <c:v>3.3726027397260272</c:v>
                </c:pt>
                <c:pt idx="866">
                  <c:v>3.3753424657534246</c:v>
                </c:pt>
                <c:pt idx="867">
                  <c:v>3.3780821917808219</c:v>
                </c:pt>
                <c:pt idx="868">
                  <c:v>3.3808219178082193</c:v>
                </c:pt>
                <c:pt idx="869">
                  <c:v>3.3835616438356166</c:v>
                </c:pt>
                <c:pt idx="870">
                  <c:v>3.3863013698630136</c:v>
                </c:pt>
                <c:pt idx="871">
                  <c:v>3.3890410958904109</c:v>
                </c:pt>
                <c:pt idx="872">
                  <c:v>3.3917808219178083</c:v>
                </c:pt>
                <c:pt idx="873">
                  <c:v>3.3945205479452056</c:v>
                </c:pt>
                <c:pt idx="874">
                  <c:v>3.3972602739726026</c:v>
                </c:pt>
                <c:pt idx="875">
                  <c:v>3.4</c:v>
                </c:pt>
                <c:pt idx="876">
                  <c:v>3.4027397260273973</c:v>
                </c:pt>
                <c:pt idx="877">
                  <c:v>3.4054794520547946</c:v>
                </c:pt>
                <c:pt idx="878">
                  <c:v>3.408219178082192</c:v>
                </c:pt>
                <c:pt idx="879">
                  <c:v>3.4109589041095889</c:v>
                </c:pt>
                <c:pt idx="880">
                  <c:v>3.4136986301369863</c:v>
                </c:pt>
                <c:pt idx="881">
                  <c:v>3.4164383561643836</c:v>
                </c:pt>
                <c:pt idx="882">
                  <c:v>3.419178082191781</c:v>
                </c:pt>
                <c:pt idx="883">
                  <c:v>3.4219178082191779</c:v>
                </c:pt>
                <c:pt idx="884">
                  <c:v>3.4246575342465753</c:v>
                </c:pt>
                <c:pt idx="885">
                  <c:v>3.4273972602739726</c:v>
                </c:pt>
                <c:pt idx="886">
                  <c:v>3.43013698630137</c:v>
                </c:pt>
                <c:pt idx="887">
                  <c:v>3.4328767123287673</c:v>
                </c:pt>
                <c:pt idx="888">
                  <c:v>3.4356164383561643</c:v>
                </c:pt>
                <c:pt idx="889">
                  <c:v>3.4383561643835616</c:v>
                </c:pt>
                <c:pt idx="890">
                  <c:v>3.441095890410959</c:v>
                </c:pt>
                <c:pt idx="891">
                  <c:v>3.4438356164383563</c:v>
                </c:pt>
                <c:pt idx="892">
                  <c:v>3.4465753424657533</c:v>
                </c:pt>
                <c:pt idx="893">
                  <c:v>3.4493150684931506</c:v>
                </c:pt>
                <c:pt idx="894">
                  <c:v>3.452054794520548</c:v>
                </c:pt>
                <c:pt idx="895">
                  <c:v>3.4547945205479453</c:v>
                </c:pt>
                <c:pt idx="896">
                  <c:v>3.4575342465753423</c:v>
                </c:pt>
                <c:pt idx="897">
                  <c:v>3.4602739726027396</c:v>
                </c:pt>
                <c:pt idx="898">
                  <c:v>3.463013698630137</c:v>
                </c:pt>
                <c:pt idx="899">
                  <c:v>3.4657534246575343</c:v>
                </c:pt>
                <c:pt idx="900">
                  <c:v>3.4684931506849317</c:v>
                </c:pt>
                <c:pt idx="901">
                  <c:v>3.4712328767123286</c:v>
                </c:pt>
                <c:pt idx="902">
                  <c:v>3.473972602739726</c:v>
                </c:pt>
                <c:pt idx="903">
                  <c:v>3.4767123287671233</c:v>
                </c:pt>
                <c:pt idx="904">
                  <c:v>3.4794520547945207</c:v>
                </c:pt>
                <c:pt idx="905">
                  <c:v>3.4821917808219176</c:v>
                </c:pt>
                <c:pt idx="906">
                  <c:v>3.484931506849315</c:v>
                </c:pt>
                <c:pt idx="907">
                  <c:v>3.4876712328767123</c:v>
                </c:pt>
                <c:pt idx="908">
                  <c:v>3.4904109589041097</c:v>
                </c:pt>
                <c:pt idx="909">
                  <c:v>3.493150684931507</c:v>
                </c:pt>
                <c:pt idx="910">
                  <c:v>3.495890410958904</c:v>
                </c:pt>
                <c:pt idx="911">
                  <c:v>3.4986301369863013</c:v>
                </c:pt>
                <c:pt idx="912">
                  <c:v>3.5013698630136987</c:v>
                </c:pt>
                <c:pt idx="913">
                  <c:v>3.504109589041096</c:v>
                </c:pt>
                <c:pt idx="914">
                  <c:v>3.506849315068493</c:v>
                </c:pt>
                <c:pt idx="915">
                  <c:v>3.5095890410958903</c:v>
                </c:pt>
                <c:pt idx="916">
                  <c:v>3.5123287671232877</c:v>
                </c:pt>
                <c:pt idx="917">
                  <c:v>3.515068493150685</c:v>
                </c:pt>
                <c:pt idx="918">
                  <c:v>3.5178082191780824</c:v>
                </c:pt>
                <c:pt idx="919">
                  <c:v>3.5205479452054793</c:v>
                </c:pt>
                <c:pt idx="920">
                  <c:v>3.5232876712328767</c:v>
                </c:pt>
                <c:pt idx="921">
                  <c:v>3.526027397260274</c:v>
                </c:pt>
                <c:pt idx="922">
                  <c:v>3.5287671232876714</c:v>
                </c:pt>
                <c:pt idx="923">
                  <c:v>3.5315068493150683</c:v>
                </c:pt>
                <c:pt idx="924">
                  <c:v>3.5342465753424657</c:v>
                </c:pt>
                <c:pt idx="925">
                  <c:v>3.536986301369863</c:v>
                </c:pt>
                <c:pt idx="926">
                  <c:v>3.5397260273972604</c:v>
                </c:pt>
                <c:pt idx="927">
                  <c:v>3.5424657534246577</c:v>
                </c:pt>
                <c:pt idx="928">
                  <c:v>3.5452054794520547</c:v>
                </c:pt>
                <c:pt idx="929">
                  <c:v>3.547945205479452</c:v>
                </c:pt>
                <c:pt idx="930">
                  <c:v>3.5506849315068494</c:v>
                </c:pt>
                <c:pt idx="931">
                  <c:v>3.5534246575342467</c:v>
                </c:pt>
                <c:pt idx="932">
                  <c:v>3.5561643835616437</c:v>
                </c:pt>
                <c:pt idx="933">
                  <c:v>3.558904109589041</c:v>
                </c:pt>
                <c:pt idx="934">
                  <c:v>3.5616438356164384</c:v>
                </c:pt>
                <c:pt idx="935">
                  <c:v>3.5643835616438357</c:v>
                </c:pt>
                <c:pt idx="936">
                  <c:v>3.5671232876712327</c:v>
                </c:pt>
                <c:pt idx="937">
                  <c:v>3.56986301369863</c:v>
                </c:pt>
                <c:pt idx="938">
                  <c:v>3.5726027397260274</c:v>
                </c:pt>
                <c:pt idx="939">
                  <c:v>3.5753424657534247</c:v>
                </c:pt>
                <c:pt idx="940">
                  <c:v>3.5780821917808221</c:v>
                </c:pt>
                <c:pt idx="941">
                  <c:v>3.580821917808219</c:v>
                </c:pt>
                <c:pt idx="942">
                  <c:v>3.5835616438356164</c:v>
                </c:pt>
                <c:pt idx="943">
                  <c:v>3.5863013698630137</c:v>
                </c:pt>
                <c:pt idx="944">
                  <c:v>3.5890410958904111</c:v>
                </c:pt>
                <c:pt idx="945">
                  <c:v>3.591780821917808</c:v>
                </c:pt>
                <c:pt idx="946">
                  <c:v>3.5945205479452054</c:v>
                </c:pt>
                <c:pt idx="947">
                  <c:v>3.5972602739726027</c:v>
                </c:pt>
                <c:pt idx="948">
                  <c:v>3.6</c:v>
                </c:pt>
                <c:pt idx="949">
                  <c:v>3.6027397260273974</c:v>
                </c:pt>
                <c:pt idx="950">
                  <c:v>3.6054794520547944</c:v>
                </c:pt>
                <c:pt idx="951">
                  <c:v>3.6082191780821917</c:v>
                </c:pt>
                <c:pt idx="952">
                  <c:v>3.6109589041095891</c:v>
                </c:pt>
                <c:pt idx="953">
                  <c:v>3.6136986301369864</c:v>
                </c:pt>
                <c:pt idx="954">
                  <c:v>3.6164383561643834</c:v>
                </c:pt>
                <c:pt idx="955">
                  <c:v>3.6191780821917807</c:v>
                </c:pt>
                <c:pt idx="956">
                  <c:v>3.6219178082191781</c:v>
                </c:pt>
                <c:pt idx="957">
                  <c:v>3.6246575342465754</c:v>
                </c:pt>
                <c:pt idx="958">
                  <c:v>3.6273972602739728</c:v>
                </c:pt>
                <c:pt idx="959">
                  <c:v>3.6301369863013697</c:v>
                </c:pt>
                <c:pt idx="960">
                  <c:v>3.6328767123287671</c:v>
                </c:pt>
                <c:pt idx="961">
                  <c:v>3.6356164383561644</c:v>
                </c:pt>
                <c:pt idx="962">
                  <c:v>3.6383561643835618</c:v>
                </c:pt>
                <c:pt idx="963">
                  <c:v>3.6410958904109587</c:v>
                </c:pt>
                <c:pt idx="964">
                  <c:v>3.6438356164383561</c:v>
                </c:pt>
                <c:pt idx="965">
                  <c:v>3.6465753424657534</c:v>
                </c:pt>
                <c:pt idx="966">
                  <c:v>3.6493150684931508</c:v>
                </c:pt>
                <c:pt idx="967">
                  <c:v>3.6520547945205482</c:v>
                </c:pt>
                <c:pt idx="968">
                  <c:v>3.6547945205479451</c:v>
                </c:pt>
                <c:pt idx="969">
                  <c:v>3.6575342465753424</c:v>
                </c:pt>
                <c:pt idx="970">
                  <c:v>3.6602739726027398</c:v>
                </c:pt>
                <c:pt idx="971">
                  <c:v>3.6630136986301371</c:v>
                </c:pt>
                <c:pt idx="972">
                  <c:v>3.6657534246575341</c:v>
                </c:pt>
                <c:pt idx="973">
                  <c:v>3.6684931506849314</c:v>
                </c:pt>
                <c:pt idx="974">
                  <c:v>3.6712328767123288</c:v>
                </c:pt>
                <c:pt idx="975">
                  <c:v>3.6739726027397261</c:v>
                </c:pt>
                <c:pt idx="976">
                  <c:v>3.6767123287671235</c:v>
                </c:pt>
                <c:pt idx="977">
                  <c:v>3.6794520547945204</c:v>
                </c:pt>
                <c:pt idx="978">
                  <c:v>3.6821917808219178</c:v>
                </c:pt>
                <c:pt idx="979">
                  <c:v>3.6849315068493151</c:v>
                </c:pt>
                <c:pt idx="980">
                  <c:v>3.6876712328767125</c:v>
                </c:pt>
                <c:pt idx="981">
                  <c:v>3.6904109589041094</c:v>
                </c:pt>
                <c:pt idx="982">
                  <c:v>3.6931506849315068</c:v>
                </c:pt>
                <c:pt idx="983">
                  <c:v>3.6958904109589041</c:v>
                </c:pt>
                <c:pt idx="984">
                  <c:v>3.6986301369863015</c:v>
                </c:pt>
                <c:pt idx="985">
                  <c:v>3.7013698630136984</c:v>
                </c:pt>
                <c:pt idx="986">
                  <c:v>3.7041095890410958</c:v>
                </c:pt>
                <c:pt idx="987">
                  <c:v>3.7068493150684931</c:v>
                </c:pt>
                <c:pt idx="988">
                  <c:v>3.7095890410958905</c:v>
                </c:pt>
                <c:pt idx="989">
                  <c:v>3.7123287671232879</c:v>
                </c:pt>
                <c:pt idx="990">
                  <c:v>3.7150684931506848</c:v>
                </c:pt>
                <c:pt idx="991">
                  <c:v>3.7178082191780821</c:v>
                </c:pt>
                <c:pt idx="992">
                  <c:v>3.7205479452054795</c:v>
                </c:pt>
                <c:pt idx="993">
                  <c:v>3.7232876712328768</c:v>
                </c:pt>
                <c:pt idx="994">
                  <c:v>3.7260273972602738</c:v>
                </c:pt>
                <c:pt idx="995">
                  <c:v>3.7287671232876711</c:v>
                </c:pt>
                <c:pt idx="996">
                  <c:v>3.7315068493150685</c:v>
                </c:pt>
                <c:pt idx="997">
                  <c:v>3.7342465753424658</c:v>
                </c:pt>
                <c:pt idx="998">
                  <c:v>3.7369863013698632</c:v>
                </c:pt>
                <c:pt idx="999">
                  <c:v>3.7397260273972601</c:v>
                </c:pt>
                <c:pt idx="1000">
                  <c:v>3.7424657534246575</c:v>
                </c:pt>
                <c:pt idx="1001">
                  <c:v>3.7452054794520548</c:v>
                </c:pt>
                <c:pt idx="1002">
                  <c:v>3.7479452054794522</c:v>
                </c:pt>
                <c:pt idx="1003">
                  <c:v>3.7506849315068491</c:v>
                </c:pt>
                <c:pt idx="1004">
                  <c:v>3.7534246575342465</c:v>
                </c:pt>
                <c:pt idx="1005">
                  <c:v>3.7561643835616438</c:v>
                </c:pt>
                <c:pt idx="1006">
                  <c:v>3.7589041095890412</c:v>
                </c:pt>
                <c:pt idx="1007">
                  <c:v>3.7616438356164386</c:v>
                </c:pt>
                <c:pt idx="1008">
                  <c:v>3.7643835616438355</c:v>
                </c:pt>
                <c:pt idx="1009">
                  <c:v>3.7671232876712328</c:v>
                </c:pt>
                <c:pt idx="1010">
                  <c:v>3.7698630136986302</c:v>
                </c:pt>
                <c:pt idx="1011">
                  <c:v>3.7726027397260276</c:v>
                </c:pt>
                <c:pt idx="1012">
                  <c:v>3.7753424657534245</c:v>
                </c:pt>
                <c:pt idx="1013">
                  <c:v>3.7780821917808218</c:v>
                </c:pt>
                <c:pt idx="1014">
                  <c:v>3.7808219178082192</c:v>
                </c:pt>
                <c:pt idx="1015">
                  <c:v>3.7835616438356166</c:v>
                </c:pt>
                <c:pt idx="1016">
                  <c:v>3.7863013698630139</c:v>
                </c:pt>
                <c:pt idx="1017">
                  <c:v>3.7890410958904108</c:v>
                </c:pt>
                <c:pt idx="1018">
                  <c:v>3.7917808219178082</c:v>
                </c:pt>
                <c:pt idx="1019">
                  <c:v>3.7945205479452055</c:v>
                </c:pt>
                <c:pt idx="1020">
                  <c:v>3.7972602739726029</c:v>
                </c:pt>
                <c:pt idx="1021">
                  <c:v>3.8</c:v>
                </c:pt>
                <c:pt idx="1022">
                  <c:v>3.8027397260273972</c:v>
                </c:pt>
                <c:pt idx="1023">
                  <c:v>3.8054794520547945</c:v>
                </c:pt>
                <c:pt idx="1024">
                  <c:v>3.8082191780821919</c:v>
                </c:pt>
                <c:pt idx="1025">
                  <c:v>3.8109589041095893</c:v>
                </c:pt>
                <c:pt idx="1026">
                  <c:v>3.8136986301369862</c:v>
                </c:pt>
                <c:pt idx="1027">
                  <c:v>3.8164383561643835</c:v>
                </c:pt>
                <c:pt idx="1028">
                  <c:v>3.8191780821917809</c:v>
                </c:pt>
                <c:pt idx="1029">
                  <c:v>3.8219178082191783</c:v>
                </c:pt>
                <c:pt idx="1030">
                  <c:v>3.8246575342465752</c:v>
                </c:pt>
                <c:pt idx="1031">
                  <c:v>3.8273972602739725</c:v>
                </c:pt>
                <c:pt idx="1032">
                  <c:v>3.8301369863013699</c:v>
                </c:pt>
                <c:pt idx="1033">
                  <c:v>3.8328767123287673</c:v>
                </c:pt>
                <c:pt idx="1034">
                  <c:v>3.8356164383561642</c:v>
                </c:pt>
                <c:pt idx="1035">
                  <c:v>3.8383561643835615</c:v>
                </c:pt>
                <c:pt idx="1036">
                  <c:v>3.8410958904109589</c:v>
                </c:pt>
                <c:pt idx="1037">
                  <c:v>3.8438356164383563</c:v>
                </c:pt>
                <c:pt idx="1038">
                  <c:v>3.8465753424657536</c:v>
                </c:pt>
                <c:pt idx="1039">
                  <c:v>3.8493150684931505</c:v>
                </c:pt>
                <c:pt idx="1040">
                  <c:v>3.8520547945205479</c:v>
                </c:pt>
                <c:pt idx="1041">
                  <c:v>3.8547945205479452</c:v>
                </c:pt>
                <c:pt idx="1042">
                  <c:v>3.8575342465753426</c:v>
                </c:pt>
                <c:pt idx="1043">
                  <c:v>3.8602739726027395</c:v>
                </c:pt>
                <c:pt idx="1044">
                  <c:v>3.8630136986301369</c:v>
                </c:pt>
                <c:pt idx="1045">
                  <c:v>3.8657534246575342</c:v>
                </c:pt>
                <c:pt idx="1046">
                  <c:v>3.8684931506849316</c:v>
                </c:pt>
                <c:pt idx="1047">
                  <c:v>3.871232876712329</c:v>
                </c:pt>
                <c:pt idx="1048">
                  <c:v>3.8739726027397259</c:v>
                </c:pt>
                <c:pt idx="1049">
                  <c:v>3.8767123287671232</c:v>
                </c:pt>
                <c:pt idx="1050">
                  <c:v>3.8794520547945206</c:v>
                </c:pt>
                <c:pt idx="1051">
                  <c:v>3.882191780821918</c:v>
                </c:pt>
                <c:pt idx="1052">
                  <c:v>3.8849315068493149</c:v>
                </c:pt>
                <c:pt idx="1053">
                  <c:v>3.8876712328767122</c:v>
                </c:pt>
                <c:pt idx="1054">
                  <c:v>3.8904109589041096</c:v>
                </c:pt>
                <c:pt idx="1055">
                  <c:v>3.893150684931507</c:v>
                </c:pt>
                <c:pt idx="1056">
                  <c:v>3.8958904109589043</c:v>
                </c:pt>
                <c:pt idx="1057">
                  <c:v>3.8986301369863012</c:v>
                </c:pt>
                <c:pt idx="1058">
                  <c:v>3.9013698630136986</c:v>
                </c:pt>
                <c:pt idx="1059">
                  <c:v>3.904109589041096</c:v>
                </c:pt>
                <c:pt idx="1060">
                  <c:v>3.9068493150684933</c:v>
                </c:pt>
                <c:pt idx="1061">
                  <c:v>3.9095890410958902</c:v>
                </c:pt>
                <c:pt idx="1062">
                  <c:v>3.9123287671232876</c:v>
                </c:pt>
                <c:pt idx="1063">
                  <c:v>3.9150684931506849</c:v>
                </c:pt>
                <c:pt idx="1064">
                  <c:v>3.9178082191780823</c:v>
                </c:pt>
                <c:pt idx="1065">
                  <c:v>3.9205479452054797</c:v>
                </c:pt>
                <c:pt idx="1066">
                  <c:v>3.9232876712328766</c:v>
                </c:pt>
                <c:pt idx="1067">
                  <c:v>3.9260273972602739</c:v>
                </c:pt>
                <c:pt idx="1068">
                  <c:v>3.9287671232876713</c:v>
                </c:pt>
                <c:pt idx="1069">
                  <c:v>3.9315068493150687</c:v>
                </c:pt>
                <c:pt idx="1070">
                  <c:v>3.9342465753424656</c:v>
                </c:pt>
                <c:pt idx="1071">
                  <c:v>3.9369863013698629</c:v>
                </c:pt>
                <c:pt idx="1072">
                  <c:v>3.9397260273972603</c:v>
                </c:pt>
                <c:pt idx="1073">
                  <c:v>3.9424657534246577</c:v>
                </c:pt>
                <c:pt idx="1074">
                  <c:v>3.9452054794520546</c:v>
                </c:pt>
                <c:pt idx="1075">
                  <c:v>3.9479452054794519</c:v>
                </c:pt>
                <c:pt idx="1076">
                  <c:v>3.9506849315068493</c:v>
                </c:pt>
                <c:pt idx="1077">
                  <c:v>3.9534246575342467</c:v>
                </c:pt>
                <c:pt idx="1078">
                  <c:v>3.956164383561644</c:v>
                </c:pt>
                <c:pt idx="1079">
                  <c:v>3.9589041095890409</c:v>
                </c:pt>
                <c:pt idx="1080">
                  <c:v>3.9616438356164383</c:v>
                </c:pt>
                <c:pt idx="1081">
                  <c:v>3.9643835616438357</c:v>
                </c:pt>
                <c:pt idx="1082">
                  <c:v>3.967123287671233</c:v>
                </c:pt>
                <c:pt idx="1083">
                  <c:v>3.9698630136986299</c:v>
                </c:pt>
                <c:pt idx="1084">
                  <c:v>3.9726027397260273</c:v>
                </c:pt>
                <c:pt idx="1085">
                  <c:v>3.9753424657534246</c:v>
                </c:pt>
                <c:pt idx="1086">
                  <c:v>3.978082191780822</c:v>
                </c:pt>
                <c:pt idx="1087">
                  <c:v>3.9808219178082194</c:v>
                </c:pt>
                <c:pt idx="1088">
                  <c:v>3.9835616438356163</c:v>
                </c:pt>
                <c:pt idx="1089">
                  <c:v>3.9863013698630136</c:v>
                </c:pt>
                <c:pt idx="1090">
                  <c:v>3.989041095890411</c:v>
                </c:pt>
                <c:pt idx="1091">
                  <c:v>3.9917808219178084</c:v>
                </c:pt>
                <c:pt idx="1092">
                  <c:v>3.9945205479452053</c:v>
                </c:pt>
                <c:pt idx="1093">
                  <c:v>3.9972602739726026</c:v>
                </c:pt>
                <c:pt idx="1094">
                  <c:v>4</c:v>
                </c:pt>
                <c:pt idx="1095">
                  <c:v>4.0027397260273974</c:v>
                </c:pt>
                <c:pt idx="1096">
                  <c:v>4.0054794520547947</c:v>
                </c:pt>
                <c:pt idx="1097">
                  <c:v>4.0082191780821921</c:v>
                </c:pt>
                <c:pt idx="1098">
                  <c:v>4.0109589041095894</c:v>
                </c:pt>
                <c:pt idx="1099">
                  <c:v>4.0136986301369859</c:v>
                </c:pt>
                <c:pt idx="1100">
                  <c:v>4.0164383561643833</c:v>
                </c:pt>
                <c:pt idx="1101">
                  <c:v>4.0191780821917806</c:v>
                </c:pt>
                <c:pt idx="1102">
                  <c:v>4.021917808219178</c:v>
                </c:pt>
                <c:pt idx="1103">
                  <c:v>4.0246575342465754</c:v>
                </c:pt>
                <c:pt idx="1104">
                  <c:v>4.0273972602739727</c:v>
                </c:pt>
                <c:pt idx="1105">
                  <c:v>4.0301369863013701</c:v>
                </c:pt>
                <c:pt idx="1106">
                  <c:v>4.0328767123287674</c:v>
                </c:pt>
                <c:pt idx="1107">
                  <c:v>4.0356164383561648</c:v>
                </c:pt>
                <c:pt idx="1108">
                  <c:v>4.0383561643835613</c:v>
                </c:pt>
                <c:pt idx="1109">
                  <c:v>4.0410958904109586</c:v>
                </c:pt>
                <c:pt idx="1110">
                  <c:v>4.043835616438356</c:v>
                </c:pt>
                <c:pt idx="1111">
                  <c:v>4.0465753424657533</c:v>
                </c:pt>
                <c:pt idx="1112">
                  <c:v>4.0493150684931507</c:v>
                </c:pt>
                <c:pt idx="1113">
                  <c:v>4.0520547945205481</c:v>
                </c:pt>
                <c:pt idx="1114">
                  <c:v>4.0547945205479454</c:v>
                </c:pt>
                <c:pt idx="1115">
                  <c:v>4.0575342465753428</c:v>
                </c:pt>
                <c:pt idx="1116">
                  <c:v>4.0602739726027401</c:v>
                </c:pt>
                <c:pt idx="1117">
                  <c:v>4.0630136986301366</c:v>
                </c:pt>
                <c:pt idx="1118">
                  <c:v>4.065753424657534</c:v>
                </c:pt>
                <c:pt idx="1119">
                  <c:v>4.0684931506849313</c:v>
                </c:pt>
                <c:pt idx="1120">
                  <c:v>4.0712328767123287</c:v>
                </c:pt>
                <c:pt idx="1121">
                  <c:v>4.0739726027397261</c:v>
                </c:pt>
                <c:pt idx="1122">
                  <c:v>4.0767123287671234</c:v>
                </c:pt>
                <c:pt idx="1123">
                  <c:v>4.0794520547945208</c:v>
                </c:pt>
                <c:pt idx="1124">
                  <c:v>4.0821917808219181</c:v>
                </c:pt>
                <c:pt idx="1125">
                  <c:v>4.0849315068493155</c:v>
                </c:pt>
                <c:pt idx="1126">
                  <c:v>4.087671232876712</c:v>
                </c:pt>
                <c:pt idx="1127">
                  <c:v>4.0904109589041093</c:v>
                </c:pt>
                <c:pt idx="1128">
                  <c:v>4.0931506849315067</c:v>
                </c:pt>
                <c:pt idx="1129">
                  <c:v>4.095890410958904</c:v>
                </c:pt>
                <c:pt idx="1130">
                  <c:v>4.0986301369863014</c:v>
                </c:pt>
                <c:pt idx="1131">
                  <c:v>4.1013698630136988</c:v>
                </c:pt>
                <c:pt idx="1132">
                  <c:v>4.1041095890410961</c:v>
                </c:pt>
                <c:pt idx="1133">
                  <c:v>4.1068493150684935</c:v>
                </c:pt>
                <c:pt idx="1134">
                  <c:v>4.1095890410958908</c:v>
                </c:pt>
                <c:pt idx="1135">
                  <c:v>4.1123287671232873</c:v>
                </c:pt>
                <c:pt idx="1136">
                  <c:v>4.1150684931506847</c:v>
                </c:pt>
                <c:pt idx="1137">
                  <c:v>4.117808219178082</c:v>
                </c:pt>
                <c:pt idx="1138">
                  <c:v>4.1205479452054794</c:v>
                </c:pt>
                <c:pt idx="1139">
                  <c:v>4.1232876712328768</c:v>
                </c:pt>
                <c:pt idx="1140">
                  <c:v>4.1260273972602741</c:v>
                </c:pt>
                <c:pt idx="1141">
                  <c:v>4.1287671232876715</c:v>
                </c:pt>
                <c:pt idx="1142">
                  <c:v>4.1315068493150688</c:v>
                </c:pt>
                <c:pt idx="1143">
                  <c:v>4.1342465753424653</c:v>
                </c:pt>
                <c:pt idx="1144">
                  <c:v>4.1369863013698627</c:v>
                </c:pt>
                <c:pt idx="1145">
                  <c:v>4.13972602739726</c:v>
                </c:pt>
                <c:pt idx="1146">
                  <c:v>4.1424657534246574</c:v>
                </c:pt>
                <c:pt idx="1147">
                  <c:v>4.1452054794520548</c:v>
                </c:pt>
                <c:pt idx="1148">
                  <c:v>4.1479452054794521</c:v>
                </c:pt>
                <c:pt idx="1149">
                  <c:v>4.1506849315068495</c:v>
                </c:pt>
                <c:pt idx="1150">
                  <c:v>4.1534246575342468</c:v>
                </c:pt>
                <c:pt idx="1151">
                  <c:v>4.1561643835616442</c:v>
                </c:pt>
                <c:pt idx="1152">
                  <c:v>4.1589041095890407</c:v>
                </c:pt>
                <c:pt idx="1153">
                  <c:v>4.161643835616438</c:v>
                </c:pt>
                <c:pt idx="1154">
                  <c:v>4.1643835616438354</c:v>
                </c:pt>
                <c:pt idx="1155">
                  <c:v>4.1671232876712327</c:v>
                </c:pt>
                <c:pt idx="1156">
                  <c:v>4.1698630136986301</c:v>
                </c:pt>
                <c:pt idx="1157">
                  <c:v>4.1726027397260275</c:v>
                </c:pt>
                <c:pt idx="1158">
                  <c:v>4.1753424657534248</c:v>
                </c:pt>
                <c:pt idx="1159">
                  <c:v>4.1780821917808222</c:v>
                </c:pt>
                <c:pt idx="1160">
                  <c:v>4.1808219178082195</c:v>
                </c:pt>
                <c:pt idx="1161">
                  <c:v>4.183561643835616</c:v>
                </c:pt>
                <c:pt idx="1162">
                  <c:v>4.1863013698630134</c:v>
                </c:pt>
                <c:pt idx="1163">
                  <c:v>4.1890410958904107</c:v>
                </c:pt>
                <c:pt idx="1164">
                  <c:v>4.1917808219178081</c:v>
                </c:pt>
                <c:pt idx="1165">
                  <c:v>4.1945205479452055</c:v>
                </c:pt>
                <c:pt idx="1166">
                  <c:v>4.1972602739726028</c:v>
                </c:pt>
                <c:pt idx="1167">
                  <c:v>4.2</c:v>
                </c:pt>
                <c:pt idx="1168">
                  <c:v>4.2027397260273975</c:v>
                </c:pt>
                <c:pt idx="1169">
                  <c:v>4.2054794520547949</c:v>
                </c:pt>
                <c:pt idx="1170">
                  <c:v>4.2082191780821914</c:v>
                </c:pt>
                <c:pt idx="1171">
                  <c:v>4.2109589041095887</c:v>
                </c:pt>
                <c:pt idx="1172">
                  <c:v>4.2136986301369861</c:v>
                </c:pt>
                <c:pt idx="1173">
                  <c:v>4.2164383561643834</c:v>
                </c:pt>
                <c:pt idx="1174">
                  <c:v>4.2191780821917808</c:v>
                </c:pt>
                <c:pt idx="1175">
                  <c:v>4.2219178082191782</c:v>
                </c:pt>
                <c:pt idx="1176">
                  <c:v>4.2246575342465755</c:v>
                </c:pt>
                <c:pt idx="1177">
                  <c:v>4.2273972602739729</c:v>
                </c:pt>
                <c:pt idx="1178">
                  <c:v>4.2301369863013702</c:v>
                </c:pt>
                <c:pt idx="1179">
                  <c:v>4.2328767123287667</c:v>
                </c:pt>
                <c:pt idx="1180">
                  <c:v>4.2356164383561641</c:v>
                </c:pt>
                <c:pt idx="1181">
                  <c:v>4.2383561643835614</c:v>
                </c:pt>
                <c:pt idx="1182">
                  <c:v>4.2410958904109588</c:v>
                </c:pt>
                <c:pt idx="1183">
                  <c:v>4.2438356164383562</c:v>
                </c:pt>
                <c:pt idx="1184">
                  <c:v>4.2465753424657535</c:v>
                </c:pt>
                <c:pt idx="1185">
                  <c:v>4.2493150684931509</c:v>
                </c:pt>
                <c:pt idx="1186">
                  <c:v>4.2520547945205482</c:v>
                </c:pt>
                <c:pt idx="1187">
                  <c:v>4.2547945205479456</c:v>
                </c:pt>
                <c:pt idx="1188">
                  <c:v>4.2575342465753421</c:v>
                </c:pt>
                <c:pt idx="1189">
                  <c:v>4.2602739726027394</c:v>
                </c:pt>
                <c:pt idx="1190">
                  <c:v>4.2630136986301368</c:v>
                </c:pt>
                <c:pt idx="1191">
                  <c:v>4.2657534246575342</c:v>
                </c:pt>
                <c:pt idx="1192">
                  <c:v>4.2684931506849315</c:v>
                </c:pt>
                <c:pt idx="1193">
                  <c:v>4.2712328767123289</c:v>
                </c:pt>
                <c:pt idx="1194">
                  <c:v>4.2739726027397262</c:v>
                </c:pt>
                <c:pt idx="1195">
                  <c:v>4.2767123287671236</c:v>
                </c:pt>
                <c:pt idx="1196">
                  <c:v>4.279452054794521</c:v>
                </c:pt>
                <c:pt idx="1197">
                  <c:v>4.2821917808219174</c:v>
                </c:pt>
                <c:pt idx="1198">
                  <c:v>4.2849315068493148</c:v>
                </c:pt>
                <c:pt idx="1199">
                  <c:v>4.2876712328767121</c:v>
                </c:pt>
                <c:pt idx="1200">
                  <c:v>4.2904109589041095</c:v>
                </c:pt>
                <c:pt idx="1201">
                  <c:v>4.2931506849315069</c:v>
                </c:pt>
                <c:pt idx="1202">
                  <c:v>4.2958904109589042</c:v>
                </c:pt>
                <c:pt idx="1203">
                  <c:v>4.2986301369863016</c:v>
                </c:pt>
                <c:pt idx="1204">
                  <c:v>4.3013698630136989</c:v>
                </c:pt>
                <c:pt idx="1205">
                  <c:v>4.3041095890410963</c:v>
                </c:pt>
                <c:pt idx="1206">
                  <c:v>4.3068493150684928</c:v>
                </c:pt>
                <c:pt idx="1207">
                  <c:v>4.3095890410958901</c:v>
                </c:pt>
                <c:pt idx="1208">
                  <c:v>4.3123287671232875</c:v>
                </c:pt>
                <c:pt idx="1209">
                  <c:v>4.3150684931506849</c:v>
                </c:pt>
                <c:pt idx="1210">
                  <c:v>4.3178082191780822</c:v>
                </c:pt>
                <c:pt idx="1211">
                  <c:v>4.3205479452054796</c:v>
                </c:pt>
                <c:pt idx="1212">
                  <c:v>4.3232876712328769</c:v>
                </c:pt>
                <c:pt idx="1213">
                  <c:v>4.3260273972602743</c:v>
                </c:pt>
                <c:pt idx="1214">
                  <c:v>4.3287671232876717</c:v>
                </c:pt>
                <c:pt idx="1215">
                  <c:v>4.3315068493150681</c:v>
                </c:pt>
                <c:pt idx="1216">
                  <c:v>4.3342465753424655</c:v>
                </c:pt>
                <c:pt idx="1217">
                  <c:v>4.3369863013698629</c:v>
                </c:pt>
                <c:pt idx="1218">
                  <c:v>4.3397260273972602</c:v>
                </c:pt>
                <c:pt idx="1219">
                  <c:v>4.3424657534246576</c:v>
                </c:pt>
                <c:pt idx="1220">
                  <c:v>4.3452054794520549</c:v>
                </c:pt>
                <c:pt idx="1221">
                  <c:v>4.3479452054794523</c:v>
                </c:pt>
                <c:pt idx="1222">
                  <c:v>4.3506849315068497</c:v>
                </c:pt>
                <c:pt idx="1223">
                  <c:v>4.353424657534247</c:v>
                </c:pt>
                <c:pt idx="1224">
                  <c:v>4.3561643835616435</c:v>
                </c:pt>
                <c:pt idx="1225">
                  <c:v>4.3589041095890408</c:v>
                </c:pt>
                <c:pt idx="1226">
                  <c:v>4.3616438356164382</c:v>
                </c:pt>
                <c:pt idx="1227">
                  <c:v>4.3643835616438356</c:v>
                </c:pt>
                <c:pt idx="1228">
                  <c:v>4.3671232876712329</c:v>
                </c:pt>
                <c:pt idx="1229">
                  <c:v>4.3698630136986303</c:v>
                </c:pt>
                <c:pt idx="1230">
                  <c:v>4.3726027397260276</c:v>
                </c:pt>
                <c:pt idx="1231">
                  <c:v>4.375342465753425</c:v>
                </c:pt>
                <c:pt idx="1232">
                  <c:v>4.3780821917808215</c:v>
                </c:pt>
                <c:pt idx="1233">
                  <c:v>4.3808219178082188</c:v>
                </c:pt>
                <c:pt idx="1234">
                  <c:v>4.3835616438356162</c:v>
                </c:pt>
                <c:pt idx="1235">
                  <c:v>4.3863013698630136</c:v>
                </c:pt>
                <c:pt idx="1236">
                  <c:v>4.3890410958904109</c:v>
                </c:pt>
                <c:pt idx="1237">
                  <c:v>4.3917808219178083</c:v>
                </c:pt>
                <c:pt idx="1238">
                  <c:v>4.3945205479452056</c:v>
                </c:pt>
                <c:pt idx="1239">
                  <c:v>4.397260273972603</c:v>
                </c:pt>
                <c:pt idx="1240">
                  <c:v>4.4000000000000004</c:v>
                </c:pt>
                <c:pt idx="1241">
                  <c:v>4.4027397260273968</c:v>
                </c:pt>
                <c:pt idx="1242">
                  <c:v>4.4054794520547942</c:v>
                </c:pt>
                <c:pt idx="1243">
                  <c:v>4.4082191780821915</c:v>
                </c:pt>
                <c:pt idx="1244">
                  <c:v>4.4109589041095889</c:v>
                </c:pt>
                <c:pt idx="1245">
                  <c:v>4.4136986301369863</c:v>
                </c:pt>
                <c:pt idx="1246">
                  <c:v>4.4164383561643836</c:v>
                </c:pt>
                <c:pt idx="1247">
                  <c:v>4.419178082191781</c:v>
                </c:pt>
                <c:pt idx="1248">
                  <c:v>4.4219178082191783</c:v>
                </c:pt>
                <c:pt idx="1249">
                  <c:v>4.4246575342465757</c:v>
                </c:pt>
                <c:pt idx="1250">
                  <c:v>4.4273972602739722</c:v>
                </c:pt>
                <c:pt idx="1251">
                  <c:v>4.4301369863013695</c:v>
                </c:pt>
                <c:pt idx="1252">
                  <c:v>4.4328767123287669</c:v>
                </c:pt>
                <c:pt idx="1253">
                  <c:v>4.4356164383561643</c:v>
                </c:pt>
                <c:pt idx="1254">
                  <c:v>4.4383561643835616</c:v>
                </c:pt>
                <c:pt idx="1255">
                  <c:v>4.441095890410959</c:v>
                </c:pt>
                <c:pt idx="1256">
                  <c:v>4.4438356164383563</c:v>
                </c:pt>
                <c:pt idx="1257">
                  <c:v>4.4465753424657537</c:v>
                </c:pt>
                <c:pt idx="1258">
                  <c:v>4.4493150684931511</c:v>
                </c:pt>
                <c:pt idx="1259">
                  <c:v>4.4520547945205475</c:v>
                </c:pt>
                <c:pt idx="1260">
                  <c:v>4.4547945205479449</c:v>
                </c:pt>
                <c:pt idx="1261">
                  <c:v>4.4575342465753423</c:v>
                </c:pt>
                <c:pt idx="1262">
                  <c:v>4.4602739726027396</c:v>
                </c:pt>
                <c:pt idx="1263">
                  <c:v>4.463013698630137</c:v>
                </c:pt>
                <c:pt idx="1264">
                  <c:v>4.4657534246575343</c:v>
                </c:pt>
                <c:pt idx="1265">
                  <c:v>4.4684931506849317</c:v>
                </c:pt>
                <c:pt idx="1266">
                  <c:v>4.4712328767123291</c:v>
                </c:pt>
                <c:pt idx="1267">
                  <c:v>4.4739726027397264</c:v>
                </c:pt>
                <c:pt idx="1268">
                  <c:v>4.4767123287671229</c:v>
                </c:pt>
                <c:pt idx="1269">
                  <c:v>4.4794520547945202</c:v>
                </c:pt>
                <c:pt idx="1270">
                  <c:v>4.4821917808219176</c:v>
                </c:pt>
                <c:pt idx="1271">
                  <c:v>4.484931506849315</c:v>
                </c:pt>
                <c:pt idx="1272">
                  <c:v>4.4876712328767123</c:v>
                </c:pt>
                <c:pt idx="1273">
                  <c:v>4.4904109589041097</c:v>
                </c:pt>
                <c:pt idx="1274">
                  <c:v>4.493150684931507</c:v>
                </c:pt>
                <c:pt idx="1275">
                  <c:v>4.4958904109589044</c:v>
                </c:pt>
                <c:pt idx="1276">
                  <c:v>4.4986301369863018</c:v>
                </c:pt>
                <c:pt idx="1277">
                  <c:v>4.5013698630136982</c:v>
                </c:pt>
                <c:pt idx="1278">
                  <c:v>4.5041095890410956</c:v>
                </c:pt>
                <c:pt idx="1279">
                  <c:v>4.506849315068493</c:v>
                </c:pt>
                <c:pt idx="1280">
                  <c:v>4.5095890410958903</c:v>
                </c:pt>
                <c:pt idx="1281">
                  <c:v>4.5123287671232877</c:v>
                </c:pt>
                <c:pt idx="1282">
                  <c:v>4.515068493150685</c:v>
                </c:pt>
                <c:pt idx="1283">
                  <c:v>4.5178082191780824</c:v>
                </c:pt>
                <c:pt idx="1284">
                  <c:v>4.5205479452054798</c:v>
                </c:pt>
                <c:pt idx="1285">
                  <c:v>4.5232876712328771</c:v>
                </c:pt>
                <c:pt idx="1286">
                  <c:v>4.5260273972602736</c:v>
                </c:pt>
                <c:pt idx="1287">
                  <c:v>4.5287671232876709</c:v>
                </c:pt>
                <c:pt idx="1288">
                  <c:v>4.5315068493150683</c:v>
                </c:pt>
                <c:pt idx="1289">
                  <c:v>4.5342465753424657</c:v>
                </c:pt>
                <c:pt idx="1290">
                  <c:v>4.536986301369863</c:v>
                </c:pt>
                <c:pt idx="1291">
                  <c:v>4.5397260273972604</c:v>
                </c:pt>
                <c:pt idx="1292">
                  <c:v>4.5424657534246577</c:v>
                </c:pt>
                <c:pt idx="1293">
                  <c:v>4.5452054794520551</c:v>
                </c:pt>
                <c:pt idx="1294">
                  <c:v>4.5479452054794525</c:v>
                </c:pt>
                <c:pt idx="1295">
                  <c:v>4.5506849315068489</c:v>
                </c:pt>
                <c:pt idx="1296">
                  <c:v>4.5534246575342463</c:v>
                </c:pt>
                <c:pt idx="1297">
                  <c:v>4.5561643835616437</c:v>
                </c:pt>
                <c:pt idx="1298">
                  <c:v>4.558904109589041</c:v>
                </c:pt>
                <c:pt idx="1299">
                  <c:v>4.5616438356164384</c:v>
                </c:pt>
                <c:pt idx="1300">
                  <c:v>4.5643835616438357</c:v>
                </c:pt>
                <c:pt idx="1301">
                  <c:v>4.5671232876712331</c:v>
                </c:pt>
                <c:pt idx="1302">
                  <c:v>4.5698630136986305</c:v>
                </c:pt>
                <c:pt idx="1303">
                  <c:v>4.5726027397260278</c:v>
                </c:pt>
                <c:pt idx="1304">
                  <c:v>4.5753424657534243</c:v>
                </c:pt>
                <c:pt idx="1305">
                  <c:v>4.5780821917808217</c:v>
                </c:pt>
                <c:pt idx="1306">
                  <c:v>4.580821917808219</c:v>
                </c:pt>
                <c:pt idx="1307">
                  <c:v>4.5835616438356164</c:v>
                </c:pt>
                <c:pt idx="1308">
                  <c:v>4.5863013698630137</c:v>
                </c:pt>
                <c:pt idx="1309">
                  <c:v>4.5890410958904111</c:v>
                </c:pt>
                <c:pt idx="1310">
                  <c:v>4.5917808219178085</c:v>
                </c:pt>
                <c:pt idx="1311">
                  <c:v>4.5945205479452058</c:v>
                </c:pt>
                <c:pt idx="1312">
                  <c:v>4.5972602739726032</c:v>
                </c:pt>
                <c:pt idx="1313">
                  <c:v>4.5999999999999996</c:v>
                </c:pt>
                <c:pt idx="1314">
                  <c:v>4.602739726027397</c:v>
                </c:pt>
                <c:pt idx="1315">
                  <c:v>4.6054794520547944</c:v>
                </c:pt>
                <c:pt idx="1316">
                  <c:v>4.6082191780821917</c:v>
                </c:pt>
                <c:pt idx="1317">
                  <c:v>4.6109589041095891</c:v>
                </c:pt>
                <c:pt idx="1318">
                  <c:v>4.6136986301369864</c:v>
                </c:pt>
                <c:pt idx="1319">
                  <c:v>4.6164383561643838</c:v>
                </c:pt>
                <c:pt idx="1320">
                  <c:v>4.6191780821917812</c:v>
                </c:pt>
                <c:pt idx="1321">
                  <c:v>4.6219178082191785</c:v>
                </c:pt>
                <c:pt idx="1322">
                  <c:v>4.624657534246575</c:v>
                </c:pt>
                <c:pt idx="1323">
                  <c:v>4.6273972602739724</c:v>
                </c:pt>
                <c:pt idx="1324">
                  <c:v>4.6301369863013697</c:v>
                </c:pt>
                <c:pt idx="1325">
                  <c:v>4.6328767123287671</c:v>
                </c:pt>
                <c:pt idx="1326">
                  <c:v>4.6356164383561644</c:v>
                </c:pt>
                <c:pt idx="1327">
                  <c:v>4.6383561643835618</c:v>
                </c:pt>
                <c:pt idx="1328">
                  <c:v>4.6410958904109592</c:v>
                </c:pt>
                <c:pt idx="1329">
                  <c:v>4.6438356164383565</c:v>
                </c:pt>
                <c:pt idx="1330">
                  <c:v>4.646575342465753</c:v>
                </c:pt>
                <c:pt idx="1331">
                  <c:v>4.6493150684931503</c:v>
                </c:pt>
                <c:pt idx="1332">
                  <c:v>4.6520547945205477</c:v>
                </c:pt>
                <c:pt idx="1333">
                  <c:v>4.6547945205479451</c:v>
                </c:pt>
                <c:pt idx="1334">
                  <c:v>4.6575342465753424</c:v>
                </c:pt>
                <c:pt idx="1335">
                  <c:v>4.6602739726027398</c:v>
                </c:pt>
                <c:pt idx="1336">
                  <c:v>4.6630136986301371</c:v>
                </c:pt>
                <c:pt idx="1337">
                  <c:v>4.6657534246575345</c:v>
                </c:pt>
                <c:pt idx="1338">
                  <c:v>4.6684931506849319</c:v>
                </c:pt>
                <c:pt idx="1339">
                  <c:v>4.6712328767123283</c:v>
                </c:pt>
                <c:pt idx="1340">
                  <c:v>4.6739726027397257</c:v>
                </c:pt>
                <c:pt idx="1341">
                  <c:v>4.6767123287671231</c:v>
                </c:pt>
                <c:pt idx="1342">
                  <c:v>4.6794520547945204</c:v>
                </c:pt>
                <c:pt idx="1343">
                  <c:v>4.6821917808219178</c:v>
                </c:pt>
                <c:pt idx="1344">
                  <c:v>4.6849315068493151</c:v>
                </c:pt>
                <c:pt idx="1345">
                  <c:v>4.6876712328767125</c:v>
                </c:pt>
                <c:pt idx="1346">
                  <c:v>4.6904109589041099</c:v>
                </c:pt>
                <c:pt idx="1347">
                  <c:v>4.6931506849315072</c:v>
                </c:pt>
                <c:pt idx="1348">
                  <c:v>4.6958904109589037</c:v>
                </c:pt>
                <c:pt idx="1349">
                  <c:v>4.6986301369863011</c:v>
                </c:pt>
                <c:pt idx="1350">
                  <c:v>4.7013698630136984</c:v>
                </c:pt>
                <c:pt idx="1351">
                  <c:v>4.7041095890410958</c:v>
                </c:pt>
                <c:pt idx="1352">
                  <c:v>4.7068493150684931</c:v>
                </c:pt>
                <c:pt idx="1353">
                  <c:v>4.7095890410958905</c:v>
                </c:pt>
                <c:pt idx="1354">
                  <c:v>4.7123287671232879</c:v>
                </c:pt>
                <c:pt idx="1355">
                  <c:v>4.7150684931506852</c:v>
                </c:pt>
                <c:pt idx="1356">
                  <c:v>4.7178082191780826</c:v>
                </c:pt>
                <c:pt idx="1357">
                  <c:v>4.720547945205479</c:v>
                </c:pt>
                <c:pt idx="1358">
                  <c:v>4.7232876712328764</c:v>
                </c:pt>
                <c:pt idx="1359">
                  <c:v>4.7260273972602738</c:v>
                </c:pt>
                <c:pt idx="1360">
                  <c:v>4.7287671232876711</c:v>
                </c:pt>
                <c:pt idx="1361">
                  <c:v>4.7315068493150685</c:v>
                </c:pt>
                <c:pt idx="1362">
                  <c:v>4.7342465753424658</c:v>
                </c:pt>
                <c:pt idx="1363">
                  <c:v>4.7369863013698632</c:v>
                </c:pt>
                <c:pt idx="1364">
                  <c:v>4.7397260273972606</c:v>
                </c:pt>
                <c:pt idx="1365">
                  <c:v>4.7424657534246579</c:v>
                </c:pt>
                <c:pt idx="1366">
                  <c:v>4.7452054794520544</c:v>
                </c:pt>
                <c:pt idx="1367">
                  <c:v>4.7479452054794518</c:v>
                </c:pt>
                <c:pt idx="1368">
                  <c:v>4.7506849315068491</c:v>
                </c:pt>
                <c:pt idx="1369">
                  <c:v>4.7534246575342465</c:v>
                </c:pt>
                <c:pt idx="1370">
                  <c:v>4.7561643835616438</c:v>
                </c:pt>
                <c:pt idx="1371">
                  <c:v>4.7589041095890412</c:v>
                </c:pt>
                <c:pt idx="1372">
                  <c:v>4.7616438356164386</c:v>
                </c:pt>
                <c:pt idx="1373">
                  <c:v>4.7643835616438359</c:v>
                </c:pt>
                <c:pt idx="1374">
                  <c:v>4.7671232876712333</c:v>
                </c:pt>
                <c:pt idx="1375">
                  <c:v>4.7698630136986298</c:v>
                </c:pt>
                <c:pt idx="1376">
                  <c:v>4.7726027397260271</c:v>
                </c:pt>
                <c:pt idx="1377">
                  <c:v>4.7753424657534245</c:v>
                </c:pt>
                <c:pt idx="1378">
                  <c:v>4.7780821917808218</c:v>
                </c:pt>
                <c:pt idx="1379">
                  <c:v>4.7808219178082192</c:v>
                </c:pt>
                <c:pt idx="1380">
                  <c:v>4.7835616438356166</c:v>
                </c:pt>
                <c:pt idx="1381">
                  <c:v>4.7863013698630139</c:v>
                </c:pt>
                <c:pt idx="1382">
                  <c:v>4.7890410958904113</c:v>
                </c:pt>
                <c:pt idx="1383">
                  <c:v>4.7917808219178086</c:v>
                </c:pt>
                <c:pt idx="1384">
                  <c:v>4.7945205479452051</c:v>
                </c:pt>
                <c:pt idx="1385">
                  <c:v>4.7972602739726025</c:v>
                </c:pt>
                <c:pt idx="1386">
                  <c:v>4.8</c:v>
                </c:pt>
                <c:pt idx="1387">
                  <c:v>4.8027397260273972</c:v>
                </c:pt>
                <c:pt idx="1388">
                  <c:v>4.8054794520547945</c:v>
                </c:pt>
                <c:pt idx="1389">
                  <c:v>4.8082191780821919</c:v>
                </c:pt>
                <c:pt idx="1390">
                  <c:v>4.8109589041095893</c:v>
                </c:pt>
                <c:pt idx="1391">
                  <c:v>4.8136986301369866</c:v>
                </c:pt>
                <c:pt idx="1392">
                  <c:v>4.816438356164384</c:v>
                </c:pt>
                <c:pt idx="1393">
                  <c:v>4.8191780821917805</c:v>
                </c:pt>
                <c:pt idx="1394">
                  <c:v>4.8219178082191778</c:v>
                </c:pt>
                <c:pt idx="1395">
                  <c:v>4.8246575342465752</c:v>
                </c:pt>
                <c:pt idx="1396">
                  <c:v>4.8273972602739725</c:v>
                </c:pt>
                <c:pt idx="1397">
                  <c:v>4.8301369863013699</c:v>
                </c:pt>
                <c:pt idx="1398">
                  <c:v>4.8328767123287673</c:v>
                </c:pt>
                <c:pt idx="1399">
                  <c:v>4.8356164383561646</c:v>
                </c:pt>
                <c:pt idx="1400">
                  <c:v>4.838356164383562</c:v>
                </c:pt>
                <c:pt idx="1401">
                  <c:v>4.8410958904109593</c:v>
                </c:pt>
                <c:pt idx="1402">
                  <c:v>4.8438356164383558</c:v>
                </c:pt>
                <c:pt idx="1403">
                  <c:v>4.8465753424657532</c:v>
                </c:pt>
                <c:pt idx="1404">
                  <c:v>4.8493150684931505</c:v>
                </c:pt>
                <c:pt idx="1405">
                  <c:v>4.8520547945205479</c:v>
                </c:pt>
                <c:pt idx="1406">
                  <c:v>4.8547945205479452</c:v>
                </c:pt>
                <c:pt idx="1407">
                  <c:v>4.8575342465753426</c:v>
                </c:pt>
                <c:pt idx="1408">
                  <c:v>4.86027397260274</c:v>
                </c:pt>
                <c:pt idx="1409">
                  <c:v>4.8630136986301373</c:v>
                </c:pt>
                <c:pt idx="1410">
                  <c:v>4.8657534246575347</c:v>
                </c:pt>
                <c:pt idx="1411">
                  <c:v>4.8684931506849312</c:v>
                </c:pt>
                <c:pt idx="1412">
                  <c:v>4.8712328767123285</c:v>
                </c:pt>
                <c:pt idx="1413">
                  <c:v>4.8739726027397259</c:v>
                </c:pt>
                <c:pt idx="1414">
                  <c:v>4.8767123287671232</c:v>
                </c:pt>
                <c:pt idx="1415">
                  <c:v>4.8794520547945206</c:v>
                </c:pt>
                <c:pt idx="1416">
                  <c:v>4.882191780821918</c:v>
                </c:pt>
                <c:pt idx="1417">
                  <c:v>4.8849315068493153</c:v>
                </c:pt>
                <c:pt idx="1418">
                  <c:v>4.8876712328767127</c:v>
                </c:pt>
                <c:pt idx="1419">
                  <c:v>4.8904109589041092</c:v>
                </c:pt>
                <c:pt idx="1420">
                  <c:v>4.8931506849315065</c:v>
                </c:pt>
                <c:pt idx="1421">
                  <c:v>4.8958904109589039</c:v>
                </c:pt>
                <c:pt idx="1422">
                  <c:v>4.8986301369863012</c:v>
                </c:pt>
                <c:pt idx="1423">
                  <c:v>4.9013698630136986</c:v>
                </c:pt>
                <c:pt idx="1424">
                  <c:v>4.904109589041096</c:v>
                </c:pt>
                <c:pt idx="1425">
                  <c:v>4.9068493150684933</c:v>
                </c:pt>
                <c:pt idx="1426">
                  <c:v>4.9095890410958907</c:v>
                </c:pt>
                <c:pt idx="1427">
                  <c:v>4.912328767123288</c:v>
                </c:pt>
                <c:pt idx="1428">
                  <c:v>4.9150684931506845</c:v>
                </c:pt>
                <c:pt idx="1429">
                  <c:v>4.9178082191780819</c:v>
                </c:pt>
                <c:pt idx="1430">
                  <c:v>4.9205479452054792</c:v>
                </c:pt>
                <c:pt idx="1431">
                  <c:v>4.9232876712328766</c:v>
                </c:pt>
                <c:pt idx="1432">
                  <c:v>4.9260273972602739</c:v>
                </c:pt>
                <c:pt idx="1433">
                  <c:v>4.9287671232876713</c:v>
                </c:pt>
                <c:pt idx="1434">
                  <c:v>4.9315068493150687</c:v>
                </c:pt>
                <c:pt idx="1435">
                  <c:v>4.934246575342466</c:v>
                </c:pt>
                <c:pt idx="1436">
                  <c:v>4.9369863013698634</c:v>
                </c:pt>
                <c:pt idx="1437">
                  <c:v>4.9397260273972599</c:v>
                </c:pt>
                <c:pt idx="1438">
                  <c:v>4.9424657534246572</c:v>
                </c:pt>
                <c:pt idx="1439">
                  <c:v>4.9452054794520546</c:v>
                </c:pt>
                <c:pt idx="1440">
                  <c:v>4.9479452054794519</c:v>
                </c:pt>
                <c:pt idx="1441">
                  <c:v>4.9506849315068493</c:v>
                </c:pt>
                <c:pt idx="1442">
                  <c:v>4.9534246575342467</c:v>
                </c:pt>
                <c:pt idx="1443">
                  <c:v>4.956164383561644</c:v>
                </c:pt>
                <c:pt idx="1444">
                  <c:v>4.9589041095890414</c:v>
                </c:pt>
                <c:pt idx="1445">
                  <c:v>4.9616438356164387</c:v>
                </c:pt>
                <c:pt idx="1446">
                  <c:v>4.9643835616438352</c:v>
                </c:pt>
                <c:pt idx="1447">
                  <c:v>4.9671232876712326</c:v>
                </c:pt>
                <c:pt idx="1448">
                  <c:v>4.9698630136986299</c:v>
                </c:pt>
                <c:pt idx="1449">
                  <c:v>4.9726027397260273</c:v>
                </c:pt>
                <c:pt idx="1450">
                  <c:v>4.9753424657534246</c:v>
                </c:pt>
                <c:pt idx="1451">
                  <c:v>4.978082191780822</c:v>
                </c:pt>
                <c:pt idx="1452">
                  <c:v>4.9808219178082194</c:v>
                </c:pt>
                <c:pt idx="1453">
                  <c:v>4.9835616438356167</c:v>
                </c:pt>
                <c:pt idx="1454">
                  <c:v>4.9863013698630141</c:v>
                </c:pt>
                <c:pt idx="1455">
                  <c:v>4.9890410958904106</c:v>
                </c:pt>
                <c:pt idx="1456">
                  <c:v>4.9917808219178079</c:v>
                </c:pt>
                <c:pt idx="1457">
                  <c:v>4.9945205479452053</c:v>
                </c:pt>
                <c:pt idx="1458">
                  <c:v>4.9972602739726026</c:v>
                </c:pt>
                <c:pt idx="1459">
                  <c:v>5</c:v>
                </c:pt>
                <c:pt idx="1460">
                  <c:v>5.0027397260273974</c:v>
                </c:pt>
              </c:numCache>
            </c:numRef>
          </c:cat>
          <c:val>
            <c:numRef>
              <c:f>'Stroke1-5yr'!$F$5:$F$1465</c:f>
              <c:numCache>
                <c:formatCode>General</c:formatCode>
                <c:ptCount val="14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5.9999999999999995E-4</c:v>
                </c:pt>
                <c:pt idx="9">
                  <c:v>5.9999999999999995E-4</c:v>
                </c:pt>
                <c:pt idx="10">
                  <c:v>5.9999999999999995E-4</c:v>
                </c:pt>
                <c:pt idx="11">
                  <c:v>5.9999999999999995E-4</c:v>
                </c:pt>
                <c:pt idx="12">
                  <c:v>5.9999999999999995E-4</c:v>
                </c:pt>
                <c:pt idx="13">
                  <c:v>5.9999999999999995E-4</c:v>
                </c:pt>
                <c:pt idx="14">
                  <c:v>5.9999999999999995E-4</c:v>
                </c:pt>
                <c:pt idx="15">
                  <c:v>5.9999999999999995E-4</c:v>
                </c:pt>
                <c:pt idx="16">
                  <c:v>5.9999999999999995E-4</c:v>
                </c:pt>
                <c:pt idx="17">
                  <c:v>5.9999999999999995E-4</c:v>
                </c:pt>
                <c:pt idx="18">
                  <c:v>5.9999999999999995E-4</c:v>
                </c:pt>
                <c:pt idx="19">
                  <c:v>5.9999999999999995E-4</c:v>
                </c:pt>
                <c:pt idx="20">
                  <c:v>5.9999999999999995E-4</c:v>
                </c:pt>
                <c:pt idx="21">
                  <c:v>5.9999999999999995E-4</c:v>
                </c:pt>
                <c:pt idx="22">
                  <c:v>5.9999999999999995E-4</c:v>
                </c:pt>
                <c:pt idx="23">
                  <c:v>5.9999999999999995E-4</c:v>
                </c:pt>
                <c:pt idx="24">
                  <c:v>5.9999999999999995E-4</c:v>
                </c:pt>
                <c:pt idx="25">
                  <c:v>5.9999999999999995E-4</c:v>
                </c:pt>
                <c:pt idx="26">
                  <c:v>5.9999999999999995E-4</c:v>
                </c:pt>
                <c:pt idx="27">
                  <c:v>5.9999999999999995E-4</c:v>
                </c:pt>
                <c:pt idx="28">
                  <c:v>5.9999999999999995E-4</c:v>
                </c:pt>
                <c:pt idx="29">
                  <c:v>5.9999999999999995E-4</c:v>
                </c:pt>
                <c:pt idx="30">
                  <c:v>5.9999999999999995E-4</c:v>
                </c:pt>
                <c:pt idx="31">
                  <c:v>5.9999999999999995E-4</c:v>
                </c:pt>
                <c:pt idx="32">
                  <c:v>5.9999999999999995E-4</c:v>
                </c:pt>
                <c:pt idx="33">
                  <c:v>5.9999999999999995E-4</c:v>
                </c:pt>
                <c:pt idx="34">
                  <c:v>5.9999999999999995E-4</c:v>
                </c:pt>
                <c:pt idx="35">
                  <c:v>5.9999999999999995E-4</c:v>
                </c:pt>
                <c:pt idx="36">
                  <c:v>5.9999999999999995E-4</c:v>
                </c:pt>
                <c:pt idx="37">
                  <c:v>5.9999999999999995E-4</c:v>
                </c:pt>
                <c:pt idx="38">
                  <c:v>5.9999999999999995E-4</c:v>
                </c:pt>
                <c:pt idx="39">
                  <c:v>5.9999999999999995E-4</c:v>
                </c:pt>
                <c:pt idx="40">
                  <c:v>5.9999999999999995E-4</c:v>
                </c:pt>
                <c:pt idx="41">
                  <c:v>5.9999999999999995E-4</c:v>
                </c:pt>
                <c:pt idx="42">
                  <c:v>5.9999999999999995E-4</c:v>
                </c:pt>
                <c:pt idx="43">
                  <c:v>5.9999999999999995E-4</c:v>
                </c:pt>
                <c:pt idx="44">
                  <c:v>5.9999999999999995E-4</c:v>
                </c:pt>
                <c:pt idx="45">
                  <c:v>5.9999999999999995E-4</c:v>
                </c:pt>
                <c:pt idx="46">
                  <c:v>5.9999999999999995E-4</c:v>
                </c:pt>
                <c:pt idx="47">
                  <c:v>5.9999999999999995E-4</c:v>
                </c:pt>
                <c:pt idx="48">
                  <c:v>5.9999999999999995E-4</c:v>
                </c:pt>
                <c:pt idx="49">
                  <c:v>5.9999999999999995E-4</c:v>
                </c:pt>
                <c:pt idx="50">
                  <c:v>5.9999999999999995E-4</c:v>
                </c:pt>
                <c:pt idx="51">
                  <c:v>5.9999999999999995E-4</c:v>
                </c:pt>
                <c:pt idx="52">
                  <c:v>5.9999999999999995E-4</c:v>
                </c:pt>
                <c:pt idx="53">
                  <c:v>5.9999999999999995E-4</c:v>
                </c:pt>
                <c:pt idx="54">
                  <c:v>5.9999999999999995E-4</c:v>
                </c:pt>
                <c:pt idx="55">
                  <c:v>5.9999999999999995E-4</c:v>
                </c:pt>
                <c:pt idx="56">
                  <c:v>5.9999999999999995E-4</c:v>
                </c:pt>
                <c:pt idx="57">
                  <c:v>5.9999999999999995E-4</c:v>
                </c:pt>
                <c:pt idx="58">
                  <c:v>5.9999999999999995E-4</c:v>
                </c:pt>
                <c:pt idx="59">
                  <c:v>5.9999999999999995E-4</c:v>
                </c:pt>
                <c:pt idx="60">
                  <c:v>5.9999999999999995E-4</c:v>
                </c:pt>
                <c:pt idx="61">
                  <c:v>5.9999999999999995E-4</c:v>
                </c:pt>
                <c:pt idx="62">
                  <c:v>5.9999999999999995E-4</c:v>
                </c:pt>
                <c:pt idx="63">
                  <c:v>5.9999999999999995E-4</c:v>
                </c:pt>
                <c:pt idx="64">
                  <c:v>5.9999999999999995E-4</c:v>
                </c:pt>
                <c:pt idx="65">
                  <c:v>5.9999999999999995E-4</c:v>
                </c:pt>
                <c:pt idx="66">
                  <c:v>1.2999999999999999E-3</c:v>
                </c:pt>
                <c:pt idx="67">
                  <c:v>1.2999999999999999E-3</c:v>
                </c:pt>
                <c:pt idx="68">
                  <c:v>1.2999999999999999E-3</c:v>
                </c:pt>
                <c:pt idx="69">
                  <c:v>1.2999999999999999E-3</c:v>
                </c:pt>
                <c:pt idx="70">
                  <c:v>1.2999999999999999E-3</c:v>
                </c:pt>
                <c:pt idx="71">
                  <c:v>1.2999999999999999E-3</c:v>
                </c:pt>
                <c:pt idx="72">
                  <c:v>1.9E-3</c:v>
                </c:pt>
                <c:pt idx="73">
                  <c:v>1.9E-3</c:v>
                </c:pt>
                <c:pt idx="74">
                  <c:v>1.9E-3</c:v>
                </c:pt>
                <c:pt idx="75">
                  <c:v>1.9E-3</c:v>
                </c:pt>
                <c:pt idx="76">
                  <c:v>1.9E-3</c:v>
                </c:pt>
                <c:pt idx="77">
                  <c:v>1.9E-3</c:v>
                </c:pt>
                <c:pt idx="78">
                  <c:v>1.9E-3</c:v>
                </c:pt>
                <c:pt idx="79">
                  <c:v>1.9E-3</c:v>
                </c:pt>
                <c:pt idx="80">
                  <c:v>1.9E-3</c:v>
                </c:pt>
                <c:pt idx="81">
                  <c:v>1.9E-3</c:v>
                </c:pt>
                <c:pt idx="82">
                  <c:v>1.9E-3</c:v>
                </c:pt>
                <c:pt idx="83">
                  <c:v>1.9E-3</c:v>
                </c:pt>
                <c:pt idx="84">
                  <c:v>2.5000000000000001E-3</c:v>
                </c:pt>
                <c:pt idx="85">
                  <c:v>2.5000000000000001E-3</c:v>
                </c:pt>
                <c:pt idx="86">
                  <c:v>3.2000000000000002E-3</c:v>
                </c:pt>
                <c:pt idx="87">
                  <c:v>3.2000000000000002E-3</c:v>
                </c:pt>
                <c:pt idx="88">
                  <c:v>3.2000000000000002E-3</c:v>
                </c:pt>
                <c:pt idx="89">
                  <c:v>3.2000000000000002E-3</c:v>
                </c:pt>
                <c:pt idx="90">
                  <c:v>3.2000000000000002E-3</c:v>
                </c:pt>
                <c:pt idx="91">
                  <c:v>3.2000000000000002E-3</c:v>
                </c:pt>
                <c:pt idx="92">
                  <c:v>3.2000000000000002E-3</c:v>
                </c:pt>
                <c:pt idx="93">
                  <c:v>3.2000000000000002E-3</c:v>
                </c:pt>
                <c:pt idx="94">
                  <c:v>3.2000000000000002E-3</c:v>
                </c:pt>
                <c:pt idx="95">
                  <c:v>3.2000000000000002E-3</c:v>
                </c:pt>
                <c:pt idx="96">
                  <c:v>3.2000000000000002E-3</c:v>
                </c:pt>
                <c:pt idx="97">
                  <c:v>3.2000000000000002E-3</c:v>
                </c:pt>
                <c:pt idx="98">
                  <c:v>3.2000000000000002E-3</c:v>
                </c:pt>
                <c:pt idx="99">
                  <c:v>3.2000000000000002E-3</c:v>
                </c:pt>
                <c:pt idx="100">
                  <c:v>3.2000000000000002E-3</c:v>
                </c:pt>
                <c:pt idx="101">
                  <c:v>3.2000000000000002E-3</c:v>
                </c:pt>
                <c:pt idx="102">
                  <c:v>3.2000000000000002E-3</c:v>
                </c:pt>
                <c:pt idx="103">
                  <c:v>3.2000000000000002E-3</c:v>
                </c:pt>
                <c:pt idx="104">
                  <c:v>3.2000000000000002E-3</c:v>
                </c:pt>
                <c:pt idx="105">
                  <c:v>3.2000000000000002E-3</c:v>
                </c:pt>
                <c:pt idx="106">
                  <c:v>3.2000000000000002E-3</c:v>
                </c:pt>
                <c:pt idx="107">
                  <c:v>3.2000000000000002E-3</c:v>
                </c:pt>
                <c:pt idx="108">
                  <c:v>3.2000000000000002E-3</c:v>
                </c:pt>
                <c:pt idx="109">
                  <c:v>3.2000000000000002E-3</c:v>
                </c:pt>
                <c:pt idx="110">
                  <c:v>3.2000000000000002E-3</c:v>
                </c:pt>
                <c:pt idx="111">
                  <c:v>3.2000000000000002E-3</c:v>
                </c:pt>
                <c:pt idx="112">
                  <c:v>3.2000000000000002E-3</c:v>
                </c:pt>
                <c:pt idx="113">
                  <c:v>3.2000000000000002E-3</c:v>
                </c:pt>
                <c:pt idx="114">
                  <c:v>3.2000000000000002E-3</c:v>
                </c:pt>
                <c:pt idx="115">
                  <c:v>3.2000000000000002E-3</c:v>
                </c:pt>
                <c:pt idx="116">
                  <c:v>3.2000000000000002E-3</c:v>
                </c:pt>
                <c:pt idx="117">
                  <c:v>3.2000000000000002E-3</c:v>
                </c:pt>
                <c:pt idx="118">
                  <c:v>3.2000000000000002E-3</c:v>
                </c:pt>
                <c:pt idx="119">
                  <c:v>3.2000000000000002E-3</c:v>
                </c:pt>
                <c:pt idx="120">
                  <c:v>3.2000000000000002E-3</c:v>
                </c:pt>
                <c:pt idx="121">
                  <c:v>3.8E-3</c:v>
                </c:pt>
                <c:pt idx="122">
                  <c:v>3.8E-3</c:v>
                </c:pt>
                <c:pt idx="123">
                  <c:v>3.8E-3</c:v>
                </c:pt>
                <c:pt idx="124">
                  <c:v>3.8E-3</c:v>
                </c:pt>
                <c:pt idx="125">
                  <c:v>3.8E-3</c:v>
                </c:pt>
                <c:pt idx="126">
                  <c:v>3.8E-3</c:v>
                </c:pt>
                <c:pt idx="127">
                  <c:v>3.8E-3</c:v>
                </c:pt>
                <c:pt idx="128">
                  <c:v>3.8E-3</c:v>
                </c:pt>
                <c:pt idx="129">
                  <c:v>3.8E-3</c:v>
                </c:pt>
                <c:pt idx="130">
                  <c:v>3.8E-3</c:v>
                </c:pt>
                <c:pt idx="131">
                  <c:v>3.8E-3</c:v>
                </c:pt>
                <c:pt idx="132">
                  <c:v>3.8E-3</c:v>
                </c:pt>
                <c:pt idx="133">
                  <c:v>3.8E-3</c:v>
                </c:pt>
                <c:pt idx="134">
                  <c:v>3.8E-3</c:v>
                </c:pt>
                <c:pt idx="135">
                  <c:v>3.8E-3</c:v>
                </c:pt>
                <c:pt idx="136">
                  <c:v>3.8E-3</c:v>
                </c:pt>
                <c:pt idx="137">
                  <c:v>3.8E-3</c:v>
                </c:pt>
                <c:pt idx="138">
                  <c:v>3.8E-3</c:v>
                </c:pt>
                <c:pt idx="139">
                  <c:v>3.8E-3</c:v>
                </c:pt>
                <c:pt idx="140">
                  <c:v>3.8E-3</c:v>
                </c:pt>
                <c:pt idx="141">
                  <c:v>4.4000000000000003E-3</c:v>
                </c:pt>
                <c:pt idx="142">
                  <c:v>4.4000000000000003E-3</c:v>
                </c:pt>
                <c:pt idx="143">
                  <c:v>4.4000000000000003E-3</c:v>
                </c:pt>
                <c:pt idx="144">
                  <c:v>4.4000000000000003E-3</c:v>
                </c:pt>
                <c:pt idx="145">
                  <c:v>4.4000000000000003E-3</c:v>
                </c:pt>
                <c:pt idx="146">
                  <c:v>5.0000000000000001E-3</c:v>
                </c:pt>
                <c:pt idx="147">
                  <c:v>5.0000000000000001E-3</c:v>
                </c:pt>
                <c:pt idx="148">
                  <c:v>5.0000000000000001E-3</c:v>
                </c:pt>
                <c:pt idx="149">
                  <c:v>5.0000000000000001E-3</c:v>
                </c:pt>
                <c:pt idx="150">
                  <c:v>5.0000000000000001E-3</c:v>
                </c:pt>
                <c:pt idx="151">
                  <c:v>5.0000000000000001E-3</c:v>
                </c:pt>
                <c:pt idx="152">
                  <c:v>5.0000000000000001E-3</c:v>
                </c:pt>
                <c:pt idx="153">
                  <c:v>5.0000000000000001E-3</c:v>
                </c:pt>
                <c:pt idx="154">
                  <c:v>5.7000000000000002E-3</c:v>
                </c:pt>
                <c:pt idx="155">
                  <c:v>5.7000000000000002E-3</c:v>
                </c:pt>
                <c:pt idx="156">
                  <c:v>5.7000000000000002E-3</c:v>
                </c:pt>
                <c:pt idx="157">
                  <c:v>5.7000000000000002E-3</c:v>
                </c:pt>
                <c:pt idx="158">
                  <c:v>5.7000000000000002E-3</c:v>
                </c:pt>
                <c:pt idx="159">
                  <c:v>5.7000000000000002E-3</c:v>
                </c:pt>
                <c:pt idx="160">
                  <c:v>5.7000000000000002E-3</c:v>
                </c:pt>
                <c:pt idx="161">
                  <c:v>5.7000000000000002E-3</c:v>
                </c:pt>
                <c:pt idx="162">
                  <c:v>5.7000000000000002E-3</c:v>
                </c:pt>
                <c:pt idx="163">
                  <c:v>5.7000000000000002E-3</c:v>
                </c:pt>
                <c:pt idx="164">
                  <c:v>5.7000000000000002E-3</c:v>
                </c:pt>
                <c:pt idx="165">
                  <c:v>5.7000000000000002E-3</c:v>
                </c:pt>
                <c:pt idx="166">
                  <c:v>5.7000000000000002E-3</c:v>
                </c:pt>
                <c:pt idx="167">
                  <c:v>5.7000000000000002E-3</c:v>
                </c:pt>
                <c:pt idx="168">
                  <c:v>5.7000000000000002E-3</c:v>
                </c:pt>
                <c:pt idx="169">
                  <c:v>5.7000000000000002E-3</c:v>
                </c:pt>
                <c:pt idx="170">
                  <c:v>5.7000000000000002E-3</c:v>
                </c:pt>
                <c:pt idx="171">
                  <c:v>5.7000000000000002E-3</c:v>
                </c:pt>
                <c:pt idx="172">
                  <c:v>5.7000000000000002E-3</c:v>
                </c:pt>
                <c:pt idx="173">
                  <c:v>5.7000000000000002E-3</c:v>
                </c:pt>
                <c:pt idx="174">
                  <c:v>5.7000000000000002E-3</c:v>
                </c:pt>
                <c:pt idx="175">
                  <c:v>5.7000000000000002E-3</c:v>
                </c:pt>
                <c:pt idx="176">
                  <c:v>5.7000000000000002E-3</c:v>
                </c:pt>
                <c:pt idx="177">
                  <c:v>5.7000000000000002E-3</c:v>
                </c:pt>
                <c:pt idx="178">
                  <c:v>5.7000000000000002E-3</c:v>
                </c:pt>
                <c:pt idx="179">
                  <c:v>5.7000000000000002E-3</c:v>
                </c:pt>
                <c:pt idx="180">
                  <c:v>5.7000000000000002E-3</c:v>
                </c:pt>
                <c:pt idx="181">
                  <c:v>5.7000000000000002E-3</c:v>
                </c:pt>
                <c:pt idx="182">
                  <c:v>5.7000000000000002E-3</c:v>
                </c:pt>
                <c:pt idx="183">
                  <c:v>5.7000000000000002E-3</c:v>
                </c:pt>
                <c:pt idx="184">
                  <c:v>5.7000000000000002E-3</c:v>
                </c:pt>
                <c:pt idx="185">
                  <c:v>5.7000000000000002E-3</c:v>
                </c:pt>
                <c:pt idx="186">
                  <c:v>5.7000000000000002E-3</c:v>
                </c:pt>
                <c:pt idx="187">
                  <c:v>5.7000000000000002E-3</c:v>
                </c:pt>
                <c:pt idx="188">
                  <c:v>5.7000000000000002E-3</c:v>
                </c:pt>
                <c:pt idx="189">
                  <c:v>5.7000000000000002E-3</c:v>
                </c:pt>
                <c:pt idx="190">
                  <c:v>5.7000000000000002E-3</c:v>
                </c:pt>
                <c:pt idx="191">
                  <c:v>5.7000000000000002E-3</c:v>
                </c:pt>
                <c:pt idx="192">
                  <c:v>5.7000000000000002E-3</c:v>
                </c:pt>
                <c:pt idx="193">
                  <c:v>5.7000000000000002E-3</c:v>
                </c:pt>
                <c:pt idx="194">
                  <c:v>5.7000000000000002E-3</c:v>
                </c:pt>
                <c:pt idx="195">
                  <c:v>5.7000000000000002E-3</c:v>
                </c:pt>
                <c:pt idx="196">
                  <c:v>5.7000000000000002E-3</c:v>
                </c:pt>
                <c:pt idx="197">
                  <c:v>5.7000000000000002E-3</c:v>
                </c:pt>
                <c:pt idx="198">
                  <c:v>5.7000000000000002E-3</c:v>
                </c:pt>
                <c:pt idx="199">
                  <c:v>5.7000000000000002E-3</c:v>
                </c:pt>
                <c:pt idx="200">
                  <c:v>5.7000000000000002E-3</c:v>
                </c:pt>
                <c:pt idx="201">
                  <c:v>5.7000000000000002E-3</c:v>
                </c:pt>
                <c:pt idx="202">
                  <c:v>5.7000000000000002E-3</c:v>
                </c:pt>
                <c:pt idx="203">
                  <c:v>5.7000000000000002E-3</c:v>
                </c:pt>
                <c:pt idx="204">
                  <c:v>5.7000000000000002E-3</c:v>
                </c:pt>
                <c:pt idx="205">
                  <c:v>5.7000000000000002E-3</c:v>
                </c:pt>
                <c:pt idx="206">
                  <c:v>5.7000000000000002E-3</c:v>
                </c:pt>
                <c:pt idx="207">
                  <c:v>5.7000000000000002E-3</c:v>
                </c:pt>
                <c:pt idx="208">
                  <c:v>5.7000000000000002E-3</c:v>
                </c:pt>
                <c:pt idx="209">
                  <c:v>5.7000000000000002E-3</c:v>
                </c:pt>
                <c:pt idx="210">
                  <c:v>5.7000000000000002E-3</c:v>
                </c:pt>
                <c:pt idx="211">
                  <c:v>5.7000000000000002E-3</c:v>
                </c:pt>
                <c:pt idx="212">
                  <c:v>5.7000000000000002E-3</c:v>
                </c:pt>
                <c:pt idx="213">
                  <c:v>5.7000000000000002E-3</c:v>
                </c:pt>
                <c:pt idx="214">
                  <c:v>5.7000000000000002E-3</c:v>
                </c:pt>
                <c:pt idx="215">
                  <c:v>5.7000000000000002E-3</c:v>
                </c:pt>
                <c:pt idx="216">
                  <c:v>5.7000000000000002E-3</c:v>
                </c:pt>
                <c:pt idx="217">
                  <c:v>5.7000000000000002E-3</c:v>
                </c:pt>
                <c:pt idx="218">
                  <c:v>5.7000000000000002E-3</c:v>
                </c:pt>
                <c:pt idx="219">
                  <c:v>5.7000000000000002E-3</c:v>
                </c:pt>
                <c:pt idx="220">
                  <c:v>5.7000000000000002E-3</c:v>
                </c:pt>
                <c:pt idx="221">
                  <c:v>5.7000000000000002E-3</c:v>
                </c:pt>
                <c:pt idx="222">
                  <c:v>5.7000000000000002E-3</c:v>
                </c:pt>
                <c:pt idx="223">
                  <c:v>5.7000000000000002E-3</c:v>
                </c:pt>
                <c:pt idx="224">
                  <c:v>5.7000000000000002E-3</c:v>
                </c:pt>
                <c:pt idx="225">
                  <c:v>5.7000000000000002E-3</c:v>
                </c:pt>
                <c:pt idx="226">
                  <c:v>5.7000000000000002E-3</c:v>
                </c:pt>
                <c:pt idx="227">
                  <c:v>5.7000000000000002E-3</c:v>
                </c:pt>
                <c:pt idx="228">
                  <c:v>5.7000000000000002E-3</c:v>
                </c:pt>
                <c:pt idx="229">
                  <c:v>5.7000000000000002E-3</c:v>
                </c:pt>
                <c:pt idx="230">
                  <c:v>5.7000000000000002E-3</c:v>
                </c:pt>
                <c:pt idx="231">
                  <c:v>5.7000000000000002E-3</c:v>
                </c:pt>
                <c:pt idx="232">
                  <c:v>5.7000000000000002E-3</c:v>
                </c:pt>
                <c:pt idx="233">
                  <c:v>5.7000000000000002E-3</c:v>
                </c:pt>
                <c:pt idx="234">
                  <c:v>5.7000000000000002E-3</c:v>
                </c:pt>
                <c:pt idx="235">
                  <c:v>5.7000000000000002E-3</c:v>
                </c:pt>
                <c:pt idx="236">
                  <c:v>5.7000000000000002E-3</c:v>
                </c:pt>
                <c:pt idx="237">
                  <c:v>5.7000000000000002E-3</c:v>
                </c:pt>
                <c:pt idx="238">
                  <c:v>5.7000000000000002E-3</c:v>
                </c:pt>
                <c:pt idx="239">
                  <c:v>5.7000000000000002E-3</c:v>
                </c:pt>
                <c:pt idx="240">
                  <c:v>5.7000000000000002E-3</c:v>
                </c:pt>
                <c:pt idx="241">
                  <c:v>5.7000000000000002E-3</c:v>
                </c:pt>
                <c:pt idx="242">
                  <c:v>5.7000000000000002E-3</c:v>
                </c:pt>
                <c:pt idx="243">
                  <c:v>5.7000000000000002E-3</c:v>
                </c:pt>
                <c:pt idx="244">
                  <c:v>5.7000000000000002E-3</c:v>
                </c:pt>
                <c:pt idx="245">
                  <c:v>5.7000000000000002E-3</c:v>
                </c:pt>
                <c:pt idx="246">
                  <c:v>5.7000000000000002E-3</c:v>
                </c:pt>
                <c:pt idx="247">
                  <c:v>5.7000000000000002E-3</c:v>
                </c:pt>
                <c:pt idx="248">
                  <c:v>5.7000000000000002E-3</c:v>
                </c:pt>
                <c:pt idx="249">
                  <c:v>5.7000000000000002E-3</c:v>
                </c:pt>
                <c:pt idx="250">
                  <c:v>5.7000000000000002E-3</c:v>
                </c:pt>
                <c:pt idx="251">
                  <c:v>5.7000000000000002E-3</c:v>
                </c:pt>
                <c:pt idx="252">
                  <c:v>5.7000000000000002E-3</c:v>
                </c:pt>
                <c:pt idx="253">
                  <c:v>5.7000000000000002E-3</c:v>
                </c:pt>
                <c:pt idx="254">
                  <c:v>5.7000000000000002E-3</c:v>
                </c:pt>
                <c:pt idx="255">
                  <c:v>5.7000000000000002E-3</c:v>
                </c:pt>
                <c:pt idx="256">
                  <c:v>5.7000000000000002E-3</c:v>
                </c:pt>
                <c:pt idx="257">
                  <c:v>5.7000000000000002E-3</c:v>
                </c:pt>
                <c:pt idx="258">
                  <c:v>5.7000000000000002E-3</c:v>
                </c:pt>
                <c:pt idx="259">
                  <c:v>5.7000000000000002E-3</c:v>
                </c:pt>
                <c:pt idx="260">
                  <c:v>6.3E-3</c:v>
                </c:pt>
                <c:pt idx="261">
                  <c:v>6.3E-3</c:v>
                </c:pt>
                <c:pt idx="262">
                  <c:v>6.3E-3</c:v>
                </c:pt>
                <c:pt idx="263">
                  <c:v>6.3E-3</c:v>
                </c:pt>
                <c:pt idx="264">
                  <c:v>6.3E-3</c:v>
                </c:pt>
                <c:pt idx="265">
                  <c:v>6.3E-3</c:v>
                </c:pt>
                <c:pt idx="266">
                  <c:v>6.3E-3</c:v>
                </c:pt>
                <c:pt idx="267">
                  <c:v>6.3E-3</c:v>
                </c:pt>
                <c:pt idx="268">
                  <c:v>6.3E-3</c:v>
                </c:pt>
                <c:pt idx="269">
                  <c:v>6.3E-3</c:v>
                </c:pt>
                <c:pt idx="270">
                  <c:v>6.3E-3</c:v>
                </c:pt>
                <c:pt idx="271">
                  <c:v>6.3E-3</c:v>
                </c:pt>
                <c:pt idx="272">
                  <c:v>6.3E-3</c:v>
                </c:pt>
                <c:pt idx="273">
                  <c:v>6.8999999999999999E-3</c:v>
                </c:pt>
                <c:pt idx="274">
                  <c:v>6.8999999999999999E-3</c:v>
                </c:pt>
                <c:pt idx="275">
                  <c:v>6.8999999999999999E-3</c:v>
                </c:pt>
                <c:pt idx="276">
                  <c:v>6.8999999999999999E-3</c:v>
                </c:pt>
                <c:pt idx="277">
                  <c:v>6.8999999999999999E-3</c:v>
                </c:pt>
                <c:pt idx="278">
                  <c:v>7.6E-3</c:v>
                </c:pt>
                <c:pt idx="279">
                  <c:v>7.6E-3</c:v>
                </c:pt>
                <c:pt idx="280">
                  <c:v>7.6E-3</c:v>
                </c:pt>
                <c:pt idx="281">
                  <c:v>7.6E-3</c:v>
                </c:pt>
                <c:pt idx="282">
                  <c:v>7.6E-3</c:v>
                </c:pt>
                <c:pt idx="283">
                  <c:v>7.6E-3</c:v>
                </c:pt>
                <c:pt idx="284">
                  <c:v>7.6E-3</c:v>
                </c:pt>
                <c:pt idx="285">
                  <c:v>7.6E-3</c:v>
                </c:pt>
                <c:pt idx="286">
                  <c:v>7.6E-3</c:v>
                </c:pt>
                <c:pt idx="287">
                  <c:v>7.6E-3</c:v>
                </c:pt>
                <c:pt idx="288">
                  <c:v>7.6E-3</c:v>
                </c:pt>
                <c:pt idx="289">
                  <c:v>7.6E-3</c:v>
                </c:pt>
                <c:pt idx="290">
                  <c:v>7.6E-3</c:v>
                </c:pt>
                <c:pt idx="291">
                  <c:v>7.6E-3</c:v>
                </c:pt>
                <c:pt idx="292">
                  <c:v>7.6E-3</c:v>
                </c:pt>
                <c:pt idx="293">
                  <c:v>7.6E-3</c:v>
                </c:pt>
                <c:pt idx="294">
                  <c:v>7.6E-3</c:v>
                </c:pt>
                <c:pt idx="295">
                  <c:v>7.6E-3</c:v>
                </c:pt>
                <c:pt idx="296">
                  <c:v>7.6E-3</c:v>
                </c:pt>
                <c:pt idx="297">
                  <c:v>7.6E-3</c:v>
                </c:pt>
                <c:pt idx="298">
                  <c:v>7.6E-3</c:v>
                </c:pt>
                <c:pt idx="299">
                  <c:v>7.6E-3</c:v>
                </c:pt>
                <c:pt idx="300">
                  <c:v>7.6E-3</c:v>
                </c:pt>
                <c:pt idx="301">
                  <c:v>7.6E-3</c:v>
                </c:pt>
                <c:pt idx="302">
                  <c:v>7.6E-3</c:v>
                </c:pt>
                <c:pt idx="303">
                  <c:v>7.6E-3</c:v>
                </c:pt>
                <c:pt idx="304">
                  <c:v>7.6E-3</c:v>
                </c:pt>
                <c:pt idx="305">
                  <c:v>7.6E-3</c:v>
                </c:pt>
                <c:pt idx="306">
                  <c:v>7.6E-3</c:v>
                </c:pt>
                <c:pt idx="307">
                  <c:v>7.6E-3</c:v>
                </c:pt>
                <c:pt idx="308">
                  <c:v>7.6E-3</c:v>
                </c:pt>
                <c:pt idx="309">
                  <c:v>7.6E-3</c:v>
                </c:pt>
                <c:pt idx="310">
                  <c:v>7.6E-3</c:v>
                </c:pt>
                <c:pt idx="311">
                  <c:v>7.6E-3</c:v>
                </c:pt>
                <c:pt idx="312">
                  <c:v>7.6E-3</c:v>
                </c:pt>
                <c:pt idx="313">
                  <c:v>7.6E-3</c:v>
                </c:pt>
                <c:pt idx="314">
                  <c:v>7.6E-3</c:v>
                </c:pt>
                <c:pt idx="315">
                  <c:v>8.2000000000000007E-3</c:v>
                </c:pt>
                <c:pt idx="316">
                  <c:v>8.2000000000000007E-3</c:v>
                </c:pt>
                <c:pt idx="317">
                  <c:v>8.2000000000000007E-3</c:v>
                </c:pt>
                <c:pt idx="318">
                  <c:v>8.2000000000000007E-3</c:v>
                </c:pt>
                <c:pt idx="319">
                  <c:v>8.2000000000000007E-3</c:v>
                </c:pt>
                <c:pt idx="320">
                  <c:v>8.2000000000000007E-3</c:v>
                </c:pt>
                <c:pt idx="321">
                  <c:v>8.2000000000000007E-3</c:v>
                </c:pt>
                <c:pt idx="322">
                  <c:v>8.2000000000000007E-3</c:v>
                </c:pt>
                <c:pt idx="323">
                  <c:v>8.2000000000000007E-3</c:v>
                </c:pt>
                <c:pt idx="324">
                  <c:v>8.2000000000000007E-3</c:v>
                </c:pt>
                <c:pt idx="325">
                  <c:v>8.2000000000000007E-3</c:v>
                </c:pt>
                <c:pt idx="326">
                  <c:v>8.2000000000000007E-3</c:v>
                </c:pt>
                <c:pt idx="327">
                  <c:v>8.2000000000000007E-3</c:v>
                </c:pt>
                <c:pt idx="328">
                  <c:v>8.2000000000000007E-3</c:v>
                </c:pt>
                <c:pt idx="329">
                  <c:v>8.2000000000000007E-3</c:v>
                </c:pt>
                <c:pt idx="330">
                  <c:v>8.2000000000000007E-3</c:v>
                </c:pt>
                <c:pt idx="331">
                  <c:v>8.2000000000000007E-3</c:v>
                </c:pt>
                <c:pt idx="332">
                  <c:v>8.2000000000000007E-3</c:v>
                </c:pt>
                <c:pt idx="333">
                  <c:v>8.2000000000000007E-3</c:v>
                </c:pt>
                <c:pt idx="334">
                  <c:v>8.2000000000000007E-3</c:v>
                </c:pt>
                <c:pt idx="335">
                  <c:v>8.2000000000000007E-3</c:v>
                </c:pt>
                <c:pt idx="336">
                  <c:v>8.2000000000000007E-3</c:v>
                </c:pt>
                <c:pt idx="337">
                  <c:v>8.2000000000000007E-3</c:v>
                </c:pt>
                <c:pt idx="338">
                  <c:v>8.2000000000000007E-3</c:v>
                </c:pt>
                <c:pt idx="339">
                  <c:v>8.2000000000000007E-3</c:v>
                </c:pt>
                <c:pt idx="340">
                  <c:v>8.2000000000000007E-3</c:v>
                </c:pt>
                <c:pt idx="341">
                  <c:v>8.2000000000000007E-3</c:v>
                </c:pt>
                <c:pt idx="342">
                  <c:v>8.2000000000000007E-3</c:v>
                </c:pt>
                <c:pt idx="343">
                  <c:v>8.2000000000000007E-3</c:v>
                </c:pt>
                <c:pt idx="344">
                  <c:v>8.2000000000000007E-3</c:v>
                </c:pt>
                <c:pt idx="345">
                  <c:v>8.2000000000000007E-3</c:v>
                </c:pt>
                <c:pt idx="346">
                  <c:v>8.2000000000000007E-3</c:v>
                </c:pt>
                <c:pt idx="347">
                  <c:v>8.2000000000000007E-3</c:v>
                </c:pt>
                <c:pt idx="348">
                  <c:v>8.2000000000000007E-3</c:v>
                </c:pt>
                <c:pt idx="349">
                  <c:v>8.2000000000000007E-3</c:v>
                </c:pt>
                <c:pt idx="350">
                  <c:v>8.2000000000000007E-3</c:v>
                </c:pt>
                <c:pt idx="351">
                  <c:v>8.2000000000000007E-3</c:v>
                </c:pt>
                <c:pt idx="352">
                  <c:v>8.2000000000000007E-3</c:v>
                </c:pt>
                <c:pt idx="353">
                  <c:v>8.2000000000000007E-3</c:v>
                </c:pt>
                <c:pt idx="354">
                  <c:v>8.2000000000000007E-3</c:v>
                </c:pt>
                <c:pt idx="355">
                  <c:v>8.2000000000000007E-3</c:v>
                </c:pt>
                <c:pt idx="356">
                  <c:v>8.2000000000000007E-3</c:v>
                </c:pt>
                <c:pt idx="357">
                  <c:v>8.2000000000000007E-3</c:v>
                </c:pt>
                <c:pt idx="358">
                  <c:v>8.2000000000000007E-3</c:v>
                </c:pt>
                <c:pt idx="359">
                  <c:v>8.2000000000000007E-3</c:v>
                </c:pt>
                <c:pt idx="360">
                  <c:v>8.2000000000000007E-3</c:v>
                </c:pt>
                <c:pt idx="361">
                  <c:v>8.2000000000000007E-3</c:v>
                </c:pt>
                <c:pt idx="362">
                  <c:v>8.2000000000000007E-3</c:v>
                </c:pt>
                <c:pt idx="363">
                  <c:v>8.2000000000000007E-3</c:v>
                </c:pt>
                <c:pt idx="364">
                  <c:v>8.2000000000000007E-3</c:v>
                </c:pt>
                <c:pt idx="365">
                  <c:v>8.2000000000000007E-3</c:v>
                </c:pt>
                <c:pt idx="366">
                  <c:v>8.2000000000000007E-3</c:v>
                </c:pt>
                <c:pt idx="367">
                  <c:v>8.2000000000000007E-3</c:v>
                </c:pt>
                <c:pt idx="368">
                  <c:v>8.2000000000000007E-3</c:v>
                </c:pt>
                <c:pt idx="369">
                  <c:v>8.2000000000000007E-3</c:v>
                </c:pt>
                <c:pt idx="370">
                  <c:v>8.2000000000000007E-3</c:v>
                </c:pt>
                <c:pt idx="371">
                  <c:v>8.2000000000000007E-3</c:v>
                </c:pt>
                <c:pt idx="372">
                  <c:v>8.2000000000000007E-3</c:v>
                </c:pt>
                <c:pt idx="373">
                  <c:v>8.2000000000000007E-3</c:v>
                </c:pt>
                <c:pt idx="374">
                  <c:v>8.2000000000000007E-3</c:v>
                </c:pt>
                <c:pt idx="375">
                  <c:v>8.2000000000000007E-3</c:v>
                </c:pt>
                <c:pt idx="376">
                  <c:v>8.2000000000000007E-3</c:v>
                </c:pt>
                <c:pt idx="377">
                  <c:v>8.2000000000000007E-3</c:v>
                </c:pt>
                <c:pt idx="378">
                  <c:v>8.2000000000000007E-3</c:v>
                </c:pt>
                <c:pt idx="379">
                  <c:v>8.2000000000000007E-3</c:v>
                </c:pt>
                <c:pt idx="380">
                  <c:v>8.2000000000000007E-3</c:v>
                </c:pt>
                <c:pt idx="381">
                  <c:v>8.2000000000000007E-3</c:v>
                </c:pt>
                <c:pt idx="382">
                  <c:v>8.2000000000000007E-3</c:v>
                </c:pt>
                <c:pt idx="383">
                  <c:v>8.2000000000000007E-3</c:v>
                </c:pt>
                <c:pt idx="384">
                  <c:v>8.2000000000000007E-3</c:v>
                </c:pt>
                <c:pt idx="385">
                  <c:v>8.2000000000000007E-3</c:v>
                </c:pt>
                <c:pt idx="386">
                  <c:v>8.2000000000000007E-3</c:v>
                </c:pt>
                <c:pt idx="387">
                  <c:v>8.2000000000000007E-3</c:v>
                </c:pt>
                <c:pt idx="388">
                  <c:v>8.2000000000000007E-3</c:v>
                </c:pt>
                <c:pt idx="389">
                  <c:v>8.2000000000000007E-3</c:v>
                </c:pt>
                <c:pt idx="390">
                  <c:v>8.2000000000000007E-3</c:v>
                </c:pt>
                <c:pt idx="391">
                  <c:v>8.2000000000000007E-3</c:v>
                </c:pt>
                <c:pt idx="392">
                  <c:v>8.2000000000000007E-3</c:v>
                </c:pt>
                <c:pt idx="393">
                  <c:v>8.2000000000000007E-3</c:v>
                </c:pt>
                <c:pt idx="394">
                  <c:v>8.2000000000000007E-3</c:v>
                </c:pt>
                <c:pt idx="395">
                  <c:v>8.2000000000000007E-3</c:v>
                </c:pt>
                <c:pt idx="396">
                  <c:v>8.2000000000000007E-3</c:v>
                </c:pt>
                <c:pt idx="397">
                  <c:v>8.2000000000000007E-3</c:v>
                </c:pt>
                <c:pt idx="398">
                  <c:v>8.2000000000000007E-3</c:v>
                </c:pt>
                <c:pt idx="399">
                  <c:v>8.2000000000000007E-3</c:v>
                </c:pt>
                <c:pt idx="400">
                  <c:v>8.2000000000000007E-3</c:v>
                </c:pt>
                <c:pt idx="401">
                  <c:v>8.2000000000000007E-3</c:v>
                </c:pt>
                <c:pt idx="402">
                  <c:v>8.2000000000000007E-3</c:v>
                </c:pt>
                <c:pt idx="403">
                  <c:v>8.2000000000000007E-3</c:v>
                </c:pt>
                <c:pt idx="404">
                  <c:v>8.2000000000000007E-3</c:v>
                </c:pt>
                <c:pt idx="405">
                  <c:v>8.2000000000000007E-3</c:v>
                </c:pt>
                <c:pt idx="406">
                  <c:v>8.2000000000000007E-3</c:v>
                </c:pt>
                <c:pt idx="407">
                  <c:v>8.2000000000000007E-3</c:v>
                </c:pt>
                <c:pt idx="408">
                  <c:v>8.2000000000000007E-3</c:v>
                </c:pt>
                <c:pt idx="409">
                  <c:v>8.2000000000000007E-3</c:v>
                </c:pt>
                <c:pt idx="410">
                  <c:v>8.2000000000000007E-3</c:v>
                </c:pt>
                <c:pt idx="411">
                  <c:v>8.2000000000000007E-3</c:v>
                </c:pt>
                <c:pt idx="412">
                  <c:v>8.2000000000000007E-3</c:v>
                </c:pt>
                <c:pt idx="413">
                  <c:v>8.2000000000000007E-3</c:v>
                </c:pt>
                <c:pt idx="414">
                  <c:v>8.2000000000000007E-3</c:v>
                </c:pt>
                <c:pt idx="415">
                  <c:v>8.2000000000000007E-3</c:v>
                </c:pt>
                <c:pt idx="416">
                  <c:v>8.2000000000000007E-3</c:v>
                </c:pt>
                <c:pt idx="417">
                  <c:v>8.2000000000000007E-3</c:v>
                </c:pt>
                <c:pt idx="418">
                  <c:v>8.2000000000000007E-3</c:v>
                </c:pt>
                <c:pt idx="419">
                  <c:v>8.2000000000000007E-3</c:v>
                </c:pt>
                <c:pt idx="420">
                  <c:v>8.2000000000000007E-3</c:v>
                </c:pt>
                <c:pt idx="421">
                  <c:v>8.2000000000000007E-3</c:v>
                </c:pt>
                <c:pt idx="422">
                  <c:v>8.2000000000000007E-3</c:v>
                </c:pt>
                <c:pt idx="423">
                  <c:v>8.2000000000000007E-3</c:v>
                </c:pt>
                <c:pt idx="424">
                  <c:v>8.2000000000000007E-3</c:v>
                </c:pt>
                <c:pt idx="425">
                  <c:v>8.2000000000000007E-3</c:v>
                </c:pt>
                <c:pt idx="426">
                  <c:v>8.8999999999999999E-3</c:v>
                </c:pt>
                <c:pt idx="427">
                  <c:v>8.8999999999999999E-3</c:v>
                </c:pt>
                <c:pt idx="428">
                  <c:v>8.8999999999999999E-3</c:v>
                </c:pt>
                <c:pt idx="429">
                  <c:v>8.8999999999999999E-3</c:v>
                </c:pt>
                <c:pt idx="430">
                  <c:v>8.8999999999999999E-3</c:v>
                </c:pt>
                <c:pt idx="431">
                  <c:v>8.8999999999999999E-3</c:v>
                </c:pt>
                <c:pt idx="432">
                  <c:v>8.8999999999999999E-3</c:v>
                </c:pt>
                <c:pt idx="433">
                  <c:v>8.8999999999999999E-3</c:v>
                </c:pt>
                <c:pt idx="434">
                  <c:v>8.8999999999999999E-3</c:v>
                </c:pt>
                <c:pt idx="435">
                  <c:v>8.8999999999999999E-3</c:v>
                </c:pt>
                <c:pt idx="436">
                  <c:v>9.4999999999999998E-3</c:v>
                </c:pt>
                <c:pt idx="437">
                  <c:v>9.4999999999999998E-3</c:v>
                </c:pt>
                <c:pt idx="438">
                  <c:v>9.4999999999999998E-3</c:v>
                </c:pt>
                <c:pt idx="439">
                  <c:v>9.4999999999999998E-3</c:v>
                </c:pt>
                <c:pt idx="440">
                  <c:v>9.4999999999999998E-3</c:v>
                </c:pt>
                <c:pt idx="441">
                  <c:v>9.4999999999999998E-3</c:v>
                </c:pt>
                <c:pt idx="442">
                  <c:v>9.4999999999999998E-3</c:v>
                </c:pt>
                <c:pt idx="443">
                  <c:v>9.4999999999999998E-3</c:v>
                </c:pt>
                <c:pt idx="444">
                  <c:v>9.4999999999999998E-3</c:v>
                </c:pt>
                <c:pt idx="445">
                  <c:v>9.4999999999999998E-3</c:v>
                </c:pt>
                <c:pt idx="446">
                  <c:v>9.4999999999999998E-3</c:v>
                </c:pt>
                <c:pt idx="447">
                  <c:v>9.4999999999999998E-3</c:v>
                </c:pt>
                <c:pt idx="448">
                  <c:v>9.4999999999999998E-3</c:v>
                </c:pt>
                <c:pt idx="449">
                  <c:v>9.4999999999999998E-3</c:v>
                </c:pt>
                <c:pt idx="450">
                  <c:v>9.4999999999999998E-3</c:v>
                </c:pt>
                <c:pt idx="451">
                  <c:v>9.4999999999999998E-3</c:v>
                </c:pt>
                <c:pt idx="452">
                  <c:v>9.4999999999999998E-3</c:v>
                </c:pt>
                <c:pt idx="453">
                  <c:v>9.4999999999999998E-3</c:v>
                </c:pt>
                <c:pt idx="454">
                  <c:v>9.4999999999999998E-3</c:v>
                </c:pt>
                <c:pt idx="455">
                  <c:v>9.4999999999999998E-3</c:v>
                </c:pt>
                <c:pt idx="456">
                  <c:v>9.4999999999999998E-3</c:v>
                </c:pt>
                <c:pt idx="457">
                  <c:v>9.4999999999999998E-3</c:v>
                </c:pt>
                <c:pt idx="458">
                  <c:v>9.4999999999999998E-3</c:v>
                </c:pt>
                <c:pt idx="459">
                  <c:v>9.4999999999999998E-3</c:v>
                </c:pt>
                <c:pt idx="460">
                  <c:v>9.4999999999999998E-3</c:v>
                </c:pt>
                <c:pt idx="461">
                  <c:v>9.4999999999999998E-3</c:v>
                </c:pt>
                <c:pt idx="462">
                  <c:v>9.4999999999999998E-3</c:v>
                </c:pt>
                <c:pt idx="463">
                  <c:v>9.4999999999999998E-3</c:v>
                </c:pt>
                <c:pt idx="464">
                  <c:v>9.4999999999999998E-3</c:v>
                </c:pt>
                <c:pt idx="465">
                  <c:v>9.4999999999999998E-3</c:v>
                </c:pt>
                <c:pt idx="466">
                  <c:v>9.4999999999999998E-3</c:v>
                </c:pt>
                <c:pt idx="467">
                  <c:v>9.4999999999999998E-3</c:v>
                </c:pt>
                <c:pt idx="468">
                  <c:v>9.4999999999999998E-3</c:v>
                </c:pt>
                <c:pt idx="469">
                  <c:v>9.4999999999999998E-3</c:v>
                </c:pt>
                <c:pt idx="470">
                  <c:v>9.4999999999999998E-3</c:v>
                </c:pt>
                <c:pt idx="471">
                  <c:v>9.4999999999999998E-3</c:v>
                </c:pt>
                <c:pt idx="472">
                  <c:v>9.4999999999999998E-3</c:v>
                </c:pt>
                <c:pt idx="473">
                  <c:v>9.4999999999999998E-3</c:v>
                </c:pt>
                <c:pt idx="474">
                  <c:v>9.4999999999999998E-3</c:v>
                </c:pt>
                <c:pt idx="475">
                  <c:v>9.4999999999999998E-3</c:v>
                </c:pt>
                <c:pt idx="476">
                  <c:v>9.4999999999999998E-3</c:v>
                </c:pt>
                <c:pt idx="477">
                  <c:v>9.4999999999999998E-3</c:v>
                </c:pt>
                <c:pt idx="478">
                  <c:v>9.4999999999999998E-3</c:v>
                </c:pt>
                <c:pt idx="479">
                  <c:v>9.4999999999999998E-3</c:v>
                </c:pt>
                <c:pt idx="480">
                  <c:v>9.4999999999999998E-3</c:v>
                </c:pt>
                <c:pt idx="481">
                  <c:v>9.4999999999999998E-3</c:v>
                </c:pt>
                <c:pt idx="482">
                  <c:v>9.4999999999999998E-3</c:v>
                </c:pt>
                <c:pt idx="483">
                  <c:v>9.4999999999999998E-3</c:v>
                </c:pt>
                <c:pt idx="484">
                  <c:v>9.4999999999999998E-3</c:v>
                </c:pt>
                <c:pt idx="485">
                  <c:v>9.4999999999999998E-3</c:v>
                </c:pt>
                <c:pt idx="486">
                  <c:v>9.4999999999999998E-3</c:v>
                </c:pt>
                <c:pt idx="487">
                  <c:v>9.4999999999999998E-3</c:v>
                </c:pt>
                <c:pt idx="488">
                  <c:v>9.4999999999999998E-3</c:v>
                </c:pt>
                <c:pt idx="489">
                  <c:v>9.4999999999999998E-3</c:v>
                </c:pt>
                <c:pt idx="490">
                  <c:v>9.4999999999999998E-3</c:v>
                </c:pt>
                <c:pt idx="491">
                  <c:v>9.4999999999999998E-3</c:v>
                </c:pt>
                <c:pt idx="492">
                  <c:v>9.4999999999999998E-3</c:v>
                </c:pt>
                <c:pt idx="493">
                  <c:v>9.4999999999999998E-3</c:v>
                </c:pt>
                <c:pt idx="494">
                  <c:v>9.4999999999999998E-3</c:v>
                </c:pt>
                <c:pt idx="495">
                  <c:v>9.4999999999999998E-3</c:v>
                </c:pt>
                <c:pt idx="496">
                  <c:v>9.4999999999999998E-3</c:v>
                </c:pt>
                <c:pt idx="497">
                  <c:v>9.4999999999999998E-3</c:v>
                </c:pt>
                <c:pt idx="498">
                  <c:v>9.4999999999999998E-3</c:v>
                </c:pt>
                <c:pt idx="499">
                  <c:v>9.4999999999999998E-3</c:v>
                </c:pt>
                <c:pt idx="500">
                  <c:v>9.4999999999999998E-3</c:v>
                </c:pt>
                <c:pt idx="501">
                  <c:v>9.4999999999999998E-3</c:v>
                </c:pt>
                <c:pt idx="502">
                  <c:v>9.4999999999999998E-3</c:v>
                </c:pt>
                <c:pt idx="503">
                  <c:v>9.4999999999999998E-3</c:v>
                </c:pt>
                <c:pt idx="504">
                  <c:v>1.01E-2</c:v>
                </c:pt>
                <c:pt idx="505">
                  <c:v>1.01E-2</c:v>
                </c:pt>
                <c:pt idx="506">
                  <c:v>1.01E-2</c:v>
                </c:pt>
                <c:pt idx="507">
                  <c:v>1.01E-2</c:v>
                </c:pt>
                <c:pt idx="508">
                  <c:v>1.01E-2</c:v>
                </c:pt>
                <c:pt idx="509">
                  <c:v>1.01E-2</c:v>
                </c:pt>
                <c:pt idx="510">
                  <c:v>1.01E-2</c:v>
                </c:pt>
                <c:pt idx="511">
                  <c:v>1.01E-2</c:v>
                </c:pt>
                <c:pt idx="512">
                  <c:v>1.01E-2</c:v>
                </c:pt>
                <c:pt idx="513">
                  <c:v>1.01E-2</c:v>
                </c:pt>
                <c:pt idx="514">
                  <c:v>1.01E-2</c:v>
                </c:pt>
                <c:pt idx="515">
                  <c:v>1.01E-2</c:v>
                </c:pt>
                <c:pt idx="516">
                  <c:v>1.01E-2</c:v>
                </c:pt>
                <c:pt idx="517">
                  <c:v>1.01E-2</c:v>
                </c:pt>
                <c:pt idx="518">
                  <c:v>1.01E-2</c:v>
                </c:pt>
                <c:pt idx="519">
                  <c:v>1.01E-2</c:v>
                </c:pt>
                <c:pt idx="520">
                  <c:v>1.01E-2</c:v>
                </c:pt>
                <c:pt idx="521">
                  <c:v>1.01E-2</c:v>
                </c:pt>
                <c:pt idx="522">
                  <c:v>1.01E-2</c:v>
                </c:pt>
                <c:pt idx="523">
                  <c:v>1.01E-2</c:v>
                </c:pt>
                <c:pt idx="524">
                  <c:v>1.01E-2</c:v>
                </c:pt>
                <c:pt idx="525">
                  <c:v>1.01E-2</c:v>
                </c:pt>
                <c:pt idx="526">
                  <c:v>1.01E-2</c:v>
                </c:pt>
                <c:pt idx="527">
                  <c:v>1.01E-2</c:v>
                </c:pt>
                <c:pt idx="528">
                  <c:v>1.01E-2</c:v>
                </c:pt>
                <c:pt idx="529">
                  <c:v>1.01E-2</c:v>
                </c:pt>
                <c:pt idx="530">
                  <c:v>1.01E-2</c:v>
                </c:pt>
                <c:pt idx="531">
                  <c:v>1.01E-2</c:v>
                </c:pt>
                <c:pt idx="532">
                  <c:v>1.01E-2</c:v>
                </c:pt>
                <c:pt idx="533">
                  <c:v>1.01E-2</c:v>
                </c:pt>
                <c:pt idx="534">
                  <c:v>1.01E-2</c:v>
                </c:pt>
                <c:pt idx="535">
                  <c:v>1.0800000000000001E-2</c:v>
                </c:pt>
                <c:pt idx="536">
                  <c:v>1.0800000000000001E-2</c:v>
                </c:pt>
                <c:pt idx="537">
                  <c:v>1.0800000000000001E-2</c:v>
                </c:pt>
                <c:pt idx="538">
                  <c:v>1.0800000000000001E-2</c:v>
                </c:pt>
                <c:pt idx="539">
                  <c:v>1.0800000000000001E-2</c:v>
                </c:pt>
                <c:pt idx="540">
                  <c:v>1.0800000000000001E-2</c:v>
                </c:pt>
                <c:pt idx="541">
                  <c:v>1.0800000000000001E-2</c:v>
                </c:pt>
                <c:pt idx="542">
                  <c:v>1.0800000000000001E-2</c:v>
                </c:pt>
                <c:pt idx="543">
                  <c:v>1.0800000000000001E-2</c:v>
                </c:pt>
                <c:pt idx="544">
                  <c:v>1.0800000000000001E-2</c:v>
                </c:pt>
                <c:pt idx="545">
                  <c:v>1.0800000000000001E-2</c:v>
                </c:pt>
                <c:pt idx="546">
                  <c:v>1.0800000000000001E-2</c:v>
                </c:pt>
                <c:pt idx="547">
                  <c:v>1.0800000000000001E-2</c:v>
                </c:pt>
                <c:pt idx="548">
                  <c:v>1.0800000000000001E-2</c:v>
                </c:pt>
                <c:pt idx="549">
                  <c:v>1.0800000000000001E-2</c:v>
                </c:pt>
                <c:pt idx="550">
                  <c:v>1.0800000000000001E-2</c:v>
                </c:pt>
                <c:pt idx="551">
                  <c:v>1.0800000000000001E-2</c:v>
                </c:pt>
                <c:pt idx="552">
                  <c:v>1.0800000000000001E-2</c:v>
                </c:pt>
                <c:pt idx="553">
                  <c:v>1.0800000000000001E-2</c:v>
                </c:pt>
                <c:pt idx="554">
                  <c:v>1.0800000000000001E-2</c:v>
                </c:pt>
                <c:pt idx="555">
                  <c:v>1.0800000000000001E-2</c:v>
                </c:pt>
                <c:pt idx="556">
                  <c:v>1.0800000000000001E-2</c:v>
                </c:pt>
                <c:pt idx="557">
                  <c:v>1.0800000000000001E-2</c:v>
                </c:pt>
                <c:pt idx="558">
                  <c:v>1.0800000000000001E-2</c:v>
                </c:pt>
                <c:pt idx="559">
                  <c:v>1.0800000000000001E-2</c:v>
                </c:pt>
                <c:pt idx="560">
                  <c:v>1.0800000000000001E-2</c:v>
                </c:pt>
                <c:pt idx="561">
                  <c:v>1.0800000000000001E-2</c:v>
                </c:pt>
                <c:pt idx="562">
                  <c:v>1.0800000000000001E-2</c:v>
                </c:pt>
                <c:pt idx="563">
                  <c:v>1.0800000000000001E-2</c:v>
                </c:pt>
                <c:pt idx="564">
                  <c:v>1.0800000000000001E-2</c:v>
                </c:pt>
                <c:pt idx="565">
                  <c:v>1.0800000000000001E-2</c:v>
                </c:pt>
                <c:pt idx="566">
                  <c:v>1.0800000000000001E-2</c:v>
                </c:pt>
                <c:pt idx="567">
                  <c:v>1.0800000000000001E-2</c:v>
                </c:pt>
                <c:pt idx="568">
                  <c:v>1.0800000000000001E-2</c:v>
                </c:pt>
                <c:pt idx="569">
                  <c:v>1.0800000000000001E-2</c:v>
                </c:pt>
                <c:pt idx="570">
                  <c:v>1.0800000000000001E-2</c:v>
                </c:pt>
                <c:pt idx="571">
                  <c:v>1.0800000000000001E-2</c:v>
                </c:pt>
                <c:pt idx="572">
                  <c:v>1.0800000000000001E-2</c:v>
                </c:pt>
                <c:pt idx="573">
                  <c:v>1.0800000000000001E-2</c:v>
                </c:pt>
                <c:pt idx="574">
                  <c:v>1.0800000000000001E-2</c:v>
                </c:pt>
                <c:pt idx="575">
                  <c:v>1.0800000000000001E-2</c:v>
                </c:pt>
                <c:pt idx="576">
                  <c:v>1.0800000000000001E-2</c:v>
                </c:pt>
                <c:pt idx="577">
                  <c:v>1.0800000000000001E-2</c:v>
                </c:pt>
                <c:pt idx="578">
                  <c:v>1.0800000000000001E-2</c:v>
                </c:pt>
                <c:pt idx="579">
                  <c:v>1.0800000000000001E-2</c:v>
                </c:pt>
                <c:pt idx="580">
                  <c:v>1.0800000000000001E-2</c:v>
                </c:pt>
                <c:pt idx="581">
                  <c:v>1.0800000000000001E-2</c:v>
                </c:pt>
                <c:pt idx="582">
                  <c:v>1.0800000000000001E-2</c:v>
                </c:pt>
                <c:pt idx="583">
                  <c:v>1.0800000000000001E-2</c:v>
                </c:pt>
                <c:pt idx="584">
                  <c:v>1.0800000000000001E-2</c:v>
                </c:pt>
                <c:pt idx="585">
                  <c:v>1.0800000000000001E-2</c:v>
                </c:pt>
                <c:pt idx="586">
                  <c:v>1.0800000000000001E-2</c:v>
                </c:pt>
                <c:pt idx="587">
                  <c:v>1.0800000000000001E-2</c:v>
                </c:pt>
                <c:pt idx="588">
                  <c:v>1.0800000000000001E-2</c:v>
                </c:pt>
                <c:pt idx="589">
                  <c:v>1.0800000000000001E-2</c:v>
                </c:pt>
                <c:pt idx="590">
                  <c:v>1.0800000000000001E-2</c:v>
                </c:pt>
                <c:pt idx="591">
                  <c:v>1.0800000000000001E-2</c:v>
                </c:pt>
                <c:pt idx="592">
                  <c:v>1.0800000000000001E-2</c:v>
                </c:pt>
                <c:pt idx="593">
                  <c:v>1.0800000000000001E-2</c:v>
                </c:pt>
                <c:pt idx="594">
                  <c:v>1.0800000000000001E-2</c:v>
                </c:pt>
                <c:pt idx="595">
                  <c:v>1.0800000000000001E-2</c:v>
                </c:pt>
                <c:pt idx="596">
                  <c:v>1.0800000000000001E-2</c:v>
                </c:pt>
                <c:pt idx="597">
                  <c:v>1.0800000000000001E-2</c:v>
                </c:pt>
                <c:pt idx="598">
                  <c:v>1.0800000000000001E-2</c:v>
                </c:pt>
                <c:pt idx="599">
                  <c:v>1.0800000000000001E-2</c:v>
                </c:pt>
                <c:pt idx="600">
                  <c:v>1.0800000000000001E-2</c:v>
                </c:pt>
                <c:pt idx="601">
                  <c:v>1.0800000000000001E-2</c:v>
                </c:pt>
                <c:pt idx="602">
                  <c:v>1.0800000000000001E-2</c:v>
                </c:pt>
                <c:pt idx="603">
                  <c:v>1.0800000000000001E-2</c:v>
                </c:pt>
                <c:pt idx="604">
                  <c:v>1.0800000000000001E-2</c:v>
                </c:pt>
                <c:pt idx="605">
                  <c:v>1.0800000000000001E-2</c:v>
                </c:pt>
                <c:pt idx="606">
                  <c:v>1.0800000000000001E-2</c:v>
                </c:pt>
                <c:pt idx="607">
                  <c:v>1.0800000000000001E-2</c:v>
                </c:pt>
                <c:pt idx="608">
                  <c:v>1.0800000000000001E-2</c:v>
                </c:pt>
                <c:pt idx="609">
                  <c:v>1.0800000000000001E-2</c:v>
                </c:pt>
                <c:pt idx="610">
                  <c:v>1.0800000000000001E-2</c:v>
                </c:pt>
                <c:pt idx="611">
                  <c:v>1.0800000000000001E-2</c:v>
                </c:pt>
                <c:pt idx="612">
                  <c:v>1.0800000000000001E-2</c:v>
                </c:pt>
                <c:pt idx="613">
                  <c:v>1.0800000000000001E-2</c:v>
                </c:pt>
                <c:pt idx="614">
                  <c:v>1.0800000000000001E-2</c:v>
                </c:pt>
                <c:pt idx="615">
                  <c:v>1.0800000000000001E-2</c:v>
                </c:pt>
                <c:pt idx="616">
                  <c:v>1.0800000000000001E-2</c:v>
                </c:pt>
                <c:pt idx="617">
                  <c:v>1.0800000000000001E-2</c:v>
                </c:pt>
                <c:pt idx="618">
                  <c:v>1.0800000000000001E-2</c:v>
                </c:pt>
                <c:pt idx="619">
                  <c:v>1.0800000000000001E-2</c:v>
                </c:pt>
                <c:pt idx="620">
                  <c:v>1.0800000000000001E-2</c:v>
                </c:pt>
                <c:pt idx="621">
                  <c:v>1.0800000000000001E-2</c:v>
                </c:pt>
                <c:pt idx="622">
                  <c:v>1.0800000000000001E-2</c:v>
                </c:pt>
                <c:pt idx="623">
                  <c:v>1.0800000000000001E-2</c:v>
                </c:pt>
                <c:pt idx="624">
                  <c:v>1.0800000000000001E-2</c:v>
                </c:pt>
                <c:pt idx="625">
                  <c:v>1.0800000000000001E-2</c:v>
                </c:pt>
                <c:pt idx="626">
                  <c:v>1.0800000000000001E-2</c:v>
                </c:pt>
                <c:pt idx="627">
                  <c:v>1.0800000000000001E-2</c:v>
                </c:pt>
                <c:pt idx="628">
                  <c:v>1.0800000000000001E-2</c:v>
                </c:pt>
                <c:pt idx="629">
                  <c:v>1.0800000000000001E-2</c:v>
                </c:pt>
                <c:pt idx="630">
                  <c:v>1.0800000000000001E-2</c:v>
                </c:pt>
                <c:pt idx="631">
                  <c:v>1.0800000000000001E-2</c:v>
                </c:pt>
                <c:pt idx="632">
                  <c:v>1.0800000000000001E-2</c:v>
                </c:pt>
                <c:pt idx="633">
                  <c:v>1.0800000000000001E-2</c:v>
                </c:pt>
                <c:pt idx="634">
                  <c:v>1.0800000000000001E-2</c:v>
                </c:pt>
                <c:pt idx="635">
                  <c:v>1.14E-2</c:v>
                </c:pt>
                <c:pt idx="636">
                  <c:v>1.14E-2</c:v>
                </c:pt>
                <c:pt idx="637">
                  <c:v>1.14E-2</c:v>
                </c:pt>
                <c:pt idx="638">
                  <c:v>1.14E-2</c:v>
                </c:pt>
                <c:pt idx="639">
                  <c:v>1.14E-2</c:v>
                </c:pt>
                <c:pt idx="640">
                  <c:v>1.21E-2</c:v>
                </c:pt>
                <c:pt idx="641">
                  <c:v>1.21E-2</c:v>
                </c:pt>
                <c:pt idx="642">
                  <c:v>1.2699999999999999E-2</c:v>
                </c:pt>
                <c:pt idx="643">
                  <c:v>1.2699999999999999E-2</c:v>
                </c:pt>
                <c:pt idx="644">
                  <c:v>1.2699999999999999E-2</c:v>
                </c:pt>
                <c:pt idx="645">
                  <c:v>1.2699999999999999E-2</c:v>
                </c:pt>
                <c:pt idx="646">
                  <c:v>1.2699999999999999E-2</c:v>
                </c:pt>
                <c:pt idx="647">
                  <c:v>1.2699999999999999E-2</c:v>
                </c:pt>
                <c:pt idx="648">
                  <c:v>1.2699999999999999E-2</c:v>
                </c:pt>
                <c:pt idx="649">
                  <c:v>1.2699999999999999E-2</c:v>
                </c:pt>
                <c:pt idx="650">
                  <c:v>1.2699999999999999E-2</c:v>
                </c:pt>
                <c:pt idx="651">
                  <c:v>1.2699999999999999E-2</c:v>
                </c:pt>
                <c:pt idx="652">
                  <c:v>1.2699999999999999E-2</c:v>
                </c:pt>
                <c:pt idx="653">
                  <c:v>1.2699999999999999E-2</c:v>
                </c:pt>
                <c:pt idx="654">
                  <c:v>1.2699999999999999E-2</c:v>
                </c:pt>
                <c:pt idx="655">
                  <c:v>1.2699999999999999E-2</c:v>
                </c:pt>
                <c:pt idx="656">
                  <c:v>1.2699999999999999E-2</c:v>
                </c:pt>
                <c:pt idx="657">
                  <c:v>1.2699999999999999E-2</c:v>
                </c:pt>
                <c:pt idx="658">
                  <c:v>1.2699999999999999E-2</c:v>
                </c:pt>
                <c:pt idx="659">
                  <c:v>1.2699999999999999E-2</c:v>
                </c:pt>
                <c:pt idx="660">
                  <c:v>1.34E-2</c:v>
                </c:pt>
                <c:pt idx="661">
                  <c:v>1.34E-2</c:v>
                </c:pt>
                <c:pt idx="662">
                  <c:v>1.34E-2</c:v>
                </c:pt>
                <c:pt idx="663">
                  <c:v>1.34E-2</c:v>
                </c:pt>
                <c:pt idx="664">
                  <c:v>1.34E-2</c:v>
                </c:pt>
                <c:pt idx="665">
                  <c:v>1.34E-2</c:v>
                </c:pt>
                <c:pt idx="666">
                  <c:v>1.34E-2</c:v>
                </c:pt>
                <c:pt idx="667">
                  <c:v>1.34E-2</c:v>
                </c:pt>
                <c:pt idx="668">
                  <c:v>1.34E-2</c:v>
                </c:pt>
                <c:pt idx="669">
                  <c:v>1.34E-2</c:v>
                </c:pt>
                <c:pt idx="670">
                  <c:v>1.34E-2</c:v>
                </c:pt>
                <c:pt idx="671">
                  <c:v>1.34E-2</c:v>
                </c:pt>
                <c:pt idx="672">
                  <c:v>1.4E-2</c:v>
                </c:pt>
                <c:pt idx="673">
                  <c:v>1.4E-2</c:v>
                </c:pt>
                <c:pt idx="674">
                  <c:v>1.4E-2</c:v>
                </c:pt>
                <c:pt idx="675">
                  <c:v>1.4E-2</c:v>
                </c:pt>
                <c:pt idx="676">
                  <c:v>1.4E-2</c:v>
                </c:pt>
                <c:pt idx="677">
                  <c:v>1.4E-2</c:v>
                </c:pt>
                <c:pt idx="678">
                  <c:v>1.4E-2</c:v>
                </c:pt>
                <c:pt idx="679">
                  <c:v>1.4E-2</c:v>
                </c:pt>
                <c:pt idx="680">
                  <c:v>1.4E-2</c:v>
                </c:pt>
                <c:pt idx="681">
                  <c:v>1.4E-2</c:v>
                </c:pt>
                <c:pt idx="682">
                  <c:v>1.4E-2</c:v>
                </c:pt>
                <c:pt idx="683">
                  <c:v>1.4E-2</c:v>
                </c:pt>
                <c:pt idx="684">
                  <c:v>1.4E-2</c:v>
                </c:pt>
                <c:pt idx="685">
                  <c:v>1.4E-2</c:v>
                </c:pt>
                <c:pt idx="686">
                  <c:v>1.4E-2</c:v>
                </c:pt>
                <c:pt idx="687">
                  <c:v>1.4E-2</c:v>
                </c:pt>
                <c:pt idx="688">
                  <c:v>1.4E-2</c:v>
                </c:pt>
                <c:pt idx="689">
                  <c:v>1.4E-2</c:v>
                </c:pt>
                <c:pt idx="690">
                  <c:v>1.4E-2</c:v>
                </c:pt>
                <c:pt idx="691">
                  <c:v>1.4E-2</c:v>
                </c:pt>
                <c:pt idx="692">
                  <c:v>1.4E-2</c:v>
                </c:pt>
                <c:pt idx="693">
                  <c:v>1.4E-2</c:v>
                </c:pt>
                <c:pt idx="694">
                  <c:v>1.4E-2</c:v>
                </c:pt>
                <c:pt idx="695">
                  <c:v>1.4E-2</c:v>
                </c:pt>
                <c:pt idx="696">
                  <c:v>1.4E-2</c:v>
                </c:pt>
                <c:pt idx="697">
                  <c:v>1.4E-2</c:v>
                </c:pt>
                <c:pt idx="698">
                  <c:v>1.4E-2</c:v>
                </c:pt>
                <c:pt idx="699">
                  <c:v>1.4E-2</c:v>
                </c:pt>
                <c:pt idx="700">
                  <c:v>1.4E-2</c:v>
                </c:pt>
                <c:pt idx="701">
                  <c:v>1.4E-2</c:v>
                </c:pt>
                <c:pt idx="702">
                  <c:v>1.4E-2</c:v>
                </c:pt>
                <c:pt idx="703">
                  <c:v>1.4E-2</c:v>
                </c:pt>
                <c:pt idx="704">
                  <c:v>1.4E-2</c:v>
                </c:pt>
                <c:pt idx="705">
                  <c:v>1.4E-2</c:v>
                </c:pt>
                <c:pt idx="706">
                  <c:v>1.4E-2</c:v>
                </c:pt>
                <c:pt idx="707">
                  <c:v>1.4E-2</c:v>
                </c:pt>
                <c:pt idx="708">
                  <c:v>1.4E-2</c:v>
                </c:pt>
                <c:pt idx="709">
                  <c:v>1.4E-2</c:v>
                </c:pt>
                <c:pt idx="710">
                  <c:v>1.4E-2</c:v>
                </c:pt>
                <c:pt idx="711">
                  <c:v>1.4E-2</c:v>
                </c:pt>
                <c:pt idx="712">
                  <c:v>1.4E-2</c:v>
                </c:pt>
                <c:pt idx="713">
                  <c:v>1.4E-2</c:v>
                </c:pt>
                <c:pt idx="714">
                  <c:v>1.4E-2</c:v>
                </c:pt>
                <c:pt idx="715">
                  <c:v>1.4E-2</c:v>
                </c:pt>
                <c:pt idx="716">
                  <c:v>1.4E-2</c:v>
                </c:pt>
                <c:pt idx="717">
                  <c:v>1.4E-2</c:v>
                </c:pt>
                <c:pt idx="718">
                  <c:v>1.4E-2</c:v>
                </c:pt>
                <c:pt idx="719">
                  <c:v>1.4E-2</c:v>
                </c:pt>
                <c:pt idx="720">
                  <c:v>1.4E-2</c:v>
                </c:pt>
                <c:pt idx="721">
                  <c:v>1.4E-2</c:v>
                </c:pt>
                <c:pt idx="722">
                  <c:v>1.4E-2</c:v>
                </c:pt>
                <c:pt idx="723">
                  <c:v>1.4E-2</c:v>
                </c:pt>
                <c:pt idx="724">
                  <c:v>1.4E-2</c:v>
                </c:pt>
                <c:pt idx="725">
                  <c:v>1.4E-2</c:v>
                </c:pt>
                <c:pt idx="726">
                  <c:v>1.4E-2</c:v>
                </c:pt>
                <c:pt idx="727">
                  <c:v>1.4E-2</c:v>
                </c:pt>
                <c:pt idx="728">
                  <c:v>1.4E-2</c:v>
                </c:pt>
                <c:pt idx="729">
                  <c:v>1.4E-2</c:v>
                </c:pt>
                <c:pt idx="730">
                  <c:v>1.4E-2</c:v>
                </c:pt>
                <c:pt idx="731">
                  <c:v>1.4E-2</c:v>
                </c:pt>
                <c:pt idx="732">
                  <c:v>1.4E-2</c:v>
                </c:pt>
                <c:pt idx="733">
                  <c:v>1.4E-2</c:v>
                </c:pt>
                <c:pt idx="734">
                  <c:v>1.4E-2</c:v>
                </c:pt>
                <c:pt idx="735">
                  <c:v>1.4E-2</c:v>
                </c:pt>
                <c:pt idx="736">
                  <c:v>1.4E-2</c:v>
                </c:pt>
                <c:pt idx="737">
                  <c:v>1.4E-2</c:v>
                </c:pt>
                <c:pt idx="738">
                  <c:v>1.4E-2</c:v>
                </c:pt>
                <c:pt idx="739">
                  <c:v>1.4E-2</c:v>
                </c:pt>
                <c:pt idx="740">
                  <c:v>1.4E-2</c:v>
                </c:pt>
                <c:pt idx="741">
                  <c:v>1.4E-2</c:v>
                </c:pt>
                <c:pt idx="742">
                  <c:v>1.4E-2</c:v>
                </c:pt>
                <c:pt idx="743">
                  <c:v>1.4E-2</c:v>
                </c:pt>
                <c:pt idx="744">
                  <c:v>1.4E-2</c:v>
                </c:pt>
                <c:pt idx="745">
                  <c:v>1.4E-2</c:v>
                </c:pt>
                <c:pt idx="746">
                  <c:v>1.4E-2</c:v>
                </c:pt>
                <c:pt idx="747">
                  <c:v>1.4E-2</c:v>
                </c:pt>
                <c:pt idx="748">
                  <c:v>1.4E-2</c:v>
                </c:pt>
                <c:pt idx="749">
                  <c:v>1.4E-2</c:v>
                </c:pt>
                <c:pt idx="750">
                  <c:v>1.4E-2</c:v>
                </c:pt>
                <c:pt idx="751">
                  <c:v>1.4E-2</c:v>
                </c:pt>
                <c:pt idx="752">
                  <c:v>1.4E-2</c:v>
                </c:pt>
                <c:pt idx="753">
                  <c:v>1.4E-2</c:v>
                </c:pt>
                <c:pt idx="754">
                  <c:v>1.4E-2</c:v>
                </c:pt>
                <c:pt idx="755">
                  <c:v>1.4E-2</c:v>
                </c:pt>
                <c:pt idx="756">
                  <c:v>1.4E-2</c:v>
                </c:pt>
                <c:pt idx="757">
                  <c:v>1.4E-2</c:v>
                </c:pt>
                <c:pt idx="758">
                  <c:v>1.4E-2</c:v>
                </c:pt>
                <c:pt idx="759">
                  <c:v>1.4E-2</c:v>
                </c:pt>
                <c:pt idx="760">
                  <c:v>1.4E-2</c:v>
                </c:pt>
                <c:pt idx="761">
                  <c:v>1.4E-2</c:v>
                </c:pt>
                <c:pt idx="762">
                  <c:v>1.4E-2</c:v>
                </c:pt>
                <c:pt idx="763">
                  <c:v>1.4E-2</c:v>
                </c:pt>
                <c:pt idx="764">
                  <c:v>1.4E-2</c:v>
                </c:pt>
                <c:pt idx="765">
                  <c:v>1.4E-2</c:v>
                </c:pt>
                <c:pt idx="766">
                  <c:v>1.47E-2</c:v>
                </c:pt>
                <c:pt idx="767">
                  <c:v>1.47E-2</c:v>
                </c:pt>
                <c:pt idx="768">
                  <c:v>1.47E-2</c:v>
                </c:pt>
                <c:pt idx="769">
                  <c:v>1.47E-2</c:v>
                </c:pt>
                <c:pt idx="770">
                  <c:v>1.47E-2</c:v>
                </c:pt>
                <c:pt idx="771">
                  <c:v>1.47E-2</c:v>
                </c:pt>
                <c:pt idx="772">
                  <c:v>1.47E-2</c:v>
                </c:pt>
                <c:pt idx="773">
                  <c:v>1.47E-2</c:v>
                </c:pt>
                <c:pt idx="774">
                  <c:v>1.47E-2</c:v>
                </c:pt>
                <c:pt idx="775">
                  <c:v>1.47E-2</c:v>
                </c:pt>
                <c:pt idx="776">
                  <c:v>1.47E-2</c:v>
                </c:pt>
                <c:pt idx="777">
                  <c:v>1.47E-2</c:v>
                </c:pt>
                <c:pt idx="778">
                  <c:v>1.47E-2</c:v>
                </c:pt>
                <c:pt idx="779">
                  <c:v>1.47E-2</c:v>
                </c:pt>
                <c:pt idx="780">
                  <c:v>1.47E-2</c:v>
                </c:pt>
                <c:pt idx="781">
                  <c:v>1.47E-2</c:v>
                </c:pt>
                <c:pt idx="782">
                  <c:v>1.47E-2</c:v>
                </c:pt>
                <c:pt idx="783">
                  <c:v>1.47E-2</c:v>
                </c:pt>
                <c:pt idx="784">
                  <c:v>1.47E-2</c:v>
                </c:pt>
                <c:pt idx="785">
                  <c:v>1.47E-2</c:v>
                </c:pt>
                <c:pt idx="786">
                  <c:v>1.47E-2</c:v>
                </c:pt>
                <c:pt idx="787">
                  <c:v>1.47E-2</c:v>
                </c:pt>
                <c:pt idx="788">
                  <c:v>1.47E-2</c:v>
                </c:pt>
                <c:pt idx="789">
                  <c:v>1.47E-2</c:v>
                </c:pt>
                <c:pt idx="790">
                  <c:v>1.47E-2</c:v>
                </c:pt>
                <c:pt idx="791">
                  <c:v>1.47E-2</c:v>
                </c:pt>
                <c:pt idx="792">
                  <c:v>1.47E-2</c:v>
                </c:pt>
                <c:pt idx="793">
                  <c:v>1.47E-2</c:v>
                </c:pt>
                <c:pt idx="794">
                  <c:v>1.47E-2</c:v>
                </c:pt>
                <c:pt idx="795">
                  <c:v>1.47E-2</c:v>
                </c:pt>
                <c:pt idx="796">
                  <c:v>1.47E-2</c:v>
                </c:pt>
                <c:pt idx="797">
                  <c:v>1.47E-2</c:v>
                </c:pt>
                <c:pt idx="798">
                  <c:v>1.47E-2</c:v>
                </c:pt>
                <c:pt idx="799">
                  <c:v>1.47E-2</c:v>
                </c:pt>
                <c:pt idx="800">
                  <c:v>1.47E-2</c:v>
                </c:pt>
                <c:pt idx="801">
                  <c:v>1.47E-2</c:v>
                </c:pt>
                <c:pt idx="802">
                  <c:v>1.47E-2</c:v>
                </c:pt>
                <c:pt idx="803">
                  <c:v>1.47E-2</c:v>
                </c:pt>
                <c:pt idx="804">
                  <c:v>1.47E-2</c:v>
                </c:pt>
                <c:pt idx="805">
                  <c:v>1.47E-2</c:v>
                </c:pt>
                <c:pt idx="806">
                  <c:v>1.47E-2</c:v>
                </c:pt>
                <c:pt idx="807">
                  <c:v>1.47E-2</c:v>
                </c:pt>
                <c:pt idx="808">
                  <c:v>1.47E-2</c:v>
                </c:pt>
                <c:pt idx="809">
                  <c:v>1.47E-2</c:v>
                </c:pt>
                <c:pt idx="810">
                  <c:v>1.47E-2</c:v>
                </c:pt>
                <c:pt idx="811">
                  <c:v>1.47E-2</c:v>
                </c:pt>
                <c:pt idx="812">
                  <c:v>1.47E-2</c:v>
                </c:pt>
                <c:pt idx="813">
                  <c:v>1.47E-2</c:v>
                </c:pt>
                <c:pt idx="814">
                  <c:v>1.47E-2</c:v>
                </c:pt>
                <c:pt idx="815">
                  <c:v>1.47E-2</c:v>
                </c:pt>
                <c:pt idx="816">
                  <c:v>1.47E-2</c:v>
                </c:pt>
                <c:pt idx="817">
                  <c:v>1.47E-2</c:v>
                </c:pt>
                <c:pt idx="818">
                  <c:v>1.47E-2</c:v>
                </c:pt>
                <c:pt idx="819">
                  <c:v>1.47E-2</c:v>
                </c:pt>
                <c:pt idx="820">
                  <c:v>1.47E-2</c:v>
                </c:pt>
                <c:pt idx="821">
                  <c:v>1.47E-2</c:v>
                </c:pt>
                <c:pt idx="822">
                  <c:v>1.47E-2</c:v>
                </c:pt>
                <c:pt idx="823">
                  <c:v>1.47E-2</c:v>
                </c:pt>
                <c:pt idx="824">
                  <c:v>1.47E-2</c:v>
                </c:pt>
                <c:pt idx="825">
                  <c:v>1.47E-2</c:v>
                </c:pt>
                <c:pt idx="826">
                  <c:v>1.47E-2</c:v>
                </c:pt>
                <c:pt idx="827">
                  <c:v>1.47E-2</c:v>
                </c:pt>
                <c:pt idx="828">
                  <c:v>1.47E-2</c:v>
                </c:pt>
                <c:pt idx="829">
                  <c:v>1.47E-2</c:v>
                </c:pt>
                <c:pt idx="830">
                  <c:v>1.47E-2</c:v>
                </c:pt>
                <c:pt idx="831">
                  <c:v>1.47E-2</c:v>
                </c:pt>
                <c:pt idx="832">
                  <c:v>1.47E-2</c:v>
                </c:pt>
                <c:pt idx="833">
                  <c:v>1.47E-2</c:v>
                </c:pt>
                <c:pt idx="834">
                  <c:v>1.54E-2</c:v>
                </c:pt>
                <c:pt idx="835">
                  <c:v>1.54E-2</c:v>
                </c:pt>
                <c:pt idx="836">
                  <c:v>1.54E-2</c:v>
                </c:pt>
                <c:pt idx="837">
                  <c:v>1.54E-2</c:v>
                </c:pt>
                <c:pt idx="838">
                  <c:v>1.54E-2</c:v>
                </c:pt>
                <c:pt idx="839">
                  <c:v>1.54E-2</c:v>
                </c:pt>
                <c:pt idx="840">
                  <c:v>1.54E-2</c:v>
                </c:pt>
                <c:pt idx="841">
                  <c:v>1.54E-2</c:v>
                </c:pt>
                <c:pt idx="842">
                  <c:v>1.54E-2</c:v>
                </c:pt>
                <c:pt idx="843">
                  <c:v>1.54E-2</c:v>
                </c:pt>
                <c:pt idx="844">
                  <c:v>1.54E-2</c:v>
                </c:pt>
                <c:pt idx="845">
                  <c:v>1.54E-2</c:v>
                </c:pt>
                <c:pt idx="846">
                  <c:v>1.54E-2</c:v>
                </c:pt>
                <c:pt idx="847">
                  <c:v>1.54E-2</c:v>
                </c:pt>
                <c:pt idx="848">
                  <c:v>1.54E-2</c:v>
                </c:pt>
                <c:pt idx="849">
                  <c:v>1.54E-2</c:v>
                </c:pt>
                <c:pt idx="850">
                  <c:v>1.54E-2</c:v>
                </c:pt>
                <c:pt idx="851">
                  <c:v>1.54E-2</c:v>
                </c:pt>
                <c:pt idx="852">
                  <c:v>1.54E-2</c:v>
                </c:pt>
                <c:pt idx="853">
                  <c:v>1.54E-2</c:v>
                </c:pt>
                <c:pt idx="854">
                  <c:v>1.54E-2</c:v>
                </c:pt>
                <c:pt idx="855">
                  <c:v>1.54E-2</c:v>
                </c:pt>
                <c:pt idx="856">
                  <c:v>1.54E-2</c:v>
                </c:pt>
                <c:pt idx="857">
                  <c:v>1.54E-2</c:v>
                </c:pt>
                <c:pt idx="858">
                  <c:v>1.54E-2</c:v>
                </c:pt>
                <c:pt idx="859">
                  <c:v>1.54E-2</c:v>
                </c:pt>
                <c:pt idx="860">
                  <c:v>1.54E-2</c:v>
                </c:pt>
                <c:pt idx="861">
                  <c:v>1.54E-2</c:v>
                </c:pt>
                <c:pt idx="862">
                  <c:v>1.54E-2</c:v>
                </c:pt>
                <c:pt idx="863">
                  <c:v>1.54E-2</c:v>
                </c:pt>
                <c:pt idx="864">
                  <c:v>1.54E-2</c:v>
                </c:pt>
                <c:pt idx="865">
                  <c:v>1.54E-2</c:v>
                </c:pt>
                <c:pt idx="866">
                  <c:v>1.54E-2</c:v>
                </c:pt>
                <c:pt idx="867">
                  <c:v>1.54E-2</c:v>
                </c:pt>
                <c:pt idx="868">
                  <c:v>1.54E-2</c:v>
                </c:pt>
                <c:pt idx="869">
                  <c:v>1.54E-2</c:v>
                </c:pt>
                <c:pt idx="870">
                  <c:v>1.54E-2</c:v>
                </c:pt>
                <c:pt idx="871">
                  <c:v>1.54E-2</c:v>
                </c:pt>
                <c:pt idx="872">
                  <c:v>1.54E-2</c:v>
                </c:pt>
                <c:pt idx="873">
                  <c:v>1.54E-2</c:v>
                </c:pt>
                <c:pt idx="874">
                  <c:v>1.54E-2</c:v>
                </c:pt>
                <c:pt idx="875">
                  <c:v>1.54E-2</c:v>
                </c:pt>
                <c:pt idx="876">
                  <c:v>1.54E-2</c:v>
                </c:pt>
                <c:pt idx="877">
                  <c:v>1.54E-2</c:v>
                </c:pt>
                <c:pt idx="878">
                  <c:v>1.54E-2</c:v>
                </c:pt>
                <c:pt idx="879">
                  <c:v>1.54E-2</c:v>
                </c:pt>
                <c:pt idx="880">
                  <c:v>1.54E-2</c:v>
                </c:pt>
                <c:pt idx="881">
                  <c:v>1.54E-2</c:v>
                </c:pt>
                <c:pt idx="882">
                  <c:v>1.54E-2</c:v>
                </c:pt>
                <c:pt idx="883">
                  <c:v>1.54E-2</c:v>
                </c:pt>
                <c:pt idx="884">
                  <c:v>1.54E-2</c:v>
                </c:pt>
                <c:pt idx="885">
                  <c:v>1.54E-2</c:v>
                </c:pt>
                <c:pt idx="886">
                  <c:v>1.54E-2</c:v>
                </c:pt>
                <c:pt idx="887">
                  <c:v>1.54E-2</c:v>
                </c:pt>
                <c:pt idx="888">
                  <c:v>1.54E-2</c:v>
                </c:pt>
                <c:pt idx="889">
                  <c:v>1.54E-2</c:v>
                </c:pt>
                <c:pt idx="890">
                  <c:v>1.54E-2</c:v>
                </c:pt>
                <c:pt idx="891">
                  <c:v>1.54E-2</c:v>
                </c:pt>
                <c:pt idx="892">
                  <c:v>1.54E-2</c:v>
                </c:pt>
                <c:pt idx="893">
                  <c:v>1.54E-2</c:v>
                </c:pt>
                <c:pt idx="894">
                  <c:v>1.54E-2</c:v>
                </c:pt>
                <c:pt idx="895">
                  <c:v>1.54E-2</c:v>
                </c:pt>
                <c:pt idx="896">
                  <c:v>1.54E-2</c:v>
                </c:pt>
                <c:pt idx="897">
                  <c:v>1.54E-2</c:v>
                </c:pt>
                <c:pt idx="898">
                  <c:v>1.54E-2</c:v>
                </c:pt>
                <c:pt idx="899">
                  <c:v>1.54E-2</c:v>
                </c:pt>
                <c:pt idx="900">
                  <c:v>1.54E-2</c:v>
                </c:pt>
                <c:pt idx="901">
                  <c:v>1.54E-2</c:v>
                </c:pt>
                <c:pt idx="902">
                  <c:v>1.54E-2</c:v>
                </c:pt>
                <c:pt idx="903">
                  <c:v>1.54E-2</c:v>
                </c:pt>
                <c:pt idx="904">
                  <c:v>1.54E-2</c:v>
                </c:pt>
                <c:pt idx="905">
                  <c:v>1.54E-2</c:v>
                </c:pt>
                <c:pt idx="906">
                  <c:v>1.54E-2</c:v>
                </c:pt>
                <c:pt idx="907">
                  <c:v>1.54E-2</c:v>
                </c:pt>
                <c:pt idx="908">
                  <c:v>1.54E-2</c:v>
                </c:pt>
                <c:pt idx="909">
                  <c:v>1.54E-2</c:v>
                </c:pt>
                <c:pt idx="910">
                  <c:v>1.54E-2</c:v>
                </c:pt>
                <c:pt idx="911">
                  <c:v>1.54E-2</c:v>
                </c:pt>
                <c:pt idx="912">
                  <c:v>1.54E-2</c:v>
                </c:pt>
                <c:pt idx="913">
                  <c:v>1.54E-2</c:v>
                </c:pt>
                <c:pt idx="914">
                  <c:v>1.54E-2</c:v>
                </c:pt>
                <c:pt idx="915">
                  <c:v>1.54E-2</c:v>
                </c:pt>
                <c:pt idx="916">
                  <c:v>1.54E-2</c:v>
                </c:pt>
                <c:pt idx="917">
                  <c:v>1.54E-2</c:v>
                </c:pt>
                <c:pt idx="918">
                  <c:v>1.54E-2</c:v>
                </c:pt>
                <c:pt idx="919">
                  <c:v>1.54E-2</c:v>
                </c:pt>
                <c:pt idx="920">
                  <c:v>1.54E-2</c:v>
                </c:pt>
                <c:pt idx="921">
                  <c:v>1.54E-2</c:v>
                </c:pt>
                <c:pt idx="922">
                  <c:v>1.6E-2</c:v>
                </c:pt>
                <c:pt idx="923">
                  <c:v>1.6E-2</c:v>
                </c:pt>
                <c:pt idx="924">
                  <c:v>1.6E-2</c:v>
                </c:pt>
                <c:pt idx="925">
                  <c:v>1.6E-2</c:v>
                </c:pt>
                <c:pt idx="926">
                  <c:v>1.6E-2</c:v>
                </c:pt>
                <c:pt idx="927">
                  <c:v>1.6E-2</c:v>
                </c:pt>
                <c:pt idx="928">
                  <c:v>1.6E-2</c:v>
                </c:pt>
                <c:pt idx="929">
                  <c:v>1.6E-2</c:v>
                </c:pt>
                <c:pt idx="930">
                  <c:v>1.6E-2</c:v>
                </c:pt>
                <c:pt idx="931">
                  <c:v>1.6E-2</c:v>
                </c:pt>
                <c:pt idx="932">
                  <c:v>1.6E-2</c:v>
                </c:pt>
                <c:pt idx="933">
                  <c:v>1.6E-2</c:v>
                </c:pt>
                <c:pt idx="934">
                  <c:v>1.6E-2</c:v>
                </c:pt>
                <c:pt idx="935">
                  <c:v>1.6E-2</c:v>
                </c:pt>
                <c:pt idx="936">
                  <c:v>1.67E-2</c:v>
                </c:pt>
                <c:pt idx="937">
                  <c:v>1.67E-2</c:v>
                </c:pt>
                <c:pt idx="938">
                  <c:v>1.67E-2</c:v>
                </c:pt>
                <c:pt idx="939">
                  <c:v>1.67E-2</c:v>
                </c:pt>
                <c:pt idx="940">
                  <c:v>1.67E-2</c:v>
                </c:pt>
                <c:pt idx="941">
                  <c:v>1.67E-2</c:v>
                </c:pt>
                <c:pt idx="942">
                  <c:v>1.67E-2</c:v>
                </c:pt>
                <c:pt idx="943">
                  <c:v>1.67E-2</c:v>
                </c:pt>
                <c:pt idx="944">
                  <c:v>1.67E-2</c:v>
                </c:pt>
                <c:pt idx="945">
                  <c:v>1.67E-2</c:v>
                </c:pt>
                <c:pt idx="946">
                  <c:v>1.67E-2</c:v>
                </c:pt>
                <c:pt idx="947">
                  <c:v>1.67E-2</c:v>
                </c:pt>
                <c:pt idx="948">
                  <c:v>1.7299999999999999E-2</c:v>
                </c:pt>
                <c:pt idx="949">
                  <c:v>1.7299999999999999E-2</c:v>
                </c:pt>
                <c:pt idx="950">
                  <c:v>1.7299999999999999E-2</c:v>
                </c:pt>
                <c:pt idx="951">
                  <c:v>1.7299999999999999E-2</c:v>
                </c:pt>
                <c:pt idx="952">
                  <c:v>1.7299999999999999E-2</c:v>
                </c:pt>
                <c:pt idx="953">
                  <c:v>1.7299999999999999E-2</c:v>
                </c:pt>
                <c:pt idx="954">
                  <c:v>1.7299999999999999E-2</c:v>
                </c:pt>
                <c:pt idx="955">
                  <c:v>1.7299999999999999E-2</c:v>
                </c:pt>
                <c:pt idx="956">
                  <c:v>1.7299999999999999E-2</c:v>
                </c:pt>
                <c:pt idx="957">
                  <c:v>1.7299999999999999E-2</c:v>
                </c:pt>
                <c:pt idx="958">
                  <c:v>1.7299999999999999E-2</c:v>
                </c:pt>
                <c:pt idx="959">
                  <c:v>1.7299999999999999E-2</c:v>
                </c:pt>
                <c:pt idx="960">
                  <c:v>1.7299999999999999E-2</c:v>
                </c:pt>
                <c:pt idx="961">
                  <c:v>1.7299999999999999E-2</c:v>
                </c:pt>
                <c:pt idx="962">
                  <c:v>1.7299999999999999E-2</c:v>
                </c:pt>
                <c:pt idx="963">
                  <c:v>1.7299999999999999E-2</c:v>
                </c:pt>
                <c:pt idx="964">
                  <c:v>1.7299999999999999E-2</c:v>
                </c:pt>
                <c:pt idx="965">
                  <c:v>1.7299999999999999E-2</c:v>
                </c:pt>
                <c:pt idx="966">
                  <c:v>1.7299999999999999E-2</c:v>
                </c:pt>
                <c:pt idx="967">
                  <c:v>1.7299999999999999E-2</c:v>
                </c:pt>
                <c:pt idx="968">
                  <c:v>1.7299999999999999E-2</c:v>
                </c:pt>
                <c:pt idx="969">
                  <c:v>1.7299999999999999E-2</c:v>
                </c:pt>
                <c:pt idx="970">
                  <c:v>1.7299999999999999E-2</c:v>
                </c:pt>
                <c:pt idx="971">
                  <c:v>1.7299999999999999E-2</c:v>
                </c:pt>
                <c:pt idx="972">
                  <c:v>1.7299999999999999E-2</c:v>
                </c:pt>
                <c:pt idx="973">
                  <c:v>1.7299999999999999E-2</c:v>
                </c:pt>
                <c:pt idx="974">
                  <c:v>1.7299999999999999E-2</c:v>
                </c:pt>
                <c:pt idx="975">
                  <c:v>1.7299999999999999E-2</c:v>
                </c:pt>
                <c:pt idx="976">
                  <c:v>1.7299999999999999E-2</c:v>
                </c:pt>
                <c:pt idx="977">
                  <c:v>1.7299999999999999E-2</c:v>
                </c:pt>
                <c:pt idx="978">
                  <c:v>1.7299999999999999E-2</c:v>
                </c:pt>
                <c:pt idx="979">
                  <c:v>1.7299999999999999E-2</c:v>
                </c:pt>
                <c:pt idx="980">
                  <c:v>1.7299999999999999E-2</c:v>
                </c:pt>
                <c:pt idx="981">
                  <c:v>1.7299999999999999E-2</c:v>
                </c:pt>
                <c:pt idx="982">
                  <c:v>1.7299999999999999E-2</c:v>
                </c:pt>
                <c:pt idx="983">
                  <c:v>1.7299999999999999E-2</c:v>
                </c:pt>
                <c:pt idx="984">
                  <c:v>1.7299999999999999E-2</c:v>
                </c:pt>
                <c:pt idx="985">
                  <c:v>1.7299999999999999E-2</c:v>
                </c:pt>
                <c:pt idx="986">
                  <c:v>1.7299999999999999E-2</c:v>
                </c:pt>
                <c:pt idx="987">
                  <c:v>1.7299999999999999E-2</c:v>
                </c:pt>
                <c:pt idx="988">
                  <c:v>1.7299999999999999E-2</c:v>
                </c:pt>
                <c:pt idx="989">
                  <c:v>1.7299999999999999E-2</c:v>
                </c:pt>
                <c:pt idx="990">
                  <c:v>1.7299999999999999E-2</c:v>
                </c:pt>
                <c:pt idx="991">
                  <c:v>1.7299999999999999E-2</c:v>
                </c:pt>
                <c:pt idx="992">
                  <c:v>1.7299999999999999E-2</c:v>
                </c:pt>
                <c:pt idx="993">
                  <c:v>1.7299999999999999E-2</c:v>
                </c:pt>
                <c:pt idx="994">
                  <c:v>1.7299999999999999E-2</c:v>
                </c:pt>
                <c:pt idx="995">
                  <c:v>1.7299999999999999E-2</c:v>
                </c:pt>
                <c:pt idx="996">
                  <c:v>1.7299999999999999E-2</c:v>
                </c:pt>
                <c:pt idx="997">
                  <c:v>1.7299999999999999E-2</c:v>
                </c:pt>
                <c:pt idx="998">
                  <c:v>1.7299999999999999E-2</c:v>
                </c:pt>
                <c:pt idx="999">
                  <c:v>1.7299999999999999E-2</c:v>
                </c:pt>
                <c:pt idx="1000">
                  <c:v>1.7299999999999999E-2</c:v>
                </c:pt>
                <c:pt idx="1001">
                  <c:v>1.7299999999999999E-2</c:v>
                </c:pt>
                <c:pt idx="1002">
                  <c:v>1.7299999999999999E-2</c:v>
                </c:pt>
                <c:pt idx="1003">
                  <c:v>1.7299999999999999E-2</c:v>
                </c:pt>
                <c:pt idx="1004">
                  <c:v>1.7299999999999999E-2</c:v>
                </c:pt>
                <c:pt idx="1005">
                  <c:v>1.7299999999999999E-2</c:v>
                </c:pt>
                <c:pt idx="1006">
                  <c:v>1.7299999999999999E-2</c:v>
                </c:pt>
                <c:pt idx="1007">
                  <c:v>1.7299999999999999E-2</c:v>
                </c:pt>
                <c:pt idx="1008">
                  <c:v>1.7299999999999999E-2</c:v>
                </c:pt>
                <c:pt idx="1009">
                  <c:v>1.7299999999999999E-2</c:v>
                </c:pt>
                <c:pt idx="1010">
                  <c:v>1.7299999999999999E-2</c:v>
                </c:pt>
                <c:pt idx="1011">
                  <c:v>1.7299999999999999E-2</c:v>
                </c:pt>
                <c:pt idx="1012">
                  <c:v>1.7299999999999999E-2</c:v>
                </c:pt>
                <c:pt idx="1013">
                  <c:v>1.7299999999999999E-2</c:v>
                </c:pt>
                <c:pt idx="1014">
                  <c:v>1.7299999999999999E-2</c:v>
                </c:pt>
                <c:pt idx="1015">
                  <c:v>1.7299999999999999E-2</c:v>
                </c:pt>
                <c:pt idx="1016">
                  <c:v>1.7299999999999999E-2</c:v>
                </c:pt>
                <c:pt idx="1017">
                  <c:v>1.7299999999999999E-2</c:v>
                </c:pt>
                <c:pt idx="1018">
                  <c:v>1.7299999999999999E-2</c:v>
                </c:pt>
                <c:pt idx="1019">
                  <c:v>1.7299999999999999E-2</c:v>
                </c:pt>
                <c:pt idx="1020">
                  <c:v>1.7299999999999999E-2</c:v>
                </c:pt>
                <c:pt idx="1021">
                  <c:v>1.7299999999999999E-2</c:v>
                </c:pt>
                <c:pt idx="1022">
                  <c:v>1.7299999999999999E-2</c:v>
                </c:pt>
                <c:pt idx="1023">
                  <c:v>1.7299999999999999E-2</c:v>
                </c:pt>
                <c:pt idx="1024">
                  <c:v>1.7299999999999999E-2</c:v>
                </c:pt>
                <c:pt idx="1025">
                  <c:v>1.7299999999999999E-2</c:v>
                </c:pt>
                <c:pt idx="1026">
                  <c:v>1.7299999999999999E-2</c:v>
                </c:pt>
                <c:pt idx="1027">
                  <c:v>1.7299999999999999E-2</c:v>
                </c:pt>
                <c:pt idx="1028">
                  <c:v>1.7299999999999999E-2</c:v>
                </c:pt>
                <c:pt idx="1029">
                  <c:v>1.7299999999999999E-2</c:v>
                </c:pt>
                <c:pt idx="1030">
                  <c:v>1.7299999999999999E-2</c:v>
                </c:pt>
                <c:pt idx="1031">
                  <c:v>1.7299999999999999E-2</c:v>
                </c:pt>
                <c:pt idx="1032">
                  <c:v>1.7299999999999999E-2</c:v>
                </c:pt>
                <c:pt idx="1033">
                  <c:v>1.7299999999999999E-2</c:v>
                </c:pt>
                <c:pt idx="1034">
                  <c:v>1.7299999999999999E-2</c:v>
                </c:pt>
                <c:pt idx="1035">
                  <c:v>1.7299999999999999E-2</c:v>
                </c:pt>
                <c:pt idx="1036">
                  <c:v>1.7299999999999999E-2</c:v>
                </c:pt>
                <c:pt idx="1037">
                  <c:v>1.7299999999999999E-2</c:v>
                </c:pt>
                <c:pt idx="1038">
                  <c:v>1.7299999999999999E-2</c:v>
                </c:pt>
                <c:pt idx="1039">
                  <c:v>1.7299999999999999E-2</c:v>
                </c:pt>
                <c:pt idx="1040">
                  <c:v>1.7299999999999999E-2</c:v>
                </c:pt>
                <c:pt idx="1041">
                  <c:v>1.7299999999999999E-2</c:v>
                </c:pt>
                <c:pt idx="1042">
                  <c:v>1.7299999999999999E-2</c:v>
                </c:pt>
                <c:pt idx="1043">
                  <c:v>1.7299999999999999E-2</c:v>
                </c:pt>
                <c:pt idx="1044">
                  <c:v>1.7299999999999999E-2</c:v>
                </c:pt>
                <c:pt idx="1045">
                  <c:v>1.7299999999999999E-2</c:v>
                </c:pt>
                <c:pt idx="1046">
                  <c:v>1.7299999999999999E-2</c:v>
                </c:pt>
                <c:pt idx="1047">
                  <c:v>1.7299999999999999E-2</c:v>
                </c:pt>
                <c:pt idx="1048">
                  <c:v>1.7299999999999999E-2</c:v>
                </c:pt>
                <c:pt idx="1049">
                  <c:v>1.7299999999999999E-2</c:v>
                </c:pt>
                <c:pt idx="1050">
                  <c:v>1.7299999999999999E-2</c:v>
                </c:pt>
                <c:pt idx="1051">
                  <c:v>1.7299999999999999E-2</c:v>
                </c:pt>
                <c:pt idx="1052">
                  <c:v>1.7299999999999999E-2</c:v>
                </c:pt>
                <c:pt idx="1053">
                  <c:v>1.7299999999999999E-2</c:v>
                </c:pt>
                <c:pt idx="1054">
                  <c:v>1.7299999999999999E-2</c:v>
                </c:pt>
                <c:pt idx="1055">
                  <c:v>1.7299999999999999E-2</c:v>
                </c:pt>
                <c:pt idx="1056">
                  <c:v>1.7299999999999999E-2</c:v>
                </c:pt>
                <c:pt idx="1057">
                  <c:v>1.7299999999999999E-2</c:v>
                </c:pt>
                <c:pt idx="1058">
                  <c:v>1.7299999999999999E-2</c:v>
                </c:pt>
                <c:pt idx="1059">
                  <c:v>1.7299999999999999E-2</c:v>
                </c:pt>
                <c:pt idx="1060">
                  <c:v>1.7299999999999999E-2</c:v>
                </c:pt>
                <c:pt idx="1061">
                  <c:v>1.7299999999999999E-2</c:v>
                </c:pt>
                <c:pt idx="1062">
                  <c:v>1.7299999999999999E-2</c:v>
                </c:pt>
                <c:pt idx="1063">
                  <c:v>1.7299999999999999E-2</c:v>
                </c:pt>
                <c:pt idx="1064">
                  <c:v>1.7299999999999999E-2</c:v>
                </c:pt>
                <c:pt idx="1065">
                  <c:v>1.7299999999999999E-2</c:v>
                </c:pt>
                <c:pt idx="1066">
                  <c:v>1.7299999999999999E-2</c:v>
                </c:pt>
                <c:pt idx="1067">
                  <c:v>1.7299999999999999E-2</c:v>
                </c:pt>
                <c:pt idx="1068">
                  <c:v>1.7299999999999999E-2</c:v>
                </c:pt>
                <c:pt idx="1069">
                  <c:v>1.7299999999999999E-2</c:v>
                </c:pt>
                <c:pt idx="1070">
                  <c:v>1.7299999999999999E-2</c:v>
                </c:pt>
                <c:pt idx="1071">
                  <c:v>1.7299999999999999E-2</c:v>
                </c:pt>
                <c:pt idx="1072">
                  <c:v>1.7299999999999999E-2</c:v>
                </c:pt>
                <c:pt idx="1073">
                  <c:v>1.7299999999999999E-2</c:v>
                </c:pt>
                <c:pt idx="1074">
                  <c:v>1.7299999999999999E-2</c:v>
                </c:pt>
                <c:pt idx="1075">
                  <c:v>1.7299999999999999E-2</c:v>
                </c:pt>
                <c:pt idx="1076">
                  <c:v>1.7299999999999999E-2</c:v>
                </c:pt>
                <c:pt idx="1077">
                  <c:v>1.7299999999999999E-2</c:v>
                </c:pt>
                <c:pt idx="1078">
                  <c:v>1.7299999999999999E-2</c:v>
                </c:pt>
                <c:pt idx="1079">
                  <c:v>1.7299999999999999E-2</c:v>
                </c:pt>
                <c:pt idx="1080">
                  <c:v>1.7299999999999999E-2</c:v>
                </c:pt>
                <c:pt idx="1081">
                  <c:v>1.7299999999999999E-2</c:v>
                </c:pt>
                <c:pt idx="1082">
                  <c:v>1.7299999999999999E-2</c:v>
                </c:pt>
                <c:pt idx="1083">
                  <c:v>1.7299999999999999E-2</c:v>
                </c:pt>
                <c:pt idx="1084">
                  <c:v>1.7299999999999999E-2</c:v>
                </c:pt>
                <c:pt idx="1085">
                  <c:v>1.7299999999999999E-2</c:v>
                </c:pt>
                <c:pt idx="1086">
                  <c:v>1.7299999999999999E-2</c:v>
                </c:pt>
                <c:pt idx="1087">
                  <c:v>1.7999999999999999E-2</c:v>
                </c:pt>
                <c:pt idx="1088">
                  <c:v>1.7999999999999999E-2</c:v>
                </c:pt>
                <c:pt idx="1089">
                  <c:v>1.7999999999999999E-2</c:v>
                </c:pt>
                <c:pt idx="1090">
                  <c:v>1.7999999999999999E-2</c:v>
                </c:pt>
                <c:pt idx="1091">
                  <c:v>1.7999999999999999E-2</c:v>
                </c:pt>
                <c:pt idx="1092">
                  <c:v>1.7999999999999999E-2</c:v>
                </c:pt>
                <c:pt idx="1093">
                  <c:v>1.7999999999999999E-2</c:v>
                </c:pt>
                <c:pt idx="1094">
                  <c:v>1.7999999999999999E-2</c:v>
                </c:pt>
                <c:pt idx="1095">
                  <c:v>1.7999999999999999E-2</c:v>
                </c:pt>
                <c:pt idx="1096">
                  <c:v>1.7999999999999999E-2</c:v>
                </c:pt>
                <c:pt idx="1097">
                  <c:v>1.7999999999999999E-2</c:v>
                </c:pt>
                <c:pt idx="1098">
                  <c:v>1.7999999999999999E-2</c:v>
                </c:pt>
                <c:pt idx="1099">
                  <c:v>1.7999999999999999E-2</c:v>
                </c:pt>
                <c:pt idx="1100">
                  <c:v>1.7999999999999999E-2</c:v>
                </c:pt>
                <c:pt idx="1101">
                  <c:v>1.7999999999999999E-2</c:v>
                </c:pt>
                <c:pt idx="1102">
                  <c:v>1.7999999999999999E-2</c:v>
                </c:pt>
                <c:pt idx="1103">
                  <c:v>1.7999999999999999E-2</c:v>
                </c:pt>
                <c:pt idx="1104">
                  <c:v>1.7999999999999999E-2</c:v>
                </c:pt>
                <c:pt idx="1105">
                  <c:v>1.7999999999999999E-2</c:v>
                </c:pt>
                <c:pt idx="1106">
                  <c:v>1.7999999999999999E-2</c:v>
                </c:pt>
                <c:pt idx="1107">
                  <c:v>1.7999999999999999E-2</c:v>
                </c:pt>
                <c:pt idx="1108">
                  <c:v>1.7999999999999999E-2</c:v>
                </c:pt>
                <c:pt idx="1109">
                  <c:v>1.7999999999999999E-2</c:v>
                </c:pt>
                <c:pt idx="1110">
                  <c:v>1.7999999999999999E-2</c:v>
                </c:pt>
                <c:pt idx="1111">
                  <c:v>1.7999999999999999E-2</c:v>
                </c:pt>
                <c:pt idx="1112">
                  <c:v>1.7999999999999999E-2</c:v>
                </c:pt>
                <c:pt idx="1113">
                  <c:v>1.7999999999999999E-2</c:v>
                </c:pt>
                <c:pt idx="1114">
                  <c:v>1.7999999999999999E-2</c:v>
                </c:pt>
                <c:pt idx="1115">
                  <c:v>1.7999999999999999E-2</c:v>
                </c:pt>
                <c:pt idx="1116">
                  <c:v>1.7999999999999999E-2</c:v>
                </c:pt>
                <c:pt idx="1117">
                  <c:v>1.7999999999999999E-2</c:v>
                </c:pt>
                <c:pt idx="1118">
                  <c:v>1.7999999999999999E-2</c:v>
                </c:pt>
                <c:pt idx="1119">
                  <c:v>1.7999999999999999E-2</c:v>
                </c:pt>
                <c:pt idx="1120">
                  <c:v>1.7999999999999999E-2</c:v>
                </c:pt>
                <c:pt idx="1121">
                  <c:v>1.7999999999999999E-2</c:v>
                </c:pt>
                <c:pt idx="1122">
                  <c:v>1.7999999999999999E-2</c:v>
                </c:pt>
                <c:pt idx="1123">
                  <c:v>1.7999999999999999E-2</c:v>
                </c:pt>
                <c:pt idx="1124">
                  <c:v>1.7999999999999999E-2</c:v>
                </c:pt>
                <c:pt idx="1125">
                  <c:v>1.7999999999999999E-2</c:v>
                </c:pt>
                <c:pt idx="1126">
                  <c:v>1.7999999999999999E-2</c:v>
                </c:pt>
                <c:pt idx="1127">
                  <c:v>1.7999999999999999E-2</c:v>
                </c:pt>
                <c:pt idx="1128">
                  <c:v>1.7999999999999999E-2</c:v>
                </c:pt>
                <c:pt idx="1129">
                  <c:v>1.7999999999999999E-2</c:v>
                </c:pt>
                <c:pt idx="1130">
                  <c:v>1.7999999999999999E-2</c:v>
                </c:pt>
                <c:pt idx="1131">
                  <c:v>1.7999999999999999E-2</c:v>
                </c:pt>
                <c:pt idx="1132">
                  <c:v>1.7999999999999999E-2</c:v>
                </c:pt>
                <c:pt idx="1133">
                  <c:v>1.7999999999999999E-2</c:v>
                </c:pt>
                <c:pt idx="1134">
                  <c:v>1.7999999999999999E-2</c:v>
                </c:pt>
                <c:pt idx="1135">
                  <c:v>1.7999999999999999E-2</c:v>
                </c:pt>
                <c:pt idx="1136">
                  <c:v>1.7999999999999999E-2</c:v>
                </c:pt>
                <c:pt idx="1137">
                  <c:v>1.7999999999999999E-2</c:v>
                </c:pt>
                <c:pt idx="1138">
                  <c:v>1.7999999999999999E-2</c:v>
                </c:pt>
                <c:pt idx="1139">
                  <c:v>1.7999999999999999E-2</c:v>
                </c:pt>
                <c:pt idx="1140">
                  <c:v>1.7999999999999999E-2</c:v>
                </c:pt>
                <c:pt idx="1141">
                  <c:v>1.7999999999999999E-2</c:v>
                </c:pt>
                <c:pt idx="1142">
                  <c:v>1.7999999999999999E-2</c:v>
                </c:pt>
                <c:pt idx="1143">
                  <c:v>1.7999999999999999E-2</c:v>
                </c:pt>
                <c:pt idx="1144">
                  <c:v>1.7999999999999999E-2</c:v>
                </c:pt>
                <c:pt idx="1145">
                  <c:v>1.7999999999999999E-2</c:v>
                </c:pt>
                <c:pt idx="1146">
                  <c:v>1.7999999999999999E-2</c:v>
                </c:pt>
                <c:pt idx="1147">
                  <c:v>1.7999999999999999E-2</c:v>
                </c:pt>
                <c:pt idx="1148">
                  <c:v>1.7999999999999999E-2</c:v>
                </c:pt>
                <c:pt idx="1149">
                  <c:v>1.7999999999999999E-2</c:v>
                </c:pt>
                <c:pt idx="1150">
                  <c:v>1.7999999999999999E-2</c:v>
                </c:pt>
                <c:pt idx="1151">
                  <c:v>1.7999999999999999E-2</c:v>
                </c:pt>
                <c:pt idx="1152">
                  <c:v>1.7999999999999999E-2</c:v>
                </c:pt>
                <c:pt idx="1153">
                  <c:v>1.7999999999999999E-2</c:v>
                </c:pt>
                <c:pt idx="1154">
                  <c:v>1.7999999999999999E-2</c:v>
                </c:pt>
                <c:pt idx="1155">
                  <c:v>1.7999999999999999E-2</c:v>
                </c:pt>
                <c:pt idx="1156">
                  <c:v>1.7999999999999999E-2</c:v>
                </c:pt>
                <c:pt idx="1157">
                  <c:v>1.7999999999999999E-2</c:v>
                </c:pt>
                <c:pt idx="1158">
                  <c:v>1.7999999999999999E-2</c:v>
                </c:pt>
                <c:pt idx="1159">
                  <c:v>1.7999999999999999E-2</c:v>
                </c:pt>
                <c:pt idx="1160">
                  <c:v>1.7999999999999999E-2</c:v>
                </c:pt>
                <c:pt idx="1161">
                  <c:v>1.7999999999999999E-2</c:v>
                </c:pt>
                <c:pt idx="1162">
                  <c:v>1.7999999999999999E-2</c:v>
                </c:pt>
                <c:pt idx="1163">
                  <c:v>1.7999999999999999E-2</c:v>
                </c:pt>
                <c:pt idx="1164">
                  <c:v>1.7999999999999999E-2</c:v>
                </c:pt>
                <c:pt idx="1165">
                  <c:v>1.7999999999999999E-2</c:v>
                </c:pt>
                <c:pt idx="1166">
                  <c:v>1.7999999999999999E-2</c:v>
                </c:pt>
                <c:pt idx="1167">
                  <c:v>1.7999999999999999E-2</c:v>
                </c:pt>
                <c:pt idx="1168">
                  <c:v>1.7999999999999999E-2</c:v>
                </c:pt>
                <c:pt idx="1169">
                  <c:v>1.7999999999999999E-2</c:v>
                </c:pt>
                <c:pt idx="1170">
                  <c:v>1.7999999999999999E-2</c:v>
                </c:pt>
                <c:pt idx="1171">
                  <c:v>1.7999999999999999E-2</c:v>
                </c:pt>
                <c:pt idx="1172">
                  <c:v>1.7999999999999999E-2</c:v>
                </c:pt>
                <c:pt idx="1173">
                  <c:v>1.7999999999999999E-2</c:v>
                </c:pt>
                <c:pt idx="1174">
                  <c:v>1.7999999999999999E-2</c:v>
                </c:pt>
                <c:pt idx="1175">
                  <c:v>1.7999999999999999E-2</c:v>
                </c:pt>
                <c:pt idx="1176">
                  <c:v>1.7999999999999999E-2</c:v>
                </c:pt>
                <c:pt idx="1177">
                  <c:v>1.7999999999999999E-2</c:v>
                </c:pt>
                <c:pt idx="1178">
                  <c:v>1.7999999999999999E-2</c:v>
                </c:pt>
                <c:pt idx="1179">
                  <c:v>1.7999999999999999E-2</c:v>
                </c:pt>
                <c:pt idx="1180">
                  <c:v>1.7999999999999999E-2</c:v>
                </c:pt>
                <c:pt idx="1181">
                  <c:v>1.7999999999999999E-2</c:v>
                </c:pt>
                <c:pt idx="1182">
                  <c:v>1.7999999999999999E-2</c:v>
                </c:pt>
                <c:pt idx="1183">
                  <c:v>1.7999999999999999E-2</c:v>
                </c:pt>
                <c:pt idx="1184">
                  <c:v>1.7999999999999999E-2</c:v>
                </c:pt>
                <c:pt idx="1185">
                  <c:v>1.7999999999999999E-2</c:v>
                </c:pt>
                <c:pt idx="1186">
                  <c:v>1.7999999999999999E-2</c:v>
                </c:pt>
                <c:pt idx="1187">
                  <c:v>1.7999999999999999E-2</c:v>
                </c:pt>
                <c:pt idx="1188">
                  <c:v>1.7999999999999999E-2</c:v>
                </c:pt>
                <c:pt idx="1189">
                  <c:v>1.7999999999999999E-2</c:v>
                </c:pt>
                <c:pt idx="1190">
                  <c:v>1.7999999999999999E-2</c:v>
                </c:pt>
                <c:pt idx="1191">
                  <c:v>1.7999999999999999E-2</c:v>
                </c:pt>
                <c:pt idx="1192">
                  <c:v>1.7999999999999999E-2</c:v>
                </c:pt>
                <c:pt idx="1193">
                  <c:v>1.7999999999999999E-2</c:v>
                </c:pt>
                <c:pt idx="1194">
                  <c:v>1.7999999999999999E-2</c:v>
                </c:pt>
                <c:pt idx="1195">
                  <c:v>1.7999999999999999E-2</c:v>
                </c:pt>
                <c:pt idx="1196">
                  <c:v>1.7999999999999999E-2</c:v>
                </c:pt>
                <c:pt idx="1197">
                  <c:v>1.7999999999999999E-2</c:v>
                </c:pt>
                <c:pt idx="1198">
                  <c:v>1.7999999999999999E-2</c:v>
                </c:pt>
                <c:pt idx="1199">
                  <c:v>1.7999999999999999E-2</c:v>
                </c:pt>
                <c:pt idx="1200">
                  <c:v>1.7999999999999999E-2</c:v>
                </c:pt>
                <c:pt idx="1201">
                  <c:v>1.7999999999999999E-2</c:v>
                </c:pt>
                <c:pt idx="1202">
                  <c:v>1.7999999999999999E-2</c:v>
                </c:pt>
                <c:pt idx="1203">
                  <c:v>1.7999999999999999E-2</c:v>
                </c:pt>
                <c:pt idx="1204">
                  <c:v>1.8700000000000001E-2</c:v>
                </c:pt>
                <c:pt idx="1205">
                  <c:v>1.8700000000000001E-2</c:v>
                </c:pt>
                <c:pt idx="1206">
                  <c:v>1.8700000000000001E-2</c:v>
                </c:pt>
                <c:pt idx="1207">
                  <c:v>1.8700000000000001E-2</c:v>
                </c:pt>
                <c:pt idx="1208">
                  <c:v>1.8700000000000001E-2</c:v>
                </c:pt>
                <c:pt idx="1209">
                  <c:v>1.8700000000000001E-2</c:v>
                </c:pt>
                <c:pt idx="1210">
                  <c:v>1.8700000000000001E-2</c:v>
                </c:pt>
                <c:pt idx="1211">
                  <c:v>1.8700000000000001E-2</c:v>
                </c:pt>
                <c:pt idx="1212">
                  <c:v>1.8700000000000001E-2</c:v>
                </c:pt>
                <c:pt idx="1213">
                  <c:v>1.8700000000000001E-2</c:v>
                </c:pt>
                <c:pt idx="1214">
                  <c:v>1.8700000000000001E-2</c:v>
                </c:pt>
                <c:pt idx="1215">
                  <c:v>1.8700000000000001E-2</c:v>
                </c:pt>
                <c:pt idx="1216">
                  <c:v>1.8700000000000001E-2</c:v>
                </c:pt>
                <c:pt idx="1217">
                  <c:v>1.8700000000000001E-2</c:v>
                </c:pt>
                <c:pt idx="1218">
                  <c:v>1.8700000000000001E-2</c:v>
                </c:pt>
                <c:pt idx="1219">
                  <c:v>1.8700000000000001E-2</c:v>
                </c:pt>
                <c:pt idx="1220">
                  <c:v>1.8700000000000001E-2</c:v>
                </c:pt>
                <c:pt idx="1221">
                  <c:v>1.8700000000000001E-2</c:v>
                </c:pt>
                <c:pt idx="1222">
                  <c:v>1.8700000000000001E-2</c:v>
                </c:pt>
                <c:pt idx="1223">
                  <c:v>1.8700000000000001E-2</c:v>
                </c:pt>
                <c:pt idx="1224">
                  <c:v>1.8700000000000001E-2</c:v>
                </c:pt>
                <c:pt idx="1225">
                  <c:v>1.8700000000000001E-2</c:v>
                </c:pt>
                <c:pt idx="1226">
                  <c:v>1.8700000000000001E-2</c:v>
                </c:pt>
                <c:pt idx="1227">
                  <c:v>1.8700000000000001E-2</c:v>
                </c:pt>
                <c:pt idx="1228">
                  <c:v>1.8700000000000001E-2</c:v>
                </c:pt>
                <c:pt idx="1229">
                  <c:v>1.8700000000000001E-2</c:v>
                </c:pt>
                <c:pt idx="1230">
                  <c:v>1.8700000000000001E-2</c:v>
                </c:pt>
                <c:pt idx="1231">
                  <c:v>1.8700000000000001E-2</c:v>
                </c:pt>
                <c:pt idx="1232">
                  <c:v>1.8700000000000001E-2</c:v>
                </c:pt>
                <c:pt idx="1233">
                  <c:v>1.8700000000000001E-2</c:v>
                </c:pt>
                <c:pt idx="1234">
                  <c:v>1.8700000000000001E-2</c:v>
                </c:pt>
                <c:pt idx="1235">
                  <c:v>1.8700000000000001E-2</c:v>
                </c:pt>
                <c:pt idx="1236">
                  <c:v>1.8700000000000001E-2</c:v>
                </c:pt>
                <c:pt idx="1237">
                  <c:v>1.8700000000000001E-2</c:v>
                </c:pt>
                <c:pt idx="1238">
                  <c:v>1.8700000000000001E-2</c:v>
                </c:pt>
                <c:pt idx="1239">
                  <c:v>1.8700000000000001E-2</c:v>
                </c:pt>
                <c:pt idx="1240">
                  <c:v>1.8700000000000001E-2</c:v>
                </c:pt>
                <c:pt idx="1241">
                  <c:v>1.8700000000000001E-2</c:v>
                </c:pt>
                <c:pt idx="1242">
                  <c:v>1.8700000000000001E-2</c:v>
                </c:pt>
                <c:pt idx="1243">
                  <c:v>1.8700000000000001E-2</c:v>
                </c:pt>
                <c:pt idx="1244">
                  <c:v>1.8700000000000001E-2</c:v>
                </c:pt>
                <c:pt idx="1245">
                  <c:v>1.8700000000000001E-2</c:v>
                </c:pt>
                <c:pt idx="1246">
                  <c:v>1.8700000000000001E-2</c:v>
                </c:pt>
                <c:pt idx="1247">
                  <c:v>1.8700000000000001E-2</c:v>
                </c:pt>
                <c:pt idx="1248">
                  <c:v>1.8700000000000001E-2</c:v>
                </c:pt>
                <c:pt idx="1249">
                  <c:v>1.8700000000000001E-2</c:v>
                </c:pt>
                <c:pt idx="1250">
                  <c:v>1.8700000000000001E-2</c:v>
                </c:pt>
                <c:pt idx="1251">
                  <c:v>1.8700000000000001E-2</c:v>
                </c:pt>
                <c:pt idx="1252">
                  <c:v>1.9400000000000001E-2</c:v>
                </c:pt>
                <c:pt idx="1253">
                  <c:v>1.9400000000000001E-2</c:v>
                </c:pt>
                <c:pt idx="1254">
                  <c:v>1.9400000000000001E-2</c:v>
                </c:pt>
                <c:pt idx="1255">
                  <c:v>1.9400000000000001E-2</c:v>
                </c:pt>
                <c:pt idx="1256">
                  <c:v>1.9400000000000001E-2</c:v>
                </c:pt>
                <c:pt idx="1257">
                  <c:v>1.9400000000000001E-2</c:v>
                </c:pt>
                <c:pt idx="1258">
                  <c:v>1.9400000000000001E-2</c:v>
                </c:pt>
                <c:pt idx="1259">
                  <c:v>1.9400000000000001E-2</c:v>
                </c:pt>
                <c:pt idx="1260">
                  <c:v>1.9400000000000001E-2</c:v>
                </c:pt>
                <c:pt idx="1261">
                  <c:v>1.9400000000000001E-2</c:v>
                </c:pt>
                <c:pt idx="1262">
                  <c:v>1.9400000000000001E-2</c:v>
                </c:pt>
                <c:pt idx="1263">
                  <c:v>1.9400000000000001E-2</c:v>
                </c:pt>
                <c:pt idx="1264">
                  <c:v>1.9400000000000001E-2</c:v>
                </c:pt>
                <c:pt idx="1265">
                  <c:v>1.9400000000000001E-2</c:v>
                </c:pt>
                <c:pt idx="1266">
                  <c:v>1.9400000000000001E-2</c:v>
                </c:pt>
                <c:pt idx="1267">
                  <c:v>1.9400000000000001E-2</c:v>
                </c:pt>
                <c:pt idx="1268">
                  <c:v>1.9400000000000001E-2</c:v>
                </c:pt>
                <c:pt idx="1269">
                  <c:v>1.9400000000000001E-2</c:v>
                </c:pt>
                <c:pt idx="1270">
                  <c:v>1.9400000000000001E-2</c:v>
                </c:pt>
                <c:pt idx="1271">
                  <c:v>1.9400000000000001E-2</c:v>
                </c:pt>
                <c:pt idx="1272">
                  <c:v>1.9400000000000001E-2</c:v>
                </c:pt>
                <c:pt idx="1273">
                  <c:v>1.9400000000000001E-2</c:v>
                </c:pt>
                <c:pt idx="1274">
                  <c:v>1.9400000000000001E-2</c:v>
                </c:pt>
                <c:pt idx="1275">
                  <c:v>1.9400000000000001E-2</c:v>
                </c:pt>
                <c:pt idx="1276">
                  <c:v>1.9400000000000001E-2</c:v>
                </c:pt>
                <c:pt idx="1277">
                  <c:v>1.9400000000000001E-2</c:v>
                </c:pt>
                <c:pt idx="1278">
                  <c:v>1.9400000000000001E-2</c:v>
                </c:pt>
                <c:pt idx="1279">
                  <c:v>1.9400000000000001E-2</c:v>
                </c:pt>
                <c:pt idx="1280">
                  <c:v>1.9400000000000001E-2</c:v>
                </c:pt>
                <c:pt idx="1281">
                  <c:v>1.9400000000000001E-2</c:v>
                </c:pt>
                <c:pt idx="1282">
                  <c:v>1.9400000000000001E-2</c:v>
                </c:pt>
                <c:pt idx="1283">
                  <c:v>1.9400000000000001E-2</c:v>
                </c:pt>
                <c:pt idx="1284">
                  <c:v>1.9400000000000001E-2</c:v>
                </c:pt>
                <c:pt idx="1285">
                  <c:v>1.9400000000000001E-2</c:v>
                </c:pt>
                <c:pt idx="1286">
                  <c:v>1.9400000000000001E-2</c:v>
                </c:pt>
                <c:pt idx="1287">
                  <c:v>1.9400000000000001E-2</c:v>
                </c:pt>
                <c:pt idx="1288">
                  <c:v>1.9400000000000001E-2</c:v>
                </c:pt>
                <c:pt idx="1289">
                  <c:v>1.9400000000000001E-2</c:v>
                </c:pt>
                <c:pt idx="1290">
                  <c:v>1.9400000000000001E-2</c:v>
                </c:pt>
                <c:pt idx="1291">
                  <c:v>1.9400000000000001E-2</c:v>
                </c:pt>
                <c:pt idx="1292">
                  <c:v>1.9400000000000001E-2</c:v>
                </c:pt>
                <c:pt idx="1293">
                  <c:v>1.9400000000000001E-2</c:v>
                </c:pt>
                <c:pt idx="1294">
                  <c:v>1.9400000000000001E-2</c:v>
                </c:pt>
                <c:pt idx="1295">
                  <c:v>1.9400000000000001E-2</c:v>
                </c:pt>
                <c:pt idx="1296">
                  <c:v>1.9400000000000001E-2</c:v>
                </c:pt>
                <c:pt idx="1297">
                  <c:v>1.9400000000000001E-2</c:v>
                </c:pt>
                <c:pt idx="1298">
                  <c:v>1.9400000000000001E-2</c:v>
                </c:pt>
                <c:pt idx="1299">
                  <c:v>1.9400000000000001E-2</c:v>
                </c:pt>
                <c:pt idx="1300">
                  <c:v>1.9400000000000001E-2</c:v>
                </c:pt>
                <c:pt idx="1301">
                  <c:v>1.9400000000000001E-2</c:v>
                </c:pt>
                <c:pt idx="1302">
                  <c:v>1.9400000000000001E-2</c:v>
                </c:pt>
                <c:pt idx="1303">
                  <c:v>1.9400000000000001E-2</c:v>
                </c:pt>
                <c:pt idx="1304">
                  <c:v>1.9400000000000001E-2</c:v>
                </c:pt>
                <c:pt idx="1305">
                  <c:v>1.9400000000000001E-2</c:v>
                </c:pt>
                <c:pt idx="1306">
                  <c:v>1.9400000000000001E-2</c:v>
                </c:pt>
                <c:pt idx="1307">
                  <c:v>1.9400000000000001E-2</c:v>
                </c:pt>
                <c:pt idx="1308">
                  <c:v>1.9400000000000001E-2</c:v>
                </c:pt>
                <c:pt idx="1309">
                  <c:v>1.9400000000000001E-2</c:v>
                </c:pt>
                <c:pt idx="1310">
                  <c:v>1.9400000000000001E-2</c:v>
                </c:pt>
                <c:pt idx="1311">
                  <c:v>1.9400000000000001E-2</c:v>
                </c:pt>
                <c:pt idx="1312">
                  <c:v>1.9400000000000001E-2</c:v>
                </c:pt>
                <c:pt idx="1313">
                  <c:v>1.9400000000000001E-2</c:v>
                </c:pt>
                <c:pt idx="1314">
                  <c:v>1.9400000000000001E-2</c:v>
                </c:pt>
                <c:pt idx="1315">
                  <c:v>1.9400000000000001E-2</c:v>
                </c:pt>
                <c:pt idx="1316">
                  <c:v>1.9400000000000001E-2</c:v>
                </c:pt>
                <c:pt idx="1317">
                  <c:v>1.9400000000000001E-2</c:v>
                </c:pt>
                <c:pt idx="1318">
                  <c:v>1.9400000000000001E-2</c:v>
                </c:pt>
                <c:pt idx="1319">
                  <c:v>1.9400000000000001E-2</c:v>
                </c:pt>
                <c:pt idx="1320">
                  <c:v>1.9400000000000001E-2</c:v>
                </c:pt>
                <c:pt idx="1321">
                  <c:v>1.9400000000000001E-2</c:v>
                </c:pt>
                <c:pt idx="1322">
                  <c:v>1.9400000000000001E-2</c:v>
                </c:pt>
                <c:pt idx="1323">
                  <c:v>1.9400000000000001E-2</c:v>
                </c:pt>
                <c:pt idx="1324">
                  <c:v>1.9400000000000001E-2</c:v>
                </c:pt>
                <c:pt idx="1325">
                  <c:v>1.9400000000000001E-2</c:v>
                </c:pt>
                <c:pt idx="1326">
                  <c:v>1.9400000000000001E-2</c:v>
                </c:pt>
                <c:pt idx="1327">
                  <c:v>1.9400000000000001E-2</c:v>
                </c:pt>
                <c:pt idx="1328">
                  <c:v>1.9400000000000001E-2</c:v>
                </c:pt>
                <c:pt idx="1329">
                  <c:v>1.9400000000000001E-2</c:v>
                </c:pt>
                <c:pt idx="1330">
                  <c:v>1.9400000000000001E-2</c:v>
                </c:pt>
                <c:pt idx="1331">
                  <c:v>1.9400000000000001E-2</c:v>
                </c:pt>
                <c:pt idx="1332">
                  <c:v>1.9400000000000001E-2</c:v>
                </c:pt>
                <c:pt idx="1333">
                  <c:v>1.9400000000000001E-2</c:v>
                </c:pt>
                <c:pt idx="1334">
                  <c:v>1.9400000000000001E-2</c:v>
                </c:pt>
                <c:pt idx="1335">
                  <c:v>1.9400000000000001E-2</c:v>
                </c:pt>
                <c:pt idx="1336">
                  <c:v>1.9400000000000001E-2</c:v>
                </c:pt>
                <c:pt idx="1337">
                  <c:v>1.9400000000000001E-2</c:v>
                </c:pt>
                <c:pt idx="1338">
                  <c:v>1.9400000000000001E-2</c:v>
                </c:pt>
                <c:pt idx="1339">
                  <c:v>1.9400000000000001E-2</c:v>
                </c:pt>
                <c:pt idx="1340">
                  <c:v>1.9400000000000001E-2</c:v>
                </c:pt>
                <c:pt idx="1341">
                  <c:v>1.9400000000000001E-2</c:v>
                </c:pt>
                <c:pt idx="1342">
                  <c:v>1.9400000000000001E-2</c:v>
                </c:pt>
                <c:pt idx="1343">
                  <c:v>1.9400000000000001E-2</c:v>
                </c:pt>
                <c:pt idx="1344">
                  <c:v>1.9400000000000001E-2</c:v>
                </c:pt>
                <c:pt idx="1345">
                  <c:v>1.9400000000000001E-2</c:v>
                </c:pt>
                <c:pt idx="1346">
                  <c:v>1.9400000000000001E-2</c:v>
                </c:pt>
                <c:pt idx="1347">
                  <c:v>1.9400000000000001E-2</c:v>
                </c:pt>
                <c:pt idx="1348">
                  <c:v>1.9400000000000001E-2</c:v>
                </c:pt>
                <c:pt idx="1349">
                  <c:v>1.9400000000000001E-2</c:v>
                </c:pt>
                <c:pt idx="1350">
                  <c:v>1.9400000000000001E-2</c:v>
                </c:pt>
                <c:pt idx="1351">
                  <c:v>1.9400000000000001E-2</c:v>
                </c:pt>
                <c:pt idx="1352">
                  <c:v>1.9400000000000001E-2</c:v>
                </c:pt>
                <c:pt idx="1353">
                  <c:v>1.9400000000000001E-2</c:v>
                </c:pt>
                <c:pt idx="1354">
                  <c:v>1.9400000000000001E-2</c:v>
                </c:pt>
                <c:pt idx="1355">
                  <c:v>2.01E-2</c:v>
                </c:pt>
                <c:pt idx="1356">
                  <c:v>2.01E-2</c:v>
                </c:pt>
                <c:pt idx="1357">
                  <c:v>2.01E-2</c:v>
                </c:pt>
                <c:pt idx="1358">
                  <c:v>2.01E-2</c:v>
                </c:pt>
                <c:pt idx="1359">
                  <c:v>2.01E-2</c:v>
                </c:pt>
                <c:pt idx="1360">
                  <c:v>2.01E-2</c:v>
                </c:pt>
                <c:pt idx="1361">
                  <c:v>2.01E-2</c:v>
                </c:pt>
                <c:pt idx="1362">
                  <c:v>2.01E-2</c:v>
                </c:pt>
                <c:pt idx="1363">
                  <c:v>2.01E-2</c:v>
                </c:pt>
                <c:pt idx="1364">
                  <c:v>2.01E-2</c:v>
                </c:pt>
                <c:pt idx="1365">
                  <c:v>2.01E-2</c:v>
                </c:pt>
                <c:pt idx="1366">
                  <c:v>2.01E-2</c:v>
                </c:pt>
                <c:pt idx="1367">
                  <c:v>2.01E-2</c:v>
                </c:pt>
                <c:pt idx="1368">
                  <c:v>2.01E-2</c:v>
                </c:pt>
                <c:pt idx="1369">
                  <c:v>2.01E-2</c:v>
                </c:pt>
                <c:pt idx="1370">
                  <c:v>2.01E-2</c:v>
                </c:pt>
                <c:pt idx="1371">
                  <c:v>2.01E-2</c:v>
                </c:pt>
                <c:pt idx="1372">
                  <c:v>2.01E-2</c:v>
                </c:pt>
                <c:pt idx="1373">
                  <c:v>2.01E-2</c:v>
                </c:pt>
                <c:pt idx="1374">
                  <c:v>2.01E-2</c:v>
                </c:pt>
                <c:pt idx="1375">
                  <c:v>2.01E-2</c:v>
                </c:pt>
                <c:pt idx="1376">
                  <c:v>2.01E-2</c:v>
                </c:pt>
                <c:pt idx="1377">
                  <c:v>2.01E-2</c:v>
                </c:pt>
                <c:pt idx="1378">
                  <c:v>2.01E-2</c:v>
                </c:pt>
                <c:pt idx="1379">
                  <c:v>2.01E-2</c:v>
                </c:pt>
                <c:pt idx="1380">
                  <c:v>2.01E-2</c:v>
                </c:pt>
                <c:pt idx="1381">
                  <c:v>2.01E-2</c:v>
                </c:pt>
                <c:pt idx="1382">
                  <c:v>2.01E-2</c:v>
                </c:pt>
                <c:pt idx="1383">
                  <c:v>2.01E-2</c:v>
                </c:pt>
                <c:pt idx="1384">
                  <c:v>2.01E-2</c:v>
                </c:pt>
                <c:pt idx="1385">
                  <c:v>2.01E-2</c:v>
                </c:pt>
                <c:pt idx="1386">
                  <c:v>2.01E-2</c:v>
                </c:pt>
                <c:pt idx="1387">
                  <c:v>2.01E-2</c:v>
                </c:pt>
                <c:pt idx="1388">
                  <c:v>2.01E-2</c:v>
                </c:pt>
                <c:pt idx="1389">
                  <c:v>2.01E-2</c:v>
                </c:pt>
                <c:pt idx="1390">
                  <c:v>2.01E-2</c:v>
                </c:pt>
                <c:pt idx="1391">
                  <c:v>2.01E-2</c:v>
                </c:pt>
                <c:pt idx="1392">
                  <c:v>2.01E-2</c:v>
                </c:pt>
                <c:pt idx="1393">
                  <c:v>2.01E-2</c:v>
                </c:pt>
                <c:pt idx="1394">
                  <c:v>2.01E-2</c:v>
                </c:pt>
                <c:pt idx="1395">
                  <c:v>2.01E-2</c:v>
                </c:pt>
                <c:pt idx="1396">
                  <c:v>2.01E-2</c:v>
                </c:pt>
                <c:pt idx="1397">
                  <c:v>2.01E-2</c:v>
                </c:pt>
                <c:pt idx="1398">
                  <c:v>2.01E-2</c:v>
                </c:pt>
                <c:pt idx="1399">
                  <c:v>2.01E-2</c:v>
                </c:pt>
                <c:pt idx="1400">
                  <c:v>2.01E-2</c:v>
                </c:pt>
                <c:pt idx="1401">
                  <c:v>2.01E-2</c:v>
                </c:pt>
                <c:pt idx="1402">
                  <c:v>2.01E-2</c:v>
                </c:pt>
                <c:pt idx="1403">
                  <c:v>2.0799999999999999E-2</c:v>
                </c:pt>
                <c:pt idx="1404">
                  <c:v>2.0799999999999999E-2</c:v>
                </c:pt>
                <c:pt idx="1405">
                  <c:v>2.0799999999999999E-2</c:v>
                </c:pt>
                <c:pt idx="1406">
                  <c:v>2.0799999999999999E-2</c:v>
                </c:pt>
                <c:pt idx="1407">
                  <c:v>2.0799999999999999E-2</c:v>
                </c:pt>
                <c:pt idx="1408">
                  <c:v>2.0799999999999999E-2</c:v>
                </c:pt>
                <c:pt idx="1409">
                  <c:v>2.0799999999999999E-2</c:v>
                </c:pt>
                <c:pt idx="1410">
                  <c:v>2.0799999999999999E-2</c:v>
                </c:pt>
                <c:pt idx="1411">
                  <c:v>2.0799999999999999E-2</c:v>
                </c:pt>
                <c:pt idx="1412">
                  <c:v>2.0799999999999999E-2</c:v>
                </c:pt>
                <c:pt idx="1413">
                  <c:v>2.0799999999999999E-2</c:v>
                </c:pt>
                <c:pt idx="1414">
                  <c:v>2.0799999999999999E-2</c:v>
                </c:pt>
                <c:pt idx="1415">
                  <c:v>2.0799999999999999E-2</c:v>
                </c:pt>
                <c:pt idx="1416">
                  <c:v>2.0799999999999999E-2</c:v>
                </c:pt>
                <c:pt idx="1417">
                  <c:v>2.0799999999999999E-2</c:v>
                </c:pt>
                <c:pt idx="1418">
                  <c:v>2.0799999999999999E-2</c:v>
                </c:pt>
                <c:pt idx="1419">
                  <c:v>2.0799999999999999E-2</c:v>
                </c:pt>
                <c:pt idx="1420">
                  <c:v>2.0799999999999999E-2</c:v>
                </c:pt>
                <c:pt idx="1421">
                  <c:v>2.0799999999999999E-2</c:v>
                </c:pt>
                <c:pt idx="1422">
                  <c:v>2.0799999999999999E-2</c:v>
                </c:pt>
                <c:pt idx="1423">
                  <c:v>2.0799999999999999E-2</c:v>
                </c:pt>
                <c:pt idx="1424">
                  <c:v>2.0799999999999999E-2</c:v>
                </c:pt>
                <c:pt idx="1425">
                  <c:v>2.0799999999999999E-2</c:v>
                </c:pt>
                <c:pt idx="1426">
                  <c:v>2.0799999999999999E-2</c:v>
                </c:pt>
                <c:pt idx="1427">
                  <c:v>2.0799999999999999E-2</c:v>
                </c:pt>
                <c:pt idx="1428">
                  <c:v>2.0799999999999999E-2</c:v>
                </c:pt>
                <c:pt idx="1429">
                  <c:v>2.0799999999999999E-2</c:v>
                </c:pt>
                <c:pt idx="1430">
                  <c:v>2.0799999999999999E-2</c:v>
                </c:pt>
                <c:pt idx="1431">
                  <c:v>2.0799999999999999E-2</c:v>
                </c:pt>
                <c:pt idx="1432">
                  <c:v>2.0799999999999999E-2</c:v>
                </c:pt>
                <c:pt idx="1433">
                  <c:v>2.0799999999999999E-2</c:v>
                </c:pt>
                <c:pt idx="1434">
                  <c:v>2.0799999999999999E-2</c:v>
                </c:pt>
                <c:pt idx="1435">
                  <c:v>2.0799999999999999E-2</c:v>
                </c:pt>
                <c:pt idx="1436">
                  <c:v>2.0799999999999999E-2</c:v>
                </c:pt>
                <c:pt idx="1437">
                  <c:v>2.0799999999999999E-2</c:v>
                </c:pt>
                <c:pt idx="1438">
                  <c:v>2.0799999999999999E-2</c:v>
                </c:pt>
                <c:pt idx="1439">
                  <c:v>2.0799999999999999E-2</c:v>
                </c:pt>
                <c:pt idx="1440">
                  <c:v>2.0799999999999999E-2</c:v>
                </c:pt>
                <c:pt idx="1441">
                  <c:v>2.0799999999999999E-2</c:v>
                </c:pt>
                <c:pt idx="1442">
                  <c:v>2.0799999999999999E-2</c:v>
                </c:pt>
                <c:pt idx="1443">
                  <c:v>2.0799999999999999E-2</c:v>
                </c:pt>
                <c:pt idx="1444">
                  <c:v>2.0799999999999999E-2</c:v>
                </c:pt>
                <c:pt idx="1445">
                  <c:v>2.0799999999999999E-2</c:v>
                </c:pt>
                <c:pt idx="1446">
                  <c:v>2.0799999999999999E-2</c:v>
                </c:pt>
                <c:pt idx="1447">
                  <c:v>2.0799999999999999E-2</c:v>
                </c:pt>
                <c:pt idx="1448">
                  <c:v>2.0799999999999999E-2</c:v>
                </c:pt>
                <c:pt idx="1449">
                  <c:v>2.0799999999999999E-2</c:v>
                </c:pt>
                <c:pt idx="1450">
                  <c:v>2.0799999999999999E-2</c:v>
                </c:pt>
                <c:pt idx="1451">
                  <c:v>2.0799999999999999E-2</c:v>
                </c:pt>
                <c:pt idx="1452">
                  <c:v>2.0799999999999999E-2</c:v>
                </c:pt>
                <c:pt idx="1453">
                  <c:v>2.0799999999999999E-2</c:v>
                </c:pt>
                <c:pt idx="1454">
                  <c:v>2.0799999999999999E-2</c:v>
                </c:pt>
                <c:pt idx="1455">
                  <c:v>2.0799999999999999E-2</c:v>
                </c:pt>
                <c:pt idx="1456">
                  <c:v>2.0799999999999999E-2</c:v>
                </c:pt>
                <c:pt idx="1457">
                  <c:v>2.0799999999999999E-2</c:v>
                </c:pt>
                <c:pt idx="1458">
                  <c:v>2.0799999999999999E-2</c:v>
                </c:pt>
                <c:pt idx="1459">
                  <c:v>2.0799999999999999E-2</c:v>
                </c:pt>
                <c:pt idx="1460">
                  <c:v>2.0799999999999999E-2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5C-1D45-A7B5-B8D255DBD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4346335"/>
        <c:axId val="825467247"/>
      </c:lineChart>
      <c:catAx>
        <c:axId val="8343463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Follow-up (years)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5467247"/>
        <c:crosses val="autoZero"/>
        <c:auto val="1"/>
        <c:lblAlgn val="ctr"/>
        <c:lblOffset val="100"/>
        <c:tickLblSkip val="350"/>
        <c:noMultiLvlLbl val="0"/>
      </c:catAx>
      <c:valAx>
        <c:axId val="825467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Cumulative Incidence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346335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Stroke!$C$4</c:f>
              <c:strCache>
                <c:ptCount val="1"/>
                <c:pt idx="0">
                  <c:v>CABG/Diabetes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Stroke!$B$5:$B$370</c:f>
              <c:numCache>
                <c:formatCode>General</c:formatCode>
                <c:ptCount val="366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</c:numCache>
            </c:numRef>
          </c:cat>
          <c:val>
            <c:numRef>
              <c:f>Stroke!$C$5:$C$370</c:f>
              <c:numCache>
                <c:formatCode>General</c:formatCode>
                <c:ptCount val="366"/>
                <c:pt idx="0">
                  <c:v>0</c:v>
                </c:pt>
                <c:pt idx="1">
                  <c:v>1.8E-3</c:v>
                </c:pt>
                <c:pt idx="2">
                  <c:v>1.8E-3</c:v>
                </c:pt>
                <c:pt idx="3">
                  <c:v>7.4000000000000003E-3</c:v>
                </c:pt>
                <c:pt idx="4">
                  <c:v>7.4000000000000003E-3</c:v>
                </c:pt>
                <c:pt idx="5">
                  <c:v>7.4000000000000003E-3</c:v>
                </c:pt>
                <c:pt idx="6">
                  <c:v>7.4000000000000003E-3</c:v>
                </c:pt>
                <c:pt idx="7">
                  <c:v>7.4000000000000003E-3</c:v>
                </c:pt>
                <c:pt idx="8">
                  <c:v>9.2999999999999992E-3</c:v>
                </c:pt>
                <c:pt idx="9">
                  <c:v>1.12E-2</c:v>
                </c:pt>
                <c:pt idx="10">
                  <c:v>1.3100000000000001E-2</c:v>
                </c:pt>
                <c:pt idx="11">
                  <c:v>1.3100000000000001E-2</c:v>
                </c:pt>
                <c:pt idx="12">
                  <c:v>1.3100000000000001E-2</c:v>
                </c:pt>
                <c:pt idx="13">
                  <c:v>1.3100000000000001E-2</c:v>
                </c:pt>
                <c:pt idx="14">
                  <c:v>1.49E-2</c:v>
                </c:pt>
                <c:pt idx="15">
                  <c:v>1.49E-2</c:v>
                </c:pt>
                <c:pt idx="16">
                  <c:v>1.49E-2</c:v>
                </c:pt>
                <c:pt idx="17">
                  <c:v>1.49E-2</c:v>
                </c:pt>
                <c:pt idx="18">
                  <c:v>1.49E-2</c:v>
                </c:pt>
                <c:pt idx="19">
                  <c:v>1.49E-2</c:v>
                </c:pt>
                <c:pt idx="20">
                  <c:v>1.49E-2</c:v>
                </c:pt>
                <c:pt idx="21">
                  <c:v>1.49E-2</c:v>
                </c:pt>
                <c:pt idx="22">
                  <c:v>1.49E-2</c:v>
                </c:pt>
                <c:pt idx="23">
                  <c:v>1.49E-2</c:v>
                </c:pt>
                <c:pt idx="24">
                  <c:v>1.49E-2</c:v>
                </c:pt>
                <c:pt idx="25">
                  <c:v>1.49E-2</c:v>
                </c:pt>
                <c:pt idx="26">
                  <c:v>1.49E-2</c:v>
                </c:pt>
                <c:pt idx="27">
                  <c:v>1.49E-2</c:v>
                </c:pt>
                <c:pt idx="28">
                  <c:v>1.49E-2</c:v>
                </c:pt>
                <c:pt idx="29">
                  <c:v>1.49E-2</c:v>
                </c:pt>
                <c:pt idx="30">
                  <c:v>1.49E-2</c:v>
                </c:pt>
                <c:pt idx="31">
                  <c:v>1.49E-2</c:v>
                </c:pt>
                <c:pt idx="32">
                  <c:v>1.49E-2</c:v>
                </c:pt>
                <c:pt idx="33">
                  <c:v>1.6799999999999999E-2</c:v>
                </c:pt>
                <c:pt idx="34">
                  <c:v>1.6799999999999999E-2</c:v>
                </c:pt>
                <c:pt idx="35">
                  <c:v>1.6799999999999999E-2</c:v>
                </c:pt>
                <c:pt idx="36">
                  <c:v>1.6799999999999999E-2</c:v>
                </c:pt>
                <c:pt idx="37">
                  <c:v>1.6799999999999999E-2</c:v>
                </c:pt>
                <c:pt idx="38">
                  <c:v>1.6799999999999999E-2</c:v>
                </c:pt>
                <c:pt idx="39">
                  <c:v>1.6799999999999999E-2</c:v>
                </c:pt>
                <c:pt idx="40">
                  <c:v>1.6799999999999999E-2</c:v>
                </c:pt>
                <c:pt idx="41">
                  <c:v>1.6799999999999999E-2</c:v>
                </c:pt>
                <c:pt idx="42">
                  <c:v>1.6799999999999999E-2</c:v>
                </c:pt>
                <c:pt idx="43">
                  <c:v>1.6799999999999999E-2</c:v>
                </c:pt>
                <c:pt idx="44">
                  <c:v>1.6799999999999999E-2</c:v>
                </c:pt>
                <c:pt idx="45">
                  <c:v>1.6799999999999999E-2</c:v>
                </c:pt>
                <c:pt idx="46">
                  <c:v>1.8700000000000001E-2</c:v>
                </c:pt>
                <c:pt idx="47">
                  <c:v>1.8700000000000001E-2</c:v>
                </c:pt>
                <c:pt idx="48">
                  <c:v>1.8700000000000001E-2</c:v>
                </c:pt>
                <c:pt idx="49">
                  <c:v>1.8700000000000001E-2</c:v>
                </c:pt>
                <c:pt idx="50">
                  <c:v>1.8700000000000001E-2</c:v>
                </c:pt>
                <c:pt idx="51">
                  <c:v>1.8700000000000001E-2</c:v>
                </c:pt>
                <c:pt idx="52">
                  <c:v>1.8700000000000001E-2</c:v>
                </c:pt>
                <c:pt idx="53">
                  <c:v>1.8700000000000001E-2</c:v>
                </c:pt>
                <c:pt idx="54">
                  <c:v>1.8700000000000001E-2</c:v>
                </c:pt>
                <c:pt idx="55">
                  <c:v>1.8700000000000001E-2</c:v>
                </c:pt>
                <c:pt idx="56">
                  <c:v>1.8700000000000001E-2</c:v>
                </c:pt>
                <c:pt idx="57">
                  <c:v>1.8700000000000001E-2</c:v>
                </c:pt>
                <c:pt idx="58">
                  <c:v>1.8700000000000001E-2</c:v>
                </c:pt>
                <c:pt idx="59">
                  <c:v>1.8700000000000001E-2</c:v>
                </c:pt>
                <c:pt idx="60">
                  <c:v>1.8700000000000001E-2</c:v>
                </c:pt>
                <c:pt idx="61">
                  <c:v>1.8700000000000001E-2</c:v>
                </c:pt>
                <c:pt idx="62">
                  <c:v>1.8700000000000001E-2</c:v>
                </c:pt>
                <c:pt idx="63">
                  <c:v>1.8700000000000001E-2</c:v>
                </c:pt>
                <c:pt idx="64">
                  <c:v>1.8700000000000001E-2</c:v>
                </c:pt>
                <c:pt idx="65">
                  <c:v>1.8700000000000001E-2</c:v>
                </c:pt>
                <c:pt idx="66">
                  <c:v>1.8700000000000001E-2</c:v>
                </c:pt>
                <c:pt idx="67">
                  <c:v>1.8700000000000001E-2</c:v>
                </c:pt>
                <c:pt idx="68">
                  <c:v>1.8700000000000001E-2</c:v>
                </c:pt>
                <c:pt idx="69">
                  <c:v>1.8700000000000001E-2</c:v>
                </c:pt>
                <c:pt idx="70">
                  <c:v>1.8700000000000001E-2</c:v>
                </c:pt>
                <c:pt idx="71">
                  <c:v>1.8700000000000001E-2</c:v>
                </c:pt>
                <c:pt idx="72">
                  <c:v>1.8700000000000001E-2</c:v>
                </c:pt>
                <c:pt idx="73">
                  <c:v>1.8700000000000001E-2</c:v>
                </c:pt>
                <c:pt idx="74">
                  <c:v>1.8700000000000001E-2</c:v>
                </c:pt>
                <c:pt idx="75">
                  <c:v>1.8700000000000001E-2</c:v>
                </c:pt>
                <c:pt idx="76">
                  <c:v>1.8700000000000001E-2</c:v>
                </c:pt>
                <c:pt idx="77">
                  <c:v>1.8700000000000001E-2</c:v>
                </c:pt>
                <c:pt idx="78">
                  <c:v>1.8700000000000001E-2</c:v>
                </c:pt>
                <c:pt idx="79">
                  <c:v>1.8700000000000001E-2</c:v>
                </c:pt>
                <c:pt idx="80">
                  <c:v>1.8700000000000001E-2</c:v>
                </c:pt>
                <c:pt idx="81">
                  <c:v>1.8700000000000001E-2</c:v>
                </c:pt>
                <c:pt idx="82">
                  <c:v>1.8700000000000001E-2</c:v>
                </c:pt>
                <c:pt idx="83">
                  <c:v>1.8700000000000001E-2</c:v>
                </c:pt>
                <c:pt idx="84">
                  <c:v>1.8700000000000001E-2</c:v>
                </c:pt>
                <c:pt idx="85">
                  <c:v>1.8700000000000001E-2</c:v>
                </c:pt>
                <c:pt idx="86">
                  <c:v>1.8700000000000001E-2</c:v>
                </c:pt>
                <c:pt idx="87">
                  <c:v>1.8700000000000001E-2</c:v>
                </c:pt>
                <c:pt idx="88">
                  <c:v>1.8700000000000001E-2</c:v>
                </c:pt>
                <c:pt idx="89">
                  <c:v>1.8700000000000001E-2</c:v>
                </c:pt>
                <c:pt idx="90">
                  <c:v>1.8700000000000001E-2</c:v>
                </c:pt>
                <c:pt idx="91">
                  <c:v>1.8700000000000001E-2</c:v>
                </c:pt>
                <c:pt idx="92">
                  <c:v>1.8700000000000001E-2</c:v>
                </c:pt>
                <c:pt idx="93">
                  <c:v>1.8700000000000001E-2</c:v>
                </c:pt>
                <c:pt idx="94">
                  <c:v>1.8700000000000001E-2</c:v>
                </c:pt>
                <c:pt idx="95">
                  <c:v>1.8700000000000001E-2</c:v>
                </c:pt>
                <c:pt idx="96">
                  <c:v>1.8700000000000001E-2</c:v>
                </c:pt>
                <c:pt idx="97">
                  <c:v>1.8700000000000001E-2</c:v>
                </c:pt>
                <c:pt idx="98">
                  <c:v>1.8700000000000001E-2</c:v>
                </c:pt>
                <c:pt idx="99">
                  <c:v>1.8700000000000001E-2</c:v>
                </c:pt>
                <c:pt idx="100">
                  <c:v>1.8700000000000001E-2</c:v>
                </c:pt>
                <c:pt idx="101">
                  <c:v>1.8700000000000001E-2</c:v>
                </c:pt>
                <c:pt idx="102">
                  <c:v>1.8700000000000001E-2</c:v>
                </c:pt>
                <c:pt idx="103">
                  <c:v>1.8700000000000001E-2</c:v>
                </c:pt>
                <c:pt idx="104">
                  <c:v>1.8700000000000001E-2</c:v>
                </c:pt>
                <c:pt idx="105">
                  <c:v>1.8700000000000001E-2</c:v>
                </c:pt>
                <c:pt idx="106">
                  <c:v>1.8700000000000001E-2</c:v>
                </c:pt>
                <c:pt idx="107">
                  <c:v>1.8700000000000001E-2</c:v>
                </c:pt>
                <c:pt idx="108">
                  <c:v>1.8700000000000001E-2</c:v>
                </c:pt>
                <c:pt idx="109">
                  <c:v>1.8700000000000001E-2</c:v>
                </c:pt>
                <c:pt idx="110">
                  <c:v>1.8700000000000001E-2</c:v>
                </c:pt>
                <c:pt idx="111">
                  <c:v>1.8700000000000001E-2</c:v>
                </c:pt>
                <c:pt idx="112">
                  <c:v>1.8700000000000001E-2</c:v>
                </c:pt>
                <c:pt idx="113">
                  <c:v>1.8700000000000001E-2</c:v>
                </c:pt>
                <c:pt idx="114">
                  <c:v>1.8700000000000001E-2</c:v>
                </c:pt>
                <c:pt idx="115">
                  <c:v>2.07E-2</c:v>
                </c:pt>
                <c:pt idx="116">
                  <c:v>2.07E-2</c:v>
                </c:pt>
                <c:pt idx="117">
                  <c:v>2.07E-2</c:v>
                </c:pt>
                <c:pt idx="118">
                  <c:v>2.07E-2</c:v>
                </c:pt>
                <c:pt idx="119">
                  <c:v>2.07E-2</c:v>
                </c:pt>
                <c:pt idx="120">
                  <c:v>2.07E-2</c:v>
                </c:pt>
                <c:pt idx="121">
                  <c:v>2.07E-2</c:v>
                </c:pt>
                <c:pt idx="122">
                  <c:v>2.07E-2</c:v>
                </c:pt>
                <c:pt idx="123">
                  <c:v>2.07E-2</c:v>
                </c:pt>
                <c:pt idx="124">
                  <c:v>2.07E-2</c:v>
                </c:pt>
                <c:pt idx="125">
                  <c:v>2.07E-2</c:v>
                </c:pt>
                <c:pt idx="126">
                  <c:v>2.07E-2</c:v>
                </c:pt>
                <c:pt idx="127">
                  <c:v>2.07E-2</c:v>
                </c:pt>
                <c:pt idx="128">
                  <c:v>2.07E-2</c:v>
                </c:pt>
                <c:pt idx="129">
                  <c:v>2.07E-2</c:v>
                </c:pt>
                <c:pt idx="130">
                  <c:v>2.07E-2</c:v>
                </c:pt>
                <c:pt idx="131">
                  <c:v>2.07E-2</c:v>
                </c:pt>
                <c:pt idx="132">
                  <c:v>2.07E-2</c:v>
                </c:pt>
                <c:pt idx="133">
                  <c:v>2.07E-2</c:v>
                </c:pt>
                <c:pt idx="134">
                  <c:v>2.07E-2</c:v>
                </c:pt>
                <c:pt idx="135">
                  <c:v>2.07E-2</c:v>
                </c:pt>
                <c:pt idx="136">
                  <c:v>2.07E-2</c:v>
                </c:pt>
                <c:pt idx="137">
                  <c:v>2.07E-2</c:v>
                </c:pt>
                <c:pt idx="138">
                  <c:v>2.07E-2</c:v>
                </c:pt>
                <c:pt idx="139">
                  <c:v>2.07E-2</c:v>
                </c:pt>
                <c:pt idx="140">
                  <c:v>2.07E-2</c:v>
                </c:pt>
                <c:pt idx="141">
                  <c:v>2.07E-2</c:v>
                </c:pt>
                <c:pt idx="142">
                  <c:v>2.07E-2</c:v>
                </c:pt>
                <c:pt idx="143">
                  <c:v>2.07E-2</c:v>
                </c:pt>
                <c:pt idx="144">
                  <c:v>2.07E-2</c:v>
                </c:pt>
                <c:pt idx="145">
                  <c:v>2.07E-2</c:v>
                </c:pt>
                <c:pt idx="146">
                  <c:v>2.07E-2</c:v>
                </c:pt>
                <c:pt idx="147">
                  <c:v>2.07E-2</c:v>
                </c:pt>
                <c:pt idx="148">
                  <c:v>2.07E-2</c:v>
                </c:pt>
                <c:pt idx="149">
                  <c:v>2.07E-2</c:v>
                </c:pt>
                <c:pt idx="150">
                  <c:v>2.07E-2</c:v>
                </c:pt>
                <c:pt idx="151">
                  <c:v>2.07E-2</c:v>
                </c:pt>
                <c:pt idx="152">
                  <c:v>2.07E-2</c:v>
                </c:pt>
                <c:pt idx="153">
                  <c:v>2.07E-2</c:v>
                </c:pt>
                <c:pt idx="154">
                  <c:v>2.07E-2</c:v>
                </c:pt>
                <c:pt idx="155">
                  <c:v>2.07E-2</c:v>
                </c:pt>
                <c:pt idx="156">
                  <c:v>2.07E-2</c:v>
                </c:pt>
                <c:pt idx="157">
                  <c:v>2.07E-2</c:v>
                </c:pt>
                <c:pt idx="158">
                  <c:v>2.07E-2</c:v>
                </c:pt>
                <c:pt idx="159">
                  <c:v>2.07E-2</c:v>
                </c:pt>
                <c:pt idx="160">
                  <c:v>2.07E-2</c:v>
                </c:pt>
                <c:pt idx="161">
                  <c:v>2.07E-2</c:v>
                </c:pt>
                <c:pt idx="162">
                  <c:v>2.07E-2</c:v>
                </c:pt>
                <c:pt idx="163">
                  <c:v>2.07E-2</c:v>
                </c:pt>
                <c:pt idx="164">
                  <c:v>2.07E-2</c:v>
                </c:pt>
                <c:pt idx="165">
                  <c:v>2.07E-2</c:v>
                </c:pt>
                <c:pt idx="166">
                  <c:v>2.07E-2</c:v>
                </c:pt>
                <c:pt idx="167">
                  <c:v>2.07E-2</c:v>
                </c:pt>
                <c:pt idx="168">
                  <c:v>2.07E-2</c:v>
                </c:pt>
                <c:pt idx="169">
                  <c:v>2.07E-2</c:v>
                </c:pt>
                <c:pt idx="170">
                  <c:v>2.07E-2</c:v>
                </c:pt>
                <c:pt idx="171">
                  <c:v>2.07E-2</c:v>
                </c:pt>
                <c:pt idx="172">
                  <c:v>2.07E-2</c:v>
                </c:pt>
                <c:pt idx="173">
                  <c:v>2.07E-2</c:v>
                </c:pt>
                <c:pt idx="174">
                  <c:v>2.07E-2</c:v>
                </c:pt>
                <c:pt idx="175">
                  <c:v>2.07E-2</c:v>
                </c:pt>
                <c:pt idx="176">
                  <c:v>2.07E-2</c:v>
                </c:pt>
                <c:pt idx="177">
                  <c:v>2.07E-2</c:v>
                </c:pt>
                <c:pt idx="178">
                  <c:v>2.07E-2</c:v>
                </c:pt>
                <c:pt idx="179">
                  <c:v>2.07E-2</c:v>
                </c:pt>
                <c:pt idx="180">
                  <c:v>2.07E-2</c:v>
                </c:pt>
                <c:pt idx="181">
                  <c:v>2.07E-2</c:v>
                </c:pt>
                <c:pt idx="182">
                  <c:v>2.07E-2</c:v>
                </c:pt>
                <c:pt idx="183">
                  <c:v>2.07E-2</c:v>
                </c:pt>
                <c:pt idx="184">
                  <c:v>2.07E-2</c:v>
                </c:pt>
                <c:pt idx="185">
                  <c:v>2.07E-2</c:v>
                </c:pt>
                <c:pt idx="186">
                  <c:v>2.07E-2</c:v>
                </c:pt>
                <c:pt idx="187">
                  <c:v>2.07E-2</c:v>
                </c:pt>
                <c:pt idx="188">
                  <c:v>2.07E-2</c:v>
                </c:pt>
                <c:pt idx="189">
                  <c:v>2.07E-2</c:v>
                </c:pt>
                <c:pt idx="190">
                  <c:v>2.07E-2</c:v>
                </c:pt>
                <c:pt idx="191">
                  <c:v>2.07E-2</c:v>
                </c:pt>
                <c:pt idx="192">
                  <c:v>2.07E-2</c:v>
                </c:pt>
                <c:pt idx="193">
                  <c:v>2.07E-2</c:v>
                </c:pt>
                <c:pt idx="194">
                  <c:v>2.07E-2</c:v>
                </c:pt>
                <c:pt idx="195">
                  <c:v>2.07E-2</c:v>
                </c:pt>
                <c:pt idx="196">
                  <c:v>2.07E-2</c:v>
                </c:pt>
                <c:pt idx="197">
                  <c:v>2.07E-2</c:v>
                </c:pt>
                <c:pt idx="198">
                  <c:v>2.07E-2</c:v>
                </c:pt>
                <c:pt idx="199">
                  <c:v>2.07E-2</c:v>
                </c:pt>
                <c:pt idx="200">
                  <c:v>2.07E-2</c:v>
                </c:pt>
                <c:pt idx="201">
                  <c:v>2.07E-2</c:v>
                </c:pt>
                <c:pt idx="202">
                  <c:v>2.07E-2</c:v>
                </c:pt>
                <c:pt idx="203">
                  <c:v>2.07E-2</c:v>
                </c:pt>
                <c:pt idx="204">
                  <c:v>2.07E-2</c:v>
                </c:pt>
                <c:pt idx="205">
                  <c:v>2.07E-2</c:v>
                </c:pt>
                <c:pt idx="206">
                  <c:v>2.07E-2</c:v>
                </c:pt>
                <c:pt idx="207">
                  <c:v>2.07E-2</c:v>
                </c:pt>
                <c:pt idx="208">
                  <c:v>2.07E-2</c:v>
                </c:pt>
                <c:pt idx="209">
                  <c:v>2.07E-2</c:v>
                </c:pt>
                <c:pt idx="210">
                  <c:v>2.07E-2</c:v>
                </c:pt>
                <c:pt idx="211">
                  <c:v>2.07E-2</c:v>
                </c:pt>
                <c:pt idx="212">
                  <c:v>2.07E-2</c:v>
                </c:pt>
                <c:pt idx="213">
                  <c:v>2.07E-2</c:v>
                </c:pt>
                <c:pt idx="214">
                  <c:v>2.07E-2</c:v>
                </c:pt>
                <c:pt idx="215">
                  <c:v>2.07E-2</c:v>
                </c:pt>
                <c:pt idx="216">
                  <c:v>2.07E-2</c:v>
                </c:pt>
                <c:pt idx="217">
                  <c:v>2.07E-2</c:v>
                </c:pt>
                <c:pt idx="218">
                  <c:v>2.07E-2</c:v>
                </c:pt>
                <c:pt idx="219">
                  <c:v>2.07E-2</c:v>
                </c:pt>
                <c:pt idx="220">
                  <c:v>2.07E-2</c:v>
                </c:pt>
                <c:pt idx="221">
                  <c:v>2.07E-2</c:v>
                </c:pt>
                <c:pt idx="222">
                  <c:v>2.07E-2</c:v>
                </c:pt>
                <c:pt idx="223">
                  <c:v>2.07E-2</c:v>
                </c:pt>
                <c:pt idx="224">
                  <c:v>2.07E-2</c:v>
                </c:pt>
                <c:pt idx="225">
                  <c:v>2.07E-2</c:v>
                </c:pt>
                <c:pt idx="226">
                  <c:v>2.2599999999999999E-2</c:v>
                </c:pt>
                <c:pt idx="227">
                  <c:v>2.2599999999999999E-2</c:v>
                </c:pt>
                <c:pt idx="228">
                  <c:v>2.2599999999999999E-2</c:v>
                </c:pt>
                <c:pt idx="229">
                  <c:v>2.2599999999999999E-2</c:v>
                </c:pt>
                <c:pt idx="230">
                  <c:v>2.2599999999999999E-2</c:v>
                </c:pt>
                <c:pt idx="231">
                  <c:v>2.2599999999999999E-2</c:v>
                </c:pt>
                <c:pt idx="232">
                  <c:v>2.2599999999999999E-2</c:v>
                </c:pt>
                <c:pt idx="233">
                  <c:v>2.2599999999999999E-2</c:v>
                </c:pt>
                <c:pt idx="234">
                  <c:v>2.2599999999999999E-2</c:v>
                </c:pt>
                <c:pt idx="235">
                  <c:v>2.2599999999999999E-2</c:v>
                </c:pt>
                <c:pt idx="236">
                  <c:v>2.2599999999999999E-2</c:v>
                </c:pt>
                <c:pt idx="237">
                  <c:v>2.2599999999999999E-2</c:v>
                </c:pt>
                <c:pt idx="238">
                  <c:v>2.2599999999999999E-2</c:v>
                </c:pt>
                <c:pt idx="239">
                  <c:v>2.2599999999999999E-2</c:v>
                </c:pt>
                <c:pt idx="240">
                  <c:v>2.2599999999999999E-2</c:v>
                </c:pt>
                <c:pt idx="241">
                  <c:v>2.2599999999999999E-2</c:v>
                </c:pt>
                <c:pt idx="242">
                  <c:v>2.2599999999999999E-2</c:v>
                </c:pt>
                <c:pt idx="243">
                  <c:v>2.2599999999999999E-2</c:v>
                </c:pt>
                <c:pt idx="244">
                  <c:v>2.2599999999999999E-2</c:v>
                </c:pt>
                <c:pt idx="245">
                  <c:v>2.2599999999999999E-2</c:v>
                </c:pt>
                <c:pt idx="246">
                  <c:v>2.2599999999999999E-2</c:v>
                </c:pt>
                <c:pt idx="247">
                  <c:v>2.2599999999999999E-2</c:v>
                </c:pt>
                <c:pt idx="248">
                  <c:v>2.2599999999999999E-2</c:v>
                </c:pt>
                <c:pt idx="249">
                  <c:v>2.2599999999999999E-2</c:v>
                </c:pt>
                <c:pt idx="250">
                  <c:v>2.2599999999999999E-2</c:v>
                </c:pt>
                <c:pt idx="251">
                  <c:v>2.2599999999999999E-2</c:v>
                </c:pt>
                <c:pt idx="252">
                  <c:v>2.2599999999999999E-2</c:v>
                </c:pt>
                <c:pt idx="253">
                  <c:v>2.2599999999999999E-2</c:v>
                </c:pt>
                <c:pt idx="254">
                  <c:v>2.2599999999999999E-2</c:v>
                </c:pt>
                <c:pt idx="255">
                  <c:v>2.2599999999999999E-2</c:v>
                </c:pt>
                <c:pt idx="256">
                  <c:v>2.2599999999999999E-2</c:v>
                </c:pt>
                <c:pt idx="257">
                  <c:v>2.2599999999999999E-2</c:v>
                </c:pt>
                <c:pt idx="258">
                  <c:v>2.2599999999999999E-2</c:v>
                </c:pt>
                <c:pt idx="259">
                  <c:v>2.2599999999999999E-2</c:v>
                </c:pt>
                <c:pt idx="260">
                  <c:v>2.2599999999999999E-2</c:v>
                </c:pt>
                <c:pt idx="261">
                  <c:v>2.2599999999999999E-2</c:v>
                </c:pt>
                <c:pt idx="262">
                  <c:v>2.2599999999999999E-2</c:v>
                </c:pt>
                <c:pt idx="263">
                  <c:v>2.2599999999999999E-2</c:v>
                </c:pt>
                <c:pt idx="264">
                  <c:v>2.2599999999999999E-2</c:v>
                </c:pt>
                <c:pt idx="265">
                  <c:v>2.2599999999999999E-2</c:v>
                </c:pt>
                <c:pt idx="266">
                  <c:v>2.2599999999999999E-2</c:v>
                </c:pt>
                <c:pt idx="267">
                  <c:v>2.2599999999999999E-2</c:v>
                </c:pt>
                <c:pt idx="268">
                  <c:v>2.2599999999999999E-2</c:v>
                </c:pt>
                <c:pt idx="269">
                  <c:v>2.2599999999999999E-2</c:v>
                </c:pt>
                <c:pt idx="270">
                  <c:v>2.2599999999999999E-2</c:v>
                </c:pt>
                <c:pt idx="271">
                  <c:v>2.2599999999999999E-2</c:v>
                </c:pt>
                <c:pt idx="272">
                  <c:v>2.2599999999999999E-2</c:v>
                </c:pt>
                <c:pt idx="273">
                  <c:v>2.2599999999999999E-2</c:v>
                </c:pt>
                <c:pt idx="274">
                  <c:v>2.2599999999999999E-2</c:v>
                </c:pt>
                <c:pt idx="275">
                  <c:v>2.2599999999999999E-2</c:v>
                </c:pt>
                <c:pt idx="276">
                  <c:v>2.2599999999999999E-2</c:v>
                </c:pt>
                <c:pt idx="277">
                  <c:v>2.46E-2</c:v>
                </c:pt>
                <c:pt idx="278">
                  <c:v>2.46E-2</c:v>
                </c:pt>
                <c:pt idx="279">
                  <c:v>2.46E-2</c:v>
                </c:pt>
                <c:pt idx="280">
                  <c:v>2.46E-2</c:v>
                </c:pt>
                <c:pt idx="281">
                  <c:v>2.46E-2</c:v>
                </c:pt>
                <c:pt idx="282">
                  <c:v>2.46E-2</c:v>
                </c:pt>
                <c:pt idx="283">
                  <c:v>2.46E-2</c:v>
                </c:pt>
                <c:pt idx="284">
                  <c:v>2.46E-2</c:v>
                </c:pt>
                <c:pt idx="285">
                  <c:v>2.46E-2</c:v>
                </c:pt>
                <c:pt idx="286">
                  <c:v>2.46E-2</c:v>
                </c:pt>
                <c:pt idx="287">
                  <c:v>2.46E-2</c:v>
                </c:pt>
                <c:pt idx="288">
                  <c:v>2.46E-2</c:v>
                </c:pt>
                <c:pt idx="289">
                  <c:v>2.46E-2</c:v>
                </c:pt>
                <c:pt idx="290">
                  <c:v>2.46E-2</c:v>
                </c:pt>
                <c:pt idx="291">
                  <c:v>2.46E-2</c:v>
                </c:pt>
                <c:pt idx="292">
                  <c:v>2.46E-2</c:v>
                </c:pt>
                <c:pt idx="293">
                  <c:v>2.46E-2</c:v>
                </c:pt>
                <c:pt idx="294">
                  <c:v>2.46E-2</c:v>
                </c:pt>
                <c:pt idx="295">
                  <c:v>2.46E-2</c:v>
                </c:pt>
                <c:pt idx="296">
                  <c:v>2.46E-2</c:v>
                </c:pt>
                <c:pt idx="297">
                  <c:v>2.46E-2</c:v>
                </c:pt>
                <c:pt idx="298">
                  <c:v>2.46E-2</c:v>
                </c:pt>
                <c:pt idx="299">
                  <c:v>2.46E-2</c:v>
                </c:pt>
                <c:pt idx="300">
                  <c:v>2.46E-2</c:v>
                </c:pt>
                <c:pt idx="301">
                  <c:v>2.46E-2</c:v>
                </c:pt>
                <c:pt idx="302">
                  <c:v>2.46E-2</c:v>
                </c:pt>
                <c:pt idx="303">
                  <c:v>2.46E-2</c:v>
                </c:pt>
                <c:pt idx="304">
                  <c:v>2.46E-2</c:v>
                </c:pt>
                <c:pt idx="305">
                  <c:v>2.46E-2</c:v>
                </c:pt>
                <c:pt idx="306">
                  <c:v>2.46E-2</c:v>
                </c:pt>
                <c:pt idx="307">
                  <c:v>2.46E-2</c:v>
                </c:pt>
                <c:pt idx="308">
                  <c:v>2.46E-2</c:v>
                </c:pt>
                <c:pt idx="309">
                  <c:v>2.46E-2</c:v>
                </c:pt>
                <c:pt idx="310">
                  <c:v>2.46E-2</c:v>
                </c:pt>
                <c:pt idx="311">
                  <c:v>2.46E-2</c:v>
                </c:pt>
                <c:pt idx="312">
                  <c:v>2.46E-2</c:v>
                </c:pt>
                <c:pt idx="313">
                  <c:v>2.46E-2</c:v>
                </c:pt>
                <c:pt idx="314">
                  <c:v>2.46E-2</c:v>
                </c:pt>
                <c:pt idx="315">
                  <c:v>2.46E-2</c:v>
                </c:pt>
                <c:pt idx="316">
                  <c:v>2.46E-2</c:v>
                </c:pt>
                <c:pt idx="317">
                  <c:v>2.46E-2</c:v>
                </c:pt>
                <c:pt idx="318">
                  <c:v>2.46E-2</c:v>
                </c:pt>
                <c:pt idx="319">
                  <c:v>2.46E-2</c:v>
                </c:pt>
                <c:pt idx="320">
                  <c:v>2.46E-2</c:v>
                </c:pt>
                <c:pt idx="321">
                  <c:v>2.46E-2</c:v>
                </c:pt>
                <c:pt idx="322">
                  <c:v>2.46E-2</c:v>
                </c:pt>
                <c:pt idx="323">
                  <c:v>2.46E-2</c:v>
                </c:pt>
                <c:pt idx="324">
                  <c:v>2.46E-2</c:v>
                </c:pt>
                <c:pt idx="325">
                  <c:v>2.46E-2</c:v>
                </c:pt>
                <c:pt idx="326">
                  <c:v>2.46E-2</c:v>
                </c:pt>
                <c:pt idx="327">
                  <c:v>2.46E-2</c:v>
                </c:pt>
                <c:pt idx="328">
                  <c:v>2.46E-2</c:v>
                </c:pt>
                <c:pt idx="329">
                  <c:v>2.46E-2</c:v>
                </c:pt>
                <c:pt idx="330">
                  <c:v>2.46E-2</c:v>
                </c:pt>
                <c:pt idx="331">
                  <c:v>2.46E-2</c:v>
                </c:pt>
                <c:pt idx="332">
                  <c:v>2.46E-2</c:v>
                </c:pt>
                <c:pt idx="333">
                  <c:v>2.46E-2</c:v>
                </c:pt>
                <c:pt idx="334">
                  <c:v>2.46E-2</c:v>
                </c:pt>
                <c:pt idx="335">
                  <c:v>2.46E-2</c:v>
                </c:pt>
                <c:pt idx="336">
                  <c:v>2.46E-2</c:v>
                </c:pt>
                <c:pt idx="337">
                  <c:v>2.46E-2</c:v>
                </c:pt>
                <c:pt idx="338">
                  <c:v>2.46E-2</c:v>
                </c:pt>
                <c:pt idx="339">
                  <c:v>2.46E-2</c:v>
                </c:pt>
                <c:pt idx="340">
                  <c:v>2.46E-2</c:v>
                </c:pt>
                <c:pt idx="341">
                  <c:v>2.46E-2</c:v>
                </c:pt>
                <c:pt idx="342">
                  <c:v>2.46E-2</c:v>
                </c:pt>
                <c:pt idx="343">
                  <c:v>2.46E-2</c:v>
                </c:pt>
                <c:pt idx="344">
                  <c:v>2.46E-2</c:v>
                </c:pt>
                <c:pt idx="345">
                  <c:v>2.46E-2</c:v>
                </c:pt>
                <c:pt idx="346">
                  <c:v>2.46E-2</c:v>
                </c:pt>
                <c:pt idx="347">
                  <c:v>2.46E-2</c:v>
                </c:pt>
                <c:pt idx="348">
                  <c:v>2.46E-2</c:v>
                </c:pt>
                <c:pt idx="349">
                  <c:v>2.46E-2</c:v>
                </c:pt>
                <c:pt idx="350">
                  <c:v>2.46E-2</c:v>
                </c:pt>
                <c:pt idx="351">
                  <c:v>2.46E-2</c:v>
                </c:pt>
                <c:pt idx="352">
                  <c:v>2.46E-2</c:v>
                </c:pt>
                <c:pt idx="353">
                  <c:v>2.46E-2</c:v>
                </c:pt>
                <c:pt idx="354">
                  <c:v>2.6499999999999999E-2</c:v>
                </c:pt>
                <c:pt idx="355">
                  <c:v>2.6499999999999999E-2</c:v>
                </c:pt>
                <c:pt idx="356">
                  <c:v>2.6499999999999999E-2</c:v>
                </c:pt>
                <c:pt idx="357">
                  <c:v>2.6499999999999999E-2</c:v>
                </c:pt>
                <c:pt idx="358">
                  <c:v>2.6499999999999999E-2</c:v>
                </c:pt>
                <c:pt idx="359">
                  <c:v>2.6499999999999999E-2</c:v>
                </c:pt>
                <c:pt idx="360">
                  <c:v>2.6499999999999999E-2</c:v>
                </c:pt>
                <c:pt idx="361">
                  <c:v>2.6499999999999999E-2</c:v>
                </c:pt>
                <c:pt idx="362">
                  <c:v>2.6499999999999999E-2</c:v>
                </c:pt>
                <c:pt idx="363">
                  <c:v>2.6499999999999999E-2</c:v>
                </c:pt>
                <c:pt idx="364">
                  <c:v>2.6499999999999999E-2</c:v>
                </c:pt>
                <c:pt idx="365">
                  <c:v>2.6499999999999999E-2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0A-40A0-865C-D9DDBA95A97C}"/>
            </c:ext>
          </c:extLst>
        </c:ser>
        <c:ser>
          <c:idx val="1"/>
          <c:order val="1"/>
          <c:tx>
            <c:strRef>
              <c:f>Stroke!$D$4</c:f>
              <c:strCache>
                <c:ptCount val="1"/>
                <c:pt idx="0">
                  <c:v>PCI/Diabetes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Stroke!$B$5:$B$370</c:f>
              <c:numCache>
                <c:formatCode>General</c:formatCode>
                <c:ptCount val="366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</c:numCache>
            </c:numRef>
          </c:cat>
          <c:val>
            <c:numRef>
              <c:f>Stroke!$D$5:$D$370</c:f>
              <c:numCache>
                <c:formatCode>General</c:formatCode>
                <c:ptCount val="3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1.8E-3</c:v>
                </c:pt>
                <c:pt idx="10">
                  <c:v>1.8E-3</c:v>
                </c:pt>
                <c:pt idx="11">
                  <c:v>1.8E-3</c:v>
                </c:pt>
                <c:pt idx="12">
                  <c:v>1.8E-3</c:v>
                </c:pt>
                <c:pt idx="13">
                  <c:v>1.8E-3</c:v>
                </c:pt>
                <c:pt idx="14">
                  <c:v>1.8E-3</c:v>
                </c:pt>
                <c:pt idx="15">
                  <c:v>1.8E-3</c:v>
                </c:pt>
                <c:pt idx="16">
                  <c:v>1.8E-3</c:v>
                </c:pt>
                <c:pt idx="17">
                  <c:v>1.8E-3</c:v>
                </c:pt>
                <c:pt idx="18">
                  <c:v>1.8E-3</c:v>
                </c:pt>
                <c:pt idx="19">
                  <c:v>3.5999999999999999E-3</c:v>
                </c:pt>
                <c:pt idx="20">
                  <c:v>3.5999999999999999E-3</c:v>
                </c:pt>
                <c:pt idx="21">
                  <c:v>3.5999999999999999E-3</c:v>
                </c:pt>
                <c:pt idx="22">
                  <c:v>3.5999999999999999E-3</c:v>
                </c:pt>
                <c:pt idx="23">
                  <c:v>3.5999999999999999E-3</c:v>
                </c:pt>
                <c:pt idx="24">
                  <c:v>3.5999999999999999E-3</c:v>
                </c:pt>
                <c:pt idx="25">
                  <c:v>3.5999999999999999E-3</c:v>
                </c:pt>
                <c:pt idx="26">
                  <c:v>3.5999999999999999E-3</c:v>
                </c:pt>
                <c:pt idx="27">
                  <c:v>3.5999999999999999E-3</c:v>
                </c:pt>
                <c:pt idx="28">
                  <c:v>3.5999999999999999E-3</c:v>
                </c:pt>
                <c:pt idx="29">
                  <c:v>3.5999999999999999E-3</c:v>
                </c:pt>
                <c:pt idx="30">
                  <c:v>3.5999999999999999E-3</c:v>
                </c:pt>
                <c:pt idx="31">
                  <c:v>3.5999999999999999E-3</c:v>
                </c:pt>
                <c:pt idx="32">
                  <c:v>3.5999999999999999E-3</c:v>
                </c:pt>
                <c:pt idx="33">
                  <c:v>3.5999999999999999E-3</c:v>
                </c:pt>
                <c:pt idx="34">
                  <c:v>3.5999999999999999E-3</c:v>
                </c:pt>
                <c:pt idx="35">
                  <c:v>3.5999999999999999E-3</c:v>
                </c:pt>
                <c:pt idx="36">
                  <c:v>3.5999999999999999E-3</c:v>
                </c:pt>
                <c:pt idx="37">
                  <c:v>3.5999999999999999E-3</c:v>
                </c:pt>
                <c:pt idx="38">
                  <c:v>3.5999999999999999E-3</c:v>
                </c:pt>
                <c:pt idx="39">
                  <c:v>3.5999999999999999E-3</c:v>
                </c:pt>
                <c:pt idx="40">
                  <c:v>3.5999999999999999E-3</c:v>
                </c:pt>
                <c:pt idx="41">
                  <c:v>3.5999999999999999E-3</c:v>
                </c:pt>
                <c:pt idx="42">
                  <c:v>3.5999999999999999E-3</c:v>
                </c:pt>
                <c:pt idx="43">
                  <c:v>3.5999999999999999E-3</c:v>
                </c:pt>
                <c:pt idx="44">
                  <c:v>3.5999999999999999E-3</c:v>
                </c:pt>
                <c:pt idx="45">
                  <c:v>3.5999999999999999E-3</c:v>
                </c:pt>
                <c:pt idx="46">
                  <c:v>3.5999999999999999E-3</c:v>
                </c:pt>
                <c:pt idx="47">
                  <c:v>3.5999999999999999E-3</c:v>
                </c:pt>
                <c:pt idx="48">
                  <c:v>3.5999999999999999E-3</c:v>
                </c:pt>
                <c:pt idx="49">
                  <c:v>3.5999999999999999E-3</c:v>
                </c:pt>
                <c:pt idx="50">
                  <c:v>3.5999999999999999E-3</c:v>
                </c:pt>
                <c:pt idx="51">
                  <c:v>3.5999999999999999E-3</c:v>
                </c:pt>
                <c:pt idx="52">
                  <c:v>3.5999999999999999E-3</c:v>
                </c:pt>
                <c:pt idx="53">
                  <c:v>3.5999999999999999E-3</c:v>
                </c:pt>
                <c:pt idx="54">
                  <c:v>3.5999999999999999E-3</c:v>
                </c:pt>
                <c:pt idx="55">
                  <c:v>3.5999999999999999E-3</c:v>
                </c:pt>
                <c:pt idx="56">
                  <c:v>3.5999999999999999E-3</c:v>
                </c:pt>
                <c:pt idx="57">
                  <c:v>3.5999999999999999E-3</c:v>
                </c:pt>
                <c:pt idx="58">
                  <c:v>3.5999999999999999E-3</c:v>
                </c:pt>
                <c:pt idx="59">
                  <c:v>3.5999999999999999E-3</c:v>
                </c:pt>
                <c:pt idx="60">
                  <c:v>3.5999999999999999E-3</c:v>
                </c:pt>
                <c:pt idx="61">
                  <c:v>3.5999999999999999E-3</c:v>
                </c:pt>
                <c:pt idx="62">
                  <c:v>3.5999999999999999E-3</c:v>
                </c:pt>
                <c:pt idx="63">
                  <c:v>3.5999999999999999E-3</c:v>
                </c:pt>
                <c:pt idx="64">
                  <c:v>3.5999999999999999E-3</c:v>
                </c:pt>
                <c:pt idx="65">
                  <c:v>3.5999999999999999E-3</c:v>
                </c:pt>
                <c:pt idx="66">
                  <c:v>3.5999999999999999E-3</c:v>
                </c:pt>
                <c:pt idx="67">
                  <c:v>3.5999999999999999E-3</c:v>
                </c:pt>
                <c:pt idx="68">
                  <c:v>3.5999999999999999E-3</c:v>
                </c:pt>
                <c:pt idx="69">
                  <c:v>3.5999999999999999E-3</c:v>
                </c:pt>
                <c:pt idx="70">
                  <c:v>3.5999999999999999E-3</c:v>
                </c:pt>
                <c:pt idx="71">
                  <c:v>3.5999999999999999E-3</c:v>
                </c:pt>
                <c:pt idx="72">
                  <c:v>3.5999999999999999E-3</c:v>
                </c:pt>
                <c:pt idx="73">
                  <c:v>3.5999999999999999E-3</c:v>
                </c:pt>
                <c:pt idx="74">
                  <c:v>3.5999999999999999E-3</c:v>
                </c:pt>
                <c:pt idx="75">
                  <c:v>3.5999999999999999E-3</c:v>
                </c:pt>
                <c:pt idx="76">
                  <c:v>3.5999999999999999E-3</c:v>
                </c:pt>
                <c:pt idx="77">
                  <c:v>3.5999999999999999E-3</c:v>
                </c:pt>
                <c:pt idx="78">
                  <c:v>3.5999999999999999E-3</c:v>
                </c:pt>
                <c:pt idx="79">
                  <c:v>3.5999999999999999E-3</c:v>
                </c:pt>
                <c:pt idx="80">
                  <c:v>3.5999999999999999E-3</c:v>
                </c:pt>
                <c:pt idx="81">
                  <c:v>3.5999999999999999E-3</c:v>
                </c:pt>
                <c:pt idx="82">
                  <c:v>3.5999999999999999E-3</c:v>
                </c:pt>
                <c:pt idx="83">
                  <c:v>3.5999999999999999E-3</c:v>
                </c:pt>
                <c:pt idx="84">
                  <c:v>3.5999999999999999E-3</c:v>
                </c:pt>
                <c:pt idx="85">
                  <c:v>3.5999999999999999E-3</c:v>
                </c:pt>
                <c:pt idx="86">
                  <c:v>3.5999999999999999E-3</c:v>
                </c:pt>
                <c:pt idx="87">
                  <c:v>3.5999999999999999E-3</c:v>
                </c:pt>
                <c:pt idx="88">
                  <c:v>3.5999999999999999E-3</c:v>
                </c:pt>
                <c:pt idx="89">
                  <c:v>3.5999999999999999E-3</c:v>
                </c:pt>
                <c:pt idx="90">
                  <c:v>3.5999999999999999E-3</c:v>
                </c:pt>
                <c:pt idx="91">
                  <c:v>3.5999999999999999E-3</c:v>
                </c:pt>
                <c:pt idx="92">
                  <c:v>3.5999999999999999E-3</c:v>
                </c:pt>
                <c:pt idx="93">
                  <c:v>3.5999999999999999E-3</c:v>
                </c:pt>
                <c:pt idx="94">
                  <c:v>3.5999999999999999E-3</c:v>
                </c:pt>
                <c:pt idx="95">
                  <c:v>3.5999999999999999E-3</c:v>
                </c:pt>
                <c:pt idx="96">
                  <c:v>3.5999999999999999E-3</c:v>
                </c:pt>
                <c:pt idx="97">
                  <c:v>3.5999999999999999E-3</c:v>
                </c:pt>
                <c:pt idx="98">
                  <c:v>3.5999999999999999E-3</c:v>
                </c:pt>
                <c:pt idx="99">
                  <c:v>3.5999999999999999E-3</c:v>
                </c:pt>
                <c:pt idx="100">
                  <c:v>3.5999999999999999E-3</c:v>
                </c:pt>
                <c:pt idx="101">
                  <c:v>3.5999999999999999E-3</c:v>
                </c:pt>
                <c:pt idx="102">
                  <c:v>3.5999999999999999E-3</c:v>
                </c:pt>
                <c:pt idx="103">
                  <c:v>3.5999999999999999E-3</c:v>
                </c:pt>
                <c:pt idx="104">
                  <c:v>3.5999999999999999E-3</c:v>
                </c:pt>
                <c:pt idx="105">
                  <c:v>3.5999999999999999E-3</c:v>
                </c:pt>
                <c:pt idx="106">
                  <c:v>3.5999999999999999E-3</c:v>
                </c:pt>
                <c:pt idx="107">
                  <c:v>3.5999999999999999E-3</c:v>
                </c:pt>
                <c:pt idx="108">
                  <c:v>3.5999999999999999E-3</c:v>
                </c:pt>
                <c:pt idx="109">
                  <c:v>3.5999999999999999E-3</c:v>
                </c:pt>
                <c:pt idx="110">
                  <c:v>3.5999999999999999E-3</c:v>
                </c:pt>
                <c:pt idx="111">
                  <c:v>3.5999999999999999E-3</c:v>
                </c:pt>
                <c:pt idx="112">
                  <c:v>3.5999999999999999E-3</c:v>
                </c:pt>
                <c:pt idx="113">
                  <c:v>3.5999999999999999E-3</c:v>
                </c:pt>
                <c:pt idx="114">
                  <c:v>3.5999999999999999E-3</c:v>
                </c:pt>
                <c:pt idx="115">
                  <c:v>3.5999999999999999E-3</c:v>
                </c:pt>
                <c:pt idx="116">
                  <c:v>3.5999999999999999E-3</c:v>
                </c:pt>
                <c:pt idx="117">
                  <c:v>3.5999999999999999E-3</c:v>
                </c:pt>
                <c:pt idx="118">
                  <c:v>3.5999999999999999E-3</c:v>
                </c:pt>
                <c:pt idx="119">
                  <c:v>3.5999999999999999E-3</c:v>
                </c:pt>
                <c:pt idx="120">
                  <c:v>3.5999999999999999E-3</c:v>
                </c:pt>
                <c:pt idx="121">
                  <c:v>3.5999999999999999E-3</c:v>
                </c:pt>
                <c:pt idx="122">
                  <c:v>3.5999999999999999E-3</c:v>
                </c:pt>
                <c:pt idx="123">
                  <c:v>3.5999999999999999E-3</c:v>
                </c:pt>
                <c:pt idx="124">
                  <c:v>3.5999999999999999E-3</c:v>
                </c:pt>
                <c:pt idx="125">
                  <c:v>3.5999999999999999E-3</c:v>
                </c:pt>
                <c:pt idx="126">
                  <c:v>3.5999999999999999E-3</c:v>
                </c:pt>
                <c:pt idx="127">
                  <c:v>3.5999999999999999E-3</c:v>
                </c:pt>
                <c:pt idx="128">
                  <c:v>3.5999999999999999E-3</c:v>
                </c:pt>
                <c:pt idx="129">
                  <c:v>3.5999999999999999E-3</c:v>
                </c:pt>
                <c:pt idx="130">
                  <c:v>3.5999999999999999E-3</c:v>
                </c:pt>
                <c:pt idx="131">
                  <c:v>3.5999999999999999E-3</c:v>
                </c:pt>
                <c:pt idx="132">
                  <c:v>3.5999999999999999E-3</c:v>
                </c:pt>
                <c:pt idx="133">
                  <c:v>3.5999999999999999E-3</c:v>
                </c:pt>
                <c:pt idx="134">
                  <c:v>3.5999999999999999E-3</c:v>
                </c:pt>
                <c:pt idx="135">
                  <c:v>3.5999999999999999E-3</c:v>
                </c:pt>
                <c:pt idx="136">
                  <c:v>3.5999999999999999E-3</c:v>
                </c:pt>
                <c:pt idx="137">
                  <c:v>3.5999999999999999E-3</c:v>
                </c:pt>
                <c:pt idx="138">
                  <c:v>3.5999999999999999E-3</c:v>
                </c:pt>
                <c:pt idx="139">
                  <c:v>3.5999999999999999E-3</c:v>
                </c:pt>
                <c:pt idx="140">
                  <c:v>3.5999999999999999E-3</c:v>
                </c:pt>
                <c:pt idx="141">
                  <c:v>3.5999999999999999E-3</c:v>
                </c:pt>
                <c:pt idx="142">
                  <c:v>3.5999999999999999E-3</c:v>
                </c:pt>
                <c:pt idx="143">
                  <c:v>3.5999999999999999E-3</c:v>
                </c:pt>
                <c:pt idx="144">
                  <c:v>3.5999999999999999E-3</c:v>
                </c:pt>
                <c:pt idx="145">
                  <c:v>3.5999999999999999E-3</c:v>
                </c:pt>
                <c:pt idx="146">
                  <c:v>3.5999999999999999E-3</c:v>
                </c:pt>
                <c:pt idx="147">
                  <c:v>3.5999999999999999E-3</c:v>
                </c:pt>
                <c:pt idx="148">
                  <c:v>3.5999999999999999E-3</c:v>
                </c:pt>
                <c:pt idx="149">
                  <c:v>3.5999999999999999E-3</c:v>
                </c:pt>
                <c:pt idx="150">
                  <c:v>3.5999999999999999E-3</c:v>
                </c:pt>
                <c:pt idx="151">
                  <c:v>3.5999999999999999E-3</c:v>
                </c:pt>
                <c:pt idx="152">
                  <c:v>3.5999999999999999E-3</c:v>
                </c:pt>
                <c:pt idx="153">
                  <c:v>5.4000000000000003E-3</c:v>
                </c:pt>
                <c:pt idx="154">
                  <c:v>5.4000000000000003E-3</c:v>
                </c:pt>
                <c:pt idx="155">
                  <c:v>5.4000000000000003E-3</c:v>
                </c:pt>
                <c:pt idx="156">
                  <c:v>5.4000000000000003E-3</c:v>
                </c:pt>
                <c:pt idx="157">
                  <c:v>5.4000000000000003E-3</c:v>
                </c:pt>
                <c:pt idx="158">
                  <c:v>5.4000000000000003E-3</c:v>
                </c:pt>
                <c:pt idx="159">
                  <c:v>5.4000000000000003E-3</c:v>
                </c:pt>
                <c:pt idx="160">
                  <c:v>5.4000000000000003E-3</c:v>
                </c:pt>
                <c:pt idx="161">
                  <c:v>5.4000000000000003E-3</c:v>
                </c:pt>
                <c:pt idx="162">
                  <c:v>5.4000000000000003E-3</c:v>
                </c:pt>
                <c:pt idx="163">
                  <c:v>5.4000000000000003E-3</c:v>
                </c:pt>
                <c:pt idx="164">
                  <c:v>5.4000000000000003E-3</c:v>
                </c:pt>
                <c:pt idx="165">
                  <c:v>5.4000000000000003E-3</c:v>
                </c:pt>
                <c:pt idx="166">
                  <c:v>5.4000000000000003E-3</c:v>
                </c:pt>
                <c:pt idx="167">
                  <c:v>5.4000000000000003E-3</c:v>
                </c:pt>
                <c:pt idx="168">
                  <c:v>5.4000000000000003E-3</c:v>
                </c:pt>
                <c:pt idx="169">
                  <c:v>5.4000000000000003E-3</c:v>
                </c:pt>
                <c:pt idx="170">
                  <c:v>5.4000000000000003E-3</c:v>
                </c:pt>
                <c:pt idx="171">
                  <c:v>5.4000000000000003E-3</c:v>
                </c:pt>
                <c:pt idx="172">
                  <c:v>5.4000000000000003E-3</c:v>
                </c:pt>
                <c:pt idx="173">
                  <c:v>5.4000000000000003E-3</c:v>
                </c:pt>
                <c:pt idx="174">
                  <c:v>5.4000000000000003E-3</c:v>
                </c:pt>
                <c:pt idx="175">
                  <c:v>5.4000000000000003E-3</c:v>
                </c:pt>
                <c:pt idx="176">
                  <c:v>5.4000000000000003E-3</c:v>
                </c:pt>
                <c:pt idx="177">
                  <c:v>5.4000000000000003E-3</c:v>
                </c:pt>
                <c:pt idx="178">
                  <c:v>5.4000000000000003E-3</c:v>
                </c:pt>
                <c:pt idx="179">
                  <c:v>5.4000000000000003E-3</c:v>
                </c:pt>
                <c:pt idx="180">
                  <c:v>5.4000000000000003E-3</c:v>
                </c:pt>
                <c:pt idx="181">
                  <c:v>5.4000000000000003E-3</c:v>
                </c:pt>
                <c:pt idx="182">
                  <c:v>5.4000000000000003E-3</c:v>
                </c:pt>
                <c:pt idx="183">
                  <c:v>5.4000000000000003E-3</c:v>
                </c:pt>
                <c:pt idx="184">
                  <c:v>5.4000000000000003E-3</c:v>
                </c:pt>
                <c:pt idx="185">
                  <c:v>5.4000000000000003E-3</c:v>
                </c:pt>
                <c:pt idx="186">
                  <c:v>5.4000000000000003E-3</c:v>
                </c:pt>
                <c:pt idx="187">
                  <c:v>5.4000000000000003E-3</c:v>
                </c:pt>
                <c:pt idx="188">
                  <c:v>5.4000000000000003E-3</c:v>
                </c:pt>
                <c:pt idx="189">
                  <c:v>5.4000000000000003E-3</c:v>
                </c:pt>
                <c:pt idx="190">
                  <c:v>5.4000000000000003E-3</c:v>
                </c:pt>
                <c:pt idx="191">
                  <c:v>5.4000000000000003E-3</c:v>
                </c:pt>
                <c:pt idx="192">
                  <c:v>5.4000000000000003E-3</c:v>
                </c:pt>
                <c:pt idx="193">
                  <c:v>5.4000000000000003E-3</c:v>
                </c:pt>
                <c:pt idx="194">
                  <c:v>5.4000000000000003E-3</c:v>
                </c:pt>
                <c:pt idx="195">
                  <c:v>5.4000000000000003E-3</c:v>
                </c:pt>
                <c:pt idx="196">
                  <c:v>5.4000000000000003E-3</c:v>
                </c:pt>
                <c:pt idx="197">
                  <c:v>5.4000000000000003E-3</c:v>
                </c:pt>
                <c:pt idx="198">
                  <c:v>5.4000000000000003E-3</c:v>
                </c:pt>
                <c:pt idx="199">
                  <c:v>5.4000000000000003E-3</c:v>
                </c:pt>
                <c:pt idx="200">
                  <c:v>5.4000000000000003E-3</c:v>
                </c:pt>
                <c:pt idx="201">
                  <c:v>5.4000000000000003E-3</c:v>
                </c:pt>
                <c:pt idx="202">
                  <c:v>5.4000000000000003E-3</c:v>
                </c:pt>
                <c:pt idx="203">
                  <c:v>5.4000000000000003E-3</c:v>
                </c:pt>
                <c:pt idx="204">
                  <c:v>5.4000000000000003E-3</c:v>
                </c:pt>
                <c:pt idx="205">
                  <c:v>5.4000000000000003E-3</c:v>
                </c:pt>
                <c:pt idx="206">
                  <c:v>5.4000000000000003E-3</c:v>
                </c:pt>
                <c:pt idx="207">
                  <c:v>5.4000000000000003E-3</c:v>
                </c:pt>
                <c:pt idx="208">
                  <c:v>5.4000000000000003E-3</c:v>
                </c:pt>
                <c:pt idx="209">
                  <c:v>5.4000000000000003E-3</c:v>
                </c:pt>
                <c:pt idx="210">
                  <c:v>5.4000000000000003E-3</c:v>
                </c:pt>
                <c:pt idx="211">
                  <c:v>5.4000000000000003E-3</c:v>
                </c:pt>
                <c:pt idx="212">
                  <c:v>5.4000000000000003E-3</c:v>
                </c:pt>
                <c:pt idx="213">
                  <c:v>5.4000000000000003E-3</c:v>
                </c:pt>
                <c:pt idx="214">
                  <c:v>5.4000000000000003E-3</c:v>
                </c:pt>
                <c:pt idx="215">
                  <c:v>5.4000000000000003E-3</c:v>
                </c:pt>
                <c:pt idx="216">
                  <c:v>5.4000000000000003E-3</c:v>
                </c:pt>
                <c:pt idx="217">
                  <c:v>5.4000000000000003E-3</c:v>
                </c:pt>
                <c:pt idx="218">
                  <c:v>5.4000000000000003E-3</c:v>
                </c:pt>
                <c:pt idx="219">
                  <c:v>5.4000000000000003E-3</c:v>
                </c:pt>
                <c:pt idx="220">
                  <c:v>5.4000000000000003E-3</c:v>
                </c:pt>
                <c:pt idx="221">
                  <c:v>5.4000000000000003E-3</c:v>
                </c:pt>
                <c:pt idx="222">
                  <c:v>5.4000000000000003E-3</c:v>
                </c:pt>
                <c:pt idx="223">
                  <c:v>5.4000000000000003E-3</c:v>
                </c:pt>
                <c:pt idx="224">
                  <c:v>5.4000000000000003E-3</c:v>
                </c:pt>
                <c:pt idx="225">
                  <c:v>5.4000000000000003E-3</c:v>
                </c:pt>
                <c:pt idx="226">
                  <c:v>5.4000000000000003E-3</c:v>
                </c:pt>
                <c:pt idx="227">
                  <c:v>5.4000000000000003E-3</c:v>
                </c:pt>
                <c:pt idx="228">
                  <c:v>5.4000000000000003E-3</c:v>
                </c:pt>
                <c:pt idx="229">
                  <c:v>5.4000000000000003E-3</c:v>
                </c:pt>
                <c:pt idx="230">
                  <c:v>5.4000000000000003E-3</c:v>
                </c:pt>
                <c:pt idx="231">
                  <c:v>5.4000000000000003E-3</c:v>
                </c:pt>
                <c:pt idx="232">
                  <c:v>5.4000000000000003E-3</c:v>
                </c:pt>
                <c:pt idx="233">
                  <c:v>5.4000000000000003E-3</c:v>
                </c:pt>
                <c:pt idx="234">
                  <c:v>5.4000000000000003E-3</c:v>
                </c:pt>
                <c:pt idx="235">
                  <c:v>5.4000000000000003E-3</c:v>
                </c:pt>
                <c:pt idx="236">
                  <c:v>5.4000000000000003E-3</c:v>
                </c:pt>
                <c:pt idx="237">
                  <c:v>5.4000000000000003E-3</c:v>
                </c:pt>
                <c:pt idx="238">
                  <c:v>5.4000000000000003E-3</c:v>
                </c:pt>
                <c:pt idx="239">
                  <c:v>5.4000000000000003E-3</c:v>
                </c:pt>
                <c:pt idx="240">
                  <c:v>5.4000000000000003E-3</c:v>
                </c:pt>
                <c:pt idx="241">
                  <c:v>5.4000000000000003E-3</c:v>
                </c:pt>
                <c:pt idx="242">
                  <c:v>5.4000000000000003E-3</c:v>
                </c:pt>
                <c:pt idx="243">
                  <c:v>5.4000000000000003E-3</c:v>
                </c:pt>
                <c:pt idx="244">
                  <c:v>5.4000000000000003E-3</c:v>
                </c:pt>
                <c:pt idx="245">
                  <c:v>5.4000000000000003E-3</c:v>
                </c:pt>
                <c:pt idx="246">
                  <c:v>5.4000000000000003E-3</c:v>
                </c:pt>
                <c:pt idx="247">
                  <c:v>5.4000000000000003E-3</c:v>
                </c:pt>
                <c:pt idx="248">
                  <c:v>5.4000000000000003E-3</c:v>
                </c:pt>
                <c:pt idx="249">
                  <c:v>5.4000000000000003E-3</c:v>
                </c:pt>
                <c:pt idx="250">
                  <c:v>5.4000000000000003E-3</c:v>
                </c:pt>
                <c:pt idx="251">
                  <c:v>5.4000000000000003E-3</c:v>
                </c:pt>
                <c:pt idx="252">
                  <c:v>7.3000000000000001E-3</c:v>
                </c:pt>
                <c:pt idx="253">
                  <c:v>7.3000000000000001E-3</c:v>
                </c:pt>
                <c:pt idx="254">
                  <c:v>7.3000000000000001E-3</c:v>
                </c:pt>
                <c:pt idx="255">
                  <c:v>7.3000000000000001E-3</c:v>
                </c:pt>
                <c:pt idx="256">
                  <c:v>7.3000000000000001E-3</c:v>
                </c:pt>
                <c:pt idx="257">
                  <c:v>7.3000000000000001E-3</c:v>
                </c:pt>
                <c:pt idx="258">
                  <c:v>7.3000000000000001E-3</c:v>
                </c:pt>
                <c:pt idx="259">
                  <c:v>7.3000000000000001E-3</c:v>
                </c:pt>
                <c:pt idx="260">
                  <c:v>7.3000000000000001E-3</c:v>
                </c:pt>
                <c:pt idx="261">
                  <c:v>7.3000000000000001E-3</c:v>
                </c:pt>
                <c:pt idx="262">
                  <c:v>7.3000000000000001E-3</c:v>
                </c:pt>
                <c:pt idx="263">
                  <c:v>7.3000000000000001E-3</c:v>
                </c:pt>
                <c:pt idx="264">
                  <c:v>7.3000000000000001E-3</c:v>
                </c:pt>
                <c:pt idx="265">
                  <c:v>7.3000000000000001E-3</c:v>
                </c:pt>
                <c:pt idx="266">
                  <c:v>7.3000000000000001E-3</c:v>
                </c:pt>
                <c:pt idx="267">
                  <c:v>7.3000000000000001E-3</c:v>
                </c:pt>
                <c:pt idx="268">
                  <c:v>7.3000000000000001E-3</c:v>
                </c:pt>
                <c:pt idx="269">
                  <c:v>7.3000000000000001E-3</c:v>
                </c:pt>
                <c:pt idx="270">
                  <c:v>7.3000000000000001E-3</c:v>
                </c:pt>
                <c:pt idx="271">
                  <c:v>7.3000000000000001E-3</c:v>
                </c:pt>
                <c:pt idx="272">
                  <c:v>7.3000000000000001E-3</c:v>
                </c:pt>
                <c:pt idx="273">
                  <c:v>7.3000000000000001E-3</c:v>
                </c:pt>
                <c:pt idx="274">
                  <c:v>7.3000000000000001E-3</c:v>
                </c:pt>
                <c:pt idx="275">
                  <c:v>7.3000000000000001E-3</c:v>
                </c:pt>
                <c:pt idx="276">
                  <c:v>7.3000000000000001E-3</c:v>
                </c:pt>
                <c:pt idx="277">
                  <c:v>7.3000000000000001E-3</c:v>
                </c:pt>
                <c:pt idx="278">
                  <c:v>7.3000000000000001E-3</c:v>
                </c:pt>
                <c:pt idx="279">
                  <c:v>7.3000000000000001E-3</c:v>
                </c:pt>
                <c:pt idx="280">
                  <c:v>7.3000000000000001E-3</c:v>
                </c:pt>
                <c:pt idx="281">
                  <c:v>7.3000000000000001E-3</c:v>
                </c:pt>
                <c:pt idx="282">
                  <c:v>7.3000000000000001E-3</c:v>
                </c:pt>
                <c:pt idx="283">
                  <c:v>7.3000000000000001E-3</c:v>
                </c:pt>
                <c:pt idx="284">
                  <c:v>7.3000000000000001E-3</c:v>
                </c:pt>
                <c:pt idx="285">
                  <c:v>7.3000000000000001E-3</c:v>
                </c:pt>
                <c:pt idx="286">
                  <c:v>7.3000000000000001E-3</c:v>
                </c:pt>
                <c:pt idx="287">
                  <c:v>7.3000000000000001E-3</c:v>
                </c:pt>
                <c:pt idx="288">
                  <c:v>7.3000000000000001E-3</c:v>
                </c:pt>
                <c:pt idx="289">
                  <c:v>7.3000000000000001E-3</c:v>
                </c:pt>
                <c:pt idx="290">
                  <c:v>7.3000000000000001E-3</c:v>
                </c:pt>
                <c:pt idx="291">
                  <c:v>7.3000000000000001E-3</c:v>
                </c:pt>
                <c:pt idx="292">
                  <c:v>7.3000000000000001E-3</c:v>
                </c:pt>
                <c:pt idx="293">
                  <c:v>7.3000000000000001E-3</c:v>
                </c:pt>
                <c:pt idx="294">
                  <c:v>7.3000000000000001E-3</c:v>
                </c:pt>
                <c:pt idx="295">
                  <c:v>7.3000000000000001E-3</c:v>
                </c:pt>
                <c:pt idx="296">
                  <c:v>7.3000000000000001E-3</c:v>
                </c:pt>
                <c:pt idx="297">
                  <c:v>7.3000000000000001E-3</c:v>
                </c:pt>
                <c:pt idx="298">
                  <c:v>7.3000000000000001E-3</c:v>
                </c:pt>
                <c:pt idx="299">
                  <c:v>7.3000000000000001E-3</c:v>
                </c:pt>
                <c:pt idx="300">
                  <c:v>7.3000000000000001E-3</c:v>
                </c:pt>
                <c:pt idx="301">
                  <c:v>7.3000000000000001E-3</c:v>
                </c:pt>
                <c:pt idx="302">
                  <c:v>7.3000000000000001E-3</c:v>
                </c:pt>
                <c:pt idx="303">
                  <c:v>7.3000000000000001E-3</c:v>
                </c:pt>
                <c:pt idx="304">
                  <c:v>7.3000000000000001E-3</c:v>
                </c:pt>
                <c:pt idx="305">
                  <c:v>7.3000000000000001E-3</c:v>
                </c:pt>
                <c:pt idx="306">
                  <c:v>7.3000000000000001E-3</c:v>
                </c:pt>
                <c:pt idx="307">
                  <c:v>7.3000000000000001E-3</c:v>
                </c:pt>
                <c:pt idx="308">
                  <c:v>7.3000000000000001E-3</c:v>
                </c:pt>
                <c:pt idx="309">
                  <c:v>7.3000000000000001E-3</c:v>
                </c:pt>
                <c:pt idx="310">
                  <c:v>7.3000000000000001E-3</c:v>
                </c:pt>
                <c:pt idx="311">
                  <c:v>7.3000000000000001E-3</c:v>
                </c:pt>
                <c:pt idx="312">
                  <c:v>7.3000000000000001E-3</c:v>
                </c:pt>
                <c:pt idx="313">
                  <c:v>7.3000000000000001E-3</c:v>
                </c:pt>
                <c:pt idx="314">
                  <c:v>7.3000000000000001E-3</c:v>
                </c:pt>
                <c:pt idx="315">
                  <c:v>7.3000000000000001E-3</c:v>
                </c:pt>
                <c:pt idx="316">
                  <c:v>7.3000000000000001E-3</c:v>
                </c:pt>
                <c:pt idx="317">
                  <c:v>7.3000000000000001E-3</c:v>
                </c:pt>
                <c:pt idx="318">
                  <c:v>7.3000000000000001E-3</c:v>
                </c:pt>
                <c:pt idx="319">
                  <c:v>7.3000000000000001E-3</c:v>
                </c:pt>
                <c:pt idx="320">
                  <c:v>7.3000000000000001E-3</c:v>
                </c:pt>
                <c:pt idx="321">
                  <c:v>7.3000000000000001E-3</c:v>
                </c:pt>
                <c:pt idx="322">
                  <c:v>7.3000000000000001E-3</c:v>
                </c:pt>
                <c:pt idx="323">
                  <c:v>7.3000000000000001E-3</c:v>
                </c:pt>
                <c:pt idx="324">
                  <c:v>7.3000000000000001E-3</c:v>
                </c:pt>
                <c:pt idx="325">
                  <c:v>7.3000000000000001E-3</c:v>
                </c:pt>
                <c:pt idx="326">
                  <c:v>7.3000000000000001E-3</c:v>
                </c:pt>
                <c:pt idx="327">
                  <c:v>7.3000000000000001E-3</c:v>
                </c:pt>
                <c:pt idx="328">
                  <c:v>7.3000000000000001E-3</c:v>
                </c:pt>
                <c:pt idx="329">
                  <c:v>7.3000000000000001E-3</c:v>
                </c:pt>
                <c:pt idx="330">
                  <c:v>7.3000000000000001E-3</c:v>
                </c:pt>
                <c:pt idx="331">
                  <c:v>7.3000000000000001E-3</c:v>
                </c:pt>
                <c:pt idx="332">
                  <c:v>7.3000000000000001E-3</c:v>
                </c:pt>
                <c:pt idx="333">
                  <c:v>7.3000000000000001E-3</c:v>
                </c:pt>
                <c:pt idx="334">
                  <c:v>7.3000000000000001E-3</c:v>
                </c:pt>
                <c:pt idx="335">
                  <c:v>7.3000000000000001E-3</c:v>
                </c:pt>
                <c:pt idx="336">
                  <c:v>7.3000000000000001E-3</c:v>
                </c:pt>
                <c:pt idx="337">
                  <c:v>7.3000000000000001E-3</c:v>
                </c:pt>
                <c:pt idx="338">
                  <c:v>7.3000000000000001E-3</c:v>
                </c:pt>
                <c:pt idx="339">
                  <c:v>7.3000000000000001E-3</c:v>
                </c:pt>
                <c:pt idx="340">
                  <c:v>7.3000000000000001E-3</c:v>
                </c:pt>
                <c:pt idx="341">
                  <c:v>7.3000000000000001E-3</c:v>
                </c:pt>
                <c:pt idx="342">
                  <c:v>7.3000000000000001E-3</c:v>
                </c:pt>
                <c:pt idx="343">
                  <c:v>7.3000000000000001E-3</c:v>
                </c:pt>
                <c:pt idx="344">
                  <c:v>7.3000000000000001E-3</c:v>
                </c:pt>
                <c:pt idx="345">
                  <c:v>7.3000000000000001E-3</c:v>
                </c:pt>
                <c:pt idx="346">
                  <c:v>7.3000000000000001E-3</c:v>
                </c:pt>
                <c:pt idx="347">
                  <c:v>7.3000000000000001E-3</c:v>
                </c:pt>
                <c:pt idx="348">
                  <c:v>7.3000000000000001E-3</c:v>
                </c:pt>
                <c:pt idx="349">
                  <c:v>7.3000000000000001E-3</c:v>
                </c:pt>
                <c:pt idx="350">
                  <c:v>7.3000000000000001E-3</c:v>
                </c:pt>
                <c:pt idx="351">
                  <c:v>7.3000000000000001E-3</c:v>
                </c:pt>
                <c:pt idx="352">
                  <c:v>7.3000000000000001E-3</c:v>
                </c:pt>
                <c:pt idx="353">
                  <c:v>7.3000000000000001E-3</c:v>
                </c:pt>
                <c:pt idx="354">
                  <c:v>7.3000000000000001E-3</c:v>
                </c:pt>
                <c:pt idx="355">
                  <c:v>7.3000000000000001E-3</c:v>
                </c:pt>
                <c:pt idx="356">
                  <c:v>7.3000000000000001E-3</c:v>
                </c:pt>
                <c:pt idx="357">
                  <c:v>7.3000000000000001E-3</c:v>
                </c:pt>
                <c:pt idx="358">
                  <c:v>7.3000000000000001E-3</c:v>
                </c:pt>
                <c:pt idx="359">
                  <c:v>7.3000000000000001E-3</c:v>
                </c:pt>
                <c:pt idx="360">
                  <c:v>7.3000000000000001E-3</c:v>
                </c:pt>
                <c:pt idx="361">
                  <c:v>7.3000000000000001E-3</c:v>
                </c:pt>
                <c:pt idx="362">
                  <c:v>7.3000000000000001E-3</c:v>
                </c:pt>
                <c:pt idx="363">
                  <c:v>7.3000000000000001E-3</c:v>
                </c:pt>
                <c:pt idx="364">
                  <c:v>7.3000000000000001E-3</c:v>
                </c:pt>
                <c:pt idx="365">
                  <c:v>7.3000000000000001E-3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0A-40A0-865C-D9DDBA95A97C}"/>
            </c:ext>
          </c:extLst>
        </c:ser>
        <c:ser>
          <c:idx val="2"/>
          <c:order val="2"/>
          <c:tx>
            <c:strRef>
              <c:f>Stroke!$E$4</c:f>
              <c:strCache>
                <c:ptCount val="1"/>
                <c:pt idx="0">
                  <c:v>CABG/No Diabetes</c:v>
                </c:pt>
              </c:strCache>
            </c:strRef>
          </c:tx>
          <c:spPr>
            <a:ln w="28575" cap="rnd">
              <a:noFill/>
              <a:prstDash val="solid"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C00000"/>
                </a:solidFill>
                <a:prstDash val="sysDash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Stroke!$B$5:$B$370</c:f>
              <c:numCache>
                <c:formatCode>General</c:formatCode>
                <c:ptCount val="366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</c:numCache>
            </c:numRef>
          </c:cat>
          <c:val>
            <c:numRef>
              <c:f>Stroke!$E$5:$E$370</c:f>
              <c:numCache>
                <c:formatCode>General</c:formatCode>
                <c:ptCount val="3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5.9999999999999995E-4</c:v>
                </c:pt>
                <c:pt idx="4">
                  <c:v>1.1999999999999999E-3</c:v>
                </c:pt>
                <c:pt idx="5">
                  <c:v>1.8E-3</c:v>
                </c:pt>
                <c:pt idx="6">
                  <c:v>2.3999999999999998E-3</c:v>
                </c:pt>
                <c:pt idx="7">
                  <c:v>2.3999999999999998E-3</c:v>
                </c:pt>
                <c:pt idx="8">
                  <c:v>3.0000000000000001E-3</c:v>
                </c:pt>
                <c:pt idx="9">
                  <c:v>3.7000000000000002E-3</c:v>
                </c:pt>
                <c:pt idx="10">
                  <c:v>3.7000000000000002E-3</c:v>
                </c:pt>
                <c:pt idx="11">
                  <c:v>3.7000000000000002E-3</c:v>
                </c:pt>
                <c:pt idx="12">
                  <c:v>3.7000000000000002E-3</c:v>
                </c:pt>
                <c:pt idx="13">
                  <c:v>4.3E-3</c:v>
                </c:pt>
                <c:pt idx="14">
                  <c:v>4.3E-3</c:v>
                </c:pt>
                <c:pt idx="15">
                  <c:v>4.3E-3</c:v>
                </c:pt>
                <c:pt idx="16">
                  <c:v>4.3E-3</c:v>
                </c:pt>
                <c:pt idx="17">
                  <c:v>4.3E-3</c:v>
                </c:pt>
                <c:pt idx="18">
                  <c:v>4.3E-3</c:v>
                </c:pt>
                <c:pt idx="19">
                  <c:v>4.3E-3</c:v>
                </c:pt>
                <c:pt idx="20">
                  <c:v>4.3E-3</c:v>
                </c:pt>
                <c:pt idx="21">
                  <c:v>4.3E-3</c:v>
                </c:pt>
                <c:pt idx="22">
                  <c:v>4.3E-3</c:v>
                </c:pt>
                <c:pt idx="23">
                  <c:v>4.8999999999999998E-3</c:v>
                </c:pt>
                <c:pt idx="24">
                  <c:v>4.8999999999999998E-3</c:v>
                </c:pt>
                <c:pt idx="25">
                  <c:v>4.8999999999999998E-3</c:v>
                </c:pt>
                <c:pt idx="26">
                  <c:v>4.8999999999999998E-3</c:v>
                </c:pt>
                <c:pt idx="27">
                  <c:v>5.4999999999999997E-3</c:v>
                </c:pt>
                <c:pt idx="28">
                  <c:v>5.4999999999999997E-3</c:v>
                </c:pt>
                <c:pt idx="29">
                  <c:v>5.4999999999999997E-3</c:v>
                </c:pt>
                <c:pt idx="30">
                  <c:v>5.4999999999999997E-3</c:v>
                </c:pt>
                <c:pt idx="31">
                  <c:v>6.1000000000000004E-3</c:v>
                </c:pt>
                <c:pt idx="32">
                  <c:v>6.7000000000000002E-3</c:v>
                </c:pt>
                <c:pt idx="33">
                  <c:v>6.7000000000000002E-3</c:v>
                </c:pt>
                <c:pt idx="34">
                  <c:v>7.3000000000000001E-3</c:v>
                </c:pt>
                <c:pt idx="35">
                  <c:v>7.3000000000000001E-3</c:v>
                </c:pt>
                <c:pt idx="36">
                  <c:v>7.3000000000000001E-3</c:v>
                </c:pt>
                <c:pt idx="37">
                  <c:v>7.3000000000000001E-3</c:v>
                </c:pt>
                <c:pt idx="38">
                  <c:v>7.3000000000000001E-3</c:v>
                </c:pt>
                <c:pt idx="39">
                  <c:v>7.3000000000000001E-3</c:v>
                </c:pt>
                <c:pt idx="40">
                  <c:v>7.3000000000000001E-3</c:v>
                </c:pt>
                <c:pt idx="41">
                  <c:v>7.3000000000000001E-3</c:v>
                </c:pt>
                <c:pt idx="42">
                  <c:v>7.3000000000000001E-3</c:v>
                </c:pt>
                <c:pt idx="43">
                  <c:v>7.3000000000000001E-3</c:v>
                </c:pt>
                <c:pt idx="44">
                  <c:v>7.3000000000000001E-3</c:v>
                </c:pt>
                <c:pt idx="45">
                  <c:v>7.3000000000000001E-3</c:v>
                </c:pt>
                <c:pt idx="46">
                  <c:v>7.3000000000000001E-3</c:v>
                </c:pt>
                <c:pt idx="47">
                  <c:v>7.3000000000000001E-3</c:v>
                </c:pt>
                <c:pt idx="48">
                  <c:v>7.3000000000000001E-3</c:v>
                </c:pt>
                <c:pt idx="49">
                  <c:v>7.3000000000000001E-3</c:v>
                </c:pt>
                <c:pt idx="50">
                  <c:v>7.3000000000000001E-3</c:v>
                </c:pt>
                <c:pt idx="51">
                  <c:v>7.3000000000000001E-3</c:v>
                </c:pt>
                <c:pt idx="52">
                  <c:v>7.3000000000000001E-3</c:v>
                </c:pt>
                <c:pt idx="53">
                  <c:v>7.3000000000000001E-3</c:v>
                </c:pt>
                <c:pt idx="54">
                  <c:v>7.3000000000000001E-3</c:v>
                </c:pt>
                <c:pt idx="55">
                  <c:v>7.3000000000000001E-3</c:v>
                </c:pt>
                <c:pt idx="56">
                  <c:v>7.3000000000000001E-3</c:v>
                </c:pt>
                <c:pt idx="57">
                  <c:v>7.3000000000000001E-3</c:v>
                </c:pt>
                <c:pt idx="58">
                  <c:v>7.3000000000000001E-3</c:v>
                </c:pt>
                <c:pt idx="59">
                  <c:v>7.3000000000000001E-3</c:v>
                </c:pt>
                <c:pt idx="60">
                  <c:v>7.3000000000000001E-3</c:v>
                </c:pt>
                <c:pt idx="61">
                  <c:v>8.0000000000000002E-3</c:v>
                </c:pt>
                <c:pt idx="62">
                  <c:v>8.0000000000000002E-3</c:v>
                </c:pt>
                <c:pt idx="63">
                  <c:v>8.0000000000000002E-3</c:v>
                </c:pt>
                <c:pt idx="64">
                  <c:v>8.0000000000000002E-3</c:v>
                </c:pt>
                <c:pt idx="65">
                  <c:v>8.0000000000000002E-3</c:v>
                </c:pt>
                <c:pt idx="66">
                  <c:v>8.0000000000000002E-3</c:v>
                </c:pt>
                <c:pt idx="67">
                  <c:v>8.6E-3</c:v>
                </c:pt>
                <c:pt idx="68">
                  <c:v>8.6E-3</c:v>
                </c:pt>
                <c:pt idx="69">
                  <c:v>8.6E-3</c:v>
                </c:pt>
                <c:pt idx="70">
                  <c:v>8.6E-3</c:v>
                </c:pt>
                <c:pt idx="71">
                  <c:v>8.6E-3</c:v>
                </c:pt>
                <c:pt idx="72">
                  <c:v>8.6E-3</c:v>
                </c:pt>
                <c:pt idx="73">
                  <c:v>8.6E-3</c:v>
                </c:pt>
                <c:pt idx="74">
                  <c:v>8.6E-3</c:v>
                </c:pt>
                <c:pt idx="75">
                  <c:v>8.6E-3</c:v>
                </c:pt>
                <c:pt idx="76">
                  <c:v>8.6E-3</c:v>
                </c:pt>
                <c:pt idx="77">
                  <c:v>8.6E-3</c:v>
                </c:pt>
                <c:pt idx="78">
                  <c:v>8.6E-3</c:v>
                </c:pt>
                <c:pt idx="79">
                  <c:v>8.6E-3</c:v>
                </c:pt>
                <c:pt idx="80">
                  <c:v>8.6E-3</c:v>
                </c:pt>
                <c:pt idx="81">
                  <c:v>8.6E-3</c:v>
                </c:pt>
                <c:pt idx="82">
                  <c:v>8.6E-3</c:v>
                </c:pt>
                <c:pt idx="83">
                  <c:v>8.6E-3</c:v>
                </c:pt>
                <c:pt idx="84">
                  <c:v>8.6E-3</c:v>
                </c:pt>
                <c:pt idx="85">
                  <c:v>8.6E-3</c:v>
                </c:pt>
                <c:pt idx="86">
                  <c:v>8.6E-3</c:v>
                </c:pt>
                <c:pt idx="87">
                  <c:v>8.6E-3</c:v>
                </c:pt>
                <c:pt idx="88">
                  <c:v>8.6E-3</c:v>
                </c:pt>
                <c:pt idx="89">
                  <c:v>8.6E-3</c:v>
                </c:pt>
                <c:pt idx="90">
                  <c:v>8.6E-3</c:v>
                </c:pt>
                <c:pt idx="91">
                  <c:v>8.6E-3</c:v>
                </c:pt>
                <c:pt idx="92">
                  <c:v>8.6E-3</c:v>
                </c:pt>
                <c:pt idx="93">
                  <c:v>8.6E-3</c:v>
                </c:pt>
                <c:pt idx="94">
                  <c:v>8.6E-3</c:v>
                </c:pt>
                <c:pt idx="95">
                  <c:v>8.6E-3</c:v>
                </c:pt>
                <c:pt idx="96">
                  <c:v>8.6E-3</c:v>
                </c:pt>
                <c:pt idx="97">
                  <c:v>8.6E-3</c:v>
                </c:pt>
                <c:pt idx="98">
                  <c:v>8.6E-3</c:v>
                </c:pt>
                <c:pt idx="99">
                  <c:v>8.6E-3</c:v>
                </c:pt>
                <c:pt idx="100">
                  <c:v>8.6E-3</c:v>
                </c:pt>
                <c:pt idx="101">
                  <c:v>8.6E-3</c:v>
                </c:pt>
                <c:pt idx="102">
                  <c:v>8.6E-3</c:v>
                </c:pt>
                <c:pt idx="103">
                  <c:v>8.6E-3</c:v>
                </c:pt>
                <c:pt idx="104">
                  <c:v>8.6E-3</c:v>
                </c:pt>
                <c:pt idx="105">
                  <c:v>8.6E-3</c:v>
                </c:pt>
                <c:pt idx="106">
                  <c:v>8.6E-3</c:v>
                </c:pt>
                <c:pt idx="107">
                  <c:v>8.6E-3</c:v>
                </c:pt>
                <c:pt idx="108">
                  <c:v>8.6E-3</c:v>
                </c:pt>
                <c:pt idx="109">
                  <c:v>8.6E-3</c:v>
                </c:pt>
                <c:pt idx="110">
                  <c:v>8.6E-3</c:v>
                </c:pt>
                <c:pt idx="111">
                  <c:v>8.6E-3</c:v>
                </c:pt>
                <c:pt idx="112">
                  <c:v>8.6E-3</c:v>
                </c:pt>
                <c:pt idx="113">
                  <c:v>8.6E-3</c:v>
                </c:pt>
                <c:pt idx="114">
                  <c:v>8.6E-3</c:v>
                </c:pt>
                <c:pt idx="115">
                  <c:v>8.6E-3</c:v>
                </c:pt>
                <c:pt idx="116">
                  <c:v>8.6E-3</c:v>
                </c:pt>
                <c:pt idx="117">
                  <c:v>8.6E-3</c:v>
                </c:pt>
                <c:pt idx="118">
                  <c:v>8.6E-3</c:v>
                </c:pt>
                <c:pt idx="119">
                  <c:v>8.6E-3</c:v>
                </c:pt>
                <c:pt idx="120">
                  <c:v>8.6E-3</c:v>
                </c:pt>
                <c:pt idx="121">
                  <c:v>8.6E-3</c:v>
                </c:pt>
                <c:pt idx="122">
                  <c:v>8.6E-3</c:v>
                </c:pt>
                <c:pt idx="123">
                  <c:v>8.6E-3</c:v>
                </c:pt>
                <c:pt idx="124">
                  <c:v>8.6E-3</c:v>
                </c:pt>
                <c:pt idx="125">
                  <c:v>8.6E-3</c:v>
                </c:pt>
                <c:pt idx="126">
                  <c:v>8.6E-3</c:v>
                </c:pt>
                <c:pt idx="127">
                  <c:v>8.6E-3</c:v>
                </c:pt>
                <c:pt idx="128">
                  <c:v>8.6E-3</c:v>
                </c:pt>
                <c:pt idx="129">
                  <c:v>8.6E-3</c:v>
                </c:pt>
                <c:pt idx="130">
                  <c:v>8.6E-3</c:v>
                </c:pt>
                <c:pt idx="131">
                  <c:v>8.6E-3</c:v>
                </c:pt>
                <c:pt idx="132">
                  <c:v>8.6E-3</c:v>
                </c:pt>
                <c:pt idx="133">
                  <c:v>8.6E-3</c:v>
                </c:pt>
                <c:pt idx="134">
                  <c:v>8.6E-3</c:v>
                </c:pt>
                <c:pt idx="135">
                  <c:v>8.6E-3</c:v>
                </c:pt>
                <c:pt idx="136">
                  <c:v>8.6E-3</c:v>
                </c:pt>
                <c:pt idx="137">
                  <c:v>8.6E-3</c:v>
                </c:pt>
                <c:pt idx="138">
                  <c:v>8.6E-3</c:v>
                </c:pt>
                <c:pt idx="139">
                  <c:v>8.6E-3</c:v>
                </c:pt>
                <c:pt idx="140">
                  <c:v>8.6E-3</c:v>
                </c:pt>
                <c:pt idx="141">
                  <c:v>8.6E-3</c:v>
                </c:pt>
                <c:pt idx="142">
                  <c:v>8.6E-3</c:v>
                </c:pt>
                <c:pt idx="143">
                  <c:v>8.6E-3</c:v>
                </c:pt>
                <c:pt idx="144">
                  <c:v>8.6E-3</c:v>
                </c:pt>
                <c:pt idx="145">
                  <c:v>8.6E-3</c:v>
                </c:pt>
                <c:pt idx="146">
                  <c:v>8.6E-3</c:v>
                </c:pt>
                <c:pt idx="147">
                  <c:v>8.6E-3</c:v>
                </c:pt>
                <c:pt idx="148">
                  <c:v>8.6E-3</c:v>
                </c:pt>
                <c:pt idx="149">
                  <c:v>8.6E-3</c:v>
                </c:pt>
                <c:pt idx="150">
                  <c:v>8.6E-3</c:v>
                </c:pt>
                <c:pt idx="151">
                  <c:v>8.6E-3</c:v>
                </c:pt>
                <c:pt idx="152">
                  <c:v>8.6E-3</c:v>
                </c:pt>
                <c:pt idx="153">
                  <c:v>8.6E-3</c:v>
                </c:pt>
                <c:pt idx="154">
                  <c:v>8.6E-3</c:v>
                </c:pt>
                <c:pt idx="155">
                  <c:v>8.6E-3</c:v>
                </c:pt>
                <c:pt idx="156">
                  <c:v>8.6E-3</c:v>
                </c:pt>
                <c:pt idx="157">
                  <c:v>8.6E-3</c:v>
                </c:pt>
                <c:pt idx="158">
                  <c:v>8.6E-3</c:v>
                </c:pt>
                <c:pt idx="159">
                  <c:v>8.6E-3</c:v>
                </c:pt>
                <c:pt idx="160">
                  <c:v>8.6E-3</c:v>
                </c:pt>
                <c:pt idx="161">
                  <c:v>8.6E-3</c:v>
                </c:pt>
                <c:pt idx="162">
                  <c:v>8.6E-3</c:v>
                </c:pt>
                <c:pt idx="163">
                  <c:v>8.6E-3</c:v>
                </c:pt>
                <c:pt idx="164">
                  <c:v>8.6E-3</c:v>
                </c:pt>
                <c:pt idx="165">
                  <c:v>8.6E-3</c:v>
                </c:pt>
                <c:pt idx="166">
                  <c:v>8.6E-3</c:v>
                </c:pt>
                <c:pt idx="167">
                  <c:v>8.6E-3</c:v>
                </c:pt>
                <c:pt idx="168">
                  <c:v>8.6E-3</c:v>
                </c:pt>
                <c:pt idx="169">
                  <c:v>8.6E-3</c:v>
                </c:pt>
                <c:pt idx="170">
                  <c:v>8.6E-3</c:v>
                </c:pt>
                <c:pt idx="171">
                  <c:v>8.6E-3</c:v>
                </c:pt>
                <c:pt idx="172">
                  <c:v>8.6E-3</c:v>
                </c:pt>
                <c:pt idx="173">
                  <c:v>8.6E-3</c:v>
                </c:pt>
                <c:pt idx="174">
                  <c:v>8.6E-3</c:v>
                </c:pt>
                <c:pt idx="175">
                  <c:v>8.6E-3</c:v>
                </c:pt>
                <c:pt idx="176">
                  <c:v>8.6E-3</c:v>
                </c:pt>
                <c:pt idx="177">
                  <c:v>8.6E-3</c:v>
                </c:pt>
                <c:pt idx="178">
                  <c:v>8.6E-3</c:v>
                </c:pt>
                <c:pt idx="179">
                  <c:v>8.6E-3</c:v>
                </c:pt>
                <c:pt idx="180">
                  <c:v>8.6E-3</c:v>
                </c:pt>
                <c:pt idx="181">
                  <c:v>8.6E-3</c:v>
                </c:pt>
                <c:pt idx="182">
                  <c:v>8.6E-3</c:v>
                </c:pt>
                <c:pt idx="183">
                  <c:v>8.6E-3</c:v>
                </c:pt>
                <c:pt idx="184">
                  <c:v>8.6E-3</c:v>
                </c:pt>
                <c:pt idx="185">
                  <c:v>8.6E-3</c:v>
                </c:pt>
                <c:pt idx="186">
                  <c:v>8.6E-3</c:v>
                </c:pt>
                <c:pt idx="187">
                  <c:v>8.6E-3</c:v>
                </c:pt>
                <c:pt idx="188">
                  <c:v>8.6E-3</c:v>
                </c:pt>
                <c:pt idx="189">
                  <c:v>8.6E-3</c:v>
                </c:pt>
                <c:pt idx="190">
                  <c:v>8.6E-3</c:v>
                </c:pt>
                <c:pt idx="191">
                  <c:v>8.6E-3</c:v>
                </c:pt>
                <c:pt idx="192">
                  <c:v>8.6E-3</c:v>
                </c:pt>
                <c:pt idx="193">
                  <c:v>8.6E-3</c:v>
                </c:pt>
                <c:pt idx="194">
                  <c:v>8.6E-3</c:v>
                </c:pt>
                <c:pt idx="195">
                  <c:v>8.6E-3</c:v>
                </c:pt>
                <c:pt idx="196">
                  <c:v>8.6E-3</c:v>
                </c:pt>
                <c:pt idx="197">
                  <c:v>8.6E-3</c:v>
                </c:pt>
                <c:pt idx="198">
                  <c:v>8.6E-3</c:v>
                </c:pt>
                <c:pt idx="199">
                  <c:v>8.6E-3</c:v>
                </c:pt>
                <c:pt idx="200">
                  <c:v>8.6E-3</c:v>
                </c:pt>
                <c:pt idx="201">
                  <c:v>8.6E-3</c:v>
                </c:pt>
                <c:pt idx="202">
                  <c:v>8.6E-3</c:v>
                </c:pt>
                <c:pt idx="203">
                  <c:v>8.6E-3</c:v>
                </c:pt>
                <c:pt idx="204">
                  <c:v>8.6E-3</c:v>
                </c:pt>
                <c:pt idx="205">
                  <c:v>8.6E-3</c:v>
                </c:pt>
                <c:pt idx="206">
                  <c:v>8.6E-3</c:v>
                </c:pt>
                <c:pt idx="207">
                  <c:v>8.6E-3</c:v>
                </c:pt>
                <c:pt idx="208">
                  <c:v>9.1999999999999998E-3</c:v>
                </c:pt>
                <c:pt idx="209">
                  <c:v>9.1999999999999998E-3</c:v>
                </c:pt>
                <c:pt idx="210">
                  <c:v>9.1999999999999998E-3</c:v>
                </c:pt>
                <c:pt idx="211">
                  <c:v>9.1999999999999998E-3</c:v>
                </c:pt>
                <c:pt idx="212">
                  <c:v>9.1999999999999998E-3</c:v>
                </c:pt>
                <c:pt idx="213">
                  <c:v>9.1999999999999998E-3</c:v>
                </c:pt>
                <c:pt idx="214">
                  <c:v>9.1999999999999998E-3</c:v>
                </c:pt>
                <c:pt idx="215">
                  <c:v>9.1999999999999998E-3</c:v>
                </c:pt>
                <c:pt idx="216">
                  <c:v>9.1999999999999998E-3</c:v>
                </c:pt>
                <c:pt idx="217">
                  <c:v>9.1999999999999998E-3</c:v>
                </c:pt>
                <c:pt idx="218">
                  <c:v>9.1999999999999998E-3</c:v>
                </c:pt>
                <c:pt idx="219">
                  <c:v>9.1999999999999998E-3</c:v>
                </c:pt>
                <c:pt idx="220">
                  <c:v>9.1999999999999998E-3</c:v>
                </c:pt>
                <c:pt idx="221">
                  <c:v>9.1999999999999998E-3</c:v>
                </c:pt>
                <c:pt idx="222">
                  <c:v>9.1999999999999998E-3</c:v>
                </c:pt>
                <c:pt idx="223">
                  <c:v>9.1999999999999998E-3</c:v>
                </c:pt>
                <c:pt idx="224">
                  <c:v>9.1999999999999998E-3</c:v>
                </c:pt>
                <c:pt idx="225">
                  <c:v>9.1999999999999998E-3</c:v>
                </c:pt>
                <c:pt idx="226">
                  <c:v>9.1999999999999998E-3</c:v>
                </c:pt>
                <c:pt idx="227">
                  <c:v>9.1999999999999998E-3</c:v>
                </c:pt>
                <c:pt idx="228">
                  <c:v>9.1999999999999998E-3</c:v>
                </c:pt>
                <c:pt idx="229">
                  <c:v>9.1999999999999998E-3</c:v>
                </c:pt>
                <c:pt idx="230">
                  <c:v>9.1999999999999998E-3</c:v>
                </c:pt>
                <c:pt idx="231">
                  <c:v>9.1999999999999998E-3</c:v>
                </c:pt>
                <c:pt idx="232">
                  <c:v>9.1999999999999998E-3</c:v>
                </c:pt>
                <c:pt idx="233">
                  <c:v>9.1999999999999998E-3</c:v>
                </c:pt>
                <c:pt idx="234">
                  <c:v>9.7999999999999997E-3</c:v>
                </c:pt>
                <c:pt idx="235">
                  <c:v>9.7999999999999997E-3</c:v>
                </c:pt>
                <c:pt idx="236">
                  <c:v>9.7999999999999997E-3</c:v>
                </c:pt>
                <c:pt idx="237">
                  <c:v>9.7999999999999997E-3</c:v>
                </c:pt>
                <c:pt idx="238">
                  <c:v>9.7999999999999997E-3</c:v>
                </c:pt>
                <c:pt idx="239">
                  <c:v>9.7999999999999997E-3</c:v>
                </c:pt>
                <c:pt idx="240">
                  <c:v>9.7999999999999997E-3</c:v>
                </c:pt>
                <c:pt idx="241">
                  <c:v>9.7999999999999997E-3</c:v>
                </c:pt>
                <c:pt idx="242">
                  <c:v>9.7999999999999997E-3</c:v>
                </c:pt>
                <c:pt idx="243">
                  <c:v>9.7999999999999997E-3</c:v>
                </c:pt>
                <c:pt idx="244">
                  <c:v>9.7999999999999997E-3</c:v>
                </c:pt>
                <c:pt idx="245">
                  <c:v>9.7999999999999997E-3</c:v>
                </c:pt>
                <c:pt idx="246">
                  <c:v>9.7999999999999997E-3</c:v>
                </c:pt>
                <c:pt idx="247">
                  <c:v>9.7999999999999997E-3</c:v>
                </c:pt>
                <c:pt idx="248">
                  <c:v>9.7999999999999997E-3</c:v>
                </c:pt>
                <c:pt idx="249">
                  <c:v>9.7999999999999997E-3</c:v>
                </c:pt>
                <c:pt idx="250">
                  <c:v>9.7999999999999997E-3</c:v>
                </c:pt>
                <c:pt idx="251">
                  <c:v>9.7999999999999997E-3</c:v>
                </c:pt>
                <c:pt idx="252">
                  <c:v>9.7999999999999997E-3</c:v>
                </c:pt>
                <c:pt idx="253">
                  <c:v>9.7999999999999997E-3</c:v>
                </c:pt>
                <c:pt idx="254">
                  <c:v>9.7999999999999997E-3</c:v>
                </c:pt>
                <c:pt idx="255">
                  <c:v>9.7999999999999997E-3</c:v>
                </c:pt>
                <c:pt idx="256">
                  <c:v>9.7999999999999997E-3</c:v>
                </c:pt>
                <c:pt idx="257">
                  <c:v>9.7999999999999997E-3</c:v>
                </c:pt>
                <c:pt idx="258">
                  <c:v>9.7999999999999997E-3</c:v>
                </c:pt>
                <c:pt idx="259">
                  <c:v>9.7999999999999997E-3</c:v>
                </c:pt>
                <c:pt idx="260">
                  <c:v>9.7999999999999997E-3</c:v>
                </c:pt>
                <c:pt idx="261">
                  <c:v>9.7999999999999997E-3</c:v>
                </c:pt>
                <c:pt idx="262">
                  <c:v>9.7999999999999997E-3</c:v>
                </c:pt>
                <c:pt idx="263">
                  <c:v>9.7999999999999997E-3</c:v>
                </c:pt>
                <c:pt idx="264">
                  <c:v>1.0500000000000001E-2</c:v>
                </c:pt>
                <c:pt idx="265">
                  <c:v>1.0500000000000001E-2</c:v>
                </c:pt>
                <c:pt idx="266">
                  <c:v>1.0500000000000001E-2</c:v>
                </c:pt>
                <c:pt idx="267">
                  <c:v>1.0500000000000001E-2</c:v>
                </c:pt>
                <c:pt idx="268">
                  <c:v>1.0500000000000001E-2</c:v>
                </c:pt>
                <c:pt idx="269">
                  <c:v>1.0500000000000001E-2</c:v>
                </c:pt>
                <c:pt idx="270">
                  <c:v>1.0500000000000001E-2</c:v>
                </c:pt>
                <c:pt idx="271">
                  <c:v>1.0500000000000001E-2</c:v>
                </c:pt>
                <c:pt idx="272">
                  <c:v>1.0500000000000001E-2</c:v>
                </c:pt>
                <c:pt idx="273">
                  <c:v>1.0500000000000001E-2</c:v>
                </c:pt>
                <c:pt idx="274">
                  <c:v>1.0500000000000001E-2</c:v>
                </c:pt>
                <c:pt idx="275">
                  <c:v>1.0500000000000001E-2</c:v>
                </c:pt>
                <c:pt idx="276">
                  <c:v>1.0500000000000001E-2</c:v>
                </c:pt>
                <c:pt idx="277">
                  <c:v>1.0500000000000001E-2</c:v>
                </c:pt>
                <c:pt idx="278">
                  <c:v>1.0500000000000001E-2</c:v>
                </c:pt>
                <c:pt idx="279">
                  <c:v>1.0500000000000001E-2</c:v>
                </c:pt>
                <c:pt idx="280">
                  <c:v>1.0500000000000001E-2</c:v>
                </c:pt>
                <c:pt idx="281">
                  <c:v>1.0500000000000001E-2</c:v>
                </c:pt>
                <c:pt idx="282">
                  <c:v>1.0500000000000001E-2</c:v>
                </c:pt>
                <c:pt idx="283">
                  <c:v>1.0500000000000001E-2</c:v>
                </c:pt>
                <c:pt idx="284">
                  <c:v>1.0500000000000001E-2</c:v>
                </c:pt>
                <c:pt idx="285">
                  <c:v>1.0500000000000001E-2</c:v>
                </c:pt>
                <c:pt idx="286">
                  <c:v>1.0500000000000001E-2</c:v>
                </c:pt>
                <c:pt idx="287">
                  <c:v>1.0500000000000001E-2</c:v>
                </c:pt>
                <c:pt idx="288">
                  <c:v>1.0500000000000001E-2</c:v>
                </c:pt>
                <c:pt idx="289">
                  <c:v>1.0500000000000001E-2</c:v>
                </c:pt>
                <c:pt idx="290">
                  <c:v>1.0500000000000001E-2</c:v>
                </c:pt>
                <c:pt idx="291">
                  <c:v>1.11E-2</c:v>
                </c:pt>
                <c:pt idx="292">
                  <c:v>1.11E-2</c:v>
                </c:pt>
                <c:pt idx="293">
                  <c:v>1.11E-2</c:v>
                </c:pt>
                <c:pt idx="294">
                  <c:v>1.11E-2</c:v>
                </c:pt>
                <c:pt idx="295">
                  <c:v>1.11E-2</c:v>
                </c:pt>
                <c:pt idx="296">
                  <c:v>1.11E-2</c:v>
                </c:pt>
                <c:pt idx="297">
                  <c:v>1.11E-2</c:v>
                </c:pt>
                <c:pt idx="298">
                  <c:v>1.11E-2</c:v>
                </c:pt>
                <c:pt idx="299">
                  <c:v>1.11E-2</c:v>
                </c:pt>
                <c:pt idx="300">
                  <c:v>1.11E-2</c:v>
                </c:pt>
                <c:pt idx="301">
                  <c:v>1.11E-2</c:v>
                </c:pt>
                <c:pt idx="302">
                  <c:v>1.11E-2</c:v>
                </c:pt>
                <c:pt idx="303">
                  <c:v>1.11E-2</c:v>
                </c:pt>
                <c:pt idx="304">
                  <c:v>1.11E-2</c:v>
                </c:pt>
                <c:pt idx="305">
                  <c:v>1.11E-2</c:v>
                </c:pt>
                <c:pt idx="306">
                  <c:v>1.17E-2</c:v>
                </c:pt>
                <c:pt idx="307">
                  <c:v>1.17E-2</c:v>
                </c:pt>
                <c:pt idx="308">
                  <c:v>1.17E-2</c:v>
                </c:pt>
                <c:pt idx="309">
                  <c:v>1.17E-2</c:v>
                </c:pt>
                <c:pt idx="310">
                  <c:v>1.17E-2</c:v>
                </c:pt>
                <c:pt idx="311">
                  <c:v>1.17E-2</c:v>
                </c:pt>
                <c:pt idx="312">
                  <c:v>1.17E-2</c:v>
                </c:pt>
                <c:pt idx="313">
                  <c:v>1.17E-2</c:v>
                </c:pt>
                <c:pt idx="314">
                  <c:v>1.17E-2</c:v>
                </c:pt>
                <c:pt idx="315">
                  <c:v>1.17E-2</c:v>
                </c:pt>
                <c:pt idx="316">
                  <c:v>1.17E-2</c:v>
                </c:pt>
                <c:pt idx="317">
                  <c:v>1.17E-2</c:v>
                </c:pt>
                <c:pt idx="318">
                  <c:v>1.17E-2</c:v>
                </c:pt>
                <c:pt idx="319">
                  <c:v>1.17E-2</c:v>
                </c:pt>
                <c:pt idx="320">
                  <c:v>1.17E-2</c:v>
                </c:pt>
                <c:pt idx="321">
                  <c:v>1.17E-2</c:v>
                </c:pt>
                <c:pt idx="322">
                  <c:v>1.17E-2</c:v>
                </c:pt>
                <c:pt idx="323">
                  <c:v>1.17E-2</c:v>
                </c:pt>
                <c:pt idx="324">
                  <c:v>1.17E-2</c:v>
                </c:pt>
                <c:pt idx="325">
                  <c:v>1.17E-2</c:v>
                </c:pt>
                <c:pt idx="326">
                  <c:v>1.17E-2</c:v>
                </c:pt>
                <c:pt idx="327">
                  <c:v>1.17E-2</c:v>
                </c:pt>
                <c:pt idx="328">
                  <c:v>1.17E-2</c:v>
                </c:pt>
                <c:pt idx="329">
                  <c:v>1.17E-2</c:v>
                </c:pt>
                <c:pt idx="330">
                  <c:v>1.24E-2</c:v>
                </c:pt>
                <c:pt idx="331">
                  <c:v>1.24E-2</c:v>
                </c:pt>
                <c:pt idx="332">
                  <c:v>1.24E-2</c:v>
                </c:pt>
                <c:pt idx="333">
                  <c:v>1.24E-2</c:v>
                </c:pt>
                <c:pt idx="334">
                  <c:v>1.24E-2</c:v>
                </c:pt>
                <c:pt idx="335">
                  <c:v>1.24E-2</c:v>
                </c:pt>
                <c:pt idx="336">
                  <c:v>1.24E-2</c:v>
                </c:pt>
                <c:pt idx="337">
                  <c:v>1.2999999999999999E-2</c:v>
                </c:pt>
                <c:pt idx="338">
                  <c:v>1.2999999999999999E-2</c:v>
                </c:pt>
                <c:pt idx="339">
                  <c:v>1.2999999999999999E-2</c:v>
                </c:pt>
                <c:pt idx="340">
                  <c:v>1.2999999999999999E-2</c:v>
                </c:pt>
                <c:pt idx="341">
                  <c:v>1.2999999999999999E-2</c:v>
                </c:pt>
                <c:pt idx="342">
                  <c:v>1.2999999999999999E-2</c:v>
                </c:pt>
                <c:pt idx="343">
                  <c:v>1.2999999999999999E-2</c:v>
                </c:pt>
                <c:pt idx="344">
                  <c:v>1.2999999999999999E-2</c:v>
                </c:pt>
                <c:pt idx="345">
                  <c:v>1.2999999999999999E-2</c:v>
                </c:pt>
                <c:pt idx="346">
                  <c:v>1.2999999999999999E-2</c:v>
                </c:pt>
                <c:pt idx="347">
                  <c:v>1.2999999999999999E-2</c:v>
                </c:pt>
                <c:pt idx="348">
                  <c:v>1.2999999999999999E-2</c:v>
                </c:pt>
                <c:pt idx="349">
                  <c:v>1.2999999999999999E-2</c:v>
                </c:pt>
                <c:pt idx="350">
                  <c:v>1.2999999999999999E-2</c:v>
                </c:pt>
                <c:pt idx="351">
                  <c:v>1.2999999999999999E-2</c:v>
                </c:pt>
                <c:pt idx="352">
                  <c:v>1.2999999999999999E-2</c:v>
                </c:pt>
                <c:pt idx="353">
                  <c:v>1.2999999999999999E-2</c:v>
                </c:pt>
                <c:pt idx="354">
                  <c:v>1.2999999999999999E-2</c:v>
                </c:pt>
                <c:pt idx="355">
                  <c:v>1.2999999999999999E-2</c:v>
                </c:pt>
                <c:pt idx="356">
                  <c:v>1.2999999999999999E-2</c:v>
                </c:pt>
                <c:pt idx="357">
                  <c:v>1.2999999999999999E-2</c:v>
                </c:pt>
                <c:pt idx="358">
                  <c:v>1.2999999999999999E-2</c:v>
                </c:pt>
                <c:pt idx="359">
                  <c:v>1.2999999999999999E-2</c:v>
                </c:pt>
                <c:pt idx="360">
                  <c:v>1.2999999999999999E-2</c:v>
                </c:pt>
                <c:pt idx="361">
                  <c:v>1.2999999999999999E-2</c:v>
                </c:pt>
                <c:pt idx="362">
                  <c:v>1.2999999999999999E-2</c:v>
                </c:pt>
                <c:pt idx="363">
                  <c:v>1.2999999999999999E-2</c:v>
                </c:pt>
                <c:pt idx="364">
                  <c:v>1.2999999999999999E-2</c:v>
                </c:pt>
                <c:pt idx="365">
                  <c:v>1.2999999999999999E-2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0A-40A0-865C-D9DDBA95A97C}"/>
            </c:ext>
          </c:extLst>
        </c:ser>
        <c:ser>
          <c:idx val="3"/>
          <c:order val="3"/>
          <c:tx>
            <c:strRef>
              <c:f>Stroke!$F$4</c:f>
              <c:strCache>
                <c:ptCount val="1"/>
                <c:pt idx="0">
                  <c:v>PCI/No Diabetes</c:v>
                </c:pt>
              </c:strCache>
            </c:strRef>
          </c:tx>
          <c:spPr>
            <a:ln w="28575" cap="rnd">
              <a:noFill/>
              <a:prstDash val="solid"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0070C0"/>
                </a:solidFill>
                <a:prstDash val="sysDash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Stroke!$B$5:$B$370</c:f>
              <c:numCache>
                <c:formatCode>General</c:formatCode>
                <c:ptCount val="366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</c:numCache>
            </c:numRef>
          </c:cat>
          <c:val>
            <c:numRef>
              <c:f>Stroke!$F$5:$F$370</c:f>
              <c:numCache>
                <c:formatCode>General</c:formatCode>
                <c:ptCount val="366"/>
                <c:pt idx="0">
                  <c:v>0</c:v>
                </c:pt>
                <c:pt idx="1">
                  <c:v>0</c:v>
                </c:pt>
                <c:pt idx="2">
                  <c:v>5.9999999999999995E-4</c:v>
                </c:pt>
                <c:pt idx="3">
                  <c:v>5.9999999999999995E-4</c:v>
                </c:pt>
                <c:pt idx="4">
                  <c:v>5.9999999999999995E-4</c:v>
                </c:pt>
                <c:pt idx="5">
                  <c:v>5.9999999999999995E-4</c:v>
                </c:pt>
                <c:pt idx="6">
                  <c:v>1.1999999999999999E-3</c:v>
                </c:pt>
                <c:pt idx="7">
                  <c:v>1.1999999999999999E-3</c:v>
                </c:pt>
                <c:pt idx="8">
                  <c:v>1.1999999999999999E-3</c:v>
                </c:pt>
                <c:pt idx="9">
                  <c:v>1.8E-3</c:v>
                </c:pt>
                <c:pt idx="10">
                  <c:v>2.5000000000000001E-3</c:v>
                </c:pt>
                <c:pt idx="11">
                  <c:v>2.5000000000000001E-3</c:v>
                </c:pt>
                <c:pt idx="12">
                  <c:v>2.5000000000000001E-3</c:v>
                </c:pt>
                <c:pt idx="13">
                  <c:v>2.5000000000000001E-3</c:v>
                </c:pt>
                <c:pt idx="14">
                  <c:v>2.5000000000000001E-3</c:v>
                </c:pt>
                <c:pt idx="15">
                  <c:v>2.5000000000000001E-3</c:v>
                </c:pt>
                <c:pt idx="16">
                  <c:v>2.5000000000000001E-3</c:v>
                </c:pt>
                <c:pt idx="17">
                  <c:v>2.5000000000000001E-3</c:v>
                </c:pt>
                <c:pt idx="18">
                  <c:v>2.5000000000000001E-3</c:v>
                </c:pt>
                <c:pt idx="19">
                  <c:v>2.5000000000000001E-3</c:v>
                </c:pt>
                <c:pt idx="20">
                  <c:v>2.5000000000000001E-3</c:v>
                </c:pt>
                <c:pt idx="21">
                  <c:v>2.5000000000000001E-3</c:v>
                </c:pt>
                <c:pt idx="22">
                  <c:v>2.5000000000000001E-3</c:v>
                </c:pt>
                <c:pt idx="23">
                  <c:v>2.5000000000000001E-3</c:v>
                </c:pt>
                <c:pt idx="24">
                  <c:v>2.5000000000000001E-3</c:v>
                </c:pt>
                <c:pt idx="25">
                  <c:v>2.5000000000000001E-3</c:v>
                </c:pt>
                <c:pt idx="26">
                  <c:v>2.5000000000000001E-3</c:v>
                </c:pt>
                <c:pt idx="27">
                  <c:v>2.5000000000000001E-3</c:v>
                </c:pt>
                <c:pt idx="28">
                  <c:v>2.5000000000000001E-3</c:v>
                </c:pt>
                <c:pt idx="29">
                  <c:v>2.5000000000000001E-3</c:v>
                </c:pt>
                <c:pt idx="30">
                  <c:v>2.5000000000000001E-3</c:v>
                </c:pt>
                <c:pt idx="31">
                  <c:v>2.5000000000000001E-3</c:v>
                </c:pt>
                <c:pt idx="32">
                  <c:v>2.5000000000000001E-3</c:v>
                </c:pt>
                <c:pt idx="33">
                  <c:v>2.5000000000000001E-3</c:v>
                </c:pt>
                <c:pt idx="34">
                  <c:v>2.5000000000000001E-3</c:v>
                </c:pt>
                <c:pt idx="35">
                  <c:v>2.5000000000000001E-3</c:v>
                </c:pt>
                <c:pt idx="36">
                  <c:v>2.5000000000000001E-3</c:v>
                </c:pt>
                <c:pt idx="37">
                  <c:v>2.5000000000000001E-3</c:v>
                </c:pt>
                <c:pt idx="38">
                  <c:v>2.5000000000000001E-3</c:v>
                </c:pt>
                <c:pt idx="39">
                  <c:v>2.5000000000000001E-3</c:v>
                </c:pt>
                <c:pt idx="40">
                  <c:v>2.5000000000000001E-3</c:v>
                </c:pt>
                <c:pt idx="41">
                  <c:v>2.5000000000000001E-3</c:v>
                </c:pt>
                <c:pt idx="42">
                  <c:v>2.5000000000000001E-3</c:v>
                </c:pt>
                <c:pt idx="43">
                  <c:v>2.5000000000000001E-3</c:v>
                </c:pt>
                <c:pt idx="44">
                  <c:v>2.5000000000000001E-3</c:v>
                </c:pt>
                <c:pt idx="45">
                  <c:v>2.5000000000000001E-3</c:v>
                </c:pt>
                <c:pt idx="46">
                  <c:v>2.5000000000000001E-3</c:v>
                </c:pt>
                <c:pt idx="47">
                  <c:v>2.5000000000000001E-3</c:v>
                </c:pt>
                <c:pt idx="48">
                  <c:v>2.5000000000000001E-3</c:v>
                </c:pt>
                <c:pt idx="49">
                  <c:v>2.5000000000000001E-3</c:v>
                </c:pt>
                <c:pt idx="50">
                  <c:v>2.5000000000000001E-3</c:v>
                </c:pt>
                <c:pt idx="51">
                  <c:v>2.5000000000000001E-3</c:v>
                </c:pt>
                <c:pt idx="52">
                  <c:v>2.5000000000000001E-3</c:v>
                </c:pt>
                <c:pt idx="53">
                  <c:v>2.5000000000000001E-3</c:v>
                </c:pt>
                <c:pt idx="54">
                  <c:v>2.5000000000000001E-3</c:v>
                </c:pt>
                <c:pt idx="55">
                  <c:v>2.5000000000000001E-3</c:v>
                </c:pt>
                <c:pt idx="56">
                  <c:v>2.5000000000000001E-3</c:v>
                </c:pt>
                <c:pt idx="57">
                  <c:v>2.5000000000000001E-3</c:v>
                </c:pt>
                <c:pt idx="58">
                  <c:v>2.5000000000000001E-3</c:v>
                </c:pt>
                <c:pt idx="59">
                  <c:v>2.5000000000000001E-3</c:v>
                </c:pt>
                <c:pt idx="60">
                  <c:v>2.5000000000000001E-3</c:v>
                </c:pt>
                <c:pt idx="61">
                  <c:v>2.5000000000000001E-3</c:v>
                </c:pt>
                <c:pt idx="62">
                  <c:v>2.5000000000000001E-3</c:v>
                </c:pt>
                <c:pt idx="63">
                  <c:v>2.5000000000000001E-3</c:v>
                </c:pt>
                <c:pt idx="64">
                  <c:v>2.5000000000000001E-3</c:v>
                </c:pt>
                <c:pt idx="65">
                  <c:v>2.5000000000000001E-3</c:v>
                </c:pt>
                <c:pt idx="66">
                  <c:v>2.5000000000000001E-3</c:v>
                </c:pt>
                <c:pt idx="67">
                  <c:v>2.5000000000000001E-3</c:v>
                </c:pt>
                <c:pt idx="68">
                  <c:v>2.5000000000000001E-3</c:v>
                </c:pt>
                <c:pt idx="69">
                  <c:v>2.5000000000000001E-3</c:v>
                </c:pt>
                <c:pt idx="70">
                  <c:v>2.5000000000000001E-3</c:v>
                </c:pt>
                <c:pt idx="71">
                  <c:v>2.5000000000000001E-3</c:v>
                </c:pt>
                <c:pt idx="72">
                  <c:v>2.5000000000000001E-3</c:v>
                </c:pt>
                <c:pt idx="73">
                  <c:v>2.5000000000000001E-3</c:v>
                </c:pt>
                <c:pt idx="74">
                  <c:v>2.5000000000000001E-3</c:v>
                </c:pt>
                <c:pt idx="75">
                  <c:v>2.5000000000000001E-3</c:v>
                </c:pt>
                <c:pt idx="76">
                  <c:v>2.5000000000000001E-3</c:v>
                </c:pt>
                <c:pt idx="77">
                  <c:v>2.5000000000000001E-3</c:v>
                </c:pt>
                <c:pt idx="78">
                  <c:v>2.5000000000000001E-3</c:v>
                </c:pt>
                <c:pt idx="79">
                  <c:v>2.5000000000000001E-3</c:v>
                </c:pt>
                <c:pt idx="80">
                  <c:v>2.5000000000000001E-3</c:v>
                </c:pt>
                <c:pt idx="81">
                  <c:v>2.5000000000000001E-3</c:v>
                </c:pt>
                <c:pt idx="82">
                  <c:v>2.5000000000000001E-3</c:v>
                </c:pt>
                <c:pt idx="83">
                  <c:v>2.5000000000000001E-3</c:v>
                </c:pt>
                <c:pt idx="84">
                  <c:v>2.5000000000000001E-3</c:v>
                </c:pt>
                <c:pt idx="85">
                  <c:v>2.5000000000000001E-3</c:v>
                </c:pt>
                <c:pt idx="86">
                  <c:v>2.5000000000000001E-3</c:v>
                </c:pt>
                <c:pt idx="87">
                  <c:v>2.5000000000000001E-3</c:v>
                </c:pt>
                <c:pt idx="88">
                  <c:v>2.5000000000000001E-3</c:v>
                </c:pt>
                <c:pt idx="89">
                  <c:v>2.5000000000000001E-3</c:v>
                </c:pt>
                <c:pt idx="90">
                  <c:v>2.5000000000000001E-3</c:v>
                </c:pt>
                <c:pt idx="91">
                  <c:v>2.5000000000000001E-3</c:v>
                </c:pt>
                <c:pt idx="92">
                  <c:v>2.5000000000000001E-3</c:v>
                </c:pt>
                <c:pt idx="93">
                  <c:v>2.5000000000000001E-3</c:v>
                </c:pt>
                <c:pt idx="94">
                  <c:v>3.0999999999999999E-3</c:v>
                </c:pt>
                <c:pt idx="95">
                  <c:v>3.0999999999999999E-3</c:v>
                </c:pt>
                <c:pt idx="96">
                  <c:v>3.0999999999999999E-3</c:v>
                </c:pt>
                <c:pt idx="97">
                  <c:v>3.0999999999999999E-3</c:v>
                </c:pt>
                <c:pt idx="98">
                  <c:v>3.0999999999999999E-3</c:v>
                </c:pt>
                <c:pt idx="99">
                  <c:v>3.0999999999999999E-3</c:v>
                </c:pt>
                <c:pt idx="100">
                  <c:v>3.0999999999999999E-3</c:v>
                </c:pt>
                <c:pt idx="101">
                  <c:v>3.0999999999999999E-3</c:v>
                </c:pt>
                <c:pt idx="102">
                  <c:v>3.0999999999999999E-3</c:v>
                </c:pt>
                <c:pt idx="103">
                  <c:v>3.0999999999999999E-3</c:v>
                </c:pt>
                <c:pt idx="104">
                  <c:v>3.0999999999999999E-3</c:v>
                </c:pt>
                <c:pt idx="105">
                  <c:v>3.0999999999999999E-3</c:v>
                </c:pt>
                <c:pt idx="106">
                  <c:v>3.7000000000000002E-3</c:v>
                </c:pt>
                <c:pt idx="107">
                  <c:v>3.7000000000000002E-3</c:v>
                </c:pt>
                <c:pt idx="108">
                  <c:v>3.7000000000000002E-3</c:v>
                </c:pt>
                <c:pt idx="109">
                  <c:v>3.7000000000000002E-3</c:v>
                </c:pt>
                <c:pt idx="110">
                  <c:v>3.7000000000000002E-3</c:v>
                </c:pt>
                <c:pt idx="111">
                  <c:v>3.7000000000000002E-3</c:v>
                </c:pt>
                <c:pt idx="112">
                  <c:v>3.7000000000000002E-3</c:v>
                </c:pt>
                <c:pt idx="113">
                  <c:v>3.7000000000000002E-3</c:v>
                </c:pt>
                <c:pt idx="114">
                  <c:v>3.7000000000000002E-3</c:v>
                </c:pt>
                <c:pt idx="115">
                  <c:v>3.7000000000000002E-3</c:v>
                </c:pt>
                <c:pt idx="116">
                  <c:v>3.7000000000000002E-3</c:v>
                </c:pt>
                <c:pt idx="117">
                  <c:v>3.7000000000000002E-3</c:v>
                </c:pt>
                <c:pt idx="118">
                  <c:v>3.7000000000000002E-3</c:v>
                </c:pt>
                <c:pt idx="119">
                  <c:v>3.7000000000000002E-3</c:v>
                </c:pt>
                <c:pt idx="120">
                  <c:v>3.7000000000000002E-3</c:v>
                </c:pt>
                <c:pt idx="121">
                  <c:v>3.7000000000000002E-3</c:v>
                </c:pt>
                <c:pt idx="122">
                  <c:v>3.7000000000000002E-3</c:v>
                </c:pt>
                <c:pt idx="123">
                  <c:v>3.7000000000000002E-3</c:v>
                </c:pt>
                <c:pt idx="124">
                  <c:v>3.7000000000000002E-3</c:v>
                </c:pt>
                <c:pt idx="125">
                  <c:v>3.7000000000000002E-3</c:v>
                </c:pt>
                <c:pt idx="126">
                  <c:v>3.7000000000000002E-3</c:v>
                </c:pt>
                <c:pt idx="127">
                  <c:v>3.7000000000000002E-3</c:v>
                </c:pt>
                <c:pt idx="128">
                  <c:v>3.7000000000000002E-3</c:v>
                </c:pt>
                <c:pt idx="129">
                  <c:v>3.7000000000000002E-3</c:v>
                </c:pt>
                <c:pt idx="130">
                  <c:v>3.7000000000000002E-3</c:v>
                </c:pt>
                <c:pt idx="131">
                  <c:v>3.7000000000000002E-3</c:v>
                </c:pt>
                <c:pt idx="132">
                  <c:v>3.7000000000000002E-3</c:v>
                </c:pt>
                <c:pt idx="133">
                  <c:v>3.7000000000000002E-3</c:v>
                </c:pt>
                <c:pt idx="134">
                  <c:v>3.7000000000000002E-3</c:v>
                </c:pt>
                <c:pt idx="135">
                  <c:v>3.7000000000000002E-3</c:v>
                </c:pt>
                <c:pt idx="136">
                  <c:v>3.7000000000000002E-3</c:v>
                </c:pt>
                <c:pt idx="137">
                  <c:v>3.7000000000000002E-3</c:v>
                </c:pt>
                <c:pt idx="138">
                  <c:v>3.7000000000000002E-3</c:v>
                </c:pt>
                <c:pt idx="139">
                  <c:v>3.7000000000000002E-3</c:v>
                </c:pt>
                <c:pt idx="140">
                  <c:v>3.7000000000000002E-3</c:v>
                </c:pt>
                <c:pt idx="141">
                  <c:v>3.7000000000000002E-3</c:v>
                </c:pt>
                <c:pt idx="142">
                  <c:v>3.7000000000000002E-3</c:v>
                </c:pt>
                <c:pt idx="143">
                  <c:v>3.7000000000000002E-3</c:v>
                </c:pt>
                <c:pt idx="144">
                  <c:v>3.7000000000000002E-3</c:v>
                </c:pt>
                <c:pt idx="145">
                  <c:v>3.7000000000000002E-3</c:v>
                </c:pt>
                <c:pt idx="146">
                  <c:v>3.7000000000000002E-3</c:v>
                </c:pt>
                <c:pt idx="147">
                  <c:v>3.7000000000000002E-3</c:v>
                </c:pt>
                <c:pt idx="148">
                  <c:v>3.7000000000000002E-3</c:v>
                </c:pt>
                <c:pt idx="149">
                  <c:v>3.7000000000000002E-3</c:v>
                </c:pt>
                <c:pt idx="150">
                  <c:v>3.7000000000000002E-3</c:v>
                </c:pt>
                <c:pt idx="151">
                  <c:v>3.7000000000000002E-3</c:v>
                </c:pt>
                <c:pt idx="152">
                  <c:v>3.7000000000000002E-3</c:v>
                </c:pt>
                <c:pt idx="153">
                  <c:v>3.7000000000000002E-3</c:v>
                </c:pt>
                <c:pt idx="154">
                  <c:v>3.7000000000000002E-3</c:v>
                </c:pt>
                <c:pt idx="155">
                  <c:v>3.7000000000000002E-3</c:v>
                </c:pt>
                <c:pt idx="156">
                  <c:v>3.7000000000000002E-3</c:v>
                </c:pt>
                <c:pt idx="157">
                  <c:v>3.7000000000000002E-3</c:v>
                </c:pt>
                <c:pt idx="158">
                  <c:v>3.7000000000000002E-3</c:v>
                </c:pt>
                <c:pt idx="159">
                  <c:v>3.7000000000000002E-3</c:v>
                </c:pt>
                <c:pt idx="160">
                  <c:v>3.7000000000000002E-3</c:v>
                </c:pt>
                <c:pt idx="161">
                  <c:v>3.7000000000000002E-3</c:v>
                </c:pt>
                <c:pt idx="162">
                  <c:v>3.7000000000000002E-3</c:v>
                </c:pt>
                <c:pt idx="163">
                  <c:v>3.7000000000000002E-3</c:v>
                </c:pt>
                <c:pt idx="164">
                  <c:v>3.7000000000000002E-3</c:v>
                </c:pt>
                <c:pt idx="165">
                  <c:v>3.7000000000000002E-3</c:v>
                </c:pt>
                <c:pt idx="166">
                  <c:v>3.7000000000000002E-3</c:v>
                </c:pt>
                <c:pt idx="167">
                  <c:v>3.7000000000000002E-3</c:v>
                </c:pt>
                <c:pt idx="168">
                  <c:v>3.7000000000000002E-3</c:v>
                </c:pt>
                <c:pt idx="169">
                  <c:v>3.7000000000000002E-3</c:v>
                </c:pt>
                <c:pt idx="170">
                  <c:v>3.7000000000000002E-3</c:v>
                </c:pt>
                <c:pt idx="171">
                  <c:v>3.7000000000000002E-3</c:v>
                </c:pt>
                <c:pt idx="172">
                  <c:v>3.7000000000000002E-3</c:v>
                </c:pt>
                <c:pt idx="173">
                  <c:v>3.7000000000000002E-3</c:v>
                </c:pt>
                <c:pt idx="174">
                  <c:v>3.7000000000000002E-3</c:v>
                </c:pt>
                <c:pt idx="175">
                  <c:v>3.7000000000000002E-3</c:v>
                </c:pt>
                <c:pt idx="176">
                  <c:v>3.7000000000000002E-3</c:v>
                </c:pt>
                <c:pt idx="177">
                  <c:v>3.7000000000000002E-3</c:v>
                </c:pt>
                <c:pt idx="178">
                  <c:v>3.7000000000000002E-3</c:v>
                </c:pt>
                <c:pt idx="179">
                  <c:v>3.7000000000000002E-3</c:v>
                </c:pt>
                <c:pt idx="180">
                  <c:v>3.7000000000000002E-3</c:v>
                </c:pt>
                <c:pt idx="181">
                  <c:v>3.7000000000000002E-3</c:v>
                </c:pt>
                <c:pt idx="182">
                  <c:v>3.7000000000000002E-3</c:v>
                </c:pt>
                <c:pt idx="183">
                  <c:v>3.7000000000000002E-3</c:v>
                </c:pt>
                <c:pt idx="184">
                  <c:v>3.7000000000000002E-3</c:v>
                </c:pt>
                <c:pt idx="185">
                  <c:v>3.7000000000000002E-3</c:v>
                </c:pt>
                <c:pt idx="186">
                  <c:v>3.7000000000000002E-3</c:v>
                </c:pt>
                <c:pt idx="187">
                  <c:v>3.7000000000000002E-3</c:v>
                </c:pt>
                <c:pt idx="188">
                  <c:v>3.7000000000000002E-3</c:v>
                </c:pt>
                <c:pt idx="189">
                  <c:v>3.7000000000000002E-3</c:v>
                </c:pt>
                <c:pt idx="190">
                  <c:v>3.7000000000000002E-3</c:v>
                </c:pt>
                <c:pt idx="191">
                  <c:v>4.3E-3</c:v>
                </c:pt>
                <c:pt idx="192">
                  <c:v>4.3E-3</c:v>
                </c:pt>
                <c:pt idx="193">
                  <c:v>4.3E-3</c:v>
                </c:pt>
                <c:pt idx="194">
                  <c:v>4.3E-3</c:v>
                </c:pt>
                <c:pt idx="195">
                  <c:v>4.3E-3</c:v>
                </c:pt>
                <c:pt idx="196">
                  <c:v>4.3E-3</c:v>
                </c:pt>
                <c:pt idx="197">
                  <c:v>4.3E-3</c:v>
                </c:pt>
                <c:pt idx="198">
                  <c:v>4.3E-3</c:v>
                </c:pt>
                <c:pt idx="199">
                  <c:v>4.3E-3</c:v>
                </c:pt>
                <c:pt idx="200">
                  <c:v>4.3E-3</c:v>
                </c:pt>
                <c:pt idx="201">
                  <c:v>4.3E-3</c:v>
                </c:pt>
                <c:pt idx="202">
                  <c:v>4.3E-3</c:v>
                </c:pt>
                <c:pt idx="203">
                  <c:v>4.3E-3</c:v>
                </c:pt>
                <c:pt idx="204">
                  <c:v>4.3E-3</c:v>
                </c:pt>
                <c:pt idx="205">
                  <c:v>4.3E-3</c:v>
                </c:pt>
                <c:pt idx="206">
                  <c:v>4.3E-3</c:v>
                </c:pt>
                <c:pt idx="207">
                  <c:v>4.3E-3</c:v>
                </c:pt>
                <c:pt idx="208">
                  <c:v>4.3E-3</c:v>
                </c:pt>
                <c:pt idx="209">
                  <c:v>4.3E-3</c:v>
                </c:pt>
                <c:pt idx="210">
                  <c:v>4.3E-3</c:v>
                </c:pt>
                <c:pt idx="211">
                  <c:v>4.3E-3</c:v>
                </c:pt>
                <c:pt idx="212">
                  <c:v>4.3E-3</c:v>
                </c:pt>
                <c:pt idx="213">
                  <c:v>4.3E-3</c:v>
                </c:pt>
                <c:pt idx="214">
                  <c:v>4.3E-3</c:v>
                </c:pt>
                <c:pt idx="215">
                  <c:v>4.3E-3</c:v>
                </c:pt>
                <c:pt idx="216">
                  <c:v>4.3E-3</c:v>
                </c:pt>
                <c:pt idx="217">
                  <c:v>4.3E-3</c:v>
                </c:pt>
                <c:pt idx="218">
                  <c:v>4.3E-3</c:v>
                </c:pt>
                <c:pt idx="219">
                  <c:v>4.3E-3</c:v>
                </c:pt>
                <c:pt idx="220">
                  <c:v>4.3E-3</c:v>
                </c:pt>
                <c:pt idx="221">
                  <c:v>4.3E-3</c:v>
                </c:pt>
                <c:pt idx="222">
                  <c:v>4.3E-3</c:v>
                </c:pt>
                <c:pt idx="223">
                  <c:v>4.3E-3</c:v>
                </c:pt>
                <c:pt idx="224">
                  <c:v>4.3E-3</c:v>
                </c:pt>
                <c:pt idx="225">
                  <c:v>4.3E-3</c:v>
                </c:pt>
                <c:pt idx="226">
                  <c:v>4.3E-3</c:v>
                </c:pt>
                <c:pt idx="227">
                  <c:v>4.3E-3</c:v>
                </c:pt>
                <c:pt idx="228">
                  <c:v>4.3E-3</c:v>
                </c:pt>
                <c:pt idx="229">
                  <c:v>4.3E-3</c:v>
                </c:pt>
                <c:pt idx="230">
                  <c:v>4.3E-3</c:v>
                </c:pt>
                <c:pt idx="231">
                  <c:v>4.3E-3</c:v>
                </c:pt>
                <c:pt idx="232">
                  <c:v>4.3E-3</c:v>
                </c:pt>
                <c:pt idx="233">
                  <c:v>4.3E-3</c:v>
                </c:pt>
                <c:pt idx="234">
                  <c:v>4.3E-3</c:v>
                </c:pt>
                <c:pt idx="235">
                  <c:v>4.3E-3</c:v>
                </c:pt>
                <c:pt idx="236">
                  <c:v>4.3E-3</c:v>
                </c:pt>
                <c:pt idx="237">
                  <c:v>4.3E-3</c:v>
                </c:pt>
                <c:pt idx="238">
                  <c:v>4.3E-3</c:v>
                </c:pt>
                <c:pt idx="239">
                  <c:v>4.3E-3</c:v>
                </c:pt>
                <c:pt idx="240">
                  <c:v>4.3E-3</c:v>
                </c:pt>
                <c:pt idx="241">
                  <c:v>4.3E-3</c:v>
                </c:pt>
                <c:pt idx="242">
                  <c:v>4.3E-3</c:v>
                </c:pt>
                <c:pt idx="243">
                  <c:v>4.3E-3</c:v>
                </c:pt>
                <c:pt idx="244">
                  <c:v>4.3E-3</c:v>
                </c:pt>
                <c:pt idx="245">
                  <c:v>4.3E-3</c:v>
                </c:pt>
                <c:pt idx="246">
                  <c:v>4.3E-3</c:v>
                </c:pt>
                <c:pt idx="247">
                  <c:v>4.3E-3</c:v>
                </c:pt>
                <c:pt idx="248">
                  <c:v>4.3E-3</c:v>
                </c:pt>
                <c:pt idx="249">
                  <c:v>4.3E-3</c:v>
                </c:pt>
                <c:pt idx="250">
                  <c:v>4.3E-3</c:v>
                </c:pt>
                <c:pt idx="251">
                  <c:v>4.3E-3</c:v>
                </c:pt>
                <c:pt idx="252">
                  <c:v>4.3E-3</c:v>
                </c:pt>
                <c:pt idx="253">
                  <c:v>4.3E-3</c:v>
                </c:pt>
                <c:pt idx="254">
                  <c:v>4.3E-3</c:v>
                </c:pt>
                <c:pt idx="255">
                  <c:v>4.3E-3</c:v>
                </c:pt>
                <c:pt idx="256">
                  <c:v>4.3E-3</c:v>
                </c:pt>
                <c:pt idx="257">
                  <c:v>4.3E-3</c:v>
                </c:pt>
                <c:pt idx="258">
                  <c:v>4.3E-3</c:v>
                </c:pt>
                <c:pt idx="259">
                  <c:v>4.3E-3</c:v>
                </c:pt>
                <c:pt idx="260">
                  <c:v>4.3E-3</c:v>
                </c:pt>
                <c:pt idx="261">
                  <c:v>4.3E-3</c:v>
                </c:pt>
                <c:pt idx="262">
                  <c:v>4.3E-3</c:v>
                </c:pt>
                <c:pt idx="263">
                  <c:v>4.3E-3</c:v>
                </c:pt>
                <c:pt idx="264">
                  <c:v>4.3E-3</c:v>
                </c:pt>
                <c:pt idx="265">
                  <c:v>4.3E-3</c:v>
                </c:pt>
                <c:pt idx="266">
                  <c:v>4.3E-3</c:v>
                </c:pt>
                <c:pt idx="267">
                  <c:v>4.3E-3</c:v>
                </c:pt>
                <c:pt idx="268">
                  <c:v>4.3E-3</c:v>
                </c:pt>
                <c:pt idx="269">
                  <c:v>4.3E-3</c:v>
                </c:pt>
                <c:pt idx="270">
                  <c:v>4.3E-3</c:v>
                </c:pt>
                <c:pt idx="271">
                  <c:v>4.3E-3</c:v>
                </c:pt>
                <c:pt idx="272">
                  <c:v>4.3E-3</c:v>
                </c:pt>
                <c:pt idx="273">
                  <c:v>4.3E-3</c:v>
                </c:pt>
                <c:pt idx="274">
                  <c:v>4.3E-3</c:v>
                </c:pt>
                <c:pt idx="275">
                  <c:v>4.3E-3</c:v>
                </c:pt>
                <c:pt idx="276">
                  <c:v>4.3E-3</c:v>
                </c:pt>
                <c:pt idx="277">
                  <c:v>4.3E-3</c:v>
                </c:pt>
                <c:pt idx="278">
                  <c:v>4.3E-3</c:v>
                </c:pt>
                <c:pt idx="279">
                  <c:v>4.3E-3</c:v>
                </c:pt>
                <c:pt idx="280">
                  <c:v>4.3E-3</c:v>
                </c:pt>
                <c:pt idx="281">
                  <c:v>4.3E-3</c:v>
                </c:pt>
                <c:pt idx="282">
                  <c:v>4.3E-3</c:v>
                </c:pt>
                <c:pt idx="283">
                  <c:v>4.3E-3</c:v>
                </c:pt>
                <c:pt idx="284">
                  <c:v>4.3E-3</c:v>
                </c:pt>
                <c:pt idx="285">
                  <c:v>4.3E-3</c:v>
                </c:pt>
                <c:pt idx="286">
                  <c:v>4.3E-3</c:v>
                </c:pt>
                <c:pt idx="287">
                  <c:v>4.3E-3</c:v>
                </c:pt>
                <c:pt idx="288">
                  <c:v>4.3E-3</c:v>
                </c:pt>
                <c:pt idx="289">
                  <c:v>4.3E-3</c:v>
                </c:pt>
                <c:pt idx="290">
                  <c:v>4.3E-3</c:v>
                </c:pt>
                <c:pt idx="291">
                  <c:v>4.3E-3</c:v>
                </c:pt>
                <c:pt idx="292">
                  <c:v>4.3E-3</c:v>
                </c:pt>
                <c:pt idx="293">
                  <c:v>4.3E-3</c:v>
                </c:pt>
                <c:pt idx="294">
                  <c:v>4.3E-3</c:v>
                </c:pt>
                <c:pt idx="295">
                  <c:v>4.3E-3</c:v>
                </c:pt>
                <c:pt idx="296">
                  <c:v>4.3E-3</c:v>
                </c:pt>
                <c:pt idx="297">
                  <c:v>4.3E-3</c:v>
                </c:pt>
                <c:pt idx="298">
                  <c:v>4.3E-3</c:v>
                </c:pt>
                <c:pt idx="299">
                  <c:v>4.3E-3</c:v>
                </c:pt>
                <c:pt idx="300">
                  <c:v>4.3E-3</c:v>
                </c:pt>
                <c:pt idx="301">
                  <c:v>4.3E-3</c:v>
                </c:pt>
                <c:pt idx="302">
                  <c:v>4.3E-3</c:v>
                </c:pt>
                <c:pt idx="303">
                  <c:v>4.3E-3</c:v>
                </c:pt>
                <c:pt idx="304">
                  <c:v>4.3E-3</c:v>
                </c:pt>
                <c:pt idx="305">
                  <c:v>4.3E-3</c:v>
                </c:pt>
                <c:pt idx="306">
                  <c:v>4.3E-3</c:v>
                </c:pt>
                <c:pt idx="307">
                  <c:v>4.3E-3</c:v>
                </c:pt>
                <c:pt idx="308">
                  <c:v>4.3E-3</c:v>
                </c:pt>
                <c:pt idx="309">
                  <c:v>4.3E-3</c:v>
                </c:pt>
                <c:pt idx="310">
                  <c:v>4.3E-3</c:v>
                </c:pt>
                <c:pt idx="311">
                  <c:v>4.3E-3</c:v>
                </c:pt>
                <c:pt idx="312">
                  <c:v>4.3E-3</c:v>
                </c:pt>
                <c:pt idx="313">
                  <c:v>4.3E-3</c:v>
                </c:pt>
                <c:pt idx="314">
                  <c:v>4.3E-3</c:v>
                </c:pt>
                <c:pt idx="315">
                  <c:v>4.8999999999999998E-3</c:v>
                </c:pt>
                <c:pt idx="316">
                  <c:v>4.8999999999999998E-3</c:v>
                </c:pt>
                <c:pt idx="317">
                  <c:v>4.8999999999999998E-3</c:v>
                </c:pt>
                <c:pt idx="318">
                  <c:v>4.8999999999999998E-3</c:v>
                </c:pt>
                <c:pt idx="319">
                  <c:v>4.8999999999999998E-3</c:v>
                </c:pt>
                <c:pt idx="320">
                  <c:v>4.8999999999999998E-3</c:v>
                </c:pt>
                <c:pt idx="321">
                  <c:v>4.8999999999999998E-3</c:v>
                </c:pt>
                <c:pt idx="322">
                  <c:v>4.8999999999999998E-3</c:v>
                </c:pt>
                <c:pt idx="323">
                  <c:v>4.8999999999999998E-3</c:v>
                </c:pt>
                <c:pt idx="324">
                  <c:v>4.8999999999999998E-3</c:v>
                </c:pt>
                <c:pt idx="325">
                  <c:v>4.8999999999999998E-3</c:v>
                </c:pt>
                <c:pt idx="326">
                  <c:v>4.8999999999999998E-3</c:v>
                </c:pt>
                <c:pt idx="327">
                  <c:v>4.8999999999999998E-3</c:v>
                </c:pt>
                <c:pt idx="328">
                  <c:v>4.8999999999999998E-3</c:v>
                </c:pt>
                <c:pt idx="329">
                  <c:v>4.8999999999999998E-3</c:v>
                </c:pt>
                <c:pt idx="330">
                  <c:v>4.8999999999999998E-3</c:v>
                </c:pt>
                <c:pt idx="331">
                  <c:v>4.8999999999999998E-3</c:v>
                </c:pt>
                <c:pt idx="332">
                  <c:v>4.8999999999999998E-3</c:v>
                </c:pt>
                <c:pt idx="333">
                  <c:v>4.8999999999999998E-3</c:v>
                </c:pt>
                <c:pt idx="334">
                  <c:v>4.8999999999999998E-3</c:v>
                </c:pt>
                <c:pt idx="335">
                  <c:v>4.8999999999999998E-3</c:v>
                </c:pt>
                <c:pt idx="336">
                  <c:v>4.8999999999999998E-3</c:v>
                </c:pt>
                <c:pt idx="337">
                  <c:v>4.8999999999999998E-3</c:v>
                </c:pt>
                <c:pt idx="338">
                  <c:v>4.8999999999999998E-3</c:v>
                </c:pt>
                <c:pt idx="339">
                  <c:v>4.8999999999999998E-3</c:v>
                </c:pt>
                <c:pt idx="340">
                  <c:v>4.8999999999999998E-3</c:v>
                </c:pt>
                <c:pt idx="341">
                  <c:v>4.8999999999999998E-3</c:v>
                </c:pt>
                <c:pt idx="342">
                  <c:v>4.8999999999999998E-3</c:v>
                </c:pt>
                <c:pt idx="343">
                  <c:v>4.8999999999999998E-3</c:v>
                </c:pt>
                <c:pt idx="344">
                  <c:v>4.8999999999999998E-3</c:v>
                </c:pt>
                <c:pt idx="345">
                  <c:v>4.8999999999999998E-3</c:v>
                </c:pt>
                <c:pt idx="346">
                  <c:v>4.8999999999999998E-3</c:v>
                </c:pt>
                <c:pt idx="347">
                  <c:v>4.8999999999999998E-3</c:v>
                </c:pt>
                <c:pt idx="348">
                  <c:v>4.8999999999999998E-3</c:v>
                </c:pt>
                <c:pt idx="349">
                  <c:v>4.8999999999999998E-3</c:v>
                </c:pt>
                <c:pt idx="350">
                  <c:v>4.8999999999999998E-3</c:v>
                </c:pt>
                <c:pt idx="351">
                  <c:v>4.8999999999999998E-3</c:v>
                </c:pt>
                <c:pt idx="352">
                  <c:v>4.8999999999999998E-3</c:v>
                </c:pt>
                <c:pt idx="353">
                  <c:v>4.8999999999999998E-3</c:v>
                </c:pt>
                <c:pt idx="354">
                  <c:v>4.8999999999999998E-3</c:v>
                </c:pt>
                <c:pt idx="355">
                  <c:v>4.8999999999999998E-3</c:v>
                </c:pt>
                <c:pt idx="356">
                  <c:v>4.8999999999999998E-3</c:v>
                </c:pt>
                <c:pt idx="357">
                  <c:v>4.8999999999999998E-3</c:v>
                </c:pt>
                <c:pt idx="358">
                  <c:v>4.8999999999999998E-3</c:v>
                </c:pt>
                <c:pt idx="359">
                  <c:v>4.8999999999999998E-3</c:v>
                </c:pt>
                <c:pt idx="360">
                  <c:v>4.8999999999999998E-3</c:v>
                </c:pt>
                <c:pt idx="361">
                  <c:v>4.8999999999999998E-3</c:v>
                </c:pt>
                <c:pt idx="362">
                  <c:v>4.8999999999999998E-3</c:v>
                </c:pt>
                <c:pt idx="363">
                  <c:v>4.8999999999999998E-3</c:v>
                </c:pt>
                <c:pt idx="364">
                  <c:v>5.5999999999999999E-3</c:v>
                </c:pt>
                <c:pt idx="365">
                  <c:v>5.5999999999999999E-3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0A-40A0-865C-D9DDBA95A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6879496"/>
        <c:axId val="906380976"/>
      </c:lineChart>
      <c:catAx>
        <c:axId val="906879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solidFill>
                      <a:sysClr val="windowText" lastClr="000000"/>
                    </a:solidFill>
                    <a:effectLst/>
                  </a:rPr>
                  <a:t>Follow-up (year)</a:t>
                </a:r>
                <a:endParaRPr lang="en-US" sz="1200" dirty="0">
                  <a:solidFill>
                    <a:sysClr val="windowText" lastClr="000000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380976"/>
        <c:crosses val="autoZero"/>
        <c:auto val="1"/>
        <c:lblAlgn val="ctr"/>
        <c:lblOffset val="100"/>
        <c:tickLblSkip val="73"/>
        <c:noMultiLvlLbl val="0"/>
      </c:catAx>
      <c:valAx>
        <c:axId val="90638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>
                    <a:solidFill>
                      <a:sysClr val="windowText" lastClr="000000"/>
                    </a:solidFill>
                    <a:effectLst/>
                  </a:rPr>
                  <a:t>Cumulative Incidence (%)</a:t>
                </a:r>
                <a:endParaRPr lang="en-US" sz="1200">
                  <a:solidFill>
                    <a:sysClr val="windowText" lastClr="000000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879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Diabetes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56-43B4-A66F-BCE17EBB288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56-43B4-A66F-BCE17EBB28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Diabetes</c:v>
                </c:pt>
              </c:strCache>
            </c:strRef>
          </c:tx>
          <c:spPr>
            <a:pattFill prst="pct75">
              <a:fgClr>
                <a:srgbClr val="B889DB"/>
              </a:fgClr>
              <a:bgClr>
                <a:schemeClr val="bg1"/>
              </a:bgClr>
            </a:patt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75">
                <a:fgClr>
                  <a:srgbClr val="B889DB"/>
                </a:fgClr>
                <a:bgClr>
                  <a:schemeClr val="bg1"/>
                </a:bgClr>
              </a:patt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756-43B4-A66F-BCE17EBB288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56-43B4-A66F-BCE17EBB28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3154856"/>
        <c:axId val="883159120"/>
      </c:barChart>
      <c:catAx>
        <c:axId val="883154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3159120"/>
        <c:crosses val="autoZero"/>
        <c:auto val="1"/>
        <c:lblAlgn val="ctr"/>
        <c:lblOffset val="100"/>
        <c:noMultiLvlLbl val="0"/>
      </c:catAx>
      <c:valAx>
        <c:axId val="883159120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Event Rate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154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Diabetes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FE-4828-8E41-CF122AD8F7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Diabetes</c:v>
                </c:pt>
              </c:strCache>
            </c:strRef>
          </c:tx>
          <c:spPr>
            <a:pattFill prst="pct75">
              <a:fgClr>
                <a:srgbClr val="B889DB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75">
                <a:fgClr>
                  <a:srgbClr val="B889DB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055-48D4-86DC-68B2C3EEAA0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FE-4828-8E41-CF122AD8F7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3154856"/>
        <c:axId val="883159120"/>
      </c:barChart>
      <c:catAx>
        <c:axId val="883154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3159120"/>
        <c:crosses val="autoZero"/>
        <c:auto val="1"/>
        <c:lblAlgn val="ctr"/>
        <c:lblOffset val="100"/>
        <c:noMultiLvlLbl val="0"/>
      </c:catAx>
      <c:valAx>
        <c:axId val="883159120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Event Rate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154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Diabetes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B-4327-BF2E-FCFEBE52BC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Diabetes</c:v>
                </c:pt>
              </c:strCache>
            </c:strRef>
          </c:tx>
          <c:spPr>
            <a:pattFill prst="pct75">
              <a:fgClr>
                <a:srgbClr val="B889DB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FB-4327-BF2E-FCFEBE52BC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3154856"/>
        <c:axId val="883159120"/>
      </c:barChart>
      <c:catAx>
        <c:axId val="883154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3159120"/>
        <c:crosses val="autoZero"/>
        <c:auto val="1"/>
        <c:lblAlgn val="ctr"/>
        <c:lblOffset val="100"/>
        <c:noMultiLvlLbl val="0"/>
      </c:catAx>
      <c:valAx>
        <c:axId val="883159120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Event Rate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3154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ACM!$C$4</c:f>
              <c:strCache>
                <c:ptCount val="1"/>
                <c:pt idx="0">
                  <c:v>CABG/No Diabetes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C00000"/>
                </a:solidFill>
                <a:prstDash val="sysDash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ACM!$B$5:$B$1831</c:f>
              <c:numCache>
                <c:formatCode>General</c:formatCode>
                <c:ptCount val="1827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</c:numCache>
            </c:numRef>
          </c:cat>
          <c:val>
            <c:numRef>
              <c:f>ACM!$C$5:$C$1831</c:f>
              <c:numCache>
                <c:formatCode>General</c:formatCode>
                <c:ptCount val="18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1.1999999999999999E-3</c:v>
                </c:pt>
                <c:pt idx="4">
                  <c:v>1.1999999999999999E-3</c:v>
                </c:pt>
                <c:pt idx="5">
                  <c:v>1.8E-3</c:v>
                </c:pt>
                <c:pt idx="6">
                  <c:v>2.3999999999999998E-3</c:v>
                </c:pt>
                <c:pt idx="7">
                  <c:v>3.0000000000000001E-3</c:v>
                </c:pt>
                <c:pt idx="8">
                  <c:v>4.3E-3</c:v>
                </c:pt>
                <c:pt idx="9">
                  <c:v>4.3E-3</c:v>
                </c:pt>
                <c:pt idx="10">
                  <c:v>4.8999999999999998E-3</c:v>
                </c:pt>
                <c:pt idx="11">
                  <c:v>5.4999999999999997E-3</c:v>
                </c:pt>
                <c:pt idx="12">
                  <c:v>6.1000000000000004E-3</c:v>
                </c:pt>
                <c:pt idx="13">
                  <c:v>6.1000000000000004E-3</c:v>
                </c:pt>
                <c:pt idx="14">
                  <c:v>6.1000000000000004E-3</c:v>
                </c:pt>
                <c:pt idx="15">
                  <c:v>6.1000000000000004E-3</c:v>
                </c:pt>
                <c:pt idx="16">
                  <c:v>6.1000000000000004E-3</c:v>
                </c:pt>
                <c:pt idx="17">
                  <c:v>6.1000000000000004E-3</c:v>
                </c:pt>
                <c:pt idx="18">
                  <c:v>6.7000000000000002E-3</c:v>
                </c:pt>
                <c:pt idx="19">
                  <c:v>6.7000000000000002E-3</c:v>
                </c:pt>
                <c:pt idx="20">
                  <c:v>6.7000000000000002E-3</c:v>
                </c:pt>
                <c:pt idx="21">
                  <c:v>7.3000000000000001E-3</c:v>
                </c:pt>
                <c:pt idx="22">
                  <c:v>7.3000000000000001E-3</c:v>
                </c:pt>
                <c:pt idx="23">
                  <c:v>7.3000000000000001E-3</c:v>
                </c:pt>
                <c:pt idx="24">
                  <c:v>7.9000000000000008E-3</c:v>
                </c:pt>
                <c:pt idx="25">
                  <c:v>7.9000000000000008E-3</c:v>
                </c:pt>
                <c:pt idx="26">
                  <c:v>7.9000000000000008E-3</c:v>
                </c:pt>
                <c:pt idx="27">
                  <c:v>7.9000000000000008E-3</c:v>
                </c:pt>
                <c:pt idx="28">
                  <c:v>7.9000000000000008E-3</c:v>
                </c:pt>
                <c:pt idx="29">
                  <c:v>7.9000000000000008E-3</c:v>
                </c:pt>
                <c:pt idx="30">
                  <c:v>7.9000000000000008E-3</c:v>
                </c:pt>
                <c:pt idx="31">
                  <c:v>7.9000000000000008E-3</c:v>
                </c:pt>
                <c:pt idx="32">
                  <c:v>7.9000000000000008E-3</c:v>
                </c:pt>
                <c:pt idx="33">
                  <c:v>7.9000000000000008E-3</c:v>
                </c:pt>
                <c:pt idx="34">
                  <c:v>7.9000000000000008E-3</c:v>
                </c:pt>
                <c:pt idx="35">
                  <c:v>8.5000000000000006E-3</c:v>
                </c:pt>
                <c:pt idx="36">
                  <c:v>8.5000000000000006E-3</c:v>
                </c:pt>
                <c:pt idx="37">
                  <c:v>8.5000000000000006E-3</c:v>
                </c:pt>
                <c:pt idx="38">
                  <c:v>8.5000000000000006E-3</c:v>
                </c:pt>
                <c:pt idx="39">
                  <c:v>8.5000000000000006E-3</c:v>
                </c:pt>
                <c:pt idx="40">
                  <c:v>8.5000000000000006E-3</c:v>
                </c:pt>
                <c:pt idx="41">
                  <c:v>9.1000000000000004E-3</c:v>
                </c:pt>
                <c:pt idx="42">
                  <c:v>9.1000000000000004E-3</c:v>
                </c:pt>
                <c:pt idx="43">
                  <c:v>9.1000000000000004E-3</c:v>
                </c:pt>
                <c:pt idx="44">
                  <c:v>9.1000000000000004E-3</c:v>
                </c:pt>
                <c:pt idx="45">
                  <c:v>9.1000000000000004E-3</c:v>
                </c:pt>
                <c:pt idx="46">
                  <c:v>9.1000000000000004E-3</c:v>
                </c:pt>
                <c:pt idx="47">
                  <c:v>9.1000000000000004E-3</c:v>
                </c:pt>
                <c:pt idx="48">
                  <c:v>9.1000000000000004E-3</c:v>
                </c:pt>
                <c:pt idx="49">
                  <c:v>9.1000000000000004E-3</c:v>
                </c:pt>
                <c:pt idx="50">
                  <c:v>9.1000000000000004E-3</c:v>
                </c:pt>
                <c:pt idx="51">
                  <c:v>9.1000000000000004E-3</c:v>
                </c:pt>
                <c:pt idx="52">
                  <c:v>9.7000000000000003E-3</c:v>
                </c:pt>
                <c:pt idx="53">
                  <c:v>9.7000000000000003E-3</c:v>
                </c:pt>
                <c:pt idx="54">
                  <c:v>9.7000000000000003E-3</c:v>
                </c:pt>
                <c:pt idx="55">
                  <c:v>9.7000000000000003E-3</c:v>
                </c:pt>
                <c:pt idx="56">
                  <c:v>9.7000000000000003E-3</c:v>
                </c:pt>
                <c:pt idx="57">
                  <c:v>9.7000000000000003E-3</c:v>
                </c:pt>
                <c:pt idx="58">
                  <c:v>9.7000000000000003E-3</c:v>
                </c:pt>
                <c:pt idx="59">
                  <c:v>9.7000000000000003E-3</c:v>
                </c:pt>
                <c:pt idx="60">
                  <c:v>9.7000000000000003E-3</c:v>
                </c:pt>
                <c:pt idx="61">
                  <c:v>9.7000000000000003E-3</c:v>
                </c:pt>
                <c:pt idx="62">
                  <c:v>9.7000000000000003E-3</c:v>
                </c:pt>
                <c:pt idx="63">
                  <c:v>9.7000000000000003E-3</c:v>
                </c:pt>
                <c:pt idx="64">
                  <c:v>9.7000000000000003E-3</c:v>
                </c:pt>
                <c:pt idx="65">
                  <c:v>9.7000000000000003E-3</c:v>
                </c:pt>
                <c:pt idx="66">
                  <c:v>9.7000000000000003E-3</c:v>
                </c:pt>
                <c:pt idx="67">
                  <c:v>9.7000000000000003E-3</c:v>
                </c:pt>
                <c:pt idx="68">
                  <c:v>1.04E-2</c:v>
                </c:pt>
                <c:pt idx="69">
                  <c:v>1.04E-2</c:v>
                </c:pt>
                <c:pt idx="70">
                  <c:v>1.04E-2</c:v>
                </c:pt>
                <c:pt idx="71">
                  <c:v>1.04E-2</c:v>
                </c:pt>
                <c:pt idx="72">
                  <c:v>1.0999999999999999E-2</c:v>
                </c:pt>
                <c:pt idx="73">
                  <c:v>1.0999999999999999E-2</c:v>
                </c:pt>
                <c:pt idx="74">
                  <c:v>1.0999999999999999E-2</c:v>
                </c:pt>
                <c:pt idx="75">
                  <c:v>1.0999999999999999E-2</c:v>
                </c:pt>
                <c:pt idx="76">
                  <c:v>1.0999999999999999E-2</c:v>
                </c:pt>
                <c:pt idx="77">
                  <c:v>1.1599999999999999E-2</c:v>
                </c:pt>
                <c:pt idx="78">
                  <c:v>1.1599999999999999E-2</c:v>
                </c:pt>
                <c:pt idx="79">
                  <c:v>1.1599999999999999E-2</c:v>
                </c:pt>
                <c:pt idx="80">
                  <c:v>1.1599999999999999E-2</c:v>
                </c:pt>
                <c:pt idx="81">
                  <c:v>1.1599999999999999E-2</c:v>
                </c:pt>
                <c:pt idx="82">
                  <c:v>1.1599999999999999E-2</c:v>
                </c:pt>
                <c:pt idx="83">
                  <c:v>1.1599999999999999E-2</c:v>
                </c:pt>
                <c:pt idx="84">
                  <c:v>1.1599999999999999E-2</c:v>
                </c:pt>
                <c:pt idx="85">
                  <c:v>1.1599999999999999E-2</c:v>
                </c:pt>
                <c:pt idx="86">
                  <c:v>1.1599999999999999E-2</c:v>
                </c:pt>
                <c:pt idx="87">
                  <c:v>1.1599999999999999E-2</c:v>
                </c:pt>
                <c:pt idx="88">
                  <c:v>1.1599999999999999E-2</c:v>
                </c:pt>
                <c:pt idx="89">
                  <c:v>1.1599999999999999E-2</c:v>
                </c:pt>
                <c:pt idx="90">
                  <c:v>1.1599999999999999E-2</c:v>
                </c:pt>
                <c:pt idx="91">
                  <c:v>1.1599999999999999E-2</c:v>
                </c:pt>
                <c:pt idx="92">
                  <c:v>1.1599999999999999E-2</c:v>
                </c:pt>
                <c:pt idx="93">
                  <c:v>1.1599999999999999E-2</c:v>
                </c:pt>
                <c:pt idx="94">
                  <c:v>1.1599999999999999E-2</c:v>
                </c:pt>
                <c:pt idx="95">
                  <c:v>1.1599999999999999E-2</c:v>
                </c:pt>
                <c:pt idx="96">
                  <c:v>1.1599999999999999E-2</c:v>
                </c:pt>
                <c:pt idx="97">
                  <c:v>1.1599999999999999E-2</c:v>
                </c:pt>
                <c:pt idx="98">
                  <c:v>1.2200000000000001E-2</c:v>
                </c:pt>
                <c:pt idx="99">
                  <c:v>1.2200000000000001E-2</c:v>
                </c:pt>
                <c:pt idx="100">
                  <c:v>1.2200000000000001E-2</c:v>
                </c:pt>
                <c:pt idx="101">
                  <c:v>1.2200000000000001E-2</c:v>
                </c:pt>
                <c:pt idx="102">
                  <c:v>1.2200000000000001E-2</c:v>
                </c:pt>
                <c:pt idx="103">
                  <c:v>1.2200000000000001E-2</c:v>
                </c:pt>
                <c:pt idx="104">
                  <c:v>1.2200000000000001E-2</c:v>
                </c:pt>
                <c:pt idx="105">
                  <c:v>1.2200000000000001E-2</c:v>
                </c:pt>
                <c:pt idx="106">
                  <c:v>1.2200000000000001E-2</c:v>
                </c:pt>
                <c:pt idx="107">
                  <c:v>1.2200000000000001E-2</c:v>
                </c:pt>
                <c:pt idx="108">
                  <c:v>1.2200000000000001E-2</c:v>
                </c:pt>
                <c:pt idx="109">
                  <c:v>1.2200000000000001E-2</c:v>
                </c:pt>
                <c:pt idx="110">
                  <c:v>1.2200000000000001E-2</c:v>
                </c:pt>
                <c:pt idx="111">
                  <c:v>1.2200000000000001E-2</c:v>
                </c:pt>
                <c:pt idx="112">
                  <c:v>1.2800000000000001E-2</c:v>
                </c:pt>
                <c:pt idx="113">
                  <c:v>1.2800000000000001E-2</c:v>
                </c:pt>
                <c:pt idx="114">
                  <c:v>1.2800000000000001E-2</c:v>
                </c:pt>
                <c:pt idx="115">
                  <c:v>1.2800000000000001E-2</c:v>
                </c:pt>
                <c:pt idx="116">
                  <c:v>1.2800000000000001E-2</c:v>
                </c:pt>
                <c:pt idx="117">
                  <c:v>1.2800000000000001E-2</c:v>
                </c:pt>
                <c:pt idx="118">
                  <c:v>1.2800000000000001E-2</c:v>
                </c:pt>
                <c:pt idx="119">
                  <c:v>1.2800000000000001E-2</c:v>
                </c:pt>
                <c:pt idx="120">
                  <c:v>1.2800000000000001E-2</c:v>
                </c:pt>
                <c:pt idx="121">
                  <c:v>1.2800000000000001E-2</c:v>
                </c:pt>
                <c:pt idx="122">
                  <c:v>1.2800000000000001E-2</c:v>
                </c:pt>
                <c:pt idx="123">
                  <c:v>1.2800000000000001E-2</c:v>
                </c:pt>
                <c:pt idx="124">
                  <c:v>1.34E-2</c:v>
                </c:pt>
                <c:pt idx="125">
                  <c:v>1.34E-2</c:v>
                </c:pt>
                <c:pt idx="126">
                  <c:v>1.34E-2</c:v>
                </c:pt>
                <c:pt idx="127">
                  <c:v>1.34E-2</c:v>
                </c:pt>
                <c:pt idx="128">
                  <c:v>1.34E-2</c:v>
                </c:pt>
                <c:pt idx="129">
                  <c:v>1.34E-2</c:v>
                </c:pt>
                <c:pt idx="130">
                  <c:v>1.34E-2</c:v>
                </c:pt>
                <c:pt idx="131">
                  <c:v>1.34E-2</c:v>
                </c:pt>
                <c:pt idx="132">
                  <c:v>1.34E-2</c:v>
                </c:pt>
                <c:pt idx="133">
                  <c:v>1.34E-2</c:v>
                </c:pt>
                <c:pt idx="134">
                  <c:v>1.34E-2</c:v>
                </c:pt>
                <c:pt idx="135">
                  <c:v>1.34E-2</c:v>
                </c:pt>
                <c:pt idx="136">
                  <c:v>1.34E-2</c:v>
                </c:pt>
                <c:pt idx="137">
                  <c:v>1.34E-2</c:v>
                </c:pt>
                <c:pt idx="138">
                  <c:v>1.34E-2</c:v>
                </c:pt>
                <c:pt idx="139">
                  <c:v>1.4E-2</c:v>
                </c:pt>
                <c:pt idx="140">
                  <c:v>1.4E-2</c:v>
                </c:pt>
                <c:pt idx="141">
                  <c:v>1.4E-2</c:v>
                </c:pt>
                <c:pt idx="142">
                  <c:v>1.4E-2</c:v>
                </c:pt>
                <c:pt idx="143">
                  <c:v>1.4E-2</c:v>
                </c:pt>
                <c:pt idx="144">
                  <c:v>1.4E-2</c:v>
                </c:pt>
                <c:pt idx="145">
                  <c:v>1.4E-2</c:v>
                </c:pt>
                <c:pt idx="146">
                  <c:v>1.4E-2</c:v>
                </c:pt>
                <c:pt idx="147">
                  <c:v>1.4E-2</c:v>
                </c:pt>
                <c:pt idx="148">
                  <c:v>1.4E-2</c:v>
                </c:pt>
                <c:pt idx="149">
                  <c:v>1.4E-2</c:v>
                </c:pt>
                <c:pt idx="150">
                  <c:v>1.4E-2</c:v>
                </c:pt>
                <c:pt idx="151">
                  <c:v>1.4E-2</c:v>
                </c:pt>
                <c:pt idx="152">
                  <c:v>1.4E-2</c:v>
                </c:pt>
                <c:pt idx="153">
                  <c:v>1.4E-2</c:v>
                </c:pt>
                <c:pt idx="154">
                  <c:v>1.46E-2</c:v>
                </c:pt>
                <c:pt idx="155">
                  <c:v>1.46E-2</c:v>
                </c:pt>
                <c:pt idx="156">
                  <c:v>1.46E-2</c:v>
                </c:pt>
                <c:pt idx="157">
                  <c:v>1.46E-2</c:v>
                </c:pt>
                <c:pt idx="158">
                  <c:v>1.46E-2</c:v>
                </c:pt>
                <c:pt idx="159">
                  <c:v>1.46E-2</c:v>
                </c:pt>
                <c:pt idx="160">
                  <c:v>1.46E-2</c:v>
                </c:pt>
                <c:pt idx="161">
                  <c:v>1.46E-2</c:v>
                </c:pt>
                <c:pt idx="162">
                  <c:v>1.46E-2</c:v>
                </c:pt>
                <c:pt idx="163">
                  <c:v>1.46E-2</c:v>
                </c:pt>
                <c:pt idx="164">
                  <c:v>1.46E-2</c:v>
                </c:pt>
                <c:pt idx="165">
                  <c:v>1.46E-2</c:v>
                </c:pt>
                <c:pt idx="166">
                  <c:v>1.46E-2</c:v>
                </c:pt>
                <c:pt idx="167">
                  <c:v>1.46E-2</c:v>
                </c:pt>
                <c:pt idx="168">
                  <c:v>1.46E-2</c:v>
                </c:pt>
                <c:pt idx="169">
                  <c:v>1.46E-2</c:v>
                </c:pt>
                <c:pt idx="170">
                  <c:v>1.52E-2</c:v>
                </c:pt>
                <c:pt idx="171">
                  <c:v>1.52E-2</c:v>
                </c:pt>
                <c:pt idx="172">
                  <c:v>1.52E-2</c:v>
                </c:pt>
                <c:pt idx="173">
                  <c:v>1.5900000000000001E-2</c:v>
                </c:pt>
                <c:pt idx="174">
                  <c:v>1.5900000000000001E-2</c:v>
                </c:pt>
                <c:pt idx="175">
                  <c:v>1.5900000000000001E-2</c:v>
                </c:pt>
                <c:pt idx="176">
                  <c:v>1.5900000000000001E-2</c:v>
                </c:pt>
                <c:pt idx="177">
                  <c:v>1.5900000000000001E-2</c:v>
                </c:pt>
                <c:pt idx="178">
                  <c:v>1.6500000000000001E-2</c:v>
                </c:pt>
                <c:pt idx="179">
                  <c:v>1.6500000000000001E-2</c:v>
                </c:pt>
                <c:pt idx="180">
                  <c:v>1.6500000000000001E-2</c:v>
                </c:pt>
                <c:pt idx="181">
                  <c:v>1.6500000000000001E-2</c:v>
                </c:pt>
                <c:pt idx="182">
                  <c:v>1.6500000000000001E-2</c:v>
                </c:pt>
                <c:pt idx="183">
                  <c:v>1.6500000000000001E-2</c:v>
                </c:pt>
                <c:pt idx="184">
                  <c:v>1.6500000000000001E-2</c:v>
                </c:pt>
                <c:pt idx="185">
                  <c:v>1.6500000000000001E-2</c:v>
                </c:pt>
                <c:pt idx="186">
                  <c:v>1.6500000000000001E-2</c:v>
                </c:pt>
                <c:pt idx="187">
                  <c:v>1.6500000000000001E-2</c:v>
                </c:pt>
                <c:pt idx="188">
                  <c:v>1.6500000000000001E-2</c:v>
                </c:pt>
                <c:pt idx="189">
                  <c:v>1.7100000000000001E-2</c:v>
                </c:pt>
                <c:pt idx="190">
                  <c:v>1.7100000000000001E-2</c:v>
                </c:pt>
                <c:pt idx="191">
                  <c:v>1.83E-2</c:v>
                </c:pt>
                <c:pt idx="192">
                  <c:v>1.83E-2</c:v>
                </c:pt>
                <c:pt idx="193">
                  <c:v>1.83E-2</c:v>
                </c:pt>
                <c:pt idx="194">
                  <c:v>1.83E-2</c:v>
                </c:pt>
                <c:pt idx="195">
                  <c:v>1.89E-2</c:v>
                </c:pt>
                <c:pt idx="196">
                  <c:v>1.89E-2</c:v>
                </c:pt>
                <c:pt idx="197">
                  <c:v>1.89E-2</c:v>
                </c:pt>
                <c:pt idx="198">
                  <c:v>1.89E-2</c:v>
                </c:pt>
                <c:pt idx="199">
                  <c:v>1.89E-2</c:v>
                </c:pt>
                <c:pt idx="200">
                  <c:v>1.89E-2</c:v>
                </c:pt>
                <c:pt idx="201">
                  <c:v>1.89E-2</c:v>
                </c:pt>
                <c:pt idx="202">
                  <c:v>1.89E-2</c:v>
                </c:pt>
                <c:pt idx="203">
                  <c:v>1.89E-2</c:v>
                </c:pt>
                <c:pt idx="204">
                  <c:v>1.89E-2</c:v>
                </c:pt>
                <c:pt idx="205">
                  <c:v>1.95E-2</c:v>
                </c:pt>
                <c:pt idx="206">
                  <c:v>1.95E-2</c:v>
                </c:pt>
                <c:pt idx="207">
                  <c:v>1.95E-2</c:v>
                </c:pt>
                <c:pt idx="208">
                  <c:v>1.95E-2</c:v>
                </c:pt>
                <c:pt idx="209">
                  <c:v>1.95E-2</c:v>
                </c:pt>
                <c:pt idx="210">
                  <c:v>1.95E-2</c:v>
                </c:pt>
                <c:pt idx="211">
                  <c:v>1.95E-2</c:v>
                </c:pt>
                <c:pt idx="212">
                  <c:v>1.95E-2</c:v>
                </c:pt>
                <c:pt idx="213">
                  <c:v>1.95E-2</c:v>
                </c:pt>
                <c:pt idx="214">
                  <c:v>1.95E-2</c:v>
                </c:pt>
                <c:pt idx="215">
                  <c:v>1.95E-2</c:v>
                </c:pt>
                <c:pt idx="216">
                  <c:v>1.95E-2</c:v>
                </c:pt>
                <c:pt idx="217">
                  <c:v>1.95E-2</c:v>
                </c:pt>
                <c:pt idx="218">
                  <c:v>1.95E-2</c:v>
                </c:pt>
                <c:pt idx="219">
                  <c:v>2.0199999999999999E-2</c:v>
                </c:pt>
                <c:pt idx="220">
                  <c:v>2.0199999999999999E-2</c:v>
                </c:pt>
                <c:pt idx="221">
                  <c:v>2.0199999999999999E-2</c:v>
                </c:pt>
                <c:pt idx="222">
                  <c:v>2.0199999999999999E-2</c:v>
                </c:pt>
                <c:pt idx="223">
                  <c:v>2.0199999999999999E-2</c:v>
                </c:pt>
                <c:pt idx="224">
                  <c:v>2.0199999999999999E-2</c:v>
                </c:pt>
                <c:pt idx="225">
                  <c:v>2.0799999999999999E-2</c:v>
                </c:pt>
                <c:pt idx="226">
                  <c:v>2.0799999999999999E-2</c:v>
                </c:pt>
                <c:pt idx="227">
                  <c:v>2.0799999999999999E-2</c:v>
                </c:pt>
                <c:pt idx="228">
                  <c:v>2.0799999999999999E-2</c:v>
                </c:pt>
                <c:pt idx="229">
                  <c:v>2.0799999999999999E-2</c:v>
                </c:pt>
                <c:pt idx="230">
                  <c:v>2.0799999999999999E-2</c:v>
                </c:pt>
                <c:pt idx="231">
                  <c:v>2.0799999999999999E-2</c:v>
                </c:pt>
                <c:pt idx="232">
                  <c:v>2.0799999999999999E-2</c:v>
                </c:pt>
                <c:pt idx="233">
                  <c:v>2.0799999999999999E-2</c:v>
                </c:pt>
                <c:pt idx="234">
                  <c:v>2.0799999999999999E-2</c:v>
                </c:pt>
                <c:pt idx="235">
                  <c:v>2.0799999999999999E-2</c:v>
                </c:pt>
                <c:pt idx="236">
                  <c:v>2.0799999999999999E-2</c:v>
                </c:pt>
                <c:pt idx="237">
                  <c:v>2.0799999999999999E-2</c:v>
                </c:pt>
                <c:pt idx="238">
                  <c:v>2.0799999999999999E-2</c:v>
                </c:pt>
                <c:pt idx="239">
                  <c:v>2.0799999999999999E-2</c:v>
                </c:pt>
                <c:pt idx="240">
                  <c:v>2.0799999999999999E-2</c:v>
                </c:pt>
                <c:pt idx="241">
                  <c:v>2.0799999999999999E-2</c:v>
                </c:pt>
                <c:pt idx="242">
                  <c:v>2.0799999999999999E-2</c:v>
                </c:pt>
                <c:pt idx="243">
                  <c:v>2.0799999999999999E-2</c:v>
                </c:pt>
                <c:pt idx="244">
                  <c:v>2.0799999999999999E-2</c:v>
                </c:pt>
                <c:pt idx="245">
                  <c:v>2.1399999999999999E-2</c:v>
                </c:pt>
                <c:pt idx="246">
                  <c:v>2.1399999999999999E-2</c:v>
                </c:pt>
                <c:pt idx="247">
                  <c:v>2.1399999999999999E-2</c:v>
                </c:pt>
                <c:pt idx="248">
                  <c:v>2.1399999999999999E-2</c:v>
                </c:pt>
                <c:pt idx="249">
                  <c:v>2.1399999999999999E-2</c:v>
                </c:pt>
                <c:pt idx="250">
                  <c:v>2.1399999999999999E-2</c:v>
                </c:pt>
                <c:pt idx="251">
                  <c:v>2.1399999999999999E-2</c:v>
                </c:pt>
                <c:pt idx="252">
                  <c:v>2.1399999999999999E-2</c:v>
                </c:pt>
                <c:pt idx="253">
                  <c:v>2.1399999999999999E-2</c:v>
                </c:pt>
                <c:pt idx="254">
                  <c:v>2.1399999999999999E-2</c:v>
                </c:pt>
                <c:pt idx="255">
                  <c:v>2.1399999999999999E-2</c:v>
                </c:pt>
                <c:pt idx="256">
                  <c:v>2.1399999999999999E-2</c:v>
                </c:pt>
                <c:pt idx="257">
                  <c:v>2.1399999999999999E-2</c:v>
                </c:pt>
                <c:pt idx="258">
                  <c:v>2.1399999999999999E-2</c:v>
                </c:pt>
                <c:pt idx="259">
                  <c:v>2.1399999999999999E-2</c:v>
                </c:pt>
                <c:pt idx="260">
                  <c:v>2.1399999999999999E-2</c:v>
                </c:pt>
                <c:pt idx="261">
                  <c:v>2.1399999999999999E-2</c:v>
                </c:pt>
                <c:pt idx="262">
                  <c:v>2.1399999999999999E-2</c:v>
                </c:pt>
                <c:pt idx="263">
                  <c:v>2.1399999999999999E-2</c:v>
                </c:pt>
                <c:pt idx="264">
                  <c:v>2.1399999999999999E-2</c:v>
                </c:pt>
                <c:pt idx="265">
                  <c:v>2.1399999999999999E-2</c:v>
                </c:pt>
                <c:pt idx="266">
                  <c:v>2.1399999999999999E-2</c:v>
                </c:pt>
                <c:pt idx="267">
                  <c:v>2.1399999999999999E-2</c:v>
                </c:pt>
                <c:pt idx="268">
                  <c:v>2.1999999999999999E-2</c:v>
                </c:pt>
                <c:pt idx="269">
                  <c:v>2.2599999999999999E-2</c:v>
                </c:pt>
                <c:pt idx="270">
                  <c:v>2.2599999999999999E-2</c:v>
                </c:pt>
                <c:pt idx="271">
                  <c:v>2.2599999999999999E-2</c:v>
                </c:pt>
                <c:pt idx="272">
                  <c:v>2.2599999999999999E-2</c:v>
                </c:pt>
                <c:pt idx="273">
                  <c:v>2.2599999999999999E-2</c:v>
                </c:pt>
                <c:pt idx="274">
                  <c:v>2.2599999999999999E-2</c:v>
                </c:pt>
                <c:pt idx="275">
                  <c:v>2.2599999999999999E-2</c:v>
                </c:pt>
                <c:pt idx="276">
                  <c:v>2.2599999999999999E-2</c:v>
                </c:pt>
                <c:pt idx="277">
                  <c:v>2.2599999999999999E-2</c:v>
                </c:pt>
                <c:pt idx="278">
                  <c:v>2.2599999999999999E-2</c:v>
                </c:pt>
                <c:pt idx="279">
                  <c:v>2.2599999999999999E-2</c:v>
                </c:pt>
                <c:pt idx="280">
                  <c:v>2.2599999999999999E-2</c:v>
                </c:pt>
                <c:pt idx="281">
                  <c:v>2.2599999999999999E-2</c:v>
                </c:pt>
                <c:pt idx="282">
                  <c:v>2.2599999999999999E-2</c:v>
                </c:pt>
                <c:pt idx="283">
                  <c:v>2.2599999999999999E-2</c:v>
                </c:pt>
                <c:pt idx="284">
                  <c:v>2.2599999999999999E-2</c:v>
                </c:pt>
                <c:pt idx="285">
                  <c:v>2.2599999999999999E-2</c:v>
                </c:pt>
                <c:pt idx="286">
                  <c:v>2.2599999999999999E-2</c:v>
                </c:pt>
                <c:pt idx="287">
                  <c:v>2.2599999999999999E-2</c:v>
                </c:pt>
                <c:pt idx="288">
                  <c:v>2.2599999999999999E-2</c:v>
                </c:pt>
                <c:pt idx="289">
                  <c:v>2.2599999999999999E-2</c:v>
                </c:pt>
                <c:pt idx="290">
                  <c:v>2.3199999999999998E-2</c:v>
                </c:pt>
                <c:pt idx="291">
                  <c:v>2.3199999999999998E-2</c:v>
                </c:pt>
                <c:pt idx="292">
                  <c:v>2.3199999999999998E-2</c:v>
                </c:pt>
                <c:pt idx="293">
                  <c:v>2.3199999999999998E-2</c:v>
                </c:pt>
                <c:pt idx="294">
                  <c:v>2.3199999999999998E-2</c:v>
                </c:pt>
                <c:pt idx="295">
                  <c:v>2.3800000000000002E-2</c:v>
                </c:pt>
                <c:pt idx="296">
                  <c:v>2.3800000000000002E-2</c:v>
                </c:pt>
                <c:pt idx="297">
                  <c:v>2.3800000000000002E-2</c:v>
                </c:pt>
                <c:pt idx="298">
                  <c:v>2.3800000000000002E-2</c:v>
                </c:pt>
                <c:pt idx="299">
                  <c:v>2.3800000000000002E-2</c:v>
                </c:pt>
                <c:pt idx="300">
                  <c:v>2.3800000000000002E-2</c:v>
                </c:pt>
                <c:pt idx="301">
                  <c:v>2.3800000000000002E-2</c:v>
                </c:pt>
                <c:pt idx="302">
                  <c:v>2.3800000000000002E-2</c:v>
                </c:pt>
                <c:pt idx="303">
                  <c:v>2.3800000000000002E-2</c:v>
                </c:pt>
                <c:pt idx="304">
                  <c:v>2.3800000000000002E-2</c:v>
                </c:pt>
                <c:pt idx="305">
                  <c:v>2.3800000000000002E-2</c:v>
                </c:pt>
                <c:pt idx="306">
                  <c:v>2.3800000000000002E-2</c:v>
                </c:pt>
                <c:pt idx="307">
                  <c:v>2.3800000000000002E-2</c:v>
                </c:pt>
                <c:pt idx="308">
                  <c:v>2.3800000000000002E-2</c:v>
                </c:pt>
                <c:pt idx="309">
                  <c:v>2.3800000000000002E-2</c:v>
                </c:pt>
                <c:pt idx="310">
                  <c:v>2.3800000000000002E-2</c:v>
                </c:pt>
                <c:pt idx="311">
                  <c:v>2.3800000000000002E-2</c:v>
                </c:pt>
                <c:pt idx="312">
                  <c:v>2.3800000000000002E-2</c:v>
                </c:pt>
                <c:pt idx="313">
                  <c:v>2.3800000000000002E-2</c:v>
                </c:pt>
                <c:pt idx="314">
                  <c:v>2.3800000000000002E-2</c:v>
                </c:pt>
                <c:pt idx="315">
                  <c:v>2.3800000000000002E-2</c:v>
                </c:pt>
                <c:pt idx="316">
                  <c:v>2.3800000000000002E-2</c:v>
                </c:pt>
                <c:pt idx="317">
                  <c:v>2.3800000000000002E-2</c:v>
                </c:pt>
                <c:pt idx="318">
                  <c:v>2.3800000000000002E-2</c:v>
                </c:pt>
                <c:pt idx="319">
                  <c:v>2.3800000000000002E-2</c:v>
                </c:pt>
                <c:pt idx="320">
                  <c:v>2.3800000000000002E-2</c:v>
                </c:pt>
                <c:pt idx="321">
                  <c:v>2.3800000000000002E-2</c:v>
                </c:pt>
                <c:pt idx="322">
                  <c:v>2.3800000000000002E-2</c:v>
                </c:pt>
                <c:pt idx="323">
                  <c:v>2.3800000000000002E-2</c:v>
                </c:pt>
                <c:pt idx="324">
                  <c:v>2.3800000000000002E-2</c:v>
                </c:pt>
                <c:pt idx="325">
                  <c:v>2.3800000000000002E-2</c:v>
                </c:pt>
                <c:pt idx="326">
                  <c:v>2.3800000000000002E-2</c:v>
                </c:pt>
                <c:pt idx="327">
                  <c:v>2.3800000000000002E-2</c:v>
                </c:pt>
                <c:pt idx="328">
                  <c:v>2.3800000000000002E-2</c:v>
                </c:pt>
                <c:pt idx="329">
                  <c:v>2.3800000000000002E-2</c:v>
                </c:pt>
                <c:pt idx="330">
                  <c:v>2.3800000000000002E-2</c:v>
                </c:pt>
                <c:pt idx="331">
                  <c:v>2.3800000000000002E-2</c:v>
                </c:pt>
                <c:pt idx="332">
                  <c:v>2.3800000000000002E-2</c:v>
                </c:pt>
                <c:pt idx="333">
                  <c:v>2.3800000000000002E-2</c:v>
                </c:pt>
                <c:pt idx="334">
                  <c:v>2.3800000000000002E-2</c:v>
                </c:pt>
                <c:pt idx="335">
                  <c:v>2.4500000000000001E-2</c:v>
                </c:pt>
                <c:pt idx="336">
                  <c:v>2.4500000000000001E-2</c:v>
                </c:pt>
                <c:pt idx="337">
                  <c:v>2.5100000000000001E-2</c:v>
                </c:pt>
                <c:pt idx="338">
                  <c:v>2.5100000000000001E-2</c:v>
                </c:pt>
                <c:pt idx="339">
                  <c:v>2.5100000000000001E-2</c:v>
                </c:pt>
                <c:pt idx="340">
                  <c:v>2.5700000000000001E-2</c:v>
                </c:pt>
                <c:pt idx="341">
                  <c:v>2.5700000000000001E-2</c:v>
                </c:pt>
                <c:pt idx="342">
                  <c:v>2.5700000000000001E-2</c:v>
                </c:pt>
                <c:pt idx="343">
                  <c:v>2.5700000000000001E-2</c:v>
                </c:pt>
                <c:pt idx="344">
                  <c:v>2.69E-2</c:v>
                </c:pt>
                <c:pt idx="345">
                  <c:v>2.69E-2</c:v>
                </c:pt>
                <c:pt idx="346">
                  <c:v>2.69E-2</c:v>
                </c:pt>
                <c:pt idx="347">
                  <c:v>2.69E-2</c:v>
                </c:pt>
                <c:pt idx="348">
                  <c:v>2.69E-2</c:v>
                </c:pt>
                <c:pt idx="349">
                  <c:v>2.69E-2</c:v>
                </c:pt>
                <c:pt idx="350">
                  <c:v>2.69E-2</c:v>
                </c:pt>
                <c:pt idx="351">
                  <c:v>2.69E-2</c:v>
                </c:pt>
                <c:pt idx="352">
                  <c:v>2.69E-2</c:v>
                </c:pt>
                <c:pt idx="353">
                  <c:v>2.69E-2</c:v>
                </c:pt>
                <c:pt idx="354">
                  <c:v>2.69E-2</c:v>
                </c:pt>
                <c:pt idx="355">
                  <c:v>2.69E-2</c:v>
                </c:pt>
                <c:pt idx="356">
                  <c:v>2.69E-2</c:v>
                </c:pt>
                <c:pt idx="357">
                  <c:v>2.69E-2</c:v>
                </c:pt>
                <c:pt idx="358">
                  <c:v>2.69E-2</c:v>
                </c:pt>
                <c:pt idx="359">
                  <c:v>2.69E-2</c:v>
                </c:pt>
                <c:pt idx="360">
                  <c:v>2.69E-2</c:v>
                </c:pt>
                <c:pt idx="361">
                  <c:v>2.69E-2</c:v>
                </c:pt>
                <c:pt idx="362">
                  <c:v>2.69E-2</c:v>
                </c:pt>
                <c:pt idx="363">
                  <c:v>2.69E-2</c:v>
                </c:pt>
                <c:pt idx="364">
                  <c:v>2.69E-2</c:v>
                </c:pt>
                <c:pt idx="365">
                  <c:v>2.69E-2</c:v>
                </c:pt>
                <c:pt idx="366">
                  <c:v>2.69E-2</c:v>
                </c:pt>
                <c:pt idx="367">
                  <c:v>2.69E-2</c:v>
                </c:pt>
                <c:pt idx="368">
                  <c:v>2.69E-2</c:v>
                </c:pt>
                <c:pt idx="369">
                  <c:v>2.69E-2</c:v>
                </c:pt>
                <c:pt idx="370">
                  <c:v>2.69E-2</c:v>
                </c:pt>
                <c:pt idx="371">
                  <c:v>2.69E-2</c:v>
                </c:pt>
                <c:pt idx="372">
                  <c:v>2.69E-2</c:v>
                </c:pt>
                <c:pt idx="373">
                  <c:v>2.69E-2</c:v>
                </c:pt>
                <c:pt idx="374">
                  <c:v>2.69E-2</c:v>
                </c:pt>
                <c:pt idx="375">
                  <c:v>2.69E-2</c:v>
                </c:pt>
                <c:pt idx="376">
                  <c:v>2.69E-2</c:v>
                </c:pt>
                <c:pt idx="377">
                  <c:v>2.69E-2</c:v>
                </c:pt>
                <c:pt idx="378">
                  <c:v>2.69E-2</c:v>
                </c:pt>
                <c:pt idx="379">
                  <c:v>2.69E-2</c:v>
                </c:pt>
                <c:pt idx="380">
                  <c:v>2.69E-2</c:v>
                </c:pt>
                <c:pt idx="381">
                  <c:v>2.75E-2</c:v>
                </c:pt>
                <c:pt idx="382">
                  <c:v>2.75E-2</c:v>
                </c:pt>
                <c:pt idx="383">
                  <c:v>2.75E-2</c:v>
                </c:pt>
                <c:pt idx="384">
                  <c:v>2.75E-2</c:v>
                </c:pt>
                <c:pt idx="385">
                  <c:v>2.75E-2</c:v>
                </c:pt>
                <c:pt idx="386">
                  <c:v>2.75E-2</c:v>
                </c:pt>
                <c:pt idx="387">
                  <c:v>2.75E-2</c:v>
                </c:pt>
                <c:pt idx="388">
                  <c:v>2.75E-2</c:v>
                </c:pt>
                <c:pt idx="389">
                  <c:v>2.75E-2</c:v>
                </c:pt>
                <c:pt idx="390">
                  <c:v>2.75E-2</c:v>
                </c:pt>
                <c:pt idx="391">
                  <c:v>2.75E-2</c:v>
                </c:pt>
                <c:pt idx="392">
                  <c:v>2.75E-2</c:v>
                </c:pt>
                <c:pt idx="393">
                  <c:v>2.75E-2</c:v>
                </c:pt>
                <c:pt idx="394">
                  <c:v>2.75E-2</c:v>
                </c:pt>
                <c:pt idx="395">
                  <c:v>2.75E-2</c:v>
                </c:pt>
                <c:pt idx="396">
                  <c:v>2.75E-2</c:v>
                </c:pt>
                <c:pt idx="397">
                  <c:v>2.75E-2</c:v>
                </c:pt>
                <c:pt idx="398">
                  <c:v>2.75E-2</c:v>
                </c:pt>
                <c:pt idx="399">
                  <c:v>2.75E-2</c:v>
                </c:pt>
                <c:pt idx="400">
                  <c:v>2.75E-2</c:v>
                </c:pt>
                <c:pt idx="401">
                  <c:v>2.75E-2</c:v>
                </c:pt>
                <c:pt idx="402">
                  <c:v>2.75E-2</c:v>
                </c:pt>
                <c:pt idx="403">
                  <c:v>2.75E-2</c:v>
                </c:pt>
                <c:pt idx="404">
                  <c:v>2.75E-2</c:v>
                </c:pt>
                <c:pt idx="405">
                  <c:v>2.75E-2</c:v>
                </c:pt>
                <c:pt idx="406">
                  <c:v>2.75E-2</c:v>
                </c:pt>
                <c:pt idx="407">
                  <c:v>2.75E-2</c:v>
                </c:pt>
                <c:pt idx="408">
                  <c:v>2.75E-2</c:v>
                </c:pt>
                <c:pt idx="409">
                  <c:v>2.75E-2</c:v>
                </c:pt>
                <c:pt idx="410">
                  <c:v>2.75E-2</c:v>
                </c:pt>
                <c:pt idx="411">
                  <c:v>2.75E-2</c:v>
                </c:pt>
                <c:pt idx="412">
                  <c:v>2.75E-2</c:v>
                </c:pt>
                <c:pt idx="413">
                  <c:v>2.75E-2</c:v>
                </c:pt>
                <c:pt idx="414">
                  <c:v>2.75E-2</c:v>
                </c:pt>
                <c:pt idx="415">
                  <c:v>2.75E-2</c:v>
                </c:pt>
                <c:pt idx="416">
                  <c:v>2.75E-2</c:v>
                </c:pt>
                <c:pt idx="417">
                  <c:v>2.75E-2</c:v>
                </c:pt>
                <c:pt idx="418">
                  <c:v>2.75E-2</c:v>
                </c:pt>
                <c:pt idx="419">
                  <c:v>2.75E-2</c:v>
                </c:pt>
                <c:pt idx="420">
                  <c:v>2.75E-2</c:v>
                </c:pt>
                <c:pt idx="421">
                  <c:v>2.75E-2</c:v>
                </c:pt>
                <c:pt idx="422">
                  <c:v>2.75E-2</c:v>
                </c:pt>
                <c:pt idx="423">
                  <c:v>2.75E-2</c:v>
                </c:pt>
                <c:pt idx="424">
                  <c:v>2.75E-2</c:v>
                </c:pt>
                <c:pt idx="425">
                  <c:v>2.75E-2</c:v>
                </c:pt>
                <c:pt idx="426">
                  <c:v>2.75E-2</c:v>
                </c:pt>
                <c:pt idx="427">
                  <c:v>2.75E-2</c:v>
                </c:pt>
                <c:pt idx="428">
                  <c:v>2.75E-2</c:v>
                </c:pt>
                <c:pt idx="429">
                  <c:v>2.75E-2</c:v>
                </c:pt>
                <c:pt idx="430">
                  <c:v>2.75E-2</c:v>
                </c:pt>
                <c:pt idx="431">
                  <c:v>2.75E-2</c:v>
                </c:pt>
                <c:pt idx="432">
                  <c:v>2.75E-2</c:v>
                </c:pt>
                <c:pt idx="433">
                  <c:v>2.75E-2</c:v>
                </c:pt>
                <c:pt idx="434">
                  <c:v>2.75E-2</c:v>
                </c:pt>
                <c:pt idx="435">
                  <c:v>2.75E-2</c:v>
                </c:pt>
                <c:pt idx="436">
                  <c:v>2.75E-2</c:v>
                </c:pt>
                <c:pt idx="437">
                  <c:v>2.75E-2</c:v>
                </c:pt>
                <c:pt idx="438">
                  <c:v>2.75E-2</c:v>
                </c:pt>
                <c:pt idx="439">
                  <c:v>2.75E-2</c:v>
                </c:pt>
                <c:pt idx="440">
                  <c:v>2.75E-2</c:v>
                </c:pt>
                <c:pt idx="441">
                  <c:v>2.75E-2</c:v>
                </c:pt>
                <c:pt idx="442">
                  <c:v>2.75E-2</c:v>
                </c:pt>
                <c:pt idx="443">
                  <c:v>2.75E-2</c:v>
                </c:pt>
                <c:pt idx="444">
                  <c:v>2.75E-2</c:v>
                </c:pt>
                <c:pt idx="445">
                  <c:v>2.75E-2</c:v>
                </c:pt>
                <c:pt idx="446">
                  <c:v>2.75E-2</c:v>
                </c:pt>
                <c:pt idx="447">
                  <c:v>2.75E-2</c:v>
                </c:pt>
                <c:pt idx="448">
                  <c:v>2.75E-2</c:v>
                </c:pt>
                <c:pt idx="449">
                  <c:v>2.75E-2</c:v>
                </c:pt>
                <c:pt idx="450">
                  <c:v>2.75E-2</c:v>
                </c:pt>
                <c:pt idx="451">
                  <c:v>2.75E-2</c:v>
                </c:pt>
                <c:pt idx="452">
                  <c:v>2.75E-2</c:v>
                </c:pt>
                <c:pt idx="453">
                  <c:v>2.75E-2</c:v>
                </c:pt>
                <c:pt idx="454">
                  <c:v>2.75E-2</c:v>
                </c:pt>
                <c:pt idx="455">
                  <c:v>2.75E-2</c:v>
                </c:pt>
                <c:pt idx="456">
                  <c:v>2.8199999999999999E-2</c:v>
                </c:pt>
                <c:pt idx="457">
                  <c:v>2.8799999999999999E-2</c:v>
                </c:pt>
                <c:pt idx="458">
                  <c:v>2.8799999999999999E-2</c:v>
                </c:pt>
                <c:pt idx="459">
                  <c:v>2.8799999999999999E-2</c:v>
                </c:pt>
                <c:pt idx="460">
                  <c:v>2.8799999999999999E-2</c:v>
                </c:pt>
                <c:pt idx="461">
                  <c:v>2.8799999999999999E-2</c:v>
                </c:pt>
                <c:pt idx="462">
                  <c:v>2.8799999999999999E-2</c:v>
                </c:pt>
                <c:pt idx="463">
                  <c:v>2.8799999999999999E-2</c:v>
                </c:pt>
                <c:pt idx="464">
                  <c:v>2.8799999999999999E-2</c:v>
                </c:pt>
                <c:pt idx="465">
                  <c:v>2.8799999999999999E-2</c:v>
                </c:pt>
                <c:pt idx="466">
                  <c:v>2.8799999999999999E-2</c:v>
                </c:pt>
                <c:pt idx="467">
                  <c:v>2.8799999999999999E-2</c:v>
                </c:pt>
                <c:pt idx="468">
                  <c:v>2.8799999999999999E-2</c:v>
                </c:pt>
                <c:pt idx="469">
                  <c:v>2.8799999999999999E-2</c:v>
                </c:pt>
                <c:pt idx="470">
                  <c:v>2.8799999999999999E-2</c:v>
                </c:pt>
                <c:pt idx="471">
                  <c:v>2.8799999999999999E-2</c:v>
                </c:pt>
                <c:pt idx="472">
                  <c:v>2.8799999999999999E-2</c:v>
                </c:pt>
                <c:pt idx="473">
                  <c:v>2.8799999999999999E-2</c:v>
                </c:pt>
                <c:pt idx="474">
                  <c:v>2.8799999999999999E-2</c:v>
                </c:pt>
                <c:pt idx="475">
                  <c:v>2.8799999999999999E-2</c:v>
                </c:pt>
                <c:pt idx="476">
                  <c:v>2.8799999999999999E-2</c:v>
                </c:pt>
                <c:pt idx="477">
                  <c:v>2.9399999999999999E-2</c:v>
                </c:pt>
                <c:pt idx="478">
                  <c:v>2.9399999999999999E-2</c:v>
                </c:pt>
                <c:pt idx="479">
                  <c:v>2.9399999999999999E-2</c:v>
                </c:pt>
                <c:pt idx="480">
                  <c:v>2.9399999999999999E-2</c:v>
                </c:pt>
                <c:pt idx="481">
                  <c:v>2.9399999999999999E-2</c:v>
                </c:pt>
                <c:pt idx="482">
                  <c:v>2.9399999999999999E-2</c:v>
                </c:pt>
                <c:pt idx="483">
                  <c:v>2.9399999999999999E-2</c:v>
                </c:pt>
                <c:pt idx="484">
                  <c:v>2.9399999999999999E-2</c:v>
                </c:pt>
                <c:pt idx="485">
                  <c:v>2.9399999999999999E-2</c:v>
                </c:pt>
                <c:pt idx="486">
                  <c:v>2.9399999999999999E-2</c:v>
                </c:pt>
                <c:pt idx="487">
                  <c:v>2.9399999999999999E-2</c:v>
                </c:pt>
                <c:pt idx="488">
                  <c:v>2.9399999999999999E-2</c:v>
                </c:pt>
                <c:pt idx="489">
                  <c:v>2.9399999999999999E-2</c:v>
                </c:pt>
                <c:pt idx="490">
                  <c:v>2.9399999999999999E-2</c:v>
                </c:pt>
                <c:pt idx="491">
                  <c:v>2.9399999999999999E-2</c:v>
                </c:pt>
                <c:pt idx="492">
                  <c:v>2.9399999999999999E-2</c:v>
                </c:pt>
                <c:pt idx="493">
                  <c:v>2.9399999999999999E-2</c:v>
                </c:pt>
                <c:pt idx="494">
                  <c:v>0.03</c:v>
                </c:pt>
                <c:pt idx="495">
                  <c:v>0.03</c:v>
                </c:pt>
                <c:pt idx="496">
                  <c:v>3.0599999999999999E-2</c:v>
                </c:pt>
                <c:pt idx="497">
                  <c:v>3.0599999999999999E-2</c:v>
                </c:pt>
                <c:pt idx="498">
                  <c:v>3.0599999999999999E-2</c:v>
                </c:pt>
                <c:pt idx="499">
                  <c:v>3.0599999999999999E-2</c:v>
                </c:pt>
                <c:pt idx="500">
                  <c:v>3.0599999999999999E-2</c:v>
                </c:pt>
                <c:pt idx="501">
                  <c:v>3.0599999999999999E-2</c:v>
                </c:pt>
                <c:pt idx="502">
                  <c:v>3.0599999999999999E-2</c:v>
                </c:pt>
                <c:pt idx="503">
                  <c:v>3.0599999999999999E-2</c:v>
                </c:pt>
                <c:pt idx="504">
                  <c:v>3.1300000000000001E-2</c:v>
                </c:pt>
                <c:pt idx="505">
                  <c:v>3.1300000000000001E-2</c:v>
                </c:pt>
                <c:pt idx="506">
                  <c:v>3.1300000000000001E-2</c:v>
                </c:pt>
                <c:pt idx="507">
                  <c:v>3.1300000000000001E-2</c:v>
                </c:pt>
                <c:pt idx="508">
                  <c:v>3.1899999999999998E-2</c:v>
                </c:pt>
                <c:pt idx="509">
                  <c:v>3.1899999999999998E-2</c:v>
                </c:pt>
                <c:pt idx="510">
                  <c:v>3.1899999999999998E-2</c:v>
                </c:pt>
                <c:pt idx="511">
                  <c:v>3.1899999999999998E-2</c:v>
                </c:pt>
                <c:pt idx="512">
                  <c:v>3.1899999999999998E-2</c:v>
                </c:pt>
                <c:pt idx="513">
                  <c:v>3.1899999999999998E-2</c:v>
                </c:pt>
                <c:pt idx="514">
                  <c:v>3.1899999999999998E-2</c:v>
                </c:pt>
                <c:pt idx="515">
                  <c:v>3.1899999999999998E-2</c:v>
                </c:pt>
                <c:pt idx="516">
                  <c:v>3.1899999999999998E-2</c:v>
                </c:pt>
                <c:pt idx="517">
                  <c:v>3.1899999999999998E-2</c:v>
                </c:pt>
                <c:pt idx="518">
                  <c:v>3.1899999999999998E-2</c:v>
                </c:pt>
                <c:pt idx="519">
                  <c:v>3.1899999999999998E-2</c:v>
                </c:pt>
                <c:pt idx="520">
                  <c:v>3.1899999999999998E-2</c:v>
                </c:pt>
                <c:pt idx="521">
                  <c:v>3.1899999999999998E-2</c:v>
                </c:pt>
                <c:pt idx="522">
                  <c:v>3.1899999999999998E-2</c:v>
                </c:pt>
                <c:pt idx="523">
                  <c:v>3.1899999999999998E-2</c:v>
                </c:pt>
                <c:pt idx="524">
                  <c:v>3.1899999999999998E-2</c:v>
                </c:pt>
                <c:pt idx="525">
                  <c:v>3.1899999999999998E-2</c:v>
                </c:pt>
                <c:pt idx="526">
                  <c:v>3.1899999999999998E-2</c:v>
                </c:pt>
                <c:pt idx="527">
                  <c:v>3.1899999999999998E-2</c:v>
                </c:pt>
                <c:pt idx="528">
                  <c:v>3.1899999999999998E-2</c:v>
                </c:pt>
                <c:pt idx="529">
                  <c:v>3.1899999999999998E-2</c:v>
                </c:pt>
                <c:pt idx="530">
                  <c:v>3.1899999999999998E-2</c:v>
                </c:pt>
                <c:pt idx="531">
                  <c:v>3.1899999999999998E-2</c:v>
                </c:pt>
                <c:pt idx="532">
                  <c:v>3.1899999999999998E-2</c:v>
                </c:pt>
                <c:pt idx="533">
                  <c:v>3.1899999999999998E-2</c:v>
                </c:pt>
                <c:pt idx="534">
                  <c:v>3.1899999999999998E-2</c:v>
                </c:pt>
                <c:pt idx="535">
                  <c:v>3.1899999999999998E-2</c:v>
                </c:pt>
                <c:pt idx="536">
                  <c:v>3.1899999999999998E-2</c:v>
                </c:pt>
                <c:pt idx="537">
                  <c:v>3.1899999999999998E-2</c:v>
                </c:pt>
                <c:pt idx="538">
                  <c:v>3.1899999999999998E-2</c:v>
                </c:pt>
                <c:pt idx="539">
                  <c:v>3.1899999999999998E-2</c:v>
                </c:pt>
                <c:pt idx="540">
                  <c:v>3.1899999999999998E-2</c:v>
                </c:pt>
                <c:pt idx="541">
                  <c:v>3.1899999999999998E-2</c:v>
                </c:pt>
                <c:pt idx="542">
                  <c:v>3.1899999999999998E-2</c:v>
                </c:pt>
                <c:pt idx="543">
                  <c:v>3.1899999999999998E-2</c:v>
                </c:pt>
                <c:pt idx="544">
                  <c:v>3.1899999999999998E-2</c:v>
                </c:pt>
                <c:pt idx="545">
                  <c:v>3.1899999999999998E-2</c:v>
                </c:pt>
                <c:pt idx="546">
                  <c:v>3.1899999999999998E-2</c:v>
                </c:pt>
                <c:pt idx="547">
                  <c:v>3.1899999999999998E-2</c:v>
                </c:pt>
                <c:pt idx="548">
                  <c:v>3.1899999999999998E-2</c:v>
                </c:pt>
                <c:pt idx="549">
                  <c:v>3.1899999999999998E-2</c:v>
                </c:pt>
                <c:pt idx="550">
                  <c:v>3.1899999999999998E-2</c:v>
                </c:pt>
                <c:pt idx="551">
                  <c:v>3.1899999999999998E-2</c:v>
                </c:pt>
                <c:pt idx="552">
                  <c:v>3.1899999999999998E-2</c:v>
                </c:pt>
                <c:pt idx="553">
                  <c:v>3.1899999999999998E-2</c:v>
                </c:pt>
                <c:pt idx="554">
                  <c:v>3.1899999999999998E-2</c:v>
                </c:pt>
                <c:pt idx="555">
                  <c:v>3.1899999999999998E-2</c:v>
                </c:pt>
                <c:pt idx="556">
                  <c:v>3.1899999999999998E-2</c:v>
                </c:pt>
                <c:pt idx="557">
                  <c:v>3.1899999999999998E-2</c:v>
                </c:pt>
                <c:pt idx="558">
                  <c:v>3.1899999999999998E-2</c:v>
                </c:pt>
                <c:pt idx="559">
                  <c:v>3.1899999999999998E-2</c:v>
                </c:pt>
                <c:pt idx="560">
                  <c:v>3.1899999999999998E-2</c:v>
                </c:pt>
                <c:pt idx="561">
                  <c:v>3.1899999999999998E-2</c:v>
                </c:pt>
                <c:pt idx="562">
                  <c:v>3.1899999999999998E-2</c:v>
                </c:pt>
                <c:pt idx="563">
                  <c:v>3.2500000000000001E-2</c:v>
                </c:pt>
                <c:pt idx="564">
                  <c:v>3.2500000000000001E-2</c:v>
                </c:pt>
                <c:pt idx="565">
                  <c:v>3.2500000000000001E-2</c:v>
                </c:pt>
                <c:pt idx="566">
                  <c:v>3.2500000000000001E-2</c:v>
                </c:pt>
                <c:pt idx="567">
                  <c:v>3.2500000000000001E-2</c:v>
                </c:pt>
                <c:pt idx="568">
                  <c:v>3.2500000000000001E-2</c:v>
                </c:pt>
                <c:pt idx="569">
                  <c:v>3.2500000000000001E-2</c:v>
                </c:pt>
                <c:pt idx="570">
                  <c:v>3.2500000000000001E-2</c:v>
                </c:pt>
                <c:pt idx="571">
                  <c:v>3.2500000000000001E-2</c:v>
                </c:pt>
                <c:pt idx="572">
                  <c:v>3.2500000000000001E-2</c:v>
                </c:pt>
                <c:pt idx="573">
                  <c:v>3.2500000000000001E-2</c:v>
                </c:pt>
                <c:pt idx="574">
                  <c:v>3.2500000000000001E-2</c:v>
                </c:pt>
                <c:pt idx="575">
                  <c:v>3.2500000000000001E-2</c:v>
                </c:pt>
                <c:pt idx="576">
                  <c:v>3.2500000000000001E-2</c:v>
                </c:pt>
                <c:pt idx="577">
                  <c:v>3.2500000000000001E-2</c:v>
                </c:pt>
                <c:pt idx="578">
                  <c:v>3.2500000000000001E-2</c:v>
                </c:pt>
                <c:pt idx="579">
                  <c:v>3.2500000000000001E-2</c:v>
                </c:pt>
                <c:pt idx="580">
                  <c:v>3.2500000000000001E-2</c:v>
                </c:pt>
                <c:pt idx="581">
                  <c:v>3.2500000000000001E-2</c:v>
                </c:pt>
                <c:pt idx="582">
                  <c:v>3.2500000000000001E-2</c:v>
                </c:pt>
                <c:pt idx="583">
                  <c:v>3.2500000000000001E-2</c:v>
                </c:pt>
                <c:pt idx="584">
                  <c:v>3.2500000000000001E-2</c:v>
                </c:pt>
                <c:pt idx="585">
                  <c:v>3.2500000000000001E-2</c:v>
                </c:pt>
                <c:pt idx="586">
                  <c:v>3.2500000000000001E-2</c:v>
                </c:pt>
                <c:pt idx="587">
                  <c:v>3.2500000000000001E-2</c:v>
                </c:pt>
                <c:pt idx="588">
                  <c:v>3.2500000000000001E-2</c:v>
                </c:pt>
                <c:pt idx="589">
                  <c:v>3.2500000000000001E-2</c:v>
                </c:pt>
                <c:pt idx="590">
                  <c:v>3.2500000000000001E-2</c:v>
                </c:pt>
                <c:pt idx="591">
                  <c:v>3.2500000000000001E-2</c:v>
                </c:pt>
                <c:pt idx="592">
                  <c:v>3.2500000000000001E-2</c:v>
                </c:pt>
                <c:pt idx="593">
                  <c:v>3.2500000000000001E-2</c:v>
                </c:pt>
                <c:pt idx="594">
                  <c:v>3.2500000000000001E-2</c:v>
                </c:pt>
                <c:pt idx="595">
                  <c:v>3.2500000000000001E-2</c:v>
                </c:pt>
                <c:pt idx="596">
                  <c:v>3.2500000000000001E-2</c:v>
                </c:pt>
                <c:pt idx="597">
                  <c:v>3.2500000000000001E-2</c:v>
                </c:pt>
                <c:pt idx="598">
                  <c:v>3.2500000000000001E-2</c:v>
                </c:pt>
                <c:pt idx="599">
                  <c:v>3.2500000000000001E-2</c:v>
                </c:pt>
                <c:pt idx="600">
                  <c:v>3.2500000000000001E-2</c:v>
                </c:pt>
                <c:pt idx="601">
                  <c:v>3.2500000000000001E-2</c:v>
                </c:pt>
                <c:pt idx="602">
                  <c:v>3.2500000000000001E-2</c:v>
                </c:pt>
                <c:pt idx="603">
                  <c:v>3.2500000000000001E-2</c:v>
                </c:pt>
                <c:pt idx="604">
                  <c:v>3.2500000000000001E-2</c:v>
                </c:pt>
                <c:pt idx="605">
                  <c:v>3.2500000000000001E-2</c:v>
                </c:pt>
                <c:pt idx="606">
                  <c:v>3.2500000000000001E-2</c:v>
                </c:pt>
                <c:pt idx="607">
                  <c:v>3.2500000000000001E-2</c:v>
                </c:pt>
                <c:pt idx="608">
                  <c:v>3.2500000000000001E-2</c:v>
                </c:pt>
                <c:pt idx="609">
                  <c:v>3.3099999999999997E-2</c:v>
                </c:pt>
                <c:pt idx="610">
                  <c:v>3.3099999999999997E-2</c:v>
                </c:pt>
                <c:pt idx="611">
                  <c:v>3.3099999999999997E-2</c:v>
                </c:pt>
                <c:pt idx="612">
                  <c:v>3.3099999999999997E-2</c:v>
                </c:pt>
                <c:pt idx="613">
                  <c:v>3.3099999999999997E-2</c:v>
                </c:pt>
                <c:pt idx="614">
                  <c:v>3.3099999999999997E-2</c:v>
                </c:pt>
                <c:pt idx="615">
                  <c:v>3.3099999999999997E-2</c:v>
                </c:pt>
                <c:pt idx="616">
                  <c:v>3.3099999999999997E-2</c:v>
                </c:pt>
                <c:pt idx="617">
                  <c:v>3.3099999999999997E-2</c:v>
                </c:pt>
                <c:pt idx="618">
                  <c:v>3.3099999999999997E-2</c:v>
                </c:pt>
                <c:pt idx="619">
                  <c:v>3.3099999999999997E-2</c:v>
                </c:pt>
                <c:pt idx="620">
                  <c:v>3.3099999999999997E-2</c:v>
                </c:pt>
                <c:pt idx="621">
                  <c:v>3.3099999999999997E-2</c:v>
                </c:pt>
                <c:pt idx="622">
                  <c:v>3.3099999999999997E-2</c:v>
                </c:pt>
                <c:pt idx="623">
                  <c:v>3.3099999999999997E-2</c:v>
                </c:pt>
                <c:pt idx="624">
                  <c:v>3.3099999999999997E-2</c:v>
                </c:pt>
                <c:pt idx="625">
                  <c:v>3.3099999999999997E-2</c:v>
                </c:pt>
                <c:pt idx="626">
                  <c:v>3.3099999999999997E-2</c:v>
                </c:pt>
                <c:pt idx="627">
                  <c:v>3.3099999999999997E-2</c:v>
                </c:pt>
                <c:pt idx="628">
                  <c:v>3.3099999999999997E-2</c:v>
                </c:pt>
                <c:pt idx="629">
                  <c:v>3.3099999999999997E-2</c:v>
                </c:pt>
                <c:pt idx="630">
                  <c:v>3.3099999999999997E-2</c:v>
                </c:pt>
                <c:pt idx="631">
                  <c:v>3.3099999999999997E-2</c:v>
                </c:pt>
                <c:pt idx="632">
                  <c:v>3.3099999999999997E-2</c:v>
                </c:pt>
                <c:pt idx="633">
                  <c:v>3.3099999999999997E-2</c:v>
                </c:pt>
                <c:pt idx="634">
                  <c:v>3.3099999999999997E-2</c:v>
                </c:pt>
                <c:pt idx="635">
                  <c:v>3.3099999999999997E-2</c:v>
                </c:pt>
                <c:pt idx="636">
                  <c:v>3.3099999999999997E-2</c:v>
                </c:pt>
                <c:pt idx="637">
                  <c:v>3.3099999999999997E-2</c:v>
                </c:pt>
                <c:pt idx="638">
                  <c:v>3.3099999999999997E-2</c:v>
                </c:pt>
                <c:pt idx="639">
                  <c:v>3.3099999999999997E-2</c:v>
                </c:pt>
                <c:pt idx="640">
                  <c:v>3.3099999999999997E-2</c:v>
                </c:pt>
                <c:pt idx="641">
                  <c:v>3.3099999999999997E-2</c:v>
                </c:pt>
                <c:pt idx="642">
                  <c:v>3.3099999999999997E-2</c:v>
                </c:pt>
                <c:pt idx="643">
                  <c:v>3.3099999999999997E-2</c:v>
                </c:pt>
                <c:pt idx="644">
                  <c:v>3.3099999999999997E-2</c:v>
                </c:pt>
                <c:pt idx="645">
                  <c:v>3.3099999999999997E-2</c:v>
                </c:pt>
                <c:pt idx="646">
                  <c:v>3.3099999999999997E-2</c:v>
                </c:pt>
                <c:pt idx="647">
                  <c:v>3.3099999999999997E-2</c:v>
                </c:pt>
                <c:pt idx="648">
                  <c:v>3.3099999999999997E-2</c:v>
                </c:pt>
                <c:pt idx="649">
                  <c:v>3.3099999999999997E-2</c:v>
                </c:pt>
                <c:pt idx="650">
                  <c:v>3.3099999999999997E-2</c:v>
                </c:pt>
                <c:pt idx="651">
                  <c:v>3.3099999999999997E-2</c:v>
                </c:pt>
                <c:pt idx="652">
                  <c:v>3.3099999999999997E-2</c:v>
                </c:pt>
                <c:pt idx="653">
                  <c:v>3.3099999999999997E-2</c:v>
                </c:pt>
                <c:pt idx="654">
                  <c:v>3.3099999999999997E-2</c:v>
                </c:pt>
                <c:pt idx="655">
                  <c:v>3.3099999999999997E-2</c:v>
                </c:pt>
                <c:pt idx="656">
                  <c:v>3.3099999999999997E-2</c:v>
                </c:pt>
                <c:pt idx="657">
                  <c:v>3.3099999999999997E-2</c:v>
                </c:pt>
                <c:pt idx="658">
                  <c:v>3.3099999999999997E-2</c:v>
                </c:pt>
                <c:pt idx="659">
                  <c:v>3.3099999999999997E-2</c:v>
                </c:pt>
                <c:pt idx="660">
                  <c:v>3.3099999999999997E-2</c:v>
                </c:pt>
                <c:pt idx="661">
                  <c:v>3.3099999999999997E-2</c:v>
                </c:pt>
                <c:pt idx="662">
                  <c:v>3.3099999999999997E-2</c:v>
                </c:pt>
                <c:pt idx="663">
                  <c:v>3.3099999999999997E-2</c:v>
                </c:pt>
                <c:pt idx="664">
                  <c:v>3.3099999999999997E-2</c:v>
                </c:pt>
                <c:pt idx="665">
                  <c:v>3.3099999999999997E-2</c:v>
                </c:pt>
                <c:pt idx="666">
                  <c:v>3.3099999999999997E-2</c:v>
                </c:pt>
                <c:pt idx="667">
                  <c:v>3.3099999999999997E-2</c:v>
                </c:pt>
                <c:pt idx="668">
                  <c:v>3.3099999999999997E-2</c:v>
                </c:pt>
                <c:pt idx="669">
                  <c:v>3.3099999999999997E-2</c:v>
                </c:pt>
                <c:pt idx="670">
                  <c:v>3.3099999999999997E-2</c:v>
                </c:pt>
                <c:pt idx="671">
                  <c:v>3.3099999999999997E-2</c:v>
                </c:pt>
                <c:pt idx="672">
                  <c:v>3.3099999999999997E-2</c:v>
                </c:pt>
                <c:pt idx="673">
                  <c:v>3.3099999999999997E-2</c:v>
                </c:pt>
                <c:pt idx="674">
                  <c:v>3.3099999999999997E-2</c:v>
                </c:pt>
                <c:pt idx="675">
                  <c:v>3.3099999999999997E-2</c:v>
                </c:pt>
                <c:pt idx="676">
                  <c:v>3.3099999999999997E-2</c:v>
                </c:pt>
                <c:pt idx="677">
                  <c:v>3.3099999999999997E-2</c:v>
                </c:pt>
                <c:pt idx="678">
                  <c:v>3.3700000000000001E-2</c:v>
                </c:pt>
                <c:pt idx="679">
                  <c:v>3.3700000000000001E-2</c:v>
                </c:pt>
                <c:pt idx="680">
                  <c:v>3.3700000000000001E-2</c:v>
                </c:pt>
                <c:pt idx="681">
                  <c:v>3.44E-2</c:v>
                </c:pt>
                <c:pt idx="682">
                  <c:v>3.44E-2</c:v>
                </c:pt>
                <c:pt idx="683">
                  <c:v>3.44E-2</c:v>
                </c:pt>
                <c:pt idx="684">
                  <c:v>3.44E-2</c:v>
                </c:pt>
                <c:pt idx="685">
                  <c:v>3.44E-2</c:v>
                </c:pt>
                <c:pt idx="686">
                  <c:v>3.44E-2</c:v>
                </c:pt>
                <c:pt idx="687">
                  <c:v>3.44E-2</c:v>
                </c:pt>
                <c:pt idx="688">
                  <c:v>3.5000000000000003E-2</c:v>
                </c:pt>
                <c:pt idx="689">
                  <c:v>3.5000000000000003E-2</c:v>
                </c:pt>
                <c:pt idx="690">
                  <c:v>3.5000000000000003E-2</c:v>
                </c:pt>
                <c:pt idx="691">
                  <c:v>3.5000000000000003E-2</c:v>
                </c:pt>
                <c:pt idx="692">
                  <c:v>3.5000000000000003E-2</c:v>
                </c:pt>
                <c:pt idx="693">
                  <c:v>3.5000000000000003E-2</c:v>
                </c:pt>
                <c:pt idx="694">
                  <c:v>3.5000000000000003E-2</c:v>
                </c:pt>
                <c:pt idx="695">
                  <c:v>3.5000000000000003E-2</c:v>
                </c:pt>
                <c:pt idx="696">
                  <c:v>3.5000000000000003E-2</c:v>
                </c:pt>
                <c:pt idx="697">
                  <c:v>3.5000000000000003E-2</c:v>
                </c:pt>
                <c:pt idx="698">
                  <c:v>3.5000000000000003E-2</c:v>
                </c:pt>
                <c:pt idx="699">
                  <c:v>3.5000000000000003E-2</c:v>
                </c:pt>
                <c:pt idx="700">
                  <c:v>3.5000000000000003E-2</c:v>
                </c:pt>
                <c:pt idx="701">
                  <c:v>3.5000000000000003E-2</c:v>
                </c:pt>
                <c:pt idx="702">
                  <c:v>3.5000000000000003E-2</c:v>
                </c:pt>
                <c:pt idx="703">
                  <c:v>3.5000000000000003E-2</c:v>
                </c:pt>
                <c:pt idx="704">
                  <c:v>3.5000000000000003E-2</c:v>
                </c:pt>
                <c:pt idx="705">
                  <c:v>3.5000000000000003E-2</c:v>
                </c:pt>
                <c:pt idx="706">
                  <c:v>3.5000000000000003E-2</c:v>
                </c:pt>
                <c:pt idx="707">
                  <c:v>3.5000000000000003E-2</c:v>
                </c:pt>
                <c:pt idx="708">
                  <c:v>3.5000000000000003E-2</c:v>
                </c:pt>
                <c:pt idx="709">
                  <c:v>3.5000000000000003E-2</c:v>
                </c:pt>
                <c:pt idx="710">
                  <c:v>3.5000000000000003E-2</c:v>
                </c:pt>
                <c:pt idx="711">
                  <c:v>3.5000000000000003E-2</c:v>
                </c:pt>
                <c:pt idx="712">
                  <c:v>3.5000000000000003E-2</c:v>
                </c:pt>
                <c:pt idx="713">
                  <c:v>3.5000000000000003E-2</c:v>
                </c:pt>
                <c:pt idx="714">
                  <c:v>3.5000000000000003E-2</c:v>
                </c:pt>
                <c:pt idx="715">
                  <c:v>3.5000000000000003E-2</c:v>
                </c:pt>
                <c:pt idx="716">
                  <c:v>3.5000000000000003E-2</c:v>
                </c:pt>
                <c:pt idx="717">
                  <c:v>3.5000000000000003E-2</c:v>
                </c:pt>
                <c:pt idx="718">
                  <c:v>3.5000000000000003E-2</c:v>
                </c:pt>
                <c:pt idx="719">
                  <c:v>3.5000000000000003E-2</c:v>
                </c:pt>
                <c:pt idx="720">
                  <c:v>3.5000000000000003E-2</c:v>
                </c:pt>
                <c:pt idx="721">
                  <c:v>3.5000000000000003E-2</c:v>
                </c:pt>
                <c:pt idx="722">
                  <c:v>3.5000000000000003E-2</c:v>
                </c:pt>
                <c:pt idx="723">
                  <c:v>3.5000000000000003E-2</c:v>
                </c:pt>
                <c:pt idx="724">
                  <c:v>3.5000000000000003E-2</c:v>
                </c:pt>
                <c:pt idx="725">
                  <c:v>3.5000000000000003E-2</c:v>
                </c:pt>
                <c:pt idx="726">
                  <c:v>3.5000000000000003E-2</c:v>
                </c:pt>
                <c:pt idx="727">
                  <c:v>3.5000000000000003E-2</c:v>
                </c:pt>
                <c:pt idx="728">
                  <c:v>3.5000000000000003E-2</c:v>
                </c:pt>
                <c:pt idx="729">
                  <c:v>3.56E-2</c:v>
                </c:pt>
                <c:pt idx="730">
                  <c:v>3.56E-2</c:v>
                </c:pt>
                <c:pt idx="731">
                  <c:v>3.56E-2</c:v>
                </c:pt>
                <c:pt idx="732">
                  <c:v>3.56E-2</c:v>
                </c:pt>
                <c:pt idx="733">
                  <c:v>3.56E-2</c:v>
                </c:pt>
                <c:pt idx="734">
                  <c:v>3.56E-2</c:v>
                </c:pt>
                <c:pt idx="735">
                  <c:v>3.56E-2</c:v>
                </c:pt>
                <c:pt idx="736">
                  <c:v>3.56E-2</c:v>
                </c:pt>
                <c:pt idx="737">
                  <c:v>3.6200000000000003E-2</c:v>
                </c:pt>
                <c:pt idx="738">
                  <c:v>3.6200000000000003E-2</c:v>
                </c:pt>
                <c:pt idx="739">
                  <c:v>3.6200000000000003E-2</c:v>
                </c:pt>
                <c:pt idx="740">
                  <c:v>3.6200000000000003E-2</c:v>
                </c:pt>
                <c:pt idx="741">
                  <c:v>3.6200000000000003E-2</c:v>
                </c:pt>
                <c:pt idx="742">
                  <c:v>3.6200000000000003E-2</c:v>
                </c:pt>
                <c:pt idx="743">
                  <c:v>3.6200000000000003E-2</c:v>
                </c:pt>
                <c:pt idx="744">
                  <c:v>3.6200000000000003E-2</c:v>
                </c:pt>
                <c:pt idx="745">
                  <c:v>3.6200000000000003E-2</c:v>
                </c:pt>
                <c:pt idx="746">
                  <c:v>3.6200000000000003E-2</c:v>
                </c:pt>
                <c:pt idx="747">
                  <c:v>3.6200000000000003E-2</c:v>
                </c:pt>
                <c:pt idx="748">
                  <c:v>3.6200000000000003E-2</c:v>
                </c:pt>
                <c:pt idx="749">
                  <c:v>3.6200000000000003E-2</c:v>
                </c:pt>
                <c:pt idx="750">
                  <c:v>3.6200000000000003E-2</c:v>
                </c:pt>
                <c:pt idx="751">
                  <c:v>3.6200000000000003E-2</c:v>
                </c:pt>
                <c:pt idx="752">
                  <c:v>3.6200000000000003E-2</c:v>
                </c:pt>
                <c:pt idx="753">
                  <c:v>3.6200000000000003E-2</c:v>
                </c:pt>
                <c:pt idx="754">
                  <c:v>3.7499999999999999E-2</c:v>
                </c:pt>
                <c:pt idx="755">
                  <c:v>3.7499999999999999E-2</c:v>
                </c:pt>
                <c:pt idx="756">
                  <c:v>3.7499999999999999E-2</c:v>
                </c:pt>
                <c:pt idx="757">
                  <c:v>3.7499999999999999E-2</c:v>
                </c:pt>
                <c:pt idx="758">
                  <c:v>3.7499999999999999E-2</c:v>
                </c:pt>
                <c:pt idx="759">
                  <c:v>3.7499999999999999E-2</c:v>
                </c:pt>
                <c:pt idx="760">
                  <c:v>3.7499999999999999E-2</c:v>
                </c:pt>
                <c:pt idx="761">
                  <c:v>3.7499999999999999E-2</c:v>
                </c:pt>
                <c:pt idx="762">
                  <c:v>3.7499999999999999E-2</c:v>
                </c:pt>
                <c:pt idx="763">
                  <c:v>3.7499999999999999E-2</c:v>
                </c:pt>
                <c:pt idx="764">
                  <c:v>3.7499999999999999E-2</c:v>
                </c:pt>
                <c:pt idx="765">
                  <c:v>3.7499999999999999E-2</c:v>
                </c:pt>
                <c:pt idx="766">
                  <c:v>3.7499999999999999E-2</c:v>
                </c:pt>
                <c:pt idx="767">
                  <c:v>3.7499999999999999E-2</c:v>
                </c:pt>
                <c:pt idx="768">
                  <c:v>3.7499999999999999E-2</c:v>
                </c:pt>
                <c:pt idx="769">
                  <c:v>3.7499999999999999E-2</c:v>
                </c:pt>
                <c:pt idx="770">
                  <c:v>3.7499999999999999E-2</c:v>
                </c:pt>
                <c:pt idx="771">
                  <c:v>3.7499999999999999E-2</c:v>
                </c:pt>
                <c:pt idx="772">
                  <c:v>3.7499999999999999E-2</c:v>
                </c:pt>
                <c:pt idx="773">
                  <c:v>3.7499999999999999E-2</c:v>
                </c:pt>
                <c:pt idx="774">
                  <c:v>3.7499999999999999E-2</c:v>
                </c:pt>
                <c:pt idx="775">
                  <c:v>3.7499999999999999E-2</c:v>
                </c:pt>
                <c:pt idx="776">
                  <c:v>3.7499999999999999E-2</c:v>
                </c:pt>
                <c:pt idx="777">
                  <c:v>3.7499999999999999E-2</c:v>
                </c:pt>
                <c:pt idx="778">
                  <c:v>3.7499999999999999E-2</c:v>
                </c:pt>
                <c:pt idx="779">
                  <c:v>3.7499999999999999E-2</c:v>
                </c:pt>
                <c:pt idx="780">
                  <c:v>3.7499999999999999E-2</c:v>
                </c:pt>
                <c:pt idx="781">
                  <c:v>3.7499999999999999E-2</c:v>
                </c:pt>
                <c:pt idx="782">
                  <c:v>3.7499999999999999E-2</c:v>
                </c:pt>
                <c:pt idx="783">
                  <c:v>3.7499999999999999E-2</c:v>
                </c:pt>
                <c:pt idx="784">
                  <c:v>3.7499999999999999E-2</c:v>
                </c:pt>
                <c:pt idx="785">
                  <c:v>3.7499999999999999E-2</c:v>
                </c:pt>
                <c:pt idx="786">
                  <c:v>3.7499999999999999E-2</c:v>
                </c:pt>
                <c:pt idx="787">
                  <c:v>3.7499999999999999E-2</c:v>
                </c:pt>
                <c:pt idx="788">
                  <c:v>3.7499999999999999E-2</c:v>
                </c:pt>
                <c:pt idx="789">
                  <c:v>3.7499999999999999E-2</c:v>
                </c:pt>
                <c:pt idx="790">
                  <c:v>3.7499999999999999E-2</c:v>
                </c:pt>
                <c:pt idx="791">
                  <c:v>3.7499999999999999E-2</c:v>
                </c:pt>
                <c:pt idx="792">
                  <c:v>3.7499999999999999E-2</c:v>
                </c:pt>
                <c:pt idx="793">
                  <c:v>3.7499999999999999E-2</c:v>
                </c:pt>
                <c:pt idx="794">
                  <c:v>3.7499999999999999E-2</c:v>
                </c:pt>
                <c:pt idx="795">
                  <c:v>3.7499999999999999E-2</c:v>
                </c:pt>
                <c:pt idx="796">
                  <c:v>3.7499999999999999E-2</c:v>
                </c:pt>
                <c:pt idx="797">
                  <c:v>3.7499999999999999E-2</c:v>
                </c:pt>
                <c:pt idx="798">
                  <c:v>3.7499999999999999E-2</c:v>
                </c:pt>
                <c:pt idx="799">
                  <c:v>3.7499999999999999E-2</c:v>
                </c:pt>
                <c:pt idx="800">
                  <c:v>3.7499999999999999E-2</c:v>
                </c:pt>
                <c:pt idx="801">
                  <c:v>3.7499999999999999E-2</c:v>
                </c:pt>
                <c:pt idx="802">
                  <c:v>3.7499999999999999E-2</c:v>
                </c:pt>
                <c:pt idx="803">
                  <c:v>3.7499999999999999E-2</c:v>
                </c:pt>
                <c:pt idx="804">
                  <c:v>3.7499999999999999E-2</c:v>
                </c:pt>
                <c:pt idx="805">
                  <c:v>3.7499999999999999E-2</c:v>
                </c:pt>
                <c:pt idx="806">
                  <c:v>3.8100000000000002E-2</c:v>
                </c:pt>
                <c:pt idx="807">
                  <c:v>3.8100000000000002E-2</c:v>
                </c:pt>
                <c:pt idx="808">
                  <c:v>3.8100000000000002E-2</c:v>
                </c:pt>
                <c:pt idx="809">
                  <c:v>3.8100000000000002E-2</c:v>
                </c:pt>
                <c:pt idx="810">
                  <c:v>3.8100000000000002E-2</c:v>
                </c:pt>
                <c:pt idx="811">
                  <c:v>3.8100000000000002E-2</c:v>
                </c:pt>
                <c:pt idx="812">
                  <c:v>3.8100000000000002E-2</c:v>
                </c:pt>
                <c:pt idx="813">
                  <c:v>3.8100000000000002E-2</c:v>
                </c:pt>
                <c:pt idx="814">
                  <c:v>3.8100000000000002E-2</c:v>
                </c:pt>
                <c:pt idx="815">
                  <c:v>3.8100000000000002E-2</c:v>
                </c:pt>
                <c:pt idx="816">
                  <c:v>3.8100000000000002E-2</c:v>
                </c:pt>
                <c:pt idx="817">
                  <c:v>3.8100000000000002E-2</c:v>
                </c:pt>
                <c:pt idx="818">
                  <c:v>3.8100000000000002E-2</c:v>
                </c:pt>
                <c:pt idx="819">
                  <c:v>3.8100000000000002E-2</c:v>
                </c:pt>
                <c:pt idx="820">
                  <c:v>3.8100000000000002E-2</c:v>
                </c:pt>
                <c:pt idx="821">
                  <c:v>3.8699999999999998E-2</c:v>
                </c:pt>
                <c:pt idx="822">
                  <c:v>3.8699999999999998E-2</c:v>
                </c:pt>
                <c:pt idx="823">
                  <c:v>3.8699999999999998E-2</c:v>
                </c:pt>
                <c:pt idx="824">
                  <c:v>3.8699999999999998E-2</c:v>
                </c:pt>
                <c:pt idx="825">
                  <c:v>3.8699999999999998E-2</c:v>
                </c:pt>
                <c:pt idx="826">
                  <c:v>3.8699999999999998E-2</c:v>
                </c:pt>
                <c:pt idx="827">
                  <c:v>3.9399999999999998E-2</c:v>
                </c:pt>
                <c:pt idx="828">
                  <c:v>3.9399999999999998E-2</c:v>
                </c:pt>
                <c:pt idx="829">
                  <c:v>3.9399999999999998E-2</c:v>
                </c:pt>
                <c:pt idx="830">
                  <c:v>3.9399999999999998E-2</c:v>
                </c:pt>
                <c:pt idx="831">
                  <c:v>3.9399999999999998E-2</c:v>
                </c:pt>
                <c:pt idx="832">
                  <c:v>3.9399999999999998E-2</c:v>
                </c:pt>
                <c:pt idx="833">
                  <c:v>3.9399999999999998E-2</c:v>
                </c:pt>
                <c:pt idx="834">
                  <c:v>3.9399999999999998E-2</c:v>
                </c:pt>
                <c:pt idx="835">
                  <c:v>3.9399999999999998E-2</c:v>
                </c:pt>
                <c:pt idx="836">
                  <c:v>3.9399999999999998E-2</c:v>
                </c:pt>
                <c:pt idx="837">
                  <c:v>3.9399999999999998E-2</c:v>
                </c:pt>
                <c:pt idx="838">
                  <c:v>3.9399999999999998E-2</c:v>
                </c:pt>
                <c:pt idx="839">
                  <c:v>3.9399999999999998E-2</c:v>
                </c:pt>
                <c:pt idx="840">
                  <c:v>3.9399999999999998E-2</c:v>
                </c:pt>
                <c:pt idx="841">
                  <c:v>3.9399999999999998E-2</c:v>
                </c:pt>
                <c:pt idx="842">
                  <c:v>3.9399999999999998E-2</c:v>
                </c:pt>
                <c:pt idx="843">
                  <c:v>3.9399999999999998E-2</c:v>
                </c:pt>
                <c:pt idx="844">
                  <c:v>3.9399999999999998E-2</c:v>
                </c:pt>
                <c:pt idx="845">
                  <c:v>3.9399999999999998E-2</c:v>
                </c:pt>
                <c:pt idx="846">
                  <c:v>0.04</c:v>
                </c:pt>
                <c:pt idx="847">
                  <c:v>0.04</c:v>
                </c:pt>
                <c:pt idx="848">
                  <c:v>0.04</c:v>
                </c:pt>
                <c:pt idx="849">
                  <c:v>0.04</c:v>
                </c:pt>
                <c:pt idx="850">
                  <c:v>0.04</c:v>
                </c:pt>
                <c:pt idx="851">
                  <c:v>0.04</c:v>
                </c:pt>
                <c:pt idx="852">
                  <c:v>0.04</c:v>
                </c:pt>
                <c:pt idx="853">
                  <c:v>0.04</c:v>
                </c:pt>
                <c:pt idx="854">
                  <c:v>0.04</c:v>
                </c:pt>
                <c:pt idx="855">
                  <c:v>0.04</c:v>
                </c:pt>
                <c:pt idx="856">
                  <c:v>0.04</c:v>
                </c:pt>
                <c:pt idx="857">
                  <c:v>0.04</c:v>
                </c:pt>
                <c:pt idx="858">
                  <c:v>0.04</c:v>
                </c:pt>
                <c:pt idx="859">
                  <c:v>0.04</c:v>
                </c:pt>
                <c:pt idx="860">
                  <c:v>0.04</c:v>
                </c:pt>
                <c:pt idx="861">
                  <c:v>0.04</c:v>
                </c:pt>
                <c:pt idx="862">
                  <c:v>0.04</c:v>
                </c:pt>
                <c:pt idx="863">
                  <c:v>0.04</c:v>
                </c:pt>
                <c:pt idx="864">
                  <c:v>0.04</c:v>
                </c:pt>
                <c:pt idx="865">
                  <c:v>0.04</c:v>
                </c:pt>
                <c:pt idx="866">
                  <c:v>0.04</c:v>
                </c:pt>
                <c:pt idx="867">
                  <c:v>0.04</c:v>
                </c:pt>
                <c:pt idx="868">
                  <c:v>0.04</c:v>
                </c:pt>
                <c:pt idx="869">
                  <c:v>0.04</c:v>
                </c:pt>
                <c:pt idx="870">
                  <c:v>0.04</c:v>
                </c:pt>
                <c:pt idx="871">
                  <c:v>0.04</c:v>
                </c:pt>
                <c:pt idx="872">
                  <c:v>0.04</c:v>
                </c:pt>
                <c:pt idx="873">
                  <c:v>0.04</c:v>
                </c:pt>
                <c:pt idx="874">
                  <c:v>0.04</c:v>
                </c:pt>
                <c:pt idx="875">
                  <c:v>0.04</c:v>
                </c:pt>
                <c:pt idx="876">
                  <c:v>4.0599999999999997E-2</c:v>
                </c:pt>
                <c:pt idx="877">
                  <c:v>4.0599999999999997E-2</c:v>
                </c:pt>
                <c:pt idx="878">
                  <c:v>4.0599999999999997E-2</c:v>
                </c:pt>
                <c:pt idx="879">
                  <c:v>4.0599999999999997E-2</c:v>
                </c:pt>
                <c:pt idx="880">
                  <c:v>4.0599999999999997E-2</c:v>
                </c:pt>
                <c:pt idx="881">
                  <c:v>4.0599999999999997E-2</c:v>
                </c:pt>
                <c:pt idx="882">
                  <c:v>4.0599999999999997E-2</c:v>
                </c:pt>
                <c:pt idx="883">
                  <c:v>4.0599999999999997E-2</c:v>
                </c:pt>
                <c:pt idx="884">
                  <c:v>4.0599999999999997E-2</c:v>
                </c:pt>
                <c:pt idx="885">
                  <c:v>4.0599999999999997E-2</c:v>
                </c:pt>
                <c:pt idx="886">
                  <c:v>4.0599999999999997E-2</c:v>
                </c:pt>
                <c:pt idx="887">
                  <c:v>4.1200000000000001E-2</c:v>
                </c:pt>
                <c:pt idx="888">
                  <c:v>4.1200000000000001E-2</c:v>
                </c:pt>
                <c:pt idx="889">
                  <c:v>4.19E-2</c:v>
                </c:pt>
                <c:pt idx="890">
                  <c:v>4.19E-2</c:v>
                </c:pt>
                <c:pt idx="891">
                  <c:v>4.19E-2</c:v>
                </c:pt>
                <c:pt idx="892">
                  <c:v>4.19E-2</c:v>
                </c:pt>
                <c:pt idx="893">
                  <c:v>4.19E-2</c:v>
                </c:pt>
                <c:pt idx="894">
                  <c:v>4.19E-2</c:v>
                </c:pt>
                <c:pt idx="895">
                  <c:v>4.19E-2</c:v>
                </c:pt>
                <c:pt idx="896">
                  <c:v>4.19E-2</c:v>
                </c:pt>
                <c:pt idx="897">
                  <c:v>4.19E-2</c:v>
                </c:pt>
                <c:pt idx="898">
                  <c:v>4.19E-2</c:v>
                </c:pt>
                <c:pt idx="899">
                  <c:v>4.19E-2</c:v>
                </c:pt>
                <c:pt idx="900">
                  <c:v>4.19E-2</c:v>
                </c:pt>
                <c:pt idx="901">
                  <c:v>4.19E-2</c:v>
                </c:pt>
                <c:pt idx="902">
                  <c:v>4.19E-2</c:v>
                </c:pt>
                <c:pt idx="903">
                  <c:v>4.19E-2</c:v>
                </c:pt>
                <c:pt idx="904">
                  <c:v>4.19E-2</c:v>
                </c:pt>
                <c:pt idx="905">
                  <c:v>4.19E-2</c:v>
                </c:pt>
                <c:pt idx="906">
                  <c:v>4.19E-2</c:v>
                </c:pt>
                <c:pt idx="907">
                  <c:v>4.19E-2</c:v>
                </c:pt>
                <c:pt idx="908">
                  <c:v>4.19E-2</c:v>
                </c:pt>
                <c:pt idx="909">
                  <c:v>4.19E-2</c:v>
                </c:pt>
                <c:pt idx="910">
                  <c:v>4.2500000000000003E-2</c:v>
                </c:pt>
                <c:pt idx="911">
                  <c:v>4.2500000000000003E-2</c:v>
                </c:pt>
                <c:pt idx="912">
                  <c:v>4.2500000000000003E-2</c:v>
                </c:pt>
                <c:pt idx="913">
                  <c:v>4.2500000000000003E-2</c:v>
                </c:pt>
                <c:pt idx="914">
                  <c:v>4.2500000000000003E-2</c:v>
                </c:pt>
                <c:pt idx="915">
                  <c:v>4.2500000000000003E-2</c:v>
                </c:pt>
                <c:pt idx="916">
                  <c:v>4.2500000000000003E-2</c:v>
                </c:pt>
                <c:pt idx="917">
                  <c:v>4.2500000000000003E-2</c:v>
                </c:pt>
                <c:pt idx="918">
                  <c:v>4.2500000000000003E-2</c:v>
                </c:pt>
                <c:pt idx="919">
                  <c:v>4.2500000000000003E-2</c:v>
                </c:pt>
                <c:pt idx="920">
                  <c:v>4.2500000000000003E-2</c:v>
                </c:pt>
                <c:pt idx="921">
                  <c:v>4.2500000000000003E-2</c:v>
                </c:pt>
                <c:pt idx="922">
                  <c:v>4.2500000000000003E-2</c:v>
                </c:pt>
                <c:pt idx="923">
                  <c:v>4.2500000000000003E-2</c:v>
                </c:pt>
                <c:pt idx="924">
                  <c:v>4.2500000000000003E-2</c:v>
                </c:pt>
                <c:pt idx="925">
                  <c:v>4.2500000000000003E-2</c:v>
                </c:pt>
                <c:pt idx="926">
                  <c:v>4.3099999999999999E-2</c:v>
                </c:pt>
                <c:pt idx="927">
                  <c:v>4.3099999999999999E-2</c:v>
                </c:pt>
                <c:pt idx="928">
                  <c:v>4.3099999999999999E-2</c:v>
                </c:pt>
                <c:pt idx="929">
                  <c:v>4.3099999999999999E-2</c:v>
                </c:pt>
                <c:pt idx="930">
                  <c:v>4.3099999999999999E-2</c:v>
                </c:pt>
                <c:pt idx="931">
                  <c:v>4.3099999999999999E-2</c:v>
                </c:pt>
                <c:pt idx="932">
                  <c:v>4.3099999999999999E-2</c:v>
                </c:pt>
                <c:pt idx="933">
                  <c:v>4.3099999999999999E-2</c:v>
                </c:pt>
                <c:pt idx="934">
                  <c:v>4.3099999999999999E-2</c:v>
                </c:pt>
                <c:pt idx="935">
                  <c:v>4.3099999999999999E-2</c:v>
                </c:pt>
                <c:pt idx="936">
                  <c:v>4.3099999999999999E-2</c:v>
                </c:pt>
                <c:pt idx="937">
                  <c:v>4.3099999999999999E-2</c:v>
                </c:pt>
                <c:pt idx="938">
                  <c:v>4.3099999999999999E-2</c:v>
                </c:pt>
                <c:pt idx="939">
                  <c:v>4.3099999999999999E-2</c:v>
                </c:pt>
                <c:pt idx="940">
                  <c:v>4.3099999999999999E-2</c:v>
                </c:pt>
                <c:pt idx="941">
                  <c:v>4.3099999999999999E-2</c:v>
                </c:pt>
                <c:pt idx="942">
                  <c:v>4.3099999999999999E-2</c:v>
                </c:pt>
                <c:pt idx="943">
                  <c:v>4.3099999999999999E-2</c:v>
                </c:pt>
                <c:pt idx="944">
                  <c:v>4.3099999999999999E-2</c:v>
                </c:pt>
                <c:pt idx="945">
                  <c:v>4.3099999999999999E-2</c:v>
                </c:pt>
                <c:pt idx="946">
                  <c:v>4.3099999999999999E-2</c:v>
                </c:pt>
                <c:pt idx="947">
                  <c:v>4.3099999999999999E-2</c:v>
                </c:pt>
                <c:pt idx="948">
                  <c:v>4.3099999999999999E-2</c:v>
                </c:pt>
                <c:pt idx="949">
                  <c:v>4.3099999999999999E-2</c:v>
                </c:pt>
                <c:pt idx="950">
                  <c:v>4.3099999999999999E-2</c:v>
                </c:pt>
                <c:pt idx="951">
                  <c:v>4.3099999999999999E-2</c:v>
                </c:pt>
                <c:pt idx="952">
                  <c:v>4.3099999999999999E-2</c:v>
                </c:pt>
                <c:pt idx="953">
                  <c:v>4.3099999999999999E-2</c:v>
                </c:pt>
                <c:pt idx="954">
                  <c:v>4.3099999999999999E-2</c:v>
                </c:pt>
                <c:pt idx="955">
                  <c:v>4.3099999999999999E-2</c:v>
                </c:pt>
                <c:pt idx="956">
                  <c:v>4.3099999999999999E-2</c:v>
                </c:pt>
                <c:pt idx="957">
                  <c:v>4.3099999999999999E-2</c:v>
                </c:pt>
                <c:pt idx="958">
                  <c:v>4.3099999999999999E-2</c:v>
                </c:pt>
                <c:pt idx="959">
                  <c:v>4.3099999999999999E-2</c:v>
                </c:pt>
                <c:pt idx="960">
                  <c:v>4.3700000000000003E-2</c:v>
                </c:pt>
                <c:pt idx="961">
                  <c:v>4.3700000000000003E-2</c:v>
                </c:pt>
                <c:pt idx="962">
                  <c:v>4.3700000000000003E-2</c:v>
                </c:pt>
                <c:pt idx="963">
                  <c:v>4.3700000000000003E-2</c:v>
                </c:pt>
                <c:pt idx="964">
                  <c:v>4.3700000000000003E-2</c:v>
                </c:pt>
                <c:pt idx="965">
                  <c:v>4.3700000000000003E-2</c:v>
                </c:pt>
                <c:pt idx="966">
                  <c:v>4.3700000000000003E-2</c:v>
                </c:pt>
                <c:pt idx="967">
                  <c:v>4.3700000000000003E-2</c:v>
                </c:pt>
                <c:pt idx="968">
                  <c:v>4.3700000000000003E-2</c:v>
                </c:pt>
                <c:pt idx="969">
                  <c:v>4.3700000000000003E-2</c:v>
                </c:pt>
                <c:pt idx="970">
                  <c:v>4.4400000000000002E-2</c:v>
                </c:pt>
                <c:pt idx="971">
                  <c:v>4.4400000000000002E-2</c:v>
                </c:pt>
                <c:pt idx="972">
                  <c:v>4.4400000000000002E-2</c:v>
                </c:pt>
                <c:pt idx="973">
                  <c:v>4.4999999999999998E-2</c:v>
                </c:pt>
                <c:pt idx="974">
                  <c:v>4.4999999999999998E-2</c:v>
                </c:pt>
                <c:pt idx="975">
                  <c:v>4.4999999999999998E-2</c:v>
                </c:pt>
                <c:pt idx="976">
                  <c:v>4.4999999999999998E-2</c:v>
                </c:pt>
                <c:pt idx="977">
                  <c:v>4.4999999999999998E-2</c:v>
                </c:pt>
                <c:pt idx="978">
                  <c:v>4.4999999999999998E-2</c:v>
                </c:pt>
                <c:pt idx="979">
                  <c:v>4.5600000000000002E-2</c:v>
                </c:pt>
                <c:pt idx="980">
                  <c:v>4.5600000000000002E-2</c:v>
                </c:pt>
                <c:pt idx="981">
                  <c:v>4.6199999999999998E-2</c:v>
                </c:pt>
                <c:pt idx="982">
                  <c:v>4.6199999999999998E-2</c:v>
                </c:pt>
                <c:pt idx="983">
                  <c:v>4.6199999999999998E-2</c:v>
                </c:pt>
                <c:pt idx="984">
                  <c:v>4.6199999999999998E-2</c:v>
                </c:pt>
                <c:pt idx="985">
                  <c:v>4.6199999999999998E-2</c:v>
                </c:pt>
                <c:pt idx="986">
                  <c:v>4.6199999999999998E-2</c:v>
                </c:pt>
                <c:pt idx="987">
                  <c:v>4.6199999999999998E-2</c:v>
                </c:pt>
                <c:pt idx="988">
                  <c:v>4.6199999999999998E-2</c:v>
                </c:pt>
                <c:pt idx="989">
                  <c:v>4.6199999999999998E-2</c:v>
                </c:pt>
                <c:pt idx="990">
                  <c:v>4.6199999999999998E-2</c:v>
                </c:pt>
                <c:pt idx="991">
                  <c:v>4.6199999999999998E-2</c:v>
                </c:pt>
                <c:pt idx="992">
                  <c:v>4.6199999999999998E-2</c:v>
                </c:pt>
                <c:pt idx="993">
                  <c:v>4.6199999999999998E-2</c:v>
                </c:pt>
                <c:pt idx="994">
                  <c:v>4.6199999999999998E-2</c:v>
                </c:pt>
                <c:pt idx="995">
                  <c:v>4.6199999999999998E-2</c:v>
                </c:pt>
                <c:pt idx="996">
                  <c:v>4.6199999999999998E-2</c:v>
                </c:pt>
                <c:pt idx="997">
                  <c:v>4.6199999999999998E-2</c:v>
                </c:pt>
                <c:pt idx="998">
                  <c:v>4.6199999999999998E-2</c:v>
                </c:pt>
                <c:pt idx="999">
                  <c:v>4.6199999999999998E-2</c:v>
                </c:pt>
                <c:pt idx="1000">
                  <c:v>4.6199999999999998E-2</c:v>
                </c:pt>
                <c:pt idx="1001">
                  <c:v>4.6899999999999997E-2</c:v>
                </c:pt>
                <c:pt idx="1002">
                  <c:v>4.6899999999999997E-2</c:v>
                </c:pt>
                <c:pt idx="1003">
                  <c:v>4.6899999999999997E-2</c:v>
                </c:pt>
                <c:pt idx="1004">
                  <c:v>4.6899999999999997E-2</c:v>
                </c:pt>
                <c:pt idx="1005">
                  <c:v>4.6899999999999997E-2</c:v>
                </c:pt>
                <c:pt idx="1006">
                  <c:v>4.6899999999999997E-2</c:v>
                </c:pt>
                <c:pt idx="1007">
                  <c:v>4.6899999999999997E-2</c:v>
                </c:pt>
                <c:pt idx="1008">
                  <c:v>4.6899999999999997E-2</c:v>
                </c:pt>
                <c:pt idx="1009">
                  <c:v>4.6899999999999997E-2</c:v>
                </c:pt>
                <c:pt idx="1010">
                  <c:v>4.6899999999999997E-2</c:v>
                </c:pt>
                <c:pt idx="1011">
                  <c:v>4.6899999999999997E-2</c:v>
                </c:pt>
                <c:pt idx="1012">
                  <c:v>4.6899999999999997E-2</c:v>
                </c:pt>
                <c:pt idx="1013">
                  <c:v>4.6899999999999997E-2</c:v>
                </c:pt>
                <c:pt idx="1014">
                  <c:v>4.6899999999999997E-2</c:v>
                </c:pt>
                <c:pt idx="1015">
                  <c:v>4.6899999999999997E-2</c:v>
                </c:pt>
                <c:pt idx="1016">
                  <c:v>4.6899999999999997E-2</c:v>
                </c:pt>
                <c:pt idx="1017">
                  <c:v>4.6899999999999997E-2</c:v>
                </c:pt>
                <c:pt idx="1018">
                  <c:v>4.6899999999999997E-2</c:v>
                </c:pt>
                <c:pt idx="1019">
                  <c:v>4.6899999999999997E-2</c:v>
                </c:pt>
                <c:pt idx="1020">
                  <c:v>4.6899999999999997E-2</c:v>
                </c:pt>
                <c:pt idx="1021">
                  <c:v>4.6899999999999997E-2</c:v>
                </c:pt>
                <c:pt idx="1022">
                  <c:v>4.6899999999999997E-2</c:v>
                </c:pt>
                <c:pt idx="1023">
                  <c:v>4.6899999999999997E-2</c:v>
                </c:pt>
                <c:pt idx="1024">
                  <c:v>4.7500000000000001E-2</c:v>
                </c:pt>
                <c:pt idx="1025">
                  <c:v>4.7500000000000001E-2</c:v>
                </c:pt>
                <c:pt idx="1026">
                  <c:v>4.7500000000000001E-2</c:v>
                </c:pt>
                <c:pt idx="1027">
                  <c:v>4.7500000000000001E-2</c:v>
                </c:pt>
                <c:pt idx="1028">
                  <c:v>4.8099999999999997E-2</c:v>
                </c:pt>
                <c:pt idx="1029">
                  <c:v>4.8099999999999997E-2</c:v>
                </c:pt>
                <c:pt idx="1030">
                  <c:v>4.8099999999999997E-2</c:v>
                </c:pt>
                <c:pt idx="1031">
                  <c:v>4.8099999999999997E-2</c:v>
                </c:pt>
                <c:pt idx="1032">
                  <c:v>4.8099999999999997E-2</c:v>
                </c:pt>
                <c:pt idx="1033">
                  <c:v>4.8099999999999997E-2</c:v>
                </c:pt>
                <c:pt idx="1034">
                  <c:v>4.8099999999999997E-2</c:v>
                </c:pt>
                <c:pt idx="1035">
                  <c:v>4.8099999999999997E-2</c:v>
                </c:pt>
                <c:pt idx="1036">
                  <c:v>4.8099999999999997E-2</c:v>
                </c:pt>
                <c:pt idx="1037">
                  <c:v>4.8099999999999997E-2</c:v>
                </c:pt>
                <c:pt idx="1038">
                  <c:v>4.8099999999999997E-2</c:v>
                </c:pt>
                <c:pt idx="1039">
                  <c:v>4.8099999999999997E-2</c:v>
                </c:pt>
                <c:pt idx="1040">
                  <c:v>4.8099999999999997E-2</c:v>
                </c:pt>
                <c:pt idx="1041">
                  <c:v>4.8099999999999997E-2</c:v>
                </c:pt>
                <c:pt idx="1042">
                  <c:v>4.8099999999999997E-2</c:v>
                </c:pt>
                <c:pt idx="1043">
                  <c:v>4.8099999999999997E-2</c:v>
                </c:pt>
                <c:pt idx="1044">
                  <c:v>4.8099999999999997E-2</c:v>
                </c:pt>
                <c:pt idx="1045">
                  <c:v>4.8099999999999997E-2</c:v>
                </c:pt>
                <c:pt idx="1046">
                  <c:v>4.87E-2</c:v>
                </c:pt>
                <c:pt idx="1047">
                  <c:v>4.87E-2</c:v>
                </c:pt>
                <c:pt idx="1048">
                  <c:v>4.87E-2</c:v>
                </c:pt>
                <c:pt idx="1049">
                  <c:v>4.87E-2</c:v>
                </c:pt>
                <c:pt idx="1050">
                  <c:v>4.9399999999999999E-2</c:v>
                </c:pt>
                <c:pt idx="1051">
                  <c:v>4.9399999999999999E-2</c:v>
                </c:pt>
                <c:pt idx="1052">
                  <c:v>4.9399999999999999E-2</c:v>
                </c:pt>
                <c:pt idx="1053">
                  <c:v>4.9399999999999999E-2</c:v>
                </c:pt>
                <c:pt idx="1054">
                  <c:v>4.9399999999999999E-2</c:v>
                </c:pt>
                <c:pt idx="1055">
                  <c:v>4.9399999999999999E-2</c:v>
                </c:pt>
                <c:pt idx="1056">
                  <c:v>4.9399999999999999E-2</c:v>
                </c:pt>
                <c:pt idx="1057">
                  <c:v>4.9399999999999999E-2</c:v>
                </c:pt>
                <c:pt idx="1058">
                  <c:v>4.9399999999999999E-2</c:v>
                </c:pt>
                <c:pt idx="1059">
                  <c:v>4.9399999999999999E-2</c:v>
                </c:pt>
                <c:pt idx="1060">
                  <c:v>4.9399999999999999E-2</c:v>
                </c:pt>
                <c:pt idx="1061">
                  <c:v>4.9399999999999999E-2</c:v>
                </c:pt>
                <c:pt idx="1062">
                  <c:v>4.9399999999999999E-2</c:v>
                </c:pt>
                <c:pt idx="1063">
                  <c:v>4.9399999999999999E-2</c:v>
                </c:pt>
                <c:pt idx="1064">
                  <c:v>4.9399999999999999E-2</c:v>
                </c:pt>
                <c:pt idx="1065">
                  <c:v>4.9399999999999999E-2</c:v>
                </c:pt>
                <c:pt idx="1066">
                  <c:v>4.9399999999999999E-2</c:v>
                </c:pt>
                <c:pt idx="1067">
                  <c:v>4.9399999999999999E-2</c:v>
                </c:pt>
                <c:pt idx="1068">
                  <c:v>4.9399999999999999E-2</c:v>
                </c:pt>
                <c:pt idx="1069">
                  <c:v>4.9399999999999999E-2</c:v>
                </c:pt>
                <c:pt idx="1070">
                  <c:v>4.9399999999999999E-2</c:v>
                </c:pt>
                <c:pt idx="1071">
                  <c:v>4.9399999999999999E-2</c:v>
                </c:pt>
                <c:pt idx="1072">
                  <c:v>4.9399999999999999E-2</c:v>
                </c:pt>
                <c:pt idx="1073">
                  <c:v>0.05</c:v>
                </c:pt>
                <c:pt idx="1074">
                  <c:v>0.05</c:v>
                </c:pt>
                <c:pt idx="1075">
                  <c:v>0.05</c:v>
                </c:pt>
                <c:pt idx="1076">
                  <c:v>0.05</c:v>
                </c:pt>
                <c:pt idx="1077">
                  <c:v>0.05</c:v>
                </c:pt>
                <c:pt idx="1078">
                  <c:v>0.05</c:v>
                </c:pt>
                <c:pt idx="1079">
                  <c:v>0.05</c:v>
                </c:pt>
                <c:pt idx="1080">
                  <c:v>0.05</c:v>
                </c:pt>
                <c:pt idx="1081">
                  <c:v>0.05</c:v>
                </c:pt>
                <c:pt idx="1082">
                  <c:v>0.05</c:v>
                </c:pt>
                <c:pt idx="1083">
                  <c:v>0.05</c:v>
                </c:pt>
                <c:pt idx="1084">
                  <c:v>0.05</c:v>
                </c:pt>
                <c:pt idx="1085">
                  <c:v>0.05</c:v>
                </c:pt>
                <c:pt idx="1086">
                  <c:v>0.05</c:v>
                </c:pt>
                <c:pt idx="1087">
                  <c:v>0.05</c:v>
                </c:pt>
                <c:pt idx="1088">
                  <c:v>0.05</c:v>
                </c:pt>
                <c:pt idx="1089">
                  <c:v>0.05</c:v>
                </c:pt>
                <c:pt idx="1090">
                  <c:v>0.05</c:v>
                </c:pt>
                <c:pt idx="1091">
                  <c:v>0.05</c:v>
                </c:pt>
                <c:pt idx="1092">
                  <c:v>0.05</c:v>
                </c:pt>
                <c:pt idx="1093">
                  <c:v>0.05</c:v>
                </c:pt>
                <c:pt idx="1094">
                  <c:v>0.05</c:v>
                </c:pt>
                <c:pt idx="1095">
                  <c:v>0.05</c:v>
                </c:pt>
                <c:pt idx="1096">
                  <c:v>0.05</c:v>
                </c:pt>
                <c:pt idx="1097">
                  <c:v>0.05</c:v>
                </c:pt>
                <c:pt idx="1098">
                  <c:v>0.05</c:v>
                </c:pt>
                <c:pt idx="1099">
                  <c:v>0.05</c:v>
                </c:pt>
                <c:pt idx="1100">
                  <c:v>0.05</c:v>
                </c:pt>
                <c:pt idx="1101">
                  <c:v>0.05</c:v>
                </c:pt>
                <c:pt idx="1102">
                  <c:v>0.05</c:v>
                </c:pt>
                <c:pt idx="1103">
                  <c:v>0.05</c:v>
                </c:pt>
                <c:pt idx="1104">
                  <c:v>0.05</c:v>
                </c:pt>
                <c:pt idx="1105">
                  <c:v>0.05</c:v>
                </c:pt>
                <c:pt idx="1106">
                  <c:v>0.05</c:v>
                </c:pt>
                <c:pt idx="1107">
                  <c:v>5.0599999999999999E-2</c:v>
                </c:pt>
                <c:pt idx="1108">
                  <c:v>5.0599999999999999E-2</c:v>
                </c:pt>
                <c:pt idx="1109">
                  <c:v>5.0599999999999999E-2</c:v>
                </c:pt>
                <c:pt idx="1110">
                  <c:v>5.0599999999999999E-2</c:v>
                </c:pt>
                <c:pt idx="1111">
                  <c:v>5.0599999999999999E-2</c:v>
                </c:pt>
                <c:pt idx="1112">
                  <c:v>5.1200000000000002E-2</c:v>
                </c:pt>
                <c:pt idx="1113">
                  <c:v>5.1200000000000002E-2</c:v>
                </c:pt>
                <c:pt idx="1114">
                  <c:v>5.1200000000000002E-2</c:v>
                </c:pt>
                <c:pt idx="1115">
                  <c:v>5.1200000000000002E-2</c:v>
                </c:pt>
                <c:pt idx="1116">
                  <c:v>5.1200000000000002E-2</c:v>
                </c:pt>
                <c:pt idx="1117">
                  <c:v>5.1200000000000002E-2</c:v>
                </c:pt>
                <c:pt idx="1118">
                  <c:v>5.1200000000000002E-2</c:v>
                </c:pt>
                <c:pt idx="1119">
                  <c:v>5.1200000000000002E-2</c:v>
                </c:pt>
                <c:pt idx="1120">
                  <c:v>5.1200000000000002E-2</c:v>
                </c:pt>
                <c:pt idx="1121">
                  <c:v>5.1200000000000002E-2</c:v>
                </c:pt>
                <c:pt idx="1122">
                  <c:v>5.1200000000000002E-2</c:v>
                </c:pt>
                <c:pt idx="1123">
                  <c:v>5.1200000000000002E-2</c:v>
                </c:pt>
                <c:pt idx="1124">
                  <c:v>5.1200000000000002E-2</c:v>
                </c:pt>
                <c:pt idx="1125">
                  <c:v>5.1200000000000002E-2</c:v>
                </c:pt>
                <c:pt idx="1126">
                  <c:v>5.1200000000000002E-2</c:v>
                </c:pt>
                <c:pt idx="1127">
                  <c:v>5.1200000000000002E-2</c:v>
                </c:pt>
                <c:pt idx="1128">
                  <c:v>5.1200000000000002E-2</c:v>
                </c:pt>
                <c:pt idx="1129">
                  <c:v>5.1200000000000002E-2</c:v>
                </c:pt>
                <c:pt idx="1130">
                  <c:v>5.1200000000000002E-2</c:v>
                </c:pt>
                <c:pt idx="1131">
                  <c:v>5.1900000000000002E-2</c:v>
                </c:pt>
                <c:pt idx="1132">
                  <c:v>5.1900000000000002E-2</c:v>
                </c:pt>
                <c:pt idx="1133">
                  <c:v>5.1900000000000002E-2</c:v>
                </c:pt>
                <c:pt idx="1134">
                  <c:v>5.1900000000000002E-2</c:v>
                </c:pt>
                <c:pt idx="1135">
                  <c:v>5.1900000000000002E-2</c:v>
                </c:pt>
                <c:pt idx="1136">
                  <c:v>5.1900000000000002E-2</c:v>
                </c:pt>
                <c:pt idx="1137">
                  <c:v>5.1900000000000002E-2</c:v>
                </c:pt>
                <c:pt idx="1138">
                  <c:v>5.2499999999999998E-2</c:v>
                </c:pt>
                <c:pt idx="1139">
                  <c:v>5.2499999999999998E-2</c:v>
                </c:pt>
                <c:pt idx="1140">
                  <c:v>5.2499999999999998E-2</c:v>
                </c:pt>
                <c:pt idx="1141">
                  <c:v>5.2499999999999998E-2</c:v>
                </c:pt>
                <c:pt idx="1142">
                  <c:v>5.2499999999999998E-2</c:v>
                </c:pt>
                <c:pt idx="1143">
                  <c:v>5.2499999999999998E-2</c:v>
                </c:pt>
                <c:pt idx="1144">
                  <c:v>5.2499999999999998E-2</c:v>
                </c:pt>
                <c:pt idx="1145">
                  <c:v>5.2499999999999998E-2</c:v>
                </c:pt>
                <c:pt idx="1146">
                  <c:v>5.3100000000000001E-2</c:v>
                </c:pt>
                <c:pt idx="1147">
                  <c:v>5.3100000000000001E-2</c:v>
                </c:pt>
                <c:pt idx="1148">
                  <c:v>5.3100000000000001E-2</c:v>
                </c:pt>
                <c:pt idx="1149">
                  <c:v>5.3100000000000001E-2</c:v>
                </c:pt>
                <c:pt idx="1150">
                  <c:v>5.3100000000000001E-2</c:v>
                </c:pt>
                <c:pt idx="1151">
                  <c:v>5.3100000000000001E-2</c:v>
                </c:pt>
                <c:pt idx="1152">
                  <c:v>5.3100000000000001E-2</c:v>
                </c:pt>
                <c:pt idx="1153">
                  <c:v>5.3100000000000001E-2</c:v>
                </c:pt>
                <c:pt idx="1154">
                  <c:v>5.3100000000000001E-2</c:v>
                </c:pt>
                <c:pt idx="1155">
                  <c:v>5.3100000000000001E-2</c:v>
                </c:pt>
                <c:pt idx="1156">
                  <c:v>5.3100000000000001E-2</c:v>
                </c:pt>
                <c:pt idx="1157">
                  <c:v>5.3100000000000001E-2</c:v>
                </c:pt>
                <c:pt idx="1158">
                  <c:v>5.3100000000000001E-2</c:v>
                </c:pt>
                <c:pt idx="1159">
                  <c:v>5.3100000000000001E-2</c:v>
                </c:pt>
                <c:pt idx="1160">
                  <c:v>5.3100000000000001E-2</c:v>
                </c:pt>
                <c:pt idx="1161">
                  <c:v>5.3100000000000001E-2</c:v>
                </c:pt>
                <c:pt idx="1162">
                  <c:v>5.3100000000000001E-2</c:v>
                </c:pt>
                <c:pt idx="1163">
                  <c:v>5.3100000000000001E-2</c:v>
                </c:pt>
                <c:pt idx="1164">
                  <c:v>5.3100000000000001E-2</c:v>
                </c:pt>
                <c:pt idx="1165">
                  <c:v>5.3100000000000001E-2</c:v>
                </c:pt>
                <c:pt idx="1166">
                  <c:v>5.3100000000000001E-2</c:v>
                </c:pt>
                <c:pt idx="1167">
                  <c:v>5.3100000000000001E-2</c:v>
                </c:pt>
                <c:pt idx="1168">
                  <c:v>5.3100000000000001E-2</c:v>
                </c:pt>
                <c:pt idx="1169">
                  <c:v>5.3100000000000001E-2</c:v>
                </c:pt>
                <c:pt idx="1170">
                  <c:v>5.3800000000000001E-2</c:v>
                </c:pt>
                <c:pt idx="1171">
                  <c:v>5.3800000000000001E-2</c:v>
                </c:pt>
                <c:pt idx="1172">
                  <c:v>5.3800000000000001E-2</c:v>
                </c:pt>
                <c:pt idx="1173">
                  <c:v>5.3800000000000001E-2</c:v>
                </c:pt>
                <c:pt idx="1174">
                  <c:v>5.3800000000000001E-2</c:v>
                </c:pt>
                <c:pt idx="1175">
                  <c:v>5.3800000000000001E-2</c:v>
                </c:pt>
                <c:pt idx="1176">
                  <c:v>5.3800000000000001E-2</c:v>
                </c:pt>
                <c:pt idx="1177">
                  <c:v>5.3800000000000001E-2</c:v>
                </c:pt>
                <c:pt idx="1178">
                  <c:v>5.3800000000000001E-2</c:v>
                </c:pt>
                <c:pt idx="1179">
                  <c:v>5.3800000000000001E-2</c:v>
                </c:pt>
                <c:pt idx="1180">
                  <c:v>5.3800000000000001E-2</c:v>
                </c:pt>
                <c:pt idx="1181">
                  <c:v>5.3800000000000001E-2</c:v>
                </c:pt>
                <c:pt idx="1182">
                  <c:v>5.3800000000000001E-2</c:v>
                </c:pt>
                <c:pt idx="1183">
                  <c:v>5.3800000000000001E-2</c:v>
                </c:pt>
                <c:pt idx="1184">
                  <c:v>5.3800000000000001E-2</c:v>
                </c:pt>
                <c:pt idx="1185">
                  <c:v>5.3800000000000001E-2</c:v>
                </c:pt>
                <c:pt idx="1186">
                  <c:v>5.3800000000000001E-2</c:v>
                </c:pt>
                <c:pt idx="1187">
                  <c:v>5.3800000000000001E-2</c:v>
                </c:pt>
                <c:pt idx="1188">
                  <c:v>5.3800000000000001E-2</c:v>
                </c:pt>
                <c:pt idx="1189">
                  <c:v>5.4399999999999997E-2</c:v>
                </c:pt>
                <c:pt idx="1190">
                  <c:v>5.4399999999999997E-2</c:v>
                </c:pt>
                <c:pt idx="1191">
                  <c:v>5.4399999999999997E-2</c:v>
                </c:pt>
                <c:pt idx="1192">
                  <c:v>5.4399999999999997E-2</c:v>
                </c:pt>
                <c:pt idx="1193">
                  <c:v>5.4399999999999997E-2</c:v>
                </c:pt>
                <c:pt idx="1194">
                  <c:v>5.4399999999999997E-2</c:v>
                </c:pt>
                <c:pt idx="1195">
                  <c:v>5.4399999999999997E-2</c:v>
                </c:pt>
                <c:pt idx="1196">
                  <c:v>5.4399999999999997E-2</c:v>
                </c:pt>
                <c:pt idx="1197">
                  <c:v>5.4399999999999997E-2</c:v>
                </c:pt>
                <c:pt idx="1198">
                  <c:v>5.5E-2</c:v>
                </c:pt>
                <c:pt idx="1199">
                  <c:v>5.5E-2</c:v>
                </c:pt>
                <c:pt idx="1200">
                  <c:v>5.5E-2</c:v>
                </c:pt>
                <c:pt idx="1201">
                  <c:v>5.5E-2</c:v>
                </c:pt>
                <c:pt idx="1202">
                  <c:v>5.5E-2</c:v>
                </c:pt>
                <c:pt idx="1203">
                  <c:v>5.5E-2</c:v>
                </c:pt>
                <c:pt idx="1204">
                  <c:v>5.5E-2</c:v>
                </c:pt>
                <c:pt idx="1205">
                  <c:v>5.5E-2</c:v>
                </c:pt>
                <c:pt idx="1206">
                  <c:v>5.5E-2</c:v>
                </c:pt>
                <c:pt idx="1207">
                  <c:v>5.5E-2</c:v>
                </c:pt>
                <c:pt idx="1208">
                  <c:v>5.5E-2</c:v>
                </c:pt>
                <c:pt idx="1209">
                  <c:v>5.5E-2</c:v>
                </c:pt>
                <c:pt idx="1210">
                  <c:v>5.5E-2</c:v>
                </c:pt>
                <c:pt idx="1211">
                  <c:v>5.5E-2</c:v>
                </c:pt>
                <c:pt idx="1212">
                  <c:v>5.5E-2</c:v>
                </c:pt>
                <c:pt idx="1213">
                  <c:v>5.5E-2</c:v>
                </c:pt>
                <c:pt idx="1214">
                  <c:v>5.5E-2</c:v>
                </c:pt>
                <c:pt idx="1215">
                  <c:v>5.5E-2</c:v>
                </c:pt>
                <c:pt idx="1216">
                  <c:v>5.5E-2</c:v>
                </c:pt>
                <c:pt idx="1217">
                  <c:v>5.5E-2</c:v>
                </c:pt>
                <c:pt idx="1218">
                  <c:v>5.5E-2</c:v>
                </c:pt>
                <c:pt idx="1219">
                  <c:v>5.5E-2</c:v>
                </c:pt>
                <c:pt idx="1220">
                  <c:v>5.5E-2</c:v>
                </c:pt>
                <c:pt idx="1221">
                  <c:v>5.5E-2</c:v>
                </c:pt>
                <c:pt idx="1222">
                  <c:v>5.5E-2</c:v>
                </c:pt>
                <c:pt idx="1223">
                  <c:v>5.5E-2</c:v>
                </c:pt>
                <c:pt idx="1224">
                  <c:v>5.5599999999999997E-2</c:v>
                </c:pt>
                <c:pt idx="1225">
                  <c:v>5.5599999999999997E-2</c:v>
                </c:pt>
                <c:pt idx="1226">
                  <c:v>5.5599999999999997E-2</c:v>
                </c:pt>
                <c:pt idx="1227">
                  <c:v>5.5599999999999997E-2</c:v>
                </c:pt>
                <c:pt idx="1228">
                  <c:v>5.5599999999999997E-2</c:v>
                </c:pt>
                <c:pt idx="1229">
                  <c:v>5.5599999999999997E-2</c:v>
                </c:pt>
                <c:pt idx="1230">
                  <c:v>5.5599999999999997E-2</c:v>
                </c:pt>
                <c:pt idx="1231">
                  <c:v>5.5599999999999997E-2</c:v>
                </c:pt>
                <c:pt idx="1232">
                  <c:v>5.5599999999999997E-2</c:v>
                </c:pt>
                <c:pt idx="1233">
                  <c:v>5.5599999999999997E-2</c:v>
                </c:pt>
                <c:pt idx="1234">
                  <c:v>5.5599999999999997E-2</c:v>
                </c:pt>
                <c:pt idx="1235">
                  <c:v>5.5599999999999997E-2</c:v>
                </c:pt>
                <c:pt idx="1236">
                  <c:v>5.5599999999999997E-2</c:v>
                </c:pt>
                <c:pt idx="1237">
                  <c:v>5.5599999999999997E-2</c:v>
                </c:pt>
                <c:pt idx="1238">
                  <c:v>5.5599999999999997E-2</c:v>
                </c:pt>
                <c:pt idx="1239">
                  <c:v>5.5599999999999997E-2</c:v>
                </c:pt>
                <c:pt idx="1240">
                  <c:v>5.5599999999999997E-2</c:v>
                </c:pt>
                <c:pt idx="1241">
                  <c:v>5.5599999999999997E-2</c:v>
                </c:pt>
                <c:pt idx="1242">
                  <c:v>5.5599999999999997E-2</c:v>
                </c:pt>
                <c:pt idx="1243">
                  <c:v>5.5599999999999997E-2</c:v>
                </c:pt>
                <c:pt idx="1244">
                  <c:v>5.5599999999999997E-2</c:v>
                </c:pt>
                <c:pt idx="1245">
                  <c:v>5.5599999999999997E-2</c:v>
                </c:pt>
                <c:pt idx="1246">
                  <c:v>5.5599999999999997E-2</c:v>
                </c:pt>
                <c:pt idx="1247">
                  <c:v>5.5599999999999997E-2</c:v>
                </c:pt>
                <c:pt idx="1248">
                  <c:v>5.5599999999999997E-2</c:v>
                </c:pt>
                <c:pt idx="1249">
                  <c:v>5.5599999999999997E-2</c:v>
                </c:pt>
                <c:pt idx="1250">
                  <c:v>5.5599999999999997E-2</c:v>
                </c:pt>
                <c:pt idx="1251">
                  <c:v>5.5599999999999997E-2</c:v>
                </c:pt>
                <c:pt idx="1252">
                  <c:v>5.5599999999999997E-2</c:v>
                </c:pt>
                <c:pt idx="1253">
                  <c:v>5.5599999999999997E-2</c:v>
                </c:pt>
                <c:pt idx="1254">
                  <c:v>5.5599999999999997E-2</c:v>
                </c:pt>
                <c:pt idx="1255">
                  <c:v>5.5599999999999997E-2</c:v>
                </c:pt>
                <c:pt idx="1256">
                  <c:v>5.5599999999999997E-2</c:v>
                </c:pt>
                <c:pt idx="1257">
                  <c:v>5.5599999999999997E-2</c:v>
                </c:pt>
                <c:pt idx="1258">
                  <c:v>5.5599999999999997E-2</c:v>
                </c:pt>
                <c:pt idx="1259">
                  <c:v>5.5599999999999997E-2</c:v>
                </c:pt>
                <c:pt idx="1260">
                  <c:v>5.5599999999999997E-2</c:v>
                </c:pt>
                <c:pt idx="1261">
                  <c:v>5.5599999999999997E-2</c:v>
                </c:pt>
                <c:pt idx="1262">
                  <c:v>5.5599999999999997E-2</c:v>
                </c:pt>
                <c:pt idx="1263">
                  <c:v>5.5599999999999997E-2</c:v>
                </c:pt>
                <c:pt idx="1264">
                  <c:v>5.5599999999999997E-2</c:v>
                </c:pt>
                <c:pt idx="1265">
                  <c:v>5.5599999999999997E-2</c:v>
                </c:pt>
                <c:pt idx="1266">
                  <c:v>5.5599999999999997E-2</c:v>
                </c:pt>
                <c:pt idx="1267">
                  <c:v>5.5599999999999997E-2</c:v>
                </c:pt>
                <c:pt idx="1268">
                  <c:v>5.5599999999999997E-2</c:v>
                </c:pt>
                <c:pt idx="1269">
                  <c:v>5.5599999999999997E-2</c:v>
                </c:pt>
                <c:pt idx="1270">
                  <c:v>5.5599999999999997E-2</c:v>
                </c:pt>
                <c:pt idx="1271">
                  <c:v>5.5599999999999997E-2</c:v>
                </c:pt>
                <c:pt idx="1272">
                  <c:v>5.5599999999999997E-2</c:v>
                </c:pt>
                <c:pt idx="1273">
                  <c:v>5.5599999999999997E-2</c:v>
                </c:pt>
                <c:pt idx="1274">
                  <c:v>5.5599999999999997E-2</c:v>
                </c:pt>
                <c:pt idx="1275">
                  <c:v>5.5599999999999997E-2</c:v>
                </c:pt>
                <c:pt idx="1276">
                  <c:v>5.6300000000000003E-2</c:v>
                </c:pt>
                <c:pt idx="1277">
                  <c:v>5.6300000000000003E-2</c:v>
                </c:pt>
                <c:pt idx="1278">
                  <c:v>5.6300000000000003E-2</c:v>
                </c:pt>
                <c:pt idx="1279">
                  <c:v>5.6300000000000003E-2</c:v>
                </c:pt>
                <c:pt idx="1280">
                  <c:v>5.6300000000000003E-2</c:v>
                </c:pt>
                <c:pt idx="1281">
                  <c:v>5.6300000000000003E-2</c:v>
                </c:pt>
                <c:pt idx="1282">
                  <c:v>5.6300000000000003E-2</c:v>
                </c:pt>
                <c:pt idx="1283">
                  <c:v>5.6300000000000003E-2</c:v>
                </c:pt>
                <c:pt idx="1284">
                  <c:v>5.6300000000000003E-2</c:v>
                </c:pt>
                <c:pt idx="1285">
                  <c:v>5.6300000000000003E-2</c:v>
                </c:pt>
                <c:pt idx="1286">
                  <c:v>5.6300000000000003E-2</c:v>
                </c:pt>
                <c:pt idx="1287">
                  <c:v>5.6300000000000003E-2</c:v>
                </c:pt>
                <c:pt idx="1288">
                  <c:v>5.6300000000000003E-2</c:v>
                </c:pt>
                <c:pt idx="1289">
                  <c:v>5.6300000000000003E-2</c:v>
                </c:pt>
                <c:pt idx="1290">
                  <c:v>5.6300000000000003E-2</c:v>
                </c:pt>
                <c:pt idx="1291">
                  <c:v>5.6300000000000003E-2</c:v>
                </c:pt>
                <c:pt idx="1292">
                  <c:v>5.6300000000000003E-2</c:v>
                </c:pt>
                <c:pt idx="1293">
                  <c:v>5.6300000000000003E-2</c:v>
                </c:pt>
                <c:pt idx="1294">
                  <c:v>5.6300000000000003E-2</c:v>
                </c:pt>
                <c:pt idx="1295">
                  <c:v>5.6300000000000003E-2</c:v>
                </c:pt>
                <c:pt idx="1296">
                  <c:v>5.6300000000000003E-2</c:v>
                </c:pt>
                <c:pt idx="1297">
                  <c:v>5.6300000000000003E-2</c:v>
                </c:pt>
                <c:pt idx="1298">
                  <c:v>5.6300000000000003E-2</c:v>
                </c:pt>
                <c:pt idx="1299">
                  <c:v>5.6300000000000003E-2</c:v>
                </c:pt>
                <c:pt idx="1300">
                  <c:v>5.6300000000000003E-2</c:v>
                </c:pt>
                <c:pt idx="1301">
                  <c:v>5.6300000000000003E-2</c:v>
                </c:pt>
                <c:pt idx="1302">
                  <c:v>5.6300000000000003E-2</c:v>
                </c:pt>
                <c:pt idx="1303">
                  <c:v>5.6899999999999999E-2</c:v>
                </c:pt>
                <c:pt idx="1304">
                  <c:v>5.6899999999999999E-2</c:v>
                </c:pt>
                <c:pt idx="1305">
                  <c:v>5.7500000000000002E-2</c:v>
                </c:pt>
                <c:pt idx="1306">
                  <c:v>5.7500000000000002E-2</c:v>
                </c:pt>
                <c:pt idx="1307">
                  <c:v>5.7500000000000002E-2</c:v>
                </c:pt>
                <c:pt idx="1308">
                  <c:v>5.7500000000000002E-2</c:v>
                </c:pt>
                <c:pt idx="1309">
                  <c:v>5.7500000000000002E-2</c:v>
                </c:pt>
                <c:pt idx="1310">
                  <c:v>5.7500000000000002E-2</c:v>
                </c:pt>
                <c:pt idx="1311">
                  <c:v>5.7500000000000002E-2</c:v>
                </c:pt>
                <c:pt idx="1312">
                  <c:v>5.7500000000000002E-2</c:v>
                </c:pt>
                <c:pt idx="1313">
                  <c:v>5.7500000000000002E-2</c:v>
                </c:pt>
                <c:pt idx="1314">
                  <c:v>5.7500000000000002E-2</c:v>
                </c:pt>
                <c:pt idx="1315">
                  <c:v>5.7500000000000002E-2</c:v>
                </c:pt>
                <c:pt idx="1316">
                  <c:v>5.7500000000000002E-2</c:v>
                </c:pt>
                <c:pt idx="1317">
                  <c:v>5.7500000000000002E-2</c:v>
                </c:pt>
                <c:pt idx="1318">
                  <c:v>5.8200000000000002E-2</c:v>
                </c:pt>
                <c:pt idx="1319">
                  <c:v>5.8200000000000002E-2</c:v>
                </c:pt>
                <c:pt idx="1320">
                  <c:v>5.8200000000000002E-2</c:v>
                </c:pt>
                <c:pt idx="1321">
                  <c:v>5.8200000000000002E-2</c:v>
                </c:pt>
                <c:pt idx="1322">
                  <c:v>5.8200000000000002E-2</c:v>
                </c:pt>
                <c:pt idx="1323">
                  <c:v>5.8200000000000002E-2</c:v>
                </c:pt>
                <c:pt idx="1324">
                  <c:v>5.8200000000000002E-2</c:v>
                </c:pt>
                <c:pt idx="1325">
                  <c:v>5.8200000000000002E-2</c:v>
                </c:pt>
                <c:pt idx="1326">
                  <c:v>5.8200000000000002E-2</c:v>
                </c:pt>
                <c:pt idx="1327">
                  <c:v>5.8200000000000002E-2</c:v>
                </c:pt>
                <c:pt idx="1328">
                  <c:v>5.8200000000000002E-2</c:v>
                </c:pt>
                <c:pt idx="1329">
                  <c:v>5.8200000000000002E-2</c:v>
                </c:pt>
                <c:pt idx="1330">
                  <c:v>5.8200000000000002E-2</c:v>
                </c:pt>
                <c:pt idx="1331">
                  <c:v>5.8200000000000002E-2</c:v>
                </c:pt>
                <c:pt idx="1332">
                  <c:v>5.8200000000000002E-2</c:v>
                </c:pt>
                <c:pt idx="1333">
                  <c:v>5.8200000000000002E-2</c:v>
                </c:pt>
                <c:pt idx="1334">
                  <c:v>5.8200000000000002E-2</c:v>
                </c:pt>
                <c:pt idx="1335">
                  <c:v>5.8200000000000002E-2</c:v>
                </c:pt>
                <c:pt idx="1336">
                  <c:v>5.8799999999999998E-2</c:v>
                </c:pt>
                <c:pt idx="1337">
                  <c:v>5.8799999999999998E-2</c:v>
                </c:pt>
                <c:pt idx="1338">
                  <c:v>5.9400000000000001E-2</c:v>
                </c:pt>
                <c:pt idx="1339">
                  <c:v>6.0100000000000001E-2</c:v>
                </c:pt>
                <c:pt idx="1340">
                  <c:v>6.0100000000000001E-2</c:v>
                </c:pt>
                <c:pt idx="1341">
                  <c:v>6.0100000000000001E-2</c:v>
                </c:pt>
                <c:pt idx="1342">
                  <c:v>6.0100000000000001E-2</c:v>
                </c:pt>
                <c:pt idx="1343">
                  <c:v>6.0100000000000001E-2</c:v>
                </c:pt>
                <c:pt idx="1344">
                  <c:v>6.0100000000000001E-2</c:v>
                </c:pt>
                <c:pt idx="1345">
                  <c:v>6.0100000000000001E-2</c:v>
                </c:pt>
                <c:pt idx="1346">
                  <c:v>6.0699999999999997E-2</c:v>
                </c:pt>
                <c:pt idx="1347">
                  <c:v>6.13E-2</c:v>
                </c:pt>
                <c:pt idx="1348">
                  <c:v>6.13E-2</c:v>
                </c:pt>
                <c:pt idx="1349">
                  <c:v>6.13E-2</c:v>
                </c:pt>
                <c:pt idx="1350">
                  <c:v>6.13E-2</c:v>
                </c:pt>
                <c:pt idx="1351">
                  <c:v>6.13E-2</c:v>
                </c:pt>
                <c:pt idx="1352">
                  <c:v>6.13E-2</c:v>
                </c:pt>
                <c:pt idx="1353">
                  <c:v>6.13E-2</c:v>
                </c:pt>
                <c:pt idx="1354">
                  <c:v>6.13E-2</c:v>
                </c:pt>
                <c:pt idx="1355">
                  <c:v>6.13E-2</c:v>
                </c:pt>
                <c:pt idx="1356">
                  <c:v>6.13E-2</c:v>
                </c:pt>
                <c:pt idx="1357">
                  <c:v>6.13E-2</c:v>
                </c:pt>
                <c:pt idx="1358">
                  <c:v>6.13E-2</c:v>
                </c:pt>
                <c:pt idx="1359">
                  <c:v>6.13E-2</c:v>
                </c:pt>
                <c:pt idx="1360">
                  <c:v>6.13E-2</c:v>
                </c:pt>
                <c:pt idx="1361">
                  <c:v>6.13E-2</c:v>
                </c:pt>
                <c:pt idx="1362">
                  <c:v>6.13E-2</c:v>
                </c:pt>
                <c:pt idx="1363">
                  <c:v>6.13E-2</c:v>
                </c:pt>
                <c:pt idx="1364">
                  <c:v>6.13E-2</c:v>
                </c:pt>
                <c:pt idx="1365">
                  <c:v>6.13E-2</c:v>
                </c:pt>
                <c:pt idx="1366">
                  <c:v>6.13E-2</c:v>
                </c:pt>
                <c:pt idx="1367">
                  <c:v>6.13E-2</c:v>
                </c:pt>
                <c:pt idx="1368">
                  <c:v>6.13E-2</c:v>
                </c:pt>
                <c:pt idx="1369">
                  <c:v>6.13E-2</c:v>
                </c:pt>
                <c:pt idx="1370">
                  <c:v>6.13E-2</c:v>
                </c:pt>
                <c:pt idx="1371">
                  <c:v>6.13E-2</c:v>
                </c:pt>
                <c:pt idx="1372">
                  <c:v>6.13E-2</c:v>
                </c:pt>
                <c:pt idx="1373">
                  <c:v>6.13E-2</c:v>
                </c:pt>
                <c:pt idx="1374">
                  <c:v>6.13E-2</c:v>
                </c:pt>
                <c:pt idx="1375">
                  <c:v>6.13E-2</c:v>
                </c:pt>
                <c:pt idx="1376">
                  <c:v>6.13E-2</c:v>
                </c:pt>
                <c:pt idx="1377">
                  <c:v>6.1899999999999997E-2</c:v>
                </c:pt>
                <c:pt idx="1378">
                  <c:v>6.1899999999999997E-2</c:v>
                </c:pt>
                <c:pt idx="1379">
                  <c:v>6.1899999999999997E-2</c:v>
                </c:pt>
                <c:pt idx="1380">
                  <c:v>6.1899999999999997E-2</c:v>
                </c:pt>
                <c:pt idx="1381">
                  <c:v>6.1899999999999997E-2</c:v>
                </c:pt>
                <c:pt idx="1382">
                  <c:v>6.2600000000000003E-2</c:v>
                </c:pt>
                <c:pt idx="1383">
                  <c:v>6.2600000000000003E-2</c:v>
                </c:pt>
                <c:pt idx="1384">
                  <c:v>6.2600000000000003E-2</c:v>
                </c:pt>
                <c:pt idx="1385">
                  <c:v>6.2600000000000003E-2</c:v>
                </c:pt>
                <c:pt idx="1386">
                  <c:v>6.2600000000000003E-2</c:v>
                </c:pt>
                <c:pt idx="1387">
                  <c:v>6.2600000000000003E-2</c:v>
                </c:pt>
                <c:pt idx="1388">
                  <c:v>6.2600000000000003E-2</c:v>
                </c:pt>
                <c:pt idx="1389">
                  <c:v>6.2600000000000003E-2</c:v>
                </c:pt>
                <c:pt idx="1390">
                  <c:v>6.2600000000000003E-2</c:v>
                </c:pt>
                <c:pt idx="1391">
                  <c:v>6.2600000000000003E-2</c:v>
                </c:pt>
                <c:pt idx="1392">
                  <c:v>6.2600000000000003E-2</c:v>
                </c:pt>
                <c:pt idx="1393">
                  <c:v>6.2600000000000003E-2</c:v>
                </c:pt>
                <c:pt idx="1394">
                  <c:v>6.2600000000000003E-2</c:v>
                </c:pt>
                <c:pt idx="1395">
                  <c:v>6.2600000000000003E-2</c:v>
                </c:pt>
                <c:pt idx="1396">
                  <c:v>6.2600000000000003E-2</c:v>
                </c:pt>
                <c:pt idx="1397">
                  <c:v>6.2600000000000003E-2</c:v>
                </c:pt>
                <c:pt idx="1398">
                  <c:v>6.3200000000000006E-2</c:v>
                </c:pt>
                <c:pt idx="1399">
                  <c:v>6.3200000000000006E-2</c:v>
                </c:pt>
                <c:pt idx="1400">
                  <c:v>6.3200000000000006E-2</c:v>
                </c:pt>
                <c:pt idx="1401">
                  <c:v>6.3200000000000006E-2</c:v>
                </c:pt>
                <c:pt idx="1402">
                  <c:v>6.3200000000000006E-2</c:v>
                </c:pt>
                <c:pt idx="1403">
                  <c:v>6.3799999999999996E-2</c:v>
                </c:pt>
                <c:pt idx="1404">
                  <c:v>6.3799999999999996E-2</c:v>
                </c:pt>
                <c:pt idx="1405">
                  <c:v>6.3799999999999996E-2</c:v>
                </c:pt>
                <c:pt idx="1406">
                  <c:v>6.3799999999999996E-2</c:v>
                </c:pt>
                <c:pt idx="1407">
                  <c:v>6.3799999999999996E-2</c:v>
                </c:pt>
                <c:pt idx="1408">
                  <c:v>6.3799999999999996E-2</c:v>
                </c:pt>
                <c:pt idx="1409">
                  <c:v>6.3799999999999996E-2</c:v>
                </c:pt>
                <c:pt idx="1410">
                  <c:v>6.3799999999999996E-2</c:v>
                </c:pt>
                <c:pt idx="1411">
                  <c:v>6.3799999999999996E-2</c:v>
                </c:pt>
                <c:pt idx="1412">
                  <c:v>6.3799999999999996E-2</c:v>
                </c:pt>
                <c:pt idx="1413">
                  <c:v>6.3799999999999996E-2</c:v>
                </c:pt>
                <c:pt idx="1414">
                  <c:v>6.3799999999999996E-2</c:v>
                </c:pt>
                <c:pt idx="1415">
                  <c:v>6.4500000000000002E-2</c:v>
                </c:pt>
                <c:pt idx="1416">
                  <c:v>6.4500000000000002E-2</c:v>
                </c:pt>
                <c:pt idx="1417">
                  <c:v>6.4500000000000002E-2</c:v>
                </c:pt>
                <c:pt idx="1418">
                  <c:v>6.4500000000000002E-2</c:v>
                </c:pt>
                <c:pt idx="1419">
                  <c:v>6.4500000000000002E-2</c:v>
                </c:pt>
                <c:pt idx="1420">
                  <c:v>6.4500000000000002E-2</c:v>
                </c:pt>
                <c:pt idx="1421">
                  <c:v>6.5100000000000005E-2</c:v>
                </c:pt>
                <c:pt idx="1422">
                  <c:v>6.5100000000000005E-2</c:v>
                </c:pt>
                <c:pt idx="1423">
                  <c:v>6.5100000000000005E-2</c:v>
                </c:pt>
                <c:pt idx="1424">
                  <c:v>6.5100000000000005E-2</c:v>
                </c:pt>
                <c:pt idx="1425">
                  <c:v>6.5100000000000005E-2</c:v>
                </c:pt>
                <c:pt idx="1426">
                  <c:v>6.5100000000000005E-2</c:v>
                </c:pt>
                <c:pt idx="1427">
                  <c:v>6.5100000000000005E-2</c:v>
                </c:pt>
                <c:pt idx="1428">
                  <c:v>6.5100000000000005E-2</c:v>
                </c:pt>
                <c:pt idx="1429">
                  <c:v>6.5100000000000005E-2</c:v>
                </c:pt>
                <c:pt idx="1430">
                  <c:v>6.5100000000000005E-2</c:v>
                </c:pt>
                <c:pt idx="1431">
                  <c:v>6.5100000000000005E-2</c:v>
                </c:pt>
                <c:pt idx="1432">
                  <c:v>6.5100000000000005E-2</c:v>
                </c:pt>
                <c:pt idx="1433">
                  <c:v>6.5100000000000005E-2</c:v>
                </c:pt>
                <c:pt idx="1434">
                  <c:v>6.5100000000000005E-2</c:v>
                </c:pt>
                <c:pt idx="1435">
                  <c:v>6.5100000000000005E-2</c:v>
                </c:pt>
                <c:pt idx="1436">
                  <c:v>6.5100000000000005E-2</c:v>
                </c:pt>
                <c:pt idx="1437">
                  <c:v>6.5100000000000005E-2</c:v>
                </c:pt>
                <c:pt idx="1438">
                  <c:v>6.5100000000000005E-2</c:v>
                </c:pt>
                <c:pt idx="1439">
                  <c:v>6.5100000000000005E-2</c:v>
                </c:pt>
                <c:pt idx="1440">
                  <c:v>6.5100000000000005E-2</c:v>
                </c:pt>
                <c:pt idx="1441">
                  <c:v>6.5100000000000005E-2</c:v>
                </c:pt>
                <c:pt idx="1442">
                  <c:v>6.5100000000000005E-2</c:v>
                </c:pt>
                <c:pt idx="1443">
                  <c:v>6.5100000000000005E-2</c:v>
                </c:pt>
                <c:pt idx="1444">
                  <c:v>6.5100000000000005E-2</c:v>
                </c:pt>
                <c:pt idx="1445">
                  <c:v>6.5100000000000005E-2</c:v>
                </c:pt>
                <c:pt idx="1446">
                  <c:v>6.5100000000000005E-2</c:v>
                </c:pt>
                <c:pt idx="1447">
                  <c:v>6.5100000000000005E-2</c:v>
                </c:pt>
                <c:pt idx="1448">
                  <c:v>6.5100000000000005E-2</c:v>
                </c:pt>
                <c:pt idx="1449">
                  <c:v>6.5100000000000005E-2</c:v>
                </c:pt>
                <c:pt idx="1450">
                  <c:v>6.5100000000000005E-2</c:v>
                </c:pt>
                <c:pt idx="1451">
                  <c:v>6.5100000000000005E-2</c:v>
                </c:pt>
                <c:pt idx="1452">
                  <c:v>6.5100000000000005E-2</c:v>
                </c:pt>
                <c:pt idx="1453">
                  <c:v>6.5100000000000005E-2</c:v>
                </c:pt>
                <c:pt idx="1454">
                  <c:v>6.5100000000000005E-2</c:v>
                </c:pt>
                <c:pt idx="1455">
                  <c:v>6.5100000000000005E-2</c:v>
                </c:pt>
                <c:pt idx="1456">
                  <c:v>6.5699999999999995E-2</c:v>
                </c:pt>
                <c:pt idx="1457">
                  <c:v>6.5699999999999995E-2</c:v>
                </c:pt>
                <c:pt idx="1458">
                  <c:v>6.5699999999999995E-2</c:v>
                </c:pt>
                <c:pt idx="1459">
                  <c:v>6.5699999999999995E-2</c:v>
                </c:pt>
                <c:pt idx="1460">
                  <c:v>6.5699999999999995E-2</c:v>
                </c:pt>
                <c:pt idx="1461">
                  <c:v>6.5699999999999995E-2</c:v>
                </c:pt>
                <c:pt idx="1462">
                  <c:v>6.5699999999999995E-2</c:v>
                </c:pt>
                <c:pt idx="1463">
                  <c:v>6.5699999999999995E-2</c:v>
                </c:pt>
                <c:pt idx="1464">
                  <c:v>6.5699999999999995E-2</c:v>
                </c:pt>
                <c:pt idx="1465">
                  <c:v>6.5699999999999995E-2</c:v>
                </c:pt>
                <c:pt idx="1466">
                  <c:v>6.5699999999999995E-2</c:v>
                </c:pt>
                <c:pt idx="1467">
                  <c:v>6.6400000000000001E-2</c:v>
                </c:pt>
                <c:pt idx="1468">
                  <c:v>6.6400000000000001E-2</c:v>
                </c:pt>
                <c:pt idx="1469">
                  <c:v>6.6400000000000001E-2</c:v>
                </c:pt>
                <c:pt idx="1470">
                  <c:v>6.6400000000000001E-2</c:v>
                </c:pt>
                <c:pt idx="1471">
                  <c:v>6.6400000000000001E-2</c:v>
                </c:pt>
                <c:pt idx="1472">
                  <c:v>6.6400000000000001E-2</c:v>
                </c:pt>
                <c:pt idx="1473">
                  <c:v>6.6400000000000001E-2</c:v>
                </c:pt>
                <c:pt idx="1474">
                  <c:v>6.6400000000000001E-2</c:v>
                </c:pt>
                <c:pt idx="1475">
                  <c:v>6.6400000000000001E-2</c:v>
                </c:pt>
                <c:pt idx="1476">
                  <c:v>6.6400000000000001E-2</c:v>
                </c:pt>
                <c:pt idx="1477">
                  <c:v>6.6400000000000001E-2</c:v>
                </c:pt>
                <c:pt idx="1478">
                  <c:v>6.6400000000000001E-2</c:v>
                </c:pt>
                <c:pt idx="1479">
                  <c:v>6.6400000000000001E-2</c:v>
                </c:pt>
                <c:pt idx="1480">
                  <c:v>6.6400000000000001E-2</c:v>
                </c:pt>
                <c:pt idx="1481">
                  <c:v>6.6400000000000001E-2</c:v>
                </c:pt>
                <c:pt idx="1482">
                  <c:v>6.6400000000000001E-2</c:v>
                </c:pt>
                <c:pt idx="1483">
                  <c:v>6.6400000000000001E-2</c:v>
                </c:pt>
                <c:pt idx="1484">
                  <c:v>6.6400000000000001E-2</c:v>
                </c:pt>
                <c:pt idx="1485">
                  <c:v>6.6400000000000001E-2</c:v>
                </c:pt>
                <c:pt idx="1486">
                  <c:v>6.6400000000000001E-2</c:v>
                </c:pt>
                <c:pt idx="1487">
                  <c:v>6.6400000000000001E-2</c:v>
                </c:pt>
                <c:pt idx="1488">
                  <c:v>6.6400000000000001E-2</c:v>
                </c:pt>
                <c:pt idx="1489">
                  <c:v>6.6400000000000001E-2</c:v>
                </c:pt>
                <c:pt idx="1490">
                  <c:v>6.6400000000000001E-2</c:v>
                </c:pt>
                <c:pt idx="1491">
                  <c:v>6.6400000000000001E-2</c:v>
                </c:pt>
                <c:pt idx="1492">
                  <c:v>6.6400000000000001E-2</c:v>
                </c:pt>
                <c:pt idx="1493">
                  <c:v>6.7000000000000004E-2</c:v>
                </c:pt>
                <c:pt idx="1494">
                  <c:v>6.7000000000000004E-2</c:v>
                </c:pt>
                <c:pt idx="1495">
                  <c:v>6.7699999999999996E-2</c:v>
                </c:pt>
                <c:pt idx="1496">
                  <c:v>6.7699999999999996E-2</c:v>
                </c:pt>
                <c:pt idx="1497">
                  <c:v>6.7699999999999996E-2</c:v>
                </c:pt>
                <c:pt idx="1498">
                  <c:v>6.7699999999999996E-2</c:v>
                </c:pt>
                <c:pt idx="1499">
                  <c:v>6.7699999999999996E-2</c:v>
                </c:pt>
                <c:pt idx="1500">
                  <c:v>6.7699999999999996E-2</c:v>
                </c:pt>
                <c:pt idx="1501">
                  <c:v>6.7699999999999996E-2</c:v>
                </c:pt>
                <c:pt idx="1502">
                  <c:v>6.83E-2</c:v>
                </c:pt>
                <c:pt idx="1503">
                  <c:v>6.83E-2</c:v>
                </c:pt>
                <c:pt idx="1504">
                  <c:v>6.9000000000000006E-2</c:v>
                </c:pt>
                <c:pt idx="1505">
                  <c:v>6.9000000000000006E-2</c:v>
                </c:pt>
                <c:pt idx="1506">
                  <c:v>6.9000000000000006E-2</c:v>
                </c:pt>
                <c:pt idx="1507">
                  <c:v>6.9000000000000006E-2</c:v>
                </c:pt>
                <c:pt idx="1508">
                  <c:v>6.9000000000000006E-2</c:v>
                </c:pt>
                <c:pt idx="1509">
                  <c:v>6.9000000000000006E-2</c:v>
                </c:pt>
                <c:pt idx="1510">
                  <c:v>6.9000000000000006E-2</c:v>
                </c:pt>
                <c:pt idx="1511">
                  <c:v>6.9000000000000006E-2</c:v>
                </c:pt>
                <c:pt idx="1512">
                  <c:v>6.9000000000000006E-2</c:v>
                </c:pt>
                <c:pt idx="1513">
                  <c:v>6.9000000000000006E-2</c:v>
                </c:pt>
                <c:pt idx="1514">
                  <c:v>6.9000000000000006E-2</c:v>
                </c:pt>
                <c:pt idx="1515">
                  <c:v>6.9000000000000006E-2</c:v>
                </c:pt>
                <c:pt idx="1516">
                  <c:v>6.9000000000000006E-2</c:v>
                </c:pt>
                <c:pt idx="1517">
                  <c:v>6.9000000000000006E-2</c:v>
                </c:pt>
                <c:pt idx="1518">
                  <c:v>6.9000000000000006E-2</c:v>
                </c:pt>
                <c:pt idx="1519">
                  <c:v>6.9000000000000006E-2</c:v>
                </c:pt>
                <c:pt idx="1520">
                  <c:v>6.9000000000000006E-2</c:v>
                </c:pt>
                <c:pt idx="1521">
                  <c:v>6.9000000000000006E-2</c:v>
                </c:pt>
                <c:pt idx="1522">
                  <c:v>6.9000000000000006E-2</c:v>
                </c:pt>
                <c:pt idx="1523">
                  <c:v>6.9000000000000006E-2</c:v>
                </c:pt>
                <c:pt idx="1524">
                  <c:v>6.9000000000000006E-2</c:v>
                </c:pt>
                <c:pt idx="1525">
                  <c:v>6.9000000000000006E-2</c:v>
                </c:pt>
                <c:pt idx="1526">
                  <c:v>6.9000000000000006E-2</c:v>
                </c:pt>
                <c:pt idx="1527">
                  <c:v>6.9000000000000006E-2</c:v>
                </c:pt>
                <c:pt idx="1528">
                  <c:v>6.9000000000000006E-2</c:v>
                </c:pt>
                <c:pt idx="1529">
                  <c:v>6.9000000000000006E-2</c:v>
                </c:pt>
                <c:pt idx="1530">
                  <c:v>6.9000000000000006E-2</c:v>
                </c:pt>
                <c:pt idx="1531">
                  <c:v>6.9000000000000006E-2</c:v>
                </c:pt>
                <c:pt idx="1532">
                  <c:v>6.9000000000000006E-2</c:v>
                </c:pt>
                <c:pt idx="1533">
                  <c:v>6.9000000000000006E-2</c:v>
                </c:pt>
                <c:pt idx="1534">
                  <c:v>6.9000000000000006E-2</c:v>
                </c:pt>
                <c:pt idx="1535">
                  <c:v>6.9000000000000006E-2</c:v>
                </c:pt>
                <c:pt idx="1536">
                  <c:v>7.0300000000000001E-2</c:v>
                </c:pt>
                <c:pt idx="1537">
                  <c:v>7.0300000000000001E-2</c:v>
                </c:pt>
                <c:pt idx="1538">
                  <c:v>7.0300000000000001E-2</c:v>
                </c:pt>
                <c:pt idx="1539">
                  <c:v>7.0300000000000001E-2</c:v>
                </c:pt>
                <c:pt idx="1540">
                  <c:v>7.0300000000000001E-2</c:v>
                </c:pt>
                <c:pt idx="1541">
                  <c:v>7.0300000000000001E-2</c:v>
                </c:pt>
                <c:pt idx="1542">
                  <c:v>7.0300000000000001E-2</c:v>
                </c:pt>
                <c:pt idx="1543">
                  <c:v>7.0300000000000001E-2</c:v>
                </c:pt>
                <c:pt idx="1544">
                  <c:v>7.0300000000000001E-2</c:v>
                </c:pt>
                <c:pt idx="1545">
                  <c:v>7.0300000000000001E-2</c:v>
                </c:pt>
                <c:pt idx="1546">
                  <c:v>7.0300000000000001E-2</c:v>
                </c:pt>
                <c:pt idx="1547">
                  <c:v>7.0300000000000001E-2</c:v>
                </c:pt>
                <c:pt idx="1548">
                  <c:v>7.0300000000000001E-2</c:v>
                </c:pt>
                <c:pt idx="1549">
                  <c:v>7.0300000000000001E-2</c:v>
                </c:pt>
                <c:pt idx="1550">
                  <c:v>7.0300000000000001E-2</c:v>
                </c:pt>
                <c:pt idx="1551">
                  <c:v>7.0300000000000001E-2</c:v>
                </c:pt>
                <c:pt idx="1552">
                  <c:v>7.0300000000000001E-2</c:v>
                </c:pt>
                <c:pt idx="1553">
                  <c:v>7.0300000000000001E-2</c:v>
                </c:pt>
                <c:pt idx="1554">
                  <c:v>7.0300000000000001E-2</c:v>
                </c:pt>
                <c:pt idx="1555">
                  <c:v>7.0300000000000001E-2</c:v>
                </c:pt>
                <c:pt idx="1556">
                  <c:v>7.0900000000000005E-2</c:v>
                </c:pt>
                <c:pt idx="1557">
                  <c:v>7.0900000000000005E-2</c:v>
                </c:pt>
                <c:pt idx="1558">
                  <c:v>7.0900000000000005E-2</c:v>
                </c:pt>
                <c:pt idx="1559">
                  <c:v>7.0900000000000005E-2</c:v>
                </c:pt>
                <c:pt idx="1560">
                  <c:v>7.0900000000000005E-2</c:v>
                </c:pt>
                <c:pt idx="1561">
                  <c:v>7.0900000000000005E-2</c:v>
                </c:pt>
                <c:pt idx="1562">
                  <c:v>7.0900000000000005E-2</c:v>
                </c:pt>
                <c:pt idx="1563">
                  <c:v>7.0900000000000005E-2</c:v>
                </c:pt>
                <c:pt idx="1564">
                  <c:v>7.0900000000000005E-2</c:v>
                </c:pt>
                <c:pt idx="1565">
                  <c:v>7.0900000000000005E-2</c:v>
                </c:pt>
                <c:pt idx="1566">
                  <c:v>7.0900000000000005E-2</c:v>
                </c:pt>
                <c:pt idx="1567">
                  <c:v>7.0900000000000005E-2</c:v>
                </c:pt>
                <c:pt idx="1568">
                  <c:v>7.0900000000000005E-2</c:v>
                </c:pt>
                <c:pt idx="1569">
                  <c:v>7.0900000000000005E-2</c:v>
                </c:pt>
                <c:pt idx="1570">
                  <c:v>7.0900000000000005E-2</c:v>
                </c:pt>
                <c:pt idx="1571">
                  <c:v>7.1599999999999997E-2</c:v>
                </c:pt>
                <c:pt idx="1572">
                  <c:v>7.1599999999999997E-2</c:v>
                </c:pt>
                <c:pt idx="1573">
                  <c:v>7.1599999999999997E-2</c:v>
                </c:pt>
                <c:pt idx="1574">
                  <c:v>7.1599999999999997E-2</c:v>
                </c:pt>
                <c:pt idx="1575">
                  <c:v>7.1599999999999997E-2</c:v>
                </c:pt>
                <c:pt idx="1576">
                  <c:v>7.1599999999999997E-2</c:v>
                </c:pt>
                <c:pt idx="1577">
                  <c:v>7.22E-2</c:v>
                </c:pt>
                <c:pt idx="1578">
                  <c:v>7.22E-2</c:v>
                </c:pt>
                <c:pt idx="1579">
                  <c:v>7.22E-2</c:v>
                </c:pt>
                <c:pt idx="1580">
                  <c:v>7.22E-2</c:v>
                </c:pt>
                <c:pt idx="1581">
                  <c:v>7.22E-2</c:v>
                </c:pt>
                <c:pt idx="1582">
                  <c:v>7.22E-2</c:v>
                </c:pt>
                <c:pt idx="1583">
                  <c:v>7.22E-2</c:v>
                </c:pt>
                <c:pt idx="1584">
                  <c:v>7.22E-2</c:v>
                </c:pt>
                <c:pt idx="1585">
                  <c:v>7.22E-2</c:v>
                </c:pt>
                <c:pt idx="1586">
                  <c:v>7.22E-2</c:v>
                </c:pt>
                <c:pt idx="1587">
                  <c:v>7.22E-2</c:v>
                </c:pt>
                <c:pt idx="1588">
                  <c:v>7.22E-2</c:v>
                </c:pt>
                <c:pt idx="1589">
                  <c:v>7.22E-2</c:v>
                </c:pt>
                <c:pt idx="1590">
                  <c:v>7.22E-2</c:v>
                </c:pt>
                <c:pt idx="1591">
                  <c:v>7.22E-2</c:v>
                </c:pt>
                <c:pt idx="1592">
                  <c:v>7.22E-2</c:v>
                </c:pt>
                <c:pt idx="1593">
                  <c:v>7.22E-2</c:v>
                </c:pt>
                <c:pt idx="1594">
                  <c:v>7.22E-2</c:v>
                </c:pt>
                <c:pt idx="1595">
                  <c:v>7.22E-2</c:v>
                </c:pt>
                <c:pt idx="1596">
                  <c:v>7.22E-2</c:v>
                </c:pt>
                <c:pt idx="1597">
                  <c:v>7.22E-2</c:v>
                </c:pt>
                <c:pt idx="1598">
                  <c:v>7.2900000000000006E-2</c:v>
                </c:pt>
                <c:pt idx="1599">
                  <c:v>7.2900000000000006E-2</c:v>
                </c:pt>
                <c:pt idx="1600">
                  <c:v>7.2900000000000006E-2</c:v>
                </c:pt>
                <c:pt idx="1601">
                  <c:v>7.2900000000000006E-2</c:v>
                </c:pt>
                <c:pt idx="1602">
                  <c:v>7.2900000000000006E-2</c:v>
                </c:pt>
                <c:pt idx="1603">
                  <c:v>7.2900000000000006E-2</c:v>
                </c:pt>
                <c:pt idx="1604">
                  <c:v>7.2900000000000006E-2</c:v>
                </c:pt>
                <c:pt idx="1605">
                  <c:v>7.2900000000000006E-2</c:v>
                </c:pt>
                <c:pt idx="1606">
                  <c:v>7.2900000000000006E-2</c:v>
                </c:pt>
                <c:pt idx="1607">
                  <c:v>7.2900000000000006E-2</c:v>
                </c:pt>
                <c:pt idx="1608">
                  <c:v>7.2900000000000006E-2</c:v>
                </c:pt>
                <c:pt idx="1609">
                  <c:v>7.2900000000000006E-2</c:v>
                </c:pt>
                <c:pt idx="1610">
                  <c:v>7.2900000000000006E-2</c:v>
                </c:pt>
                <c:pt idx="1611">
                  <c:v>7.2900000000000006E-2</c:v>
                </c:pt>
                <c:pt idx="1612">
                  <c:v>7.2900000000000006E-2</c:v>
                </c:pt>
                <c:pt idx="1613">
                  <c:v>7.2900000000000006E-2</c:v>
                </c:pt>
                <c:pt idx="1614">
                  <c:v>7.2900000000000006E-2</c:v>
                </c:pt>
                <c:pt idx="1615">
                  <c:v>7.2900000000000006E-2</c:v>
                </c:pt>
                <c:pt idx="1616">
                  <c:v>7.2900000000000006E-2</c:v>
                </c:pt>
                <c:pt idx="1617">
                  <c:v>7.2900000000000006E-2</c:v>
                </c:pt>
                <c:pt idx="1618">
                  <c:v>7.2900000000000006E-2</c:v>
                </c:pt>
                <c:pt idx="1619">
                  <c:v>7.2900000000000006E-2</c:v>
                </c:pt>
                <c:pt idx="1620">
                  <c:v>7.2900000000000006E-2</c:v>
                </c:pt>
                <c:pt idx="1621">
                  <c:v>7.2900000000000006E-2</c:v>
                </c:pt>
                <c:pt idx="1622">
                  <c:v>7.2900000000000006E-2</c:v>
                </c:pt>
                <c:pt idx="1623">
                  <c:v>7.2900000000000006E-2</c:v>
                </c:pt>
                <c:pt idx="1624">
                  <c:v>7.2900000000000006E-2</c:v>
                </c:pt>
                <c:pt idx="1625">
                  <c:v>7.2900000000000006E-2</c:v>
                </c:pt>
                <c:pt idx="1626">
                  <c:v>7.2900000000000006E-2</c:v>
                </c:pt>
                <c:pt idx="1627">
                  <c:v>7.2900000000000006E-2</c:v>
                </c:pt>
                <c:pt idx="1628">
                  <c:v>7.3499999999999996E-2</c:v>
                </c:pt>
                <c:pt idx="1629">
                  <c:v>7.3499999999999996E-2</c:v>
                </c:pt>
                <c:pt idx="1630">
                  <c:v>7.3499999999999996E-2</c:v>
                </c:pt>
                <c:pt idx="1631">
                  <c:v>7.3499999999999996E-2</c:v>
                </c:pt>
                <c:pt idx="1632">
                  <c:v>7.3499999999999996E-2</c:v>
                </c:pt>
                <c:pt idx="1633">
                  <c:v>7.3499999999999996E-2</c:v>
                </c:pt>
                <c:pt idx="1634">
                  <c:v>7.3499999999999996E-2</c:v>
                </c:pt>
                <c:pt idx="1635">
                  <c:v>7.3499999999999996E-2</c:v>
                </c:pt>
                <c:pt idx="1636">
                  <c:v>7.3499999999999996E-2</c:v>
                </c:pt>
                <c:pt idx="1637">
                  <c:v>7.3499999999999996E-2</c:v>
                </c:pt>
                <c:pt idx="1638">
                  <c:v>7.3499999999999996E-2</c:v>
                </c:pt>
                <c:pt idx="1639">
                  <c:v>7.3499999999999996E-2</c:v>
                </c:pt>
                <c:pt idx="1640">
                  <c:v>7.3499999999999996E-2</c:v>
                </c:pt>
                <c:pt idx="1641">
                  <c:v>7.3499999999999996E-2</c:v>
                </c:pt>
                <c:pt idx="1642">
                  <c:v>7.3499999999999996E-2</c:v>
                </c:pt>
                <c:pt idx="1643">
                  <c:v>7.3499999999999996E-2</c:v>
                </c:pt>
                <c:pt idx="1644">
                  <c:v>7.3499999999999996E-2</c:v>
                </c:pt>
                <c:pt idx="1645">
                  <c:v>7.3499999999999996E-2</c:v>
                </c:pt>
                <c:pt idx="1646">
                  <c:v>7.3499999999999996E-2</c:v>
                </c:pt>
                <c:pt idx="1647">
                  <c:v>7.3499999999999996E-2</c:v>
                </c:pt>
                <c:pt idx="1648">
                  <c:v>7.3499999999999996E-2</c:v>
                </c:pt>
                <c:pt idx="1649">
                  <c:v>7.3499999999999996E-2</c:v>
                </c:pt>
                <c:pt idx="1650">
                  <c:v>7.3499999999999996E-2</c:v>
                </c:pt>
                <c:pt idx="1651">
                  <c:v>7.3499999999999996E-2</c:v>
                </c:pt>
                <c:pt idx="1652">
                  <c:v>7.3499999999999996E-2</c:v>
                </c:pt>
                <c:pt idx="1653">
                  <c:v>7.3499999999999996E-2</c:v>
                </c:pt>
                <c:pt idx="1654">
                  <c:v>7.4899999999999994E-2</c:v>
                </c:pt>
                <c:pt idx="1655">
                  <c:v>7.4899999999999994E-2</c:v>
                </c:pt>
                <c:pt idx="1656">
                  <c:v>7.4899999999999994E-2</c:v>
                </c:pt>
                <c:pt idx="1657">
                  <c:v>7.4899999999999994E-2</c:v>
                </c:pt>
                <c:pt idx="1658">
                  <c:v>7.4899999999999994E-2</c:v>
                </c:pt>
                <c:pt idx="1659">
                  <c:v>7.4899999999999994E-2</c:v>
                </c:pt>
                <c:pt idx="1660">
                  <c:v>7.4899999999999994E-2</c:v>
                </c:pt>
                <c:pt idx="1661">
                  <c:v>7.4899999999999994E-2</c:v>
                </c:pt>
                <c:pt idx="1662">
                  <c:v>7.4899999999999994E-2</c:v>
                </c:pt>
                <c:pt idx="1663">
                  <c:v>7.4899999999999994E-2</c:v>
                </c:pt>
                <c:pt idx="1664">
                  <c:v>7.4899999999999994E-2</c:v>
                </c:pt>
                <c:pt idx="1665">
                  <c:v>7.4899999999999994E-2</c:v>
                </c:pt>
                <c:pt idx="1666">
                  <c:v>7.4899999999999994E-2</c:v>
                </c:pt>
                <c:pt idx="1667">
                  <c:v>7.5499999999999998E-2</c:v>
                </c:pt>
                <c:pt idx="1668">
                  <c:v>7.5499999999999998E-2</c:v>
                </c:pt>
                <c:pt idx="1669">
                  <c:v>7.6799999999999993E-2</c:v>
                </c:pt>
                <c:pt idx="1670">
                  <c:v>7.7499999999999999E-2</c:v>
                </c:pt>
                <c:pt idx="1671">
                  <c:v>7.7499999999999999E-2</c:v>
                </c:pt>
                <c:pt idx="1672">
                  <c:v>7.7499999999999999E-2</c:v>
                </c:pt>
                <c:pt idx="1673">
                  <c:v>7.7499999999999999E-2</c:v>
                </c:pt>
                <c:pt idx="1674">
                  <c:v>7.7499999999999999E-2</c:v>
                </c:pt>
                <c:pt idx="1675">
                  <c:v>7.7499999999999999E-2</c:v>
                </c:pt>
                <c:pt idx="1676">
                  <c:v>7.7499999999999999E-2</c:v>
                </c:pt>
                <c:pt idx="1677">
                  <c:v>7.7499999999999999E-2</c:v>
                </c:pt>
                <c:pt idx="1678">
                  <c:v>7.7499999999999999E-2</c:v>
                </c:pt>
                <c:pt idx="1679">
                  <c:v>7.7499999999999999E-2</c:v>
                </c:pt>
                <c:pt idx="1680">
                  <c:v>7.7499999999999999E-2</c:v>
                </c:pt>
                <c:pt idx="1681">
                  <c:v>7.8100000000000003E-2</c:v>
                </c:pt>
                <c:pt idx="1682">
                  <c:v>7.8100000000000003E-2</c:v>
                </c:pt>
                <c:pt idx="1683">
                  <c:v>7.8100000000000003E-2</c:v>
                </c:pt>
                <c:pt idx="1684">
                  <c:v>7.8100000000000003E-2</c:v>
                </c:pt>
                <c:pt idx="1685">
                  <c:v>7.8799999999999995E-2</c:v>
                </c:pt>
                <c:pt idx="1686">
                  <c:v>7.8799999999999995E-2</c:v>
                </c:pt>
                <c:pt idx="1687">
                  <c:v>7.8799999999999995E-2</c:v>
                </c:pt>
                <c:pt idx="1688">
                  <c:v>7.8799999999999995E-2</c:v>
                </c:pt>
                <c:pt idx="1689">
                  <c:v>7.8799999999999995E-2</c:v>
                </c:pt>
                <c:pt idx="1690">
                  <c:v>7.9500000000000001E-2</c:v>
                </c:pt>
                <c:pt idx="1691">
                  <c:v>7.9500000000000001E-2</c:v>
                </c:pt>
                <c:pt idx="1692">
                  <c:v>7.9500000000000001E-2</c:v>
                </c:pt>
                <c:pt idx="1693">
                  <c:v>7.9500000000000001E-2</c:v>
                </c:pt>
                <c:pt idx="1694">
                  <c:v>7.9500000000000001E-2</c:v>
                </c:pt>
                <c:pt idx="1695">
                  <c:v>7.9500000000000001E-2</c:v>
                </c:pt>
                <c:pt idx="1696">
                  <c:v>7.9500000000000001E-2</c:v>
                </c:pt>
                <c:pt idx="1697">
                  <c:v>7.9500000000000001E-2</c:v>
                </c:pt>
                <c:pt idx="1698">
                  <c:v>7.9500000000000001E-2</c:v>
                </c:pt>
                <c:pt idx="1699">
                  <c:v>7.9500000000000001E-2</c:v>
                </c:pt>
                <c:pt idx="1700">
                  <c:v>7.9500000000000001E-2</c:v>
                </c:pt>
                <c:pt idx="1701">
                  <c:v>7.9500000000000001E-2</c:v>
                </c:pt>
                <c:pt idx="1702">
                  <c:v>7.9500000000000001E-2</c:v>
                </c:pt>
                <c:pt idx="1703">
                  <c:v>7.9500000000000001E-2</c:v>
                </c:pt>
                <c:pt idx="1704">
                  <c:v>7.9500000000000001E-2</c:v>
                </c:pt>
                <c:pt idx="1705">
                  <c:v>8.0100000000000005E-2</c:v>
                </c:pt>
                <c:pt idx="1706">
                  <c:v>8.0100000000000005E-2</c:v>
                </c:pt>
                <c:pt idx="1707">
                  <c:v>8.0100000000000005E-2</c:v>
                </c:pt>
                <c:pt idx="1708">
                  <c:v>8.0100000000000005E-2</c:v>
                </c:pt>
                <c:pt idx="1709">
                  <c:v>8.0100000000000005E-2</c:v>
                </c:pt>
                <c:pt idx="1710">
                  <c:v>8.0100000000000005E-2</c:v>
                </c:pt>
                <c:pt idx="1711">
                  <c:v>8.0100000000000005E-2</c:v>
                </c:pt>
                <c:pt idx="1712">
                  <c:v>8.0100000000000005E-2</c:v>
                </c:pt>
                <c:pt idx="1713">
                  <c:v>8.0100000000000005E-2</c:v>
                </c:pt>
                <c:pt idx="1714">
                  <c:v>8.0100000000000005E-2</c:v>
                </c:pt>
                <c:pt idx="1715">
                  <c:v>8.0100000000000005E-2</c:v>
                </c:pt>
                <c:pt idx="1716">
                  <c:v>8.0100000000000005E-2</c:v>
                </c:pt>
                <c:pt idx="1717">
                  <c:v>8.0100000000000005E-2</c:v>
                </c:pt>
                <c:pt idx="1718">
                  <c:v>8.0100000000000005E-2</c:v>
                </c:pt>
                <c:pt idx="1719">
                  <c:v>8.0100000000000005E-2</c:v>
                </c:pt>
                <c:pt idx="1720">
                  <c:v>8.0100000000000005E-2</c:v>
                </c:pt>
                <c:pt idx="1721">
                  <c:v>8.0100000000000005E-2</c:v>
                </c:pt>
                <c:pt idx="1722">
                  <c:v>8.0100000000000005E-2</c:v>
                </c:pt>
                <c:pt idx="1723">
                  <c:v>8.0799999999999997E-2</c:v>
                </c:pt>
                <c:pt idx="1724">
                  <c:v>8.0799999999999997E-2</c:v>
                </c:pt>
                <c:pt idx="1725">
                  <c:v>8.0799999999999997E-2</c:v>
                </c:pt>
                <c:pt idx="1726">
                  <c:v>8.0799999999999997E-2</c:v>
                </c:pt>
                <c:pt idx="1727">
                  <c:v>8.14E-2</c:v>
                </c:pt>
                <c:pt idx="1728">
                  <c:v>8.14E-2</c:v>
                </c:pt>
                <c:pt idx="1729">
                  <c:v>8.2100000000000006E-2</c:v>
                </c:pt>
                <c:pt idx="1730">
                  <c:v>8.2100000000000006E-2</c:v>
                </c:pt>
                <c:pt idx="1731">
                  <c:v>8.2100000000000006E-2</c:v>
                </c:pt>
                <c:pt idx="1732">
                  <c:v>8.2100000000000006E-2</c:v>
                </c:pt>
                <c:pt idx="1733">
                  <c:v>8.2100000000000006E-2</c:v>
                </c:pt>
                <c:pt idx="1734">
                  <c:v>8.2100000000000006E-2</c:v>
                </c:pt>
                <c:pt idx="1735">
                  <c:v>8.2699999999999996E-2</c:v>
                </c:pt>
                <c:pt idx="1736">
                  <c:v>8.2699999999999996E-2</c:v>
                </c:pt>
                <c:pt idx="1737">
                  <c:v>8.2699999999999996E-2</c:v>
                </c:pt>
                <c:pt idx="1738">
                  <c:v>8.3400000000000002E-2</c:v>
                </c:pt>
                <c:pt idx="1739">
                  <c:v>8.3400000000000002E-2</c:v>
                </c:pt>
                <c:pt idx="1740">
                  <c:v>8.3400000000000002E-2</c:v>
                </c:pt>
                <c:pt idx="1741">
                  <c:v>8.3400000000000002E-2</c:v>
                </c:pt>
                <c:pt idx="1742">
                  <c:v>8.3400000000000002E-2</c:v>
                </c:pt>
                <c:pt idx="1743">
                  <c:v>8.3400000000000002E-2</c:v>
                </c:pt>
                <c:pt idx="1744">
                  <c:v>8.3400000000000002E-2</c:v>
                </c:pt>
                <c:pt idx="1745">
                  <c:v>8.3400000000000002E-2</c:v>
                </c:pt>
                <c:pt idx="1746">
                  <c:v>8.3400000000000002E-2</c:v>
                </c:pt>
                <c:pt idx="1747">
                  <c:v>8.3400000000000002E-2</c:v>
                </c:pt>
                <c:pt idx="1748">
                  <c:v>8.3400000000000002E-2</c:v>
                </c:pt>
                <c:pt idx="1749">
                  <c:v>8.3400000000000002E-2</c:v>
                </c:pt>
                <c:pt idx="1750">
                  <c:v>8.3400000000000002E-2</c:v>
                </c:pt>
                <c:pt idx="1751">
                  <c:v>8.3400000000000002E-2</c:v>
                </c:pt>
                <c:pt idx="1752">
                  <c:v>8.3400000000000002E-2</c:v>
                </c:pt>
                <c:pt idx="1753">
                  <c:v>8.3400000000000002E-2</c:v>
                </c:pt>
                <c:pt idx="1754">
                  <c:v>8.3400000000000002E-2</c:v>
                </c:pt>
                <c:pt idx="1755">
                  <c:v>8.3400000000000002E-2</c:v>
                </c:pt>
                <c:pt idx="1756">
                  <c:v>8.3400000000000002E-2</c:v>
                </c:pt>
                <c:pt idx="1757">
                  <c:v>8.4699999999999998E-2</c:v>
                </c:pt>
                <c:pt idx="1758">
                  <c:v>8.4699999999999998E-2</c:v>
                </c:pt>
                <c:pt idx="1759">
                  <c:v>8.4699999999999998E-2</c:v>
                </c:pt>
                <c:pt idx="1760">
                  <c:v>8.4699999999999998E-2</c:v>
                </c:pt>
                <c:pt idx="1761">
                  <c:v>8.5400000000000004E-2</c:v>
                </c:pt>
                <c:pt idx="1762">
                  <c:v>8.5400000000000004E-2</c:v>
                </c:pt>
                <c:pt idx="1763">
                  <c:v>8.5400000000000004E-2</c:v>
                </c:pt>
                <c:pt idx="1764">
                  <c:v>8.5400000000000004E-2</c:v>
                </c:pt>
                <c:pt idx="1765">
                  <c:v>8.5400000000000004E-2</c:v>
                </c:pt>
                <c:pt idx="1766">
                  <c:v>8.5400000000000004E-2</c:v>
                </c:pt>
                <c:pt idx="1767">
                  <c:v>8.5400000000000004E-2</c:v>
                </c:pt>
                <c:pt idx="1768">
                  <c:v>8.5400000000000004E-2</c:v>
                </c:pt>
                <c:pt idx="1769">
                  <c:v>8.5400000000000004E-2</c:v>
                </c:pt>
                <c:pt idx="1770">
                  <c:v>8.5400000000000004E-2</c:v>
                </c:pt>
                <c:pt idx="1771">
                  <c:v>8.5400000000000004E-2</c:v>
                </c:pt>
                <c:pt idx="1772">
                  <c:v>8.5400000000000004E-2</c:v>
                </c:pt>
                <c:pt idx="1773">
                  <c:v>8.5999999999999993E-2</c:v>
                </c:pt>
                <c:pt idx="1774">
                  <c:v>8.5999999999999993E-2</c:v>
                </c:pt>
                <c:pt idx="1775">
                  <c:v>8.5999999999999993E-2</c:v>
                </c:pt>
                <c:pt idx="1776">
                  <c:v>8.5999999999999993E-2</c:v>
                </c:pt>
                <c:pt idx="1777">
                  <c:v>8.6699999999999999E-2</c:v>
                </c:pt>
                <c:pt idx="1778">
                  <c:v>8.6699999999999999E-2</c:v>
                </c:pt>
                <c:pt idx="1779">
                  <c:v>8.6699999999999999E-2</c:v>
                </c:pt>
                <c:pt idx="1780">
                  <c:v>8.6699999999999999E-2</c:v>
                </c:pt>
                <c:pt idx="1781">
                  <c:v>8.6699999999999999E-2</c:v>
                </c:pt>
                <c:pt idx="1782">
                  <c:v>8.6699999999999999E-2</c:v>
                </c:pt>
                <c:pt idx="1783">
                  <c:v>8.6699999999999999E-2</c:v>
                </c:pt>
                <c:pt idx="1784">
                  <c:v>8.6699999999999999E-2</c:v>
                </c:pt>
                <c:pt idx="1785">
                  <c:v>8.6699999999999999E-2</c:v>
                </c:pt>
                <c:pt idx="1786">
                  <c:v>8.7400000000000005E-2</c:v>
                </c:pt>
                <c:pt idx="1787">
                  <c:v>8.7400000000000005E-2</c:v>
                </c:pt>
                <c:pt idx="1788">
                  <c:v>8.7400000000000005E-2</c:v>
                </c:pt>
                <c:pt idx="1789">
                  <c:v>8.7400000000000005E-2</c:v>
                </c:pt>
                <c:pt idx="1790">
                  <c:v>8.7400000000000005E-2</c:v>
                </c:pt>
                <c:pt idx="1791">
                  <c:v>8.7400000000000005E-2</c:v>
                </c:pt>
                <c:pt idx="1792">
                  <c:v>8.7400000000000005E-2</c:v>
                </c:pt>
                <c:pt idx="1793">
                  <c:v>8.7400000000000005E-2</c:v>
                </c:pt>
                <c:pt idx="1794">
                  <c:v>8.7999999999999995E-2</c:v>
                </c:pt>
                <c:pt idx="1795">
                  <c:v>8.7999999999999995E-2</c:v>
                </c:pt>
                <c:pt idx="1796">
                  <c:v>8.7999999999999995E-2</c:v>
                </c:pt>
                <c:pt idx="1797">
                  <c:v>8.7999999999999995E-2</c:v>
                </c:pt>
                <c:pt idx="1798">
                  <c:v>8.7999999999999995E-2</c:v>
                </c:pt>
                <c:pt idx="1799">
                  <c:v>8.7999999999999995E-2</c:v>
                </c:pt>
                <c:pt idx="1800">
                  <c:v>8.7999999999999995E-2</c:v>
                </c:pt>
                <c:pt idx="1801">
                  <c:v>8.7999999999999995E-2</c:v>
                </c:pt>
                <c:pt idx="1802">
                  <c:v>8.7999999999999995E-2</c:v>
                </c:pt>
                <c:pt idx="1803">
                  <c:v>8.7999999999999995E-2</c:v>
                </c:pt>
                <c:pt idx="1804">
                  <c:v>8.7999999999999995E-2</c:v>
                </c:pt>
                <c:pt idx="1805">
                  <c:v>8.7999999999999995E-2</c:v>
                </c:pt>
                <c:pt idx="1806">
                  <c:v>8.7999999999999995E-2</c:v>
                </c:pt>
                <c:pt idx="1807">
                  <c:v>8.7999999999999995E-2</c:v>
                </c:pt>
                <c:pt idx="1808">
                  <c:v>8.7999999999999995E-2</c:v>
                </c:pt>
                <c:pt idx="1809">
                  <c:v>8.7999999999999995E-2</c:v>
                </c:pt>
                <c:pt idx="1810">
                  <c:v>8.7999999999999995E-2</c:v>
                </c:pt>
                <c:pt idx="1811">
                  <c:v>8.7999999999999995E-2</c:v>
                </c:pt>
                <c:pt idx="1812">
                  <c:v>8.8700000000000001E-2</c:v>
                </c:pt>
                <c:pt idx="1813">
                  <c:v>8.8700000000000001E-2</c:v>
                </c:pt>
                <c:pt idx="1814">
                  <c:v>8.8700000000000001E-2</c:v>
                </c:pt>
                <c:pt idx="1815">
                  <c:v>8.8700000000000001E-2</c:v>
                </c:pt>
                <c:pt idx="1816">
                  <c:v>8.8700000000000001E-2</c:v>
                </c:pt>
                <c:pt idx="1817">
                  <c:v>8.8700000000000001E-2</c:v>
                </c:pt>
                <c:pt idx="1818">
                  <c:v>8.8700000000000001E-2</c:v>
                </c:pt>
                <c:pt idx="1819">
                  <c:v>8.8700000000000001E-2</c:v>
                </c:pt>
                <c:pt idx="1820">
                  <c:v>8.8700000000000001E-2</c:v>
                </c:pt>
                <c:pt idx="1821">
                  <c:v>8.8700000000000001E-2</c:v>
                </c:pt>
                <c:pt idx="1822">
                  <c:v>8.8700000000000001E-2</c:v>
                </c:pt>
                <c:pt idx="1823">
                  <c:v>8.8700000000000001E-2</c:v>
                </c:pt>
                <c:pt idx="1824">
                  <c:v>8.8700000000000001E-2</c:v>
                </c:pt>
                <c:pt idx="1825">
                  <c:v>8.8700000000000001E-2</c:v>
                </c:pt>
                <c:pt idx="1826">
                  <c:v>8.9499999999999996E-2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62-3A40-912E-21052EA78B77}"/>
            </c:ext>
          </c:extLst>
        </c:ser>
        <c:ser>
          <c:idx val="1"/>
          <c:order val="1"/>
          <c:tx>
            <c:strRef>
              <c:f>ACM!$D$4</c:f>
              <c:strCache>
                <c:ptCount val="1"/>
                <c:pt idx="0">
                  <c:v>PCI/No Diabetes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0070C0"/>
                </a:solidFill>
                <a:prstDash val="sysDash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ACM!$B$5:$B$1831</c:f>
              <c:numCache>
                <c:formatCode>General</c:formatCode>
                <c:ptCount val="1827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</c:numCache>
            </c:numRef>
          </c:cat>
          <c:val>
            <c:numRef>
              <c:f>ACM!$D$5:$D$1831</c:f>
              <c:numCache>
                <c:formatCode>General</c:formatCode>
                <c:ptCount val="1827"/>
                <c:pt idx="0">
                  <c:v>0</c:v>
                </c:pt>
                <c:pt idx="1">
                  <c:v>1.1999999999999999E-3</c:v>
                </c:pt>
                <c:pt idx="2">
                  <c:v>1.8E-3</c:v>
                </c:pt>
                <c:pt idx="3">
                  <c:v>1.8E-3</c:v>
                </c:pt>
                <c:pt idx="4">
                  <c:v>1.8E-3</c:v>
                </c:pt>
                <c:pt idx="5">
                  <c:v>2.5000000000000001E-3</c:v>
                </c:pt>
                <c:pt idx="6">
                  <c:v>2.5000000000000001E-3</c:v>
                </c:pt>
                <c:pt idx="7">
                  <c:v>3.0999999999999999E-3</c:v>
                </c:pt>
                <c:pt idx="8">
                  <c:v>3.0999999999999999E-3</c:v>
                </c:pt>
                <c:pt idx="9">
                  <c:v>3.0999999999999999E-3</c:v>
                </c:pt>
                <c:pt idx="10">
                  <c:v>3.7000000000000002E-3</c:v>
                </c:pt>
                <c:pt idx="11">
                  <c:v>4.8999999999999998E-3</c:v>
                </c:pt>
                <c:pt idx="12">
                  <c:v>4.8999999999999998E-3</c:v>
                </c:pt>
                <c:pt idx="13">
                  <c:v>5.4999999999999997E-3</c:v>
                </c:pt>
                <c:pt idx="14">
                  <c:v>5.4999999999999997E-3</c:v>
                </c:pt>
                <c:pt idx="15">
                  <c:v>5.4999999999999997E-3</c:v>
                </c:pt>
                <c:pt idx="16">
                  <c:v>6.7000000000000002E-3</c:v>
                </c:pt>
                <c:pt idx="17">
                  <c:v>7.4000000000000003E-3</c:v>
                </c:pt>
                <c:pt idx="18">
                  <c:v>7.4000000000000003E-3</c:v>
                </c:pt>
                <c:pt idx="19">
                  <c:v>7.4000000000000003E-3</c:v>
                </c:pt>
                <c:pt idx="20">
                  <c:v>7.4000000000000003E-3</c:v>
                </c:pt>
                <c:pt idx="21">
                  <c:v>7.4000000000000003E-3</c:v>
                </c:pt>
                <c:pt idx="22">
                  <c:v>7.4000000000000003E-3</c:v>
                </c:pt>
                <c:pt idx="23">
                  <c:v>7.4000000000000003E-3</c:v>
                </c:pt>
                <c:pt idx="24">
                  <c:v>7.4000000000000003E-3</c:v>
                </c:pt>
                <c:pt idx="25">
                  <c:v>8.0000000000000002E-3</c:v>
                </c:pt>
                <c:pt idx="26">
                  <c:v>8.0000000000000002E-3</c:v>
                </c:pt>
                <c:pt idx="27">
                  <c:v>8.0000000000000002E-3</c:v>
                </c:pt>
                <c:pt idx="28">
                  <c:v>8.0000000000000002E-3</c:v>
                </c:pt>
                <c:pt idx="29">
                  <c:v>8.0000000000000002E-3</c:v>
                </c:pt>
                <c:pt idx="30">
                  <c:v>8.0000000000000002E-3</c:v>
                </c:pt>
                <c:pt idx="31">
                  <c:v>8.0000000000000002E-3</c:v>
                </c:pt>
                <c:pt idx="32">
                  <c:v>8.0000000000000002E-3</c:v>
                </c:pt>
                <c:pt idx="33">
                  <c:v>8.0000000000000002E-3</c:v>
                </c:pt>
                <c:pt idx="34">
                  <c:v>8.0000000000000002E-3</c:v>
                </c:pt>
                <c:pt idx="35">
                  <c:v>8.0000000000000002E-3</c:v>
                </c:pt>
                <c:pt idx="36">
                  <c:v>8.0000000000000002E-3</c:v>
                </c:pt>
                <c:pt idx="37">
                  <c:v>8.0000000000000002E-3</c:v>
                </c:pt>
                <c:pt idx="38">
                  <c:v>8.0000000000000002E-3</c:v>
                </c:pt>
                <c:pt idx="39">
                  <c:v>8.0000000000000002E-3</c:v>
                </c:pt>
                <c:pt idx="40">
                  <c:v>8.0000000000000002E-3</c:v>
                </c:pt>
                <c:pt idx="41">
                  <c:v>8.0000000000000002E-3</c:v>
                </c:pt>
                <c:pt idx="42">
                  <c:v>8.0000000000000002E-3</c:v>
                </c:pt>
                <c:pt idx="43">
                  <c:v>8.0000000000000002E-3</c:v>
                </c:pt>
                <c:pt idx="44">
                  <c:v>8.0000000000000002E-3</c:v>
                </c:pt>
                <c:pt idx="45">
                  <c:v>8.0000000000000002E-3</c:v>
                </c:pt>
                <c:pt idx="46">
                  <c:v>8.0000000000000002E-3</c:v>
                </c:pt>
                <c:pt idx="47">
                  <c:v>8.0000000000000002E-3</c:v>
                </c:pt>
                <c:pt idx="48">
                  <c:v>8.0000000000000002E-3</c:v>
                </c:pt>
                <c:pt idx="49">
                  <c:v>8.0000000000000002E-3</c:v>
                </c:pt>
                <c:pt idx="50">
                  <c:v>8.0000000000000002E-3</c:v>
                </c:pt>
                <c:pt idx="51">
                  <c:v>8.0000000000000002E-3</c:v>
                </c:pt>
                <c:pt idx="52">
                  <c:v>8.6E-3</c:v>
                </c:pt>
                <c:pt idx="53">
                  <c:v>8.6E-3</c:v>
                </c:pt>
                <c:pt idx="54">
                  <c:v>8.6E-3</c:v>
                </c:pt>
                <c:pt idx="55">
                  <c:v>9.1999999999999998E-3</c:v>
                </c:pt>
                <c:pt idx="56">
                  <c:v>9.1999999999999998E-3</c:v>
                </c:pt>
                <c:pt idx="57">
                  <c:v>9.1999999999999998E-3</c:v>
                </c:pt>
                <c:pt idx="58">
                  <c:v>9.1999999999999998E-3</c:v>
                </c:pt>
                <c:pt idx="59">
                  <c:v>9.1999999999999998E-3</c:v>
                </c:pt>
                <c:pt idx="60">
                  <c:v>9.1999999999999998E-3</c:v>
                </c:pt>
                <c:pt idx="61">
                  <c:v>9.1999999999999998E-3</c:v>
                </c:pt>
                <c:pt idx="62">
                  <c:v>9.1999999999999998E-3</c:v>
                </c:pt>
                <c:pt idx="63">
                  <c:v>9.1999999999999998E-3</c:v>
                </c:pt>
                <c:pt idx="64">
                  <c:v>9.1999999999999998E-3</c:v>
                </c:pt>
                <c:pt idx="65">
                  <c:v>9.1999999999999998E-3</c:v>
                </c:pt>
                <c:pt idx="66">
                  <c:v>9.1999999999999998E-3</c:v>
                </c:pt>
                <c:pt idx="67">
                  <c:v>9.1999999999999998E-3</c:v>
                </c:pt>
                <c:pt idx="68">
                  <c:v>9.1999999999999998E-3</c:v>
                </c:pt>
                <c:pt idx="69">
                  <c:v>9.1999999999999998E-3</c:v>
                </c:pt>
                <c:pt idx="70">
                  <c:v>9.1999999999999998E-3</c:v>
                </c:pt>
                <c:pt idx="71">
                  <c:v>9.1999999999999998E-3</c:v>
                </c:pt>
                <c:pt idx="72">
                  <c:v>9.1999999999999998E-3</c:v>
                </c:pt>
                <c:pt idx="73">
                  <c:v>9.1999999999999998E-3</c:v>
                </c:pt>
                <c:pt idx="74">
                  <c:v>9.1999999999999998E-3</c:v>
                </c:pt>
                <c:pt idx="75">
                  <c:v>9.1999999999999998E-3</c:v>
                </c:pt>
                <c:pt idx="76">
                  <c:v>9.1999999999999998E-3</c:v>
                </c:pt>
                <c:pt idx="77">
                  <c:v>9.1999999999999998E-3</c:v>
                </c:pt>
                <c:pt idx="78">
                  <c:v>9.1999999999999998E-3</c:v>
                </c:pt>
                <c:pt idx="79">
                  <c:v>9.1999999999999998E-3</c:v>
                </c:pt>
                <c:pt idx="80">
                  <c:v>9.7999999999999997E-3</c:v>
                </c:pt>
                <c:pt idx="81">
                  <c:v>9.7999999999999997E-3</c:v>
                </c:pt>
                <c:pt idx="82">
                  <c:v>9.7999999999999997E-3</c:v>
                </c:pt>
                <c:pt idx="83">
                  <c:v>9.7999999999999997E-3</c:v>
                </c:pt>
                <c:pt idx="84">
                  <c:v>9.7999999999999997E-3</c:v>
                </c:pt>
                <c:pt idx="85">
                  <c:v>9.7999999999999997E-3</c:v>
                </c:pt>
                <c:pt idx="86">
                  <c:v>9.7999999999999997E-3</c:v>
                </c:pt>
                <c:pt idx="87">
                  <c:v>9.7999999999999997E-3</c:v>
                </c:pt>
                <c:pt idx="88">
                  <c:v>9.7999999999999997E-3</c:v>
                </c:pt>
                <c:pt idx="89">
                  <c:v>9.7999999999999997E-3</c:v>
                </c:pt>
                <c:pt idx="90">
                  <c:v>9.7999999999999997E-3</c:v>
                </c:pt>
                <c:pt idx="91">
                  <c:v>9.7999999999999997E-3</c:v>
                </c:pt>
                <c:pt idx="92">
                  <c:v>9.7999999999999997E-3</c:v>
                </c:pt>
                <c:pt idx="93">
                  <c:v>9.7999999999999997E-3</c:v>
                </c:pt>
                <c:pt idx="94">
                  <c:v>9.7999999999999997E-3</c:v>
                </c:pt>
                <c:pt idx="95">
                  <c:v>9.7999999999999997E-3</c:v>
                </c:pt>
                <c:pt idx="96">
                  <c:v>9.7999999999999997E-3</c:v>
                </c:pt>
                <c:pt idx="97">
                  <c:v>9.7999999999999997E-3</c:v>
                </c:pt>
                <c:pt idx="98">
                  <c:v>9.7999999999999997E-3</c:v>
                </c:pt>
                <c:pt idx="99">
                  <c:v>9.7999999999999997E-3</c:v>
                </c:pt>
                <c:pt idx="100">
                  <c:v>9.7999999999999997E-3</c:v>
                </c:pt>
                <c:pt idx="101">
                  <c:v>9.7999999999999997E-3</c:v>
                </c:pt>
                <c:pt idx="102">
                  <c:v>9.7999999999999997E-3</c:v>
                </c:pt>
                <c:pt idx="103">
                  <c:v>9.7999999999999997E-3</c:v>
                </c:pt>
                <c:pt idx="104">
                  <c:v>9.7999999999999997E-3</c:v>
                </c:pt>
                <c:pt idx="105">
                  <c:v>9.7999999999999997E-3</c:v>
                </c:pt>
                <c:pt idx="106">
                  <c:v>9.7999999999999997E-3</c:v>
                </c:pt>
                <c:pt idx="107">
                  <c:v>9.7999999999999997E-3</c:v>
                </c:pt>
                <c:pt idx="108">
                  <c:v>9.7999999999999997E-3</c:v>
                </c:pt>
                <c:pt idx="109">
                  <c:v>9.7999999999999997E-3</c:v>
                </c:pt>
                <c:pt idx="110">
                  <c:v>1.04E-2</c:v>
                </c:pt>
                <c:pt idx="111">
                  <c:v>1.04E-2</c:v>
                </c:pt>
                <c:pt idx="112">
                  <c:v>1.04E-2</c:v>
                </c:pt>
                <c:pt idx="113">
                  <c:v>1.04E-2</c:v>
                </c:pt>
                <c:pt idx="114">
                  <c:v>1.04E-2</c:v>
                </c:pt>
                <c:pt idx="115">
                  <c:v>1.04E-2</c:v>
                </c:pt>
                <c:pt idx="116">
                  <c:v>1.04E-2</c:v>
                </c:pt>
                <c:pt idx="117">
                  <c:v>1.04E-2</c:v>
                </c:pt>
                <c:pt idx="118">
                  <c:v>1.04E-2</c:v>
                </c:pt>
                <c:pt idx="119">
                  <c:v>1.04E-2</c:v>
                </c:pt>
                <c:pt idx="120">
                  <c:v>1.04E-2</c:v>
                </c:pt>
                <c:pt idx="121">
                  <c:v>1.04E-2</c:v>
                </c:pt>
                <c:pt idx="122">
                  <c:v>1.04E-2</c:v>
                </c:pt>
                <c:pt idx="123">
                  <c:v>1.04E-2</c:v>
                </c:pt>
                <c:pt idx="124">
                  <c:v>1.04E-2</c:v>
                </c:pt>
                <c:pt idx="125">
                  <c:v>1.04E-2</c:v>
                </c:pt>
                <c:pt idx="126">
                  <c:v>1.04E-2</c:v>
                </c:pt>
                <c:pt idx="127">
                  <c:v>1.04E-2</c:v>
                </c:pt>
                <c:pt idx="128">
                  <c:v>1.0999999999999999E-2</c:v>
                </c:pt>
                <c:pt idx="129">
                  <c:v>1.0999999999999999E-2</c:v>
                </c:pt>
                <c:pt idx="130">
                  <c:v>1.0999999999999999E-2</c:v>
                </c:pt>
                <c:pt idx="131">
                  <c:v>1.0999999999999999E-2</c:v>
                </c:pt>
                <c:pt idx="132">
                  <c:v>1.0999999999999999E-2</c:v>
                </c:pt>
                <c:pt idx="133">
                  <c:v>1.0999999999999999E-2</c:v>
                </c:pt>
                <c:pt idx="134">
                  <c:v>1.0999999999999999E-2</c:v>
                </c:pt>
                <c:pt idx="135">
                  <c:v>1.0999999999999999E-2</c:v>
                </c:pt>
                <c:pt idx="136">
                  <c:v>1.0999999999999999E-2</c:v>
                </c:pt>
                <c:pt idx="137">
                  <c:v>1.17E-2</c:v>
                </c:pt>
                <c:pt idx="138">
                  <c:v>1.17E-2</c:v>
                </c:pt>
                <c:pt idx="139">
                  <c:v>1.17E-2</c:v>
                </c:pt>
                <c:pt idx="140">
                  <c:v>1.17E-2</c:v>
                </c:pt>
                <c:pt idx="141">
                  <c:v>1.17E-2</c:v>
                </c:pt>
                <c:pt idx="142">
                  <c:v>1.17E-2</c:v>
                </c:pt>
                <c:pt idx="143">
                  <c:v>1.17E-2</c:v>
                </c:pt>
                <c:pt idx="144">
                  <c:v>1.17E-2</c:v>
                </c:pt>
                <c:pt idx="145">
                  <c:v>1.17E-2</c:v>
                </c:pt>
                <c:pt idx="146">
                  <c:v>1.23E-2</c:v>
                </c:pt>
                <c:pt idx="147">
                  <c:v>1.29E-2</c:v>
                </c:pt>
                <c:pt idx="148">
                  <c:v>1.29E-2</c:v>
                </c:pt>
                <c:pt idx="149">
                  <c:v>1.29E-2</c:v>
                </c:pt>
                <c:pt idx="150">
                  <c:v>1.29E-2</c:v>
                </c:pt>
                <c:pt idx="151">
                  <c:v>1.29E-2</c:v>
                </c:pt>
                <c:pt idx="152">
                  <c:v>1.29E-2</c:v>
                </c:pt>
                <c:pt idx="153">
                  <c:v>1.29E-2</c:v>
                </c:pt>
                <c:pt idx="154">
                  <c:v>1.29E-2</c:v>
                </c:pt>
                <c:pt idx="155">
                  <c:v>1.29E-2</c:v>
                </c:pt>
                <c:pt idx="156">
                  <c:v>1.29E-2</c:v>
                </c:pt>
                <c:pt idx="157">
                  <c:v>1.29E-2</c:v>
                </c:pt>
                <c:pt idx="158">
                  <c:v>1.29E-2</c:v>
                </c:pt>
                <c:pt idx="159">
                  <c:v>1.29E-2</c:v>
                </c:pt>
                <c:pt idx="160">
                  <c:v>1.29E-2</c:v>
                </c:pt>
                <c:pt idx="161">
                  <c:v>1.29E-2</c:v>
                </c:pt>
                <c:pt idx="162">
                  <c:v>1.29E-2</c:v>
                </c:pt>
                <c:pt idx="163">
                  <c:v>1.35E-2</c:v>
                </c:pt>
                <c:pt idx="164">
                  <c:v>1.35E-2</c:v>
                </c:pt>
                <c:pt idx="165">
                  <c:v>1.35E-2</c:v>
                </c:pt>
                <c:pt idx="166">
                  <c:v>1.35E-2</c:v>
                </c:pt>
                <c:pt idx="167">
                  <c:v>1.35E-2</c:v>
                </c:pt>
                <c:pt idx="168">
                  <c:v>1.35E-2</c:v>
                </c:pt>
                <c:pt idx="169">
                  <c:v>1.35E-2</c:v>
                </c:pt>
                <c:pt idx="170">
                  <c:v>1.35E-2</c:v>
                </c:pt>
                <c:pt idx="171">
                  <c:v>1.35E-2</c:v>
                </c:pt>
                <c:pt idx="172">
                  <c:v>1.35E-2</c:v>
                </c:pt>
                <c:pt idx="173">
                  <c:v>1.41E-2</c:v>
                </c:pt>
                <c:pt idx="174">
                  <c:v>1.41E-2</c:v>
                </c:pt>
                <c:pt idx="175">
                  <c:v>1.41E-2</c:v>
                </c:pt>
                <c:pt idx="176">
                  <c:v>1.41E-2</c:v>
                </c:pt>
                <c:pt idx="177">
                  <c:v>1.41E-2</c:v>
                </c:pt>
                <c:pt idx="178">
                  <c:v>1.41E-2</c:v>
                </c:pt>
                <c:pt idx="179">
                  <c:v>1.41E-2</c:v>
                </c:pt>
                <c:pt idx="180">
                  <c:v>1.41E-2</c:v>
                </c:pt>
                <c:pt idx="181">
                  <c:v>1.41E-2</c:v>
                </c:pt>
                <c:pt idx="182">
                  <c:v>1.41E-2</c:v>
                </c:pt>
                <c:pt idx="183">
                  <c:v>1.47E-2</c:v>
                </c:pt>
                <c:pt idx="184">
                  <c:v>1.47E-2</c:v>
                </c:pt>
                <c:pt idx="185">
                  <c:v>1.47E-2</c:v>
                </c:pt>
                <c:pt idx="186">
                  <c:v>1.47E-2</c:v>
                </c:pt>
                <c:pt idx="187">
                  <c:v>1.47E-2</c:v>
                </c:pt>
                <c:pt idx="188">
                  <c:v>1.47E-2</c:v>
                </c:pt>
                <c:pt idx="189">
                  <c:v>1.47E-2</c:v>
                </c:pt>
                <c:pt idx="190">
                  <c:v>1.47E-2</c:v>
                </c:pt>
                <c:pt idx="191">
                  <c:v>1.5299999999999999E-2</c:v>
                </c:pt>
                <c:pt idx="192">
                  <c:v>1.5299999999999999E-2</c:v>
                </c:pt>
                <c:pt idx="193">
                  <c:v>1.5299999999999999E-2</c:v>
                </c:pt>
                <c:pt idx="194">
                  <c:v>1.5299999999999999E-2</c:v>
                </c:pt>
                <c:pt idx="195">
                  <c:v>1.5900000000000001E-2</c:v>
                </c:pt>
                <c:pt idx="196">
                  <c:v>1.66E-2</c:v>
                </c:pt>
                <c:pt idx="197">
                  <c:v>1.66E-2</c:v>
                </c:pt>
                <c:pt idx="198">
                  <c:v>1.66E-2</c:v>
                </c:pt>
                <c:pt idx="199">
                  <c:v>1.66E-2</c:v>
                </c:pt>
                <c:pt idx="200">
                  <c:v>1.66E-2</c:v>
                </c:pt>
                <c:pt idx="201">
                  <c:v>1.66E-2</c:v>
                </c:pt>
                <c:pt idx="202">
                  <c:v>1.66E-2</c:v>
                </c:pt>
                <c:pt idx="203">
                  <c:v>1.66E-2</c:v>
                </c:pt>
                <c:pt idx="204">
                  <c:v>1.66E-2</c:v>
                </c:pt>
                <c:pt idx="205">
                  <c:v>1.66E-2</c:v>
                </c:pt>
                <c:pt idx="206">
                  <c:v>1.66E-2</c:v>
                </c:pt>
                <c:pt idx="207">
                  <c:v>1.66E-2</c:v>
                </c:pt>
                <c:pt idx="208">
                  <c:v>1.66E-2</c:v>
                </c:pt>
                <c:pt idx="209">
                  <c:v>1.66E-2</c:v>
                </c:pt>
                <c:pt idx="210">
                  <c:v>1.66E-2</c:v>
                </c:pt>
                <c:pt idx="211">
                  <c:v>1.66E-2</c:v>
                </c:pt>
                <c:pt idx="212">
                  <c:v>1.66E-2</c:v>
                </c:pt>
                <c:pt idx="213">
                  <c:v>1.66E-2</c:v>
                </c:pt>
                <c:pt idx="214">
                  <c:v>1.66E-2</c:v>
                </c:pt>
                <c:pt idx="215">
                  <c:v>1.66E-2</c:v>
                </c:pt>
                <c:pt idx="216">
                  <c:v>1.66E-2</c:v>
                </c:pt>
                <c:pt idx="217">
                  <c:v>1.66E-2</c:v>
                </c:pt>
                <c:pt idx="218">
                  <c:v>1.66E-2</c:v>
                </c:pt>
                <c:pt idx="219">
                  <c:v>1.66E-2</c:v>
                </c:pt>
                <c:pt idx="220">
                  <c:v>1.66E-2</c:v>
                </c:pt>
                <c:pt idx="221">
                  <c:v>1.66E-2</c:v>
                </c:pt>
                <c:pt idx="222">
                  <c:v>1.72E-2</c:v>
                </c:pt>
                <c:pt idx="223">
                  <c:v>1.72E-2</c:v>
                </c:pt>
                <c:pt idx="224">
                  <c:v>1.72E-2</c:v>
                </c:pt>
                <c:pt idx="225">
                  <c:v>1.72E-2</c:v>
                </c:pt>
                <c:pt idx="226">
                  <c:v>1.72E-2</c:v>
                </c:pt>
                <c:pt idx="227">
                  <c:v>1.72E-2</c:v>
                </c:pt>
                <c:pt idx="228">
                  <c:v>1.72E-2</c:v>
                </c:pt>
                <c:pt idx="229">
                  <c:v>1.72E-2</c:v>
                </c:pt>
                <c:pt idx="230">
                  <c:v>1.72E-2</c:v>
                </c:pt>
                <c:pt idx="231">
                  <c:v>1.72E-2</c:v>
                </c:pt>
                <c:pt idx="232">
                  <c:v>1.72E-2</c:v>
                </c:pt>
                <c:pt idx="233">
                  <c:v>1.72E-2</c:v>
                </c:pt>
                <c:pt idx="234">
                  <c:v>1.72E-2</c:v>
                </c:pt>
                <c:pt idx="235">
                  <c:v>1.72E-2</c:v>
                </c:pt>
                <c:pt idx="236">
                  <c:v>1.72E-2</c:v>
                </c:pt>
                <c:pt idx="237">
                  <c:v>1.72E-2</c:v>
                </c:pt>
                <c:pt idx="238">
                  <c:v>1.72E-2</c:v>
                </c:pt>
                <c:pt idx="239">
                  <c:v>1.72E-2</c:v>
                </c:pt>
                <c:pt idx="240">
                  <c:v>1.72E-2</c:v>
                </c:pt>
                <c:pt idx="241">
                  <c:v>1.72E-2</c:v>
                </c:pt>
                <c:pt idx="242">
                  <c:v>1.72E-2</c:v>
                </c:pt>
                <c:pt idx="243">
                  <c:v>1.72E-2</c:v>
                </c:pt>
                <c:pt idx="244">
                  <c:v>1.78E-2</c:v>
                </c:pt>
                <c:pt idx="245">
                  <c:v>1.78E-2</c:v>
                </c:pt>
                <c:pt idx="246">
                  <c:v>1.78E-2</c:v>
                </c:pt>
                <c:pt idx="247">
                  <c:v>1.78E-2</c:v>
                </c:pt>
                <c:pt idx="248">
                  <c:v>1.78E-2</c:v>
                </c:pt>
                <c:pt idx="249">
                  <c:v>1.78E-2</c:v>
                </c:pt>
                <c:pt idx="250">
                  <c:v>1.78E-2</c:v>
                </c:pt>
                <c:pt idx="251">
                  <c:v>1.78E-2</c:v>
                </c:pt>
                <c:pt idx="252">
                  <c:v>1.78E-2</c:v>
                </c:pt>
                <c:pt idx="253">
                  <c:v>1.78E-2</c:v>
                </c:pt>
                <c:pt idx="254">
                  <c:v>1.78E-2</c:v>
                </c:pt>
                <c:pt idx="255">
                  <c:v>1.78E-2</c:v>
                </c:pt>
                <c:pt idx="256">
                  <c:v>1.78E-2</c:v>
                </c:pt>
                <c:pt idx="257">
                  <c:v>1.78E-2</c:v>
                </c:pt>
                <c:pt idx="258">
                  <c:v>1.78E-2</c:v>
                </c:pt>
                <c:pt idx="259">
                  <c:v>1.78E-2</c:v>
                </c:pt>
                <c:pt idx="260">
                  <c:v>1.78E-2</c:v>
                </c:pt>
                <c:pt idx="261">
                  <c:v>1.78E-2</c:v>
                </c:pt>
                <c:pt idx="262">
                  <c:v>1.78E-2</c:v>
                </c:pt>
                <c:pt idx="263">
                  <c:v>1.78E-2</c:v>
                </c:pt>
                <c:pt idx="264">
                  <c:v>1.78E-2</c:v>
                </c:pt>
                <c:pt idx="265">
                  <c:v>1.78E-2</c:v>
                </c:pt>
                <c:pt idx="266">
                  <c:v>1.78E-2</c:v>
                </c:pt>
                <c:pt idx="267">
                  <c:v>1.78E-2</c:v>
                </c:pt>
                <c:pt idx="268">
                  <c:v>1.78E-2</c:v>
                </c:pt>
                <c:pt idx="269">
                  <c:v>1.78E-2</c:v>
                </c:pt>
                <c:pt idx="270">
                  <c:v>1.78E-2</c:v>
                </c:pt>
                <c:pt idx="271">
                  <c:v>1.78E-2</c:v>
                </c:pt>
                <c:pt idx="272">
                  <c:v>1.78E-2</c:v>
                </c:pt>
                <c:pt idx="273">
                  <c:v>1.78E-2</c:v>
                </c:pt>
                <c:pt idx="274">
                  <c:v>1.78E-2</c:v>
                </c:pt>
                <c:pt idx="275">
                  <c:v>1.78E-2</c:v>
                </c:pt>
                <c:pt idx="276">
                  <c:v>1.78E-2</c:v>
                </c:pt>
                <c:pt idx="277">
                  <c:v>1.78E-2</c:v>
                </c:pt>
                <c:pt idx="278">
                  <c:v>1.78E-2</c:v>
                </c:pt>
                <c:pt idx="279">
                  <c:v>1.78E-2</c:v>
                </c:pt>
                <c:pt idx="280">
                  <c:v>1.78E-2</c:v>
                </c:pt>
                <c:pt idx="281">
                  <c:v>1.78E-2</c:v>
                </c:pt>
                <c:pt idx="282">
                  <c:v>1.78E-2</c:v>
                </c:pt>
                <c:pt idx="283">
                  <c:v>1.78E-2</c:v>
                </c:pt>
                <c:pt idx="284">
                  <c:v>1.78E-2</c:v>
                </c:pt>
                <c:pt idx="285">
                  <c:v>1.78E-2</c:v>
                </c:pt>
                <c:pt idx="286">
                  <c:v>1.78E-2</c:v>
                </c:pt>
                <c:pt idx="287">
                  <c:v>1.78E-2</c:v>
                </c:pt>
                <c:pt idx="288">
                  <c:v>1.78E-2</c:v>
                </c:pt>
                <c:pt idx="289">
                  <c:v>1.78E-2</c:v>
                </c:pt>
                <c:pt idx="290">
                  <c:v>1.78E-2</c:v>
                </c:pt>
                <c:pt idx="291">
                  <c:v>1.78E-2</c:v>
                </c:pt>
                <c:pt idx="292">
                  <c:v>1.78E-2</c:v>
                </c:pt>
                <c:pt idx="293">
                  <c:v>1.78E-2</c:v>
                </c:pt>
                <c:pt idx="294">
                  <c:v>1.78E-2</c:v>
                </c:pt>
                <c:pt idx="295">
                  <c:v>1.78E-2</c:v>
                </c:pt>
                <c:pt idx="296">
                  <c:v>1.78E-2</c:v>
                </c:pt>
                <c:pt idx="297">
                  <c:v>1.78E-2</c:v>
                </c:pt>
                <c:pt idx="298">
                  <c:v>1.78E-2</c:v>
                </c:pt>
                <c:pt idx="299">
                  <c:v>1.78E-2</c:v>
                </c:pt>
                <c:pt idx="300">
                  <c:v>1.78E-2</c:v>
                </c:pt>
                <c:pt idx="301">
                  <c:v>1.78E-2</c:v>
                </c:pt>
                <c:pt idx="302">
                  <c:v>1.78E-2</c:v>
                </c:pt>
                <c:pt idx="303">
                  <c:v>1.78E-2</c:v>
                </c:pt>
                <c:pt idx="304">
                  <c:v>1.78E-2</c:v>
                </c:pt>
                <c:pt idx="305">
                  <c:v>1.78E-2</c:v>
                </c:pt>
                <c:pt idx="306">
                  <c:v>1.78E-2</c:v>
                </c:pt>
                <c:pt idx="307">
                  <c:v>1.84E-2</c:v>
                </c:pt>
                <c:pt idx="308">
                  <c:v>1.84E-2</c:v>
                </c:pt>
                <c:pt idx="309">
                  <c:v>1.84E-2</c:v>
                </c:pt>
                <c:pt idx="310">
                  <c:v>1.84E-2</c:v>
                </c:pt>
                <c:pt idx="311">
                  <c:v>1.84E-2</c:v>
                </c:pt>
                <c:pt idx="312">
                  <c:v>1.84E-2</c:v>
                </c:pt>
                <c:pt idx="313">
                  <c:v>1.84E-2</c:v>
                </c:pt>
                <c:pt idx="314">
                  <c:v>1.84E-2</c:v>
                </c:pt>
                <c:pt idx="315">
                  <c:v>1.84E-2</c:v>
                </c:pt>
                <c:pt idx="316">
                  <c:v>1.84E-2</c:v>
                </c:pt>
                <c:pt idx="317">
                  <c:v>1.84E-2</c:v>
                </c:pt>
                <c:pt idx="318">
                  <c:v>1.84E-2</c:v>
                </c:pt>
                <c:pt idx="319">
                  <c:v>1.84E-2</c:v>
                </c:pt>
                <c:pt idx="320">
                  <c:v>1.84E-2</c:v>
                </c:pt>
                <c:pt idx="321">
                  <c:v>1.84E-2</c:v>
                </c:pt>
                <c:pt idx="322">
                  <c:v>1.84E-2</c:v>
                </c:pt>
                <c:pt idx="323">
                  <c:v>1.84E-2</c:v>
                </c:pt>
                <c:pt idx="324">
                  <c:v>1.84E-2</c:v>
                </c:pt>
                <c:pt idx="325">
                  <c:v>1.84E-2</c:v>
                </c:pt>
                <c:pt idx="326">
                  <c:v>1.84E-2</c:v>
                </c:pt>
                <c:pt idx="327">
                  <c:v>1.84E-2</c:v>
                </c:pt>
                <c:pt idx="328">
                  <c:v>1.84E-2</c:v>
                </c:pt>
                <c:pt idx="329">
                  <c:v>1.84E-2</c:v>
                </c:pt>
                <c:pt idx="330">
                  <c:v>1.84E-2</c:v>
                </c:pt>
                <c:pt idx="331">
                  <c:v>1.84E-2</c:v>
                </c:pt>
                <c:pt idx="332">
                  <c:v>1.84E-2</c:v>
                </c:pt>
                <c:pt idx="333">
                  <c:v>1.84E-2</c:v>
                </c:pt>
                <c:pt idx="334">
                  <c:v>1.84E-2</c:v>
                </c:pt>
                <c:pt idx="335">
                  <c:v>1.84E-2</c:v>
                </c:pt>
                <c:pt idx="336">
                  <c:v>1.84E-2</c:v>
                </c:pt>
                <c:pt idx="337">
                  <c:v>1.84E-2</c:v>
                </c:pt>
                <c:pt idx="338">
                  <c:v>1.84E-2</c:v>
                </c:pt>
                <c:pt idx="339">
                  <c:v>1.84E-2</c:v>
                </c:pt>
                <c:pt idx="340">
                  <c:v>1.84E-2</c:v>
                </c:pt>
                <c:pt idx="341">
                  <c:v>1.84E-2</c:v>
                </c:pt>
                <c:pt idx="342">
                  <c:v>1.84E-2</c:v>
                </c:pt>
                <c:pt idx="343">
                  <c:v>1.84E-2</c:v>
                </c:pt>
                <c:pt idx="344">
                  <c:v>1.84E-2</c:v>
                </c:pt>
                <c:pt idx="345">
                  <c:v>1.84E-2</c:v>
                </c:pt>
                <c:pt idx="346">
                  <c:v>1.84E-2</c:v>
                </c:pt>
                <c:pt idx="347">
                  <c:v>1.84E-2</c:v>
                </c:pt>
                <c:pt idx="348">
                  <c:v>1.84E-2</c:v>
                </c:pt>
                <c:pt idx="349">
                  <c:v>1.84E-2</c:v>
                </c:pt>
                <c:pt idx="350">
                  <c:v>1.84E-2</c:v>
                </c:pt>
                <c:pt idx="351">
                  <c:v>1.84E-2</c:v>
                </c:pt>
                <c:pt idx="352">
                  <c:v>1.84E-2</c:v>
                </c:pt>
                <c:pt idx="353">
                  <c:v>1.9E-2</c:v>
                </c:pt>
                <c:pt idx="354">
                  <c:v>1.9E-2</c:v>
                </c:pt>
                <c:pt idx="355">
                  <c:v>1.9E-2</c:v>
                </c:pt>
                <c:pt idx="356">
                  <c:v>1.9E-2</c:v>
                </c:pt>
                <c:pt idx="357">
                  <c:v>1.9E-2</c:v>
                </c:pt>
                <c:pt idx="358">
                  <c:v>1.9E-2</c:v>
                </c:pt>
                <c:pt idx="359">
                  <c:v>1.9E-2</c:v>
                </c:pt>
                <c:pt idx="360">
                  <c:v>1.9E-2</c:v>
                </c:pt>
                <c:pt idx="361">
                  <c:v>1.9E-2</c:v>
                </c:pt>
                <c:pt idx="362">
                  <c:v>1.9E-2</c:v>
                </c:pt>
                <c:pt idx="363">
                  <c:v>1.9E-2</c:v>
                </c:pt>
                <c:pt idx="364">
                  <c:v>1.9E-2</c:v>
                </c:pt>
                <c:pt idx="365">
                  <c:v>1.9E-2</c:v>
                </c:pt>
                <c:pt idx="366">
                  <c:v>1.9E-2</c:v>
                </c:pt>
                <c:pt idx="367">
                  <c:v>1.9599999999999999E-2</c:v>
                </c:pt>
                <c:pt idx="368">
                  <c:v>1.9599999999999999E-2</c:v>
                </c:pt>
                <c:pt idx="369">
                  <c:v>1.9599999999999999E-2</c:v>
                </c:pt>
                <c:pt idx="370">
                  <c:v>1.9599999999999999E-2</c:v>
                </c:pt>
                <c:pt idx="371">
                  <c:v>1.9599999999999999E-2</c:v>
                </c:pt>
                <c:pt idx="372">
                  <c:v>1.9599999999999999E-2</c:v>
                </c:pt>
                <c:pt idx="373">
                  <c:v>1.9599999999999999E-2</c:v>
                </c:pt>
                <c:pt idx="374">
                  <c:v>1.9599999999999999E-2</c:v>
                </c:pt>
                <c:pt idx="375">
                  <c:v>1.9599999999999999E-2</c:v>
                </c:pt>
                <c:pt idx="376">
                  <c:v>1.9599999999999999E-2</c:v>
                </c:pt>
                <c:pt idx="377">
                  <c:v>1.9599999999999999E-2</c:v>
                </c:pt>
                <c:pt idx="378">
                  <c:v>1.9599999999999999E-2</c:v>
                </c:pt>
                <c:pt idx="379">
                  <c:v>1.9599999999999999E-2</c:v>
                </c:pt>
                <c:pt idx="380">
                  <c:v>1.9599999999999999E-2</c:v>
                </c:pt>
                <c:pt idx="381">
                  <c:v>1.9599999999999999E-2</c:v>
                </c:pt>
                <c:pt idx="382">
                  <c:v>1.9599999999999999E-2</c:v>
                </c:pt>
                <c:pt idx="383">
                  <c:v>1.9599999999999999E-2</c:v>
                </c:pt>
                <c:pt idx="384">
                  <c:v>1.9599999999999999E-2</c:v>
                </c:pt>
                <c:pt idx="385">
                  <c:v>1.9599999999999999E-2</c:v>
                </c:pt>
                <c:pt idx="386">
                  <c:v>1.9599999999999999E-2</c:v>
                </c:pt>
                <c:pt idx="387">
                  <c:v>1.9599999999999999E-2</c:v>
                </c:pt>
                <c:pt idx="388">
                  <c:v>1.9599999999999999E-2</c:v>
                </c:pt>
                <c:pt idx="389">
                  <c:v>1.9599999999999999E-2</c:v>
                </c:pt>
                <c:pt idx="390">
                  <c:v>1.9599999999999999E-2</c:v>
                </c:pt>
                <c:pt idx="391">
                  <c:v>1.9599999999999999E-2</c:v>
                </c:pt>
                <c:pt idx="392">
                  <c:v>1.9599999999999999E-2</c:v>
                </c:pt>
                <c:pt idx="393">
                  <c:v>1.9599999999999999E-2</c:v>
                </c:pt>
                <c:pt idx="394">
                  <c:v>1.9599999999999999E-2</c:v>
                </c:pt>
                <c:pt idx="395">
                  <c:v>1.9599999999999999E-2</c:v>
                </c:pt>
                <c:pt idx="396">
                  <c:v>1.9599999999999999E-2</c:v>
                </c:pt>
                <c:pt idx="397">
                  <c:v>1.9599999999999999E-2</c:v>
                </c:pt>
                <c:pt idx="398">
                  <c:v>1.9599999999999999E-2</c:v>
                </c:pt>
                <c:pt idx="399">
                  <c:v>1.9599999999999999E-2</c:v>
                </c:pt>
                <c:pt idx="400">
                  <c:v>1.9599999999999999E-2</c:v>
                </c:pt>
                <c:pt idx="401">
                  <c:v>1.9599999999999999E-2</c:v>
                </c:pt>
                <c:pt idx="402">
                  <c:v>1.9599999999999999E-2</c:v>
                </c:pt>
                <c:pt idx="403">
                  <c:v>2.0299999999999999E-2</c:v>
                </c:pt>
                <c:pt idx="404">
                  <c:v>2.0299999999999999E-2</c:v>
                </c:pt>
                <c:pt idx="405">
                  <c:v>2.0299999999999999E-2</c:v>
                </c:pt>
                <c:pt idx="406">
                  <c:v>2.0299999999999999E-2</c:v>
                </c:pt>
                <c:pt idx="407">
                  <c:v>2.0299999999999999E-2</c:v>
                </c:pt>
                <c:pt idx="408">
                  <c:v>2.0299999999999999E-2</c:v>
                </c:pt>
                <c:pt idx="409">
                  <c:v>2.0299999999999999E-2</c:v>
                </c:pt>
                <c:pt idx="410">
                  <c:v>2.0299999999999999E-2</c:v>
                </c:pt>
                <c:pt idx="411">
                  <c:v>2.0299999999999999E-2</c:v>
                </c:pt>
                <c:pt idx="412">
                  <c:v>2.0299999999999999E-2</c:v>
                </c:pt>
                <c:pt idx="413">
                  <c:v>2.0299999999999999E-2</c:v>
                </c:pt>
                <c:pt idx="414">
                  <c:v>2.0299999999999999E-2</c:v>
                </c:pt>
                <c:pt idx="415">
                  <c:v>2.0299999999999999E-2</c:v>
                </c:pt>
                <c:pt idx="416">
                  <c:v>2.0299999999999999E-2</c:v>
                </c:pt>
                <c:pt idx="417">
                  <c:v>2.0299999999999999E-2</c:v>
                </c:pt>
                <c:pt idx="418">
                  <c:v>2.0299999999999999E-2</c:v>
                </c:pt>
                <c:pt idx="419">
                  <c:v>2.0299999999999999E-2</c:v>
                </c:pt>
                <c:pt idx="420">
                  <c:v>2.0299999999999999E-2</c:v>
                </c:pt>
                <c:pt idx="421">
                  <c:v>2.0299999999999999E-2</c:v>
                </c:pt>
                <c:pt idx="422">
                  <c:v>2.0299999999999999E-2</c:v>
                </c:pt>
                <c:pt idx="423">
                  <c:v>2.0299999999999999E-2</c:v>
                </c:pt>
                <c:pt idx="424">
                  <c:v>2.0299999999999999E-2</c:v>
                </c:pt>
                <c:pt idx="425">
                  <c:v>2.0299999999999999E-2</c:v>
                </c:pt>
                <c:pt idx="426">
                  <c:v>2.0299999999999999E-2</c:v>
                </c:pt>
                <c:pt idx="427">
                  <c:v>2.0299999999999999E-2</c:v>
                </c:pt>
                <c:pt idx="428">
                  <c:v>2.0299999999999999E-2</c:v>
                </c:pt>
                <c:pt idx="429">
                  <c:v>2.0299999999999999E-2</c:v>
                </c:pt>
                <c:pt idx="430">
                  <c:v>2.0299999999999999E-2</c:v>
                </c:pt>
                <c:pt idx="431">
                  <c:v>2.0299999999999999E-2</c:v>
                </c:pt>
                <c:pt idx="432">
                  <c:v>2.0299999999999999E-2</c:v>
                </c:pt>
                <c:pt idx="433">
                  <c:v>2.0299999999999999E-2</c:v>
                </c:pt>
                <c:pt idx="434">
                  <c:v>2.0299999999999999E-2</c:v>
                </c:pt>
                <c:pt idx="435">
                  <c:v>2.0299999999999999E-2</c:v>
                </c:pt>
                <c:pt idx="436">
                  <c:v>2.0299999999999999E-2</c:v>
                </c:pt>
                <c:pt idx="437">
                  <c:v>2.0299999999999999E-2</c:v>
                </c:pt>
                <c:pt idx="438">
                  <c:v>2.0299999999999999E-2</c:v>
                </c:pt>
                <c:pt idx="439">
                  <c:v>2.0299999999999999E-2</c:v>
                </c:pt>
                <c:pt idx="440">
                  <c:v>2.0299999999999999E-2</c:v>
                </c:pt>
                <c:pt idx="441">
                  <c:v>2.0299999999999999E-2</c:v>
                </c:pt>
                <c:pt idx="442">
                  <c:v>2.0299999999999999E-2</c:v>
                </c:pt>
                <c:pt idx="443">
                  <c:v>2.0299999999999999E-2</c:v>
                </c:pt>
                <c:pt idx="444">
                  <c:v>2.0299999999999999E-2</c:v>
                </c:pt>
                <c:pt idx="445">
                  <c:v>2.0299999999999999E-2</c:v>
                </c:pt>
                <c:pt idx="446">
                  <c:v>2.0299999999999999E-2</c:v>
                </c:pt>
                <c:pt idx="447">
                  <c:v>2.0299999999999999E-2</c:v>
                </c:pt>
                <c:pt idx="448">
                  <c:v>2.0899999999999998E-2</c:v>
                </c:pt>
                <c:pt idx="449">
                  <c:v>2.1499999999999998E-2</c:v>
                </c:pt>
                <c:pt idx="450">
                  <c:v>2.2100000000000002E-2</c:v>
                </c:pt>
                <c:pt idx="451">
                  <c:v>2.2100000000000002E-2</c:v>
                </c:pt>
                <c:pt idx="452">
                  <c:v>2.2100000000000002E-2</c:v>
                </c:pt>
                <c:pt idx="453">
                  <c:v>2.2100000000000002E-2</c:v>
                </c:pt>
                <c:pt idx="454">
                  <c:v>2.2100000000000002E-2</c:v>
                </c:pt>
                <c:pt idx="455">
                  <c:v>2.2100000000000002E-2</c:v>
                </c:pt>
                <c:pt idx="456">
                  <c:v>2.2100000000000002E-2</c:v>
                </c:pt>
                <c:pt idx="457">
                  <c:v>2.2100000000000002E-2</c:v>
                </c:pt>
                <c:pt idx="458">
                  <c:v>2.2100000000000002E-2</c:v>
                </c:pt>
                <c:pt idx="459">
                  <c:v>2.2100000000000002E-2</c:v>
                </c:pt>
                <c:pt idx="460">
                  <c:v>2.2100000000000002E-2</c:v>
                </c:pt>
                <c:pt idx="461">
                  <c:v>2.2100000000000002E-2</c:v>
                </c:pt>
                <c:pt idx="462">
                  <c:v>2.2100000000000002E-2</c:v>
                </c:pt>
                <c:pt idx="463">
                  <c:v>2.2100000000000002E-2</c:v>
                </c:pt>
                <c:pt idx="464">
                  <c:v>2.2100000000000002E-2</c:v>
                </c:pt>
                <c:pt idx="465">
                  <c:v>2.2100000000000002E-2</c:v>
                </c:pt>
                <c:pt idx="466">
                  <c:v>2.2700000000000001E-2</c:v>
                </c:pt>
                <c:pt idx="467">
                  <c:v>2.2700000000000001E-2</c:v>
                </c:pt>
                <c:pt idx="468">
                  <c:v>2.2700000000000001E-2</c:v>
                </c:pt>
                <c:pt idx="469">
                  <c:v>2.2700000000000001E-2</c:v>
                </c:pt>
                <c:pt idx="470">
                  <c:v>2.2700000000000001E-2</c:v>
                </c:pt>
                <c:pt idx="471">
                  <c:v>2.2700000000000001E-2</c:v>
                </c:pt>
                <c:pt idx="472">
                  <c:v>2.2700000000000001E-2</c:v>
                </c:pt>
                <c:pt idx="473">
                  <c:v>2.2700000000000001E-2</c:v>
                </c:pt>
                <c:pt idx="474">
                  <c:v>2.2700000000000001E-2</c:v>
                </c:pt>
                <c:pt idx="475">
                  <c:v>2.2700000000000001E-2</c:v>
                </c:pt>
                <c:pt idx="476">
                  <c:v>2.2700000000000001E-2</c:v>
                </c:pt>
                <c:pt idx="477">
                  <c:v>2.2700000000000001E-2</c:v>
                </c:pt>
                <c:pt idx="478">
                  <c:v>2.3300000000000001E-2</c:v>
                </c:pt>
                <c:pt idx="479">
                  <c:v>2.3300000000000001E-2</c:v>
                </c:pt>
                <c:pt idx="480">
                  <c:v>2.3300000000000001E-2</c:v>
                </c:pt>
                <c:pt idx="481">
                  <c:v>2.3300000000000001E-2</c:v>
                </c:pt>
                <c:pt idx="482">
                  <c:v>2.3300000000000001E-2</c:v>
                </c:pt>
                <c:pt idx="483">
                  <c:v>2.3300000000000001E-2</c:v>
                </c:pt>
                <c:pt idx="484">
                  <c:v>2.3300000000000001E-2</c:v>
                </c:pt>
                <c:pt idx="485">
                  <c:v>2.3300000000000001E-2</c:v>
                </c:pt>
                <c:pt idx="486">
                  <c:v>2.3300000000000001E-2</c:v>
                </c:pt>
                <c:pt idx="487">
                  <c:v>2.3300000000000001E-2</c:v>
                </c:pt>
                <c:pt idx="488">
                  <c:v>2.3300000000000001E-2</c:v>
                </c:pt>
                <c:pt idx="489">
                  <c:v>2.3300000000000001E-2</c:v>
                </c:pt>
                <c:pt idx="490">
                  <c:v>2.3300000000000001E-2</c:v>
                </c:pt>
                <c:pt idx="491">
                  <c:v>2.3300000000000001E-2</c:v>
                </c:pt>
                <c:pt idx="492">
                  <c:v>2.3300000000000001E-2</c:v>
                </c:pt>
                <c:pt idx="493">
                  <c:v>2.4E-2</c:v>
                </c:pt>
                <c:pt idx="494">
                  <c:v>2.4E-2</c:v>
                </c:pt>
                <c:pt idx="495">
                  <c:v>2.4E-2</c:v>
                </c:pt>
                <c:pt idx="496">
                  <c:v>2.4E-2</c:v>
                </c:pt>
                <c:pt idx="497">
                  <c:v>2.4E-2</c:v>
                </c:pt>
                <c:pt idx="498">
                  <c:v>2.4E-2</c:v>
                </c:pt>
                <c:pt idx="499">
                  <c:v>2.4E-2</c:v>
                </c:pt>
                <c:pt idx="500">
                  <c:v>2.4E-2</c:v>
                </c:pt>
                <c:pt idx="501">
                  <c:v>2.4E-2</c:v>
                </c:pt>
                <c:pt idx="502">
                  <c:v>2.4E-2</c:v>
                </c:pt>
                <c:pt idx="503">
                  <c:v>2.4E-2</c:v>
                </c:pt>
                <c:pt idx="504">
                  <c:v>2.4E-2</c:v>
                </c:pt>
                <c:pt idx="505">
                  <c:v>2.4E-2</c:v>
                </c:pt>
                <c:pt idx="506">
                  <c:v>2.4E-2</c:v>
                </c:pt>
                <c:pt idx="507">
                  <c:v>2.4E-2</c:v>
                </c:pt>
                <c:pt idx="508">
                  <c:v>2.4E-2</c:v>
                </c:pt>
                <c:pt idx="509">
                  <c:v>2.4E-2</c:v>
                </c:pt>
                <c:pt idx="510">
                  <c:v>2.4E-2</c:v>
                </c:pt>
                <c:pt idx="511">
                  <c:v>2.4E-2</c:v>
                </c:pt>
                <c:pt idx="512">
                  <c:v>2.46E-2</c:v>
                </c:pt>
                <c:pt idx="513">
                  <c:v>2.46E-2</c:v>
                </c:pt>
                <c:pt idx="514">
                  <c:v>2.46E-2</c:v>
                </c:pt>
                <c:pt idx="515">
                  <c:v>2.46E-2</c:v>
                </c:pt>
                <c:pt idx="516">
                  <c:v>2.46E-2</c:v>
                </c:pt>
                <c:pt idx="517">
                  <c:v>2.46E-2</c:v>
                </c:pt>
                <c:pt idx="518">
                  <c:v>2.46E-2</c:v>
                </c:pt>
                <c:pt idx="519">
                  <c:v>2.46E-2</c:v>
                </c:pt>
                <c:pt idx="520">
                  <c:v>2.46E-2</c:v>
                </c:pt>
                <c:pt idx="521">
                  <c:v>2.46E-2</c:v>
                </c:pt>
                <c:pt idx="522">
                  <c:v>2.46E-2</c:v>
                </c:pt>
                <c:pt idx="523">
                  <c:v>2.46E-2</c:v>
                </c:pt>
                <c:pt idx="524">
                  <c:v>2.46E-2</c:v>
                </c:pt>
                <c:pt idx="525">
                  <c:v>2.46E-2</c:v>
                </c:pt>
                <c:pt idx="526">
                  <c:v>2.46E-2</c:v>
                </c:pt>
                <c:pt idx="527">
                  <c:v>2.46E-2</c:v>
                </c:pt>
                <c:pt idx="528">
                  <c:v>2.46E-2</c:v>
                </c:pt>
                <c:pt idx="529">
                  <c:v>2.46E-2</c:v>
                </c:pt>
                <c:pt idx="530">
                  <c:v>2.46E-2</c:v>
                </c:pt>
                <c:pt idx="531">
                  <c:v>2.46E-2</c:v>
                </c:pt>
                <c:pt idx="532">
                  <c:v>2.46E-2</c:v>
                </c:pt>
                <c:pt idx="533">
                  <c:v>2.46E-2</c:v>
                </c:pt>
                <c:pt idx="534">
                  <c:v>2.46E-2</c:v>
                </c:pt>
                <c:pt idx="535">
                  <c:v>2.46E-2</c:v>
                </c:pt>
                <c:pt idx="536">
                  <c:v>2.46E-2</c:v>
                </c:pt>
                <c:pt idx="537">
                  <c:v>2.46E-2</c:v>
                </c:pt>
                <c:pt idx="538">
                  <c:v>2.46E-2</c:v>
                </c:pt>
                <c:pt idx="539">
                  <c:v>2.46E-2</c:v>
                </c:pt>
                <c:pt idx="540">
                  <c:v>2.46E-2</c:v>
                </c:pt>
                <c:pt idx="541">
                  <c:v>2.46E-2</c:v>
                </c:pt>
                <c:pt idx="542">
                  <c:v>2.46E-2</c:v>
                </c:pt>
                <c:pt idx="543">
                  <c:v>2.52E-2</c:v>
                </c:pt>
                <c:pt idx="544">
                  <c:v>2.52E-2</c:v>
                </c:pt>
                <c:pt idx="545">
                  <c:v>2.52E-2</c:v>
                </c:pt>
                <c:pt idx="546">
                  <c:v>2.52E-2</c:v>
                </c:pt>
                <c:pt idx="547">
                  <c:v>2.52E-2</c:v>
                </c:pt>
                <c:pt idx="548">
                  <c:v>2.52E-2</c:v>
                </c:pt>
                <c:pt idx="549">
                  <c:v>2.52E-2</c:v>
                </c:pt>
                <c:pt idx="550">
                  <c:v>2.52E-2</c:v>
                </c:pt>
                <c:pt idx="551">
                  <c:v>2.52E-2</c:v>
                </c:pt>
                <c:pt idx="552">
                  <c:v>2.52E-2</c:v>
                </c:pt>
                <c:pt idx="553">
                  <c:v>2.52E-2</c:v>
                </c:pt>
                <c:pt idx="554">
                  <c:v>2.52E-2</c:v>
                </c:pt>
                <c:pt idx="555">
                  <c:v>2.52E-2</c:v>
                </c:pt>
                <c:pt idx="556">
                  <c:v>2.52E-2</c:v>
                </c:pt>
                <c:pt idx="557">
                  <c:v>2.52E-2</c:v>
                </c:pt>
                <c:pt idx="558">
                  <c:v>2.52E-2</c:v>
                </c:pt>
                <c:pt idx="559">
                  <c:v>2.52E-2</c:v>
                </c:pt>
                <c:pt idx="560">
                  <c:v>2.58E-2</c:v>
                </c:pt>
                <c:pt idx="561">
                  <c:v>2.58E-2</c:v>
                </c:pt>
                <c:pt idx="562">
                  <c:v>2.58E-2</c:v>
                </c:pt>
                <c:pt idx="563">
                  <c:v>2.58E-2</c:v>
                </c:pt>
                <c:pt idx="564">
                  <c:v>2.58E-2</c:v>
                </c:pt>
                <c:pt idx="565">
                  <c:v>2.58E-2</c:v>
                </c:pt>
                <c:pt idx="566">
                  <c:v>2.58E-2</c:v>
                </c:pt>
                <c:pt idx="567">
                  <c:v>2.58E-2</c:v>
                </c:pt>
                <c:pt idx="568">
                  <c:v>2.58E-2</c:v>
                </c:pt>
                <c:pt idx="569">
                  <c:v>2.58E-2</c:v>
                </c:pt>
                <c:pt idx="570">
                  <c:v>2.58E-2</c:v>
                </c:pt>
                <c:pt idx="571">
                  <c:v>2.58E-2</c:v>
                </c:pt>
                <c:pt idx="572">
                  <c:v>2.64E-2</c:v>
                </c:pt>
                <c:pt idx="573">
                  <c:v>2.64E-2</c:v>
                </c:pt>
                <c:pt idx="574">
                  <c:v>2.64E-2</c:v>
                </c:pt>
                <c:pt idx="575">
                  <c:v>2.64E-2</c:v>
                </c:pt>
                <c:pt idx="576">
                  <c:v>2.64E-2</c:v>
                </c:pt>
                <c:pt idx="577">
                  <c:v>2.64E-2</c:v>
                </c:pt>
                <c:pt idx="578">
                  <c:v>2.64E-2</c:v>
                </c:pt>
                <c:pt idx="579">
                  <c:v>2.64E-2</c:v>
                </c:pt>
                <c:pt idx="580">
                  <c:v>2.64E-2</c:v>
                </c:pt>
                <c:pt idx="581">
                  <c:v>2.64E-2</c:v>
                </c:pt>
                <c:pt idx="582">
                  <c:v>2.64E-2</c:v>
                </c:pt>
                <c:pt idx="583">
                  <c:v>2.64E-2</c:v>
                </c:pt>
                <c:pt idx="584">
                  <c:v>2.64E-2</c:v>
                </c:pt>
                <c:pt idx="585">
                  <c:v>2.64E-2</c:v>
                </c:pt>
                <c:pt idx="586">
                  <c:v>2.64E-2</c:v>
                </c:pt>
                <c:pt idx="587">
                  <c:v>2.64E-2</c:v>
                </c:pt>
                <c:pt idx="588">
                  <c:v>2.7099999999999999E-2</c:v>
                </c:pt>
                <c:pt idx="589">
                  <c:v>2.7099999999999999E-2</c:v>
                </c:pt>
                <c:pt idx="590">
                  <c:v>2.7099999999999999E-2</c:v>
                </c:pt>
                <c:pt idx="591">
                  <c:v>2.7099999999999999E-2</c:v>
                </c:pt>
                <c:pt idx="592">
                  <c:v>2.7099999999999999E-2</c:v>
                </c:pt>
                <c:pt idx="593">
                  <c:v>2.7099999999999999E-2</c:v>
                </c:pt>
                <c:pt idx="594">
                  <c:v>2.7099999999999999E-2</c:v>
                </c:pt>
                <c:pt idx="595">
                  <c:v>2.7099999999999999E-2</c:v>
                </c:pt>
                <c:pt idx="596">
                  <c:v>2.7099999999999999E-2</c:v>
                </c:pt>
                <c:pt idx="597">
                  <c:v>2.7099999999999999E-2</c:v>
                </c:pt>
                <c:pt idx="598">
                  <c:v>2.7099999999999999E-2</c:v>
                </c:pt>
                <c:pt idx="599">
                  <c:v>2.7099999999999999E-2</c:v>
                </c:pt>
                <c:pt idx="600">
                  <c:v>2.7099999999999999E-2</c:v>
                </c:pt>
                <c:pt idx="601">
                  <c:v>2.7099999999999999E-2</c:v>
                </c:pt>
                <c:pt idx="602">
                  <c:v>2.7099999999999999E-2</c:v>
                </c:pt>
                <c:pt idx="603">
                  <c:v>2.7099999999999999E-2</c:v>
                </c:pt>
                <c:pt idx="604">
                  <c:v>2.7099999999999999E-2</c:v>
                </c:pt>
                <c:pt idx="605">
                  <c:v>2.7099999999999999E-2</c:v>
                </c:pt>
                <c:pt idx="606">
                  <c:v>2.7099999999999999E-2</c:v>
                </c:pt>
                <c:pt idx="607">
                  <c:v>2.7099999999999999E-2</c:v>
                </c:pt>
                <c:pt idx="608">
                  <c:v>2.7099999999999999E-2</c:v>
                </c:pt>
                <c:pt idx="609">
                  <c:v>2.7099999999999999E-2</c:v>
                </c:pt>
                <c:pt idx="610">
                  <c:v>2.7099999999999999E-2</c:v>
                </c:pt>
                <c:pt idx="611">
                  <c:v>2.7099999999999999E-2</c:v>
                </c:pt>
                <c:pt idx="612">
                  <c:v>2.7099999999999999E-2</c:v>
                </c:pt>
                <c:pt idx="613">
                  <c:v>2.7099999999999999E-2</c:v>
                </c:pt>
                <c:pt idx="614">
                  <c:v>2.7099999999999999E-2</c:v>
                </c:pt>
                <c:pt idx="615">
                  <c:v>2.7099999999999999E-2</c:v>
                </c:pt>
                <c:pt idx="616">
                  <c:v>2.7099999999999999E-2</c:v>
                </c:pt>
                <c:pt idx="617">
                  <c:v>2.7099999999999999E-2</c:v>
                </c:pt>
                <c:pt idx="618">
                  <c:v>2.7099999999999999E-2</c:v>
                </c:pt>
                <c:pt idx="619">
                  <c:v>2.7099999999999999E-2</c:v>
                </c:pt>
                <c:pt idx="620">
                  <c:v>2.7099999999999999E-2</c:v>
                </c:pt>
                <c:pt idx="621">
                  <c:v>2.7099999999999999E-2</c:v>
                </c:pt>
                <c:pt idx="622">
                  <c:v>2.7099999999999999E-2</c:v>
                </c:pt>
                <c:pt idx="623">
                  <c:v>2.7099999999999999E-2</c:v>
                </c:pt>
                <c:pt idx="624">
                  <c:v>2.7099999999999999E-2</c:v>
                </c:pt>
                <c:pt idx="625">
                  <c:v>2.7099999999999999E-2</c:v>
                </c:pt>
                <c:pt idx="626">
                  <c:v>2.7099999999999999E-2</c:v>
                </c:pt>
                <c:pt idx="627">
                  <c:v>2.7099999999999999E-2</c:v>
                </c:pt>
                <c:pt idx="628">
                  <c:v>2.7099999999999999E-2</c:v>
                </c:pt>
                <c:pt idx="629">
                  <c:v>2.7099999999999999E-2</c:v>
                </c:pt>
                <c:pt idx="630">
                  <c:v>2.7699999999999999E-2</c:v>
                </c:pt>
                <c:pt idx="631">
                  <c:v>2.7699999999999999E-2</c:v>
                </c:pt>
                <c:pt idx="632">
                  <c:v>2.7699999999999999E-2</c:v>
                </c:pt>
                <c:pt idx="633">
                  <c:v>2.7699999999999999E-2</c:v>
                </c:pt>
                <c:pt idx="634">
                  <c:v>2.7699999999999999E-2</c:v>
                </c:pt>
                <c:pt idx="635">
                  <c:v>2.7699999999999999E-2</c:v>
                </c:pt>
                <c:pt idx="636">
                  <c:v>2.7699999999999999E-2</c:v>
                </c:pt>
                <c:pt idx="637">
                  <c:v>2.7699999999999999E-2</c:v>
                </c:pt>
                <c:pt idx="638">
                  <c:v>2.7699999999999999E-2</c:v>
                </c:pt>
                <c:pt idx="639">
                  <c:v>2.7699999999999999E-2</c:v>
                </c:pt>
                <c:pt idx="640">
                  <c:v>2.7699999999999999E-2</c:v>
                </c:pt>
                <c:pt idx="641">
                  <c:v>2.7699999999999999E-2</c:v>
                </c:pt>
                <c:pt idx="642">
                  <c:v>2.7699999999999999E-2</c:v>
                </c:pt>
                <c:pt idx="643">
                  <c:v>2.7699999999999999E-2</c:v>
                </c:pt>
                <c:pt idx="644">
                  <c:v>2.7699999999999999E-2</c:v>
                </c:pt>
                <c:pt idx="645">
                  <c:v>2.7699999999999999E-2</c:v>
                </c:pt>
                <c:pt idx="646">
                  <c:v>2.7699999999999999E-2</c:v>
                </c:pt>
                <c:pt idx="647">
                  <c:v>2.7699999999999999E-2</c:v>
                </c:pt>
                <c:pt idx="648">
                  <c:v>2.7699999999999999E-2</c:v>
                </c:pt>
                <c:pt idx="649">
                  <c:v>2.7699999999999999E-2</c:v>
                </c:pt>
                <c:pt idx="650">
                  <c:v>2.7699999999999999E-2</c:v>
                </c:pt>
                <c:pt idx="651">
                  <c:v>2.7699999999999999E-2</c:v>
                </c:pt>
                <c:pt idx="652">
                  <c:v>2.7699999999999999E-2</c:v>
                </c:pt>
                <c:pt idx="653">
                  <c:v>2.7699999999999999E-2</c:v>
                </c:pt>
                <c:pt idx="654">
                  <c:v>2.7699999999999999E-2</c:v>
                </c:pt>
                <c:pt idx="655">
                  <c:v>2.7699999999999999E-2</c:v>
                </c:pt>
                <c:pt idx="656">
                  <c:v>2.7699999999999999E-2</c:v>
                </c:pt>
                <c:pt idx="657">
                  <c:v>2.7699999999999999E-2</c:v>
                </c:pt>
                <c:pt idx="658">
                  <c:v>2.7699999999999999E-2</c:v>
                </c:pt>
                <c:pt idx="659">
                  <c:v>2.7699999999999999E-2</c:v>
                </c:pt>
                <c:pt idx="660">
                  <c:v>2.7699999999999999E-2</c:v>
                </c:pt>
                <c:pt idx="661">
                  <c:v>2.7699999999999999E-2</c:v>
                </c:pt>
                <c:pt idx="662">
                  <c:v>2.7699999999999999E-2</c:v>
                </c:pt>
                <c:pt idx="663">
                  <c:v>2.7699999999999999E-2</c:v>
                </c:pt>
                <c:pt idx="664">
                  <c:v>2.7699999999999999E-2</c:v>
                </c:pt>
                <c:pt idx="665">
                  <c:v>2.7699999999999999E-2</c:v>
                </c:pt>
                <c:pt idx="666">
                  <c:v>2.7699999999999999E-2</c:v>
                </c:pt>
                <c:pt idx="667">
                  <c:v>2.7699999999999999E-2</c:v>
                </c:pt>
                <c:pt idx="668">
                  <c:v>2.7699999999999999E-2</c:v>
                </c:pt>
                <c:pt idx="669">
                  <c:v>2.7699999999999999E-2</c:v>
                </c:pt>
                <c:pt idx="670">
                  <c:v>2.7699999999999999E-2</c:v>
                </c:pt>
                <c:pt idx="671">
                  <c:v>2.7699999999999999E-2</c:v>
                </c:pt>
                <c:pt idx="672">
                  <c:v>2.7699999999999999E-2</c:v>
                </c:pt>
                <c:pt idx="673">
                  <c:v>2.7699999999999999E-2</c:v>
                </c:pt>
                <c:pt idx="674">
                  <c:v>2.7699999999999999E-2</c:v>
                </c:pt>
                <c:pt idx="675">
                  <c:v>2.7699999999999999E-2</c:v>
                </c:pt>
                <c:pt idx="676">
                  <c:v>2.7699999999999999E-2</c:v>
                </c:pt>
                <c:pt idx="677">
                  <c:v>2.7699999999999999E-2</c:v>
                </c:pt>
                <c:pt idx="678">
                  <c:v>2.7699999999999999E-2</c:v>
                </c:pt>
                <c:pt idx="679">
                  <c:v>2.7699999999999999E-2</c:v>
                </c:pt>
                <c:pt idx="680">
                  <c:v>2.7699999999999999E-2</c:v>
                </c:pt>
                <c:pt idx="681">
                  <c:v>2.7699999999999999E-2</c:v>
                </c:pt>
                <c:pt idx="682">
                  <c:v>2.7699999999999999E-2</c:v>
                </c:pt>
                <c:pt idx="683">
                  <c:v>2.7699999999999999E-2</c:v>
                </c:pt>
                <c:pt idx="684">
                  <c:v>2.7699999999999999E-2</c:v>
                </c:pt>
                <c:pt idx="685">
                  <c:v>2.7699999999999999E-2</c:v>
                </c:pt>
                <c:pt idx="686">
                  <c:v>2.7699999999999999E-2</c:v>
                </c:pt>
                <c:pt idx="687">
                  <c:v>2.7699999999999999E-2</c:v>
                </c:pt>
                <c:pt idx="688">
                  <c:v>2.7699999999999999E-2</c:v>
                </c:pt>
                <c:pt idx="689">
                  <c:v>2.7699999999999999E-2</c:v>
                </c:pt>
                <c:pt idx="690">
                  <c:v>2.7699999999999999E-2</c:v>
                </c:pt>
                <c:pt idx="691">
                  <c:v>2.8299999999999999E-2</c:v>
                </c:pt>
                <c:pt idx="692">
                  <c:v>2.8299999999999999E-2</c:v>
                </c:pt>
                <c:pt idx="693">
                  <c:v>2.8299999999999999E-2</c:v>
                </c:pt>
                <c:pt idx="694">
                  <c:v>2.8299999999999999E-2</c:v>
                </c:pt>
                <c:pt idx="695">
                  <c:v>2.8899999999999999E-2</c:v>
                </c:pt>
                <c:pt idx="696">
                  <c:v>2.8899999999999999E-2</c:v>
                </c:pt>
                <c:pt idx="697">
                  <c:v>2.8899999999999999E-2</c:v>
                </c:pt>
                <c:pt idx="698">
                  <c:v>2.8899999999999999E-2</c:v>
                </c:pt>
                <c:pt idx="699">
                  <c:v>2.8899999999999999E-2</c:v>
                </c:pt>
                <c:pt idx="700">
                  <c:v>2.8899999999999999E-2</c:v>
                </c:pt>
                <c:pt idx="701">
                  <c:v>2.8899999999999999E-2</c:v>
                </c:pt>
                <c:pt idx="702">
                  <c:v>2.8899999999999999E-2</c:v>
                </c:pt>
                <c:pt idx="703">
                  <c:v>2.8899999999999999E-2</c:v>
                </c:pt>
                <c:pt idx="704">
                  <c:v>2.8899999999999999E-2</c:v>
                </c:pt>
                <c:pt idx="705">
                  <c:v>2.8899999999999999E-2</c:v>
                </c:pt>
                <c:pt idx="706">
                  <c:v>2.8899999999999999E-2</c:v>
                </c:pt>
                <c:pt idx="707">
                  <c:v>2.8899999999999999E-2</c:v>
                </c:pt>
                <c:pt idx="708">
                  <c:v>2.8899999999999999E-2</c:v>
                </c:pt>
                <c:pt idx="709">
                  <c:v>2.8899999999999999E-2</c:v>
                </c:pt>
                <c:pt idx="710">
                  <c:v>2.9499999999999998E-2</c:v>
                </c:pt>
                <c:pt idx="711">
                  <c:v>2.9499999999999998E-2</c:v>
                </c:pt>
                <c:pt idx="712">
                  <c:v>3.0099999999999998E-2</c:v>
                </c:pt>
                <c:pt idx="713">
                  <c:v>3.0099999999999998E-2</c:v>
                </c:pt>
                <c:pt idx="714">
                  <c:v>3.0099999999999998E-2</c:v>
                </c:pt>
                <c:pt idx="715">
                  <c:v>3.0099999999999998E-2</c:v>
                </c:pt>
                <c:pt idx="716">
                  <c:v>3.0099999999999998E-2</c:v>
                </c:pt>
                <c:pt idx="717">
                  <c:v>3.0099999999999998E-2</c:v>
                </c:pt>
                <c:pt idx="718">
                  <c:v>3.0099999999999998E-2</c:v>
                </c:pt>
                <c:pt idx="719">
                  <c:v>3.0099999999999998E-2</c:v>
                </c:pt>
                <c:pt idx="720">
                  <c:v>3.0099999999999998E-2</c:v>
                </c:pt>
                <c:pt idx="721">
                  <c:v>3.0099999999999998E-2</c:v>
                </c:pt>
                <c:pt idx="722">
                  <c:v>3.0099999999999998E-2</c:v>
                </c:pt>
                <c:pt idx="723">
                  <c:v>3.0800000000000001E-2</c:v>
                </c:pt>
                <c:pt idx="724">
                  <c:v>3.0800000000000001E-2</c:v>
                </c:pt>
                <c:pt idx="725">
                  <c:v>3.0800000000000001E-2</c:v>
                </c:pt>
                <c:pt idx="726">
                  <c:v>3.0800000000000001E-2</c:v>
                </c:pt>
                <c:pt idx="727">
                  <c:v>3.0800000000000001E-2</c:v>
                </c:pt>
                <c:pt idx="728">
                  <c:v>3.0800000000000001E-2</c:v>
                </c:pt>
                <c:pt idx="729">
                  <c:v>3.0800000000000001E-2</c:v>
                </c:pt>
                <c:pt idx="730">
                  <c:v>3.0800000000000001E-2</c:v>
                </c:pt>
                <c:pt idx="731">
                  <c:v>3.1399999999999997E-2</c:v>
                </c:pt>
                <c:pt idx="732">
                  <c:v>3.1399999999999997E-2</c:v>
                </c:pt>
                <c:pt idx="733">
                  <c:v>3.1399999999999997E-2</c:v>
                </c:pt>
                <c:pt idx="734">
                  <c:v>3.1399999999999997E-2</c:v>
                </c:pt>
                <c:pt idx="735">
                  <c:v>3.2000000000000001E-2</c:v>
                </c:pt>
                <c:pt idx="736">
                  <c:v>3.2000000000000001E-2</c:v>
                </c:pt>
                <c:pt idx="737">
                  <c:v>3.2000000000000001E-2</c:v>
                </c:pt>
                <c:pt idx="738">
                  <c:v>3.2000000000000001E-2</c:v>
                </c:pt>
                <c:pt idx="739">
                  <c:v>3.2000000000000001E-2</c:v>
                </c:pt>
                <c:pt idx="740">
                  <c:v>3.2000000000000001E-2</c:v>
                </c:pt>
                <c:pt idx="741">
                  <c:v>3.2000000000000001E-2</c:v>
                </c:pt>
                <c:pt idx="742">
                  <c:v>3.2000000000000001E-2</c:v>
                </c:pt>
                <c:pt idx="743">
                  <c:v>3.2000000000000001E-2</c:v>
                </c:pt>
                <c:pt idx="744">
                  <c:v>3.2000000000000001E-2</c:v>
                </c:pt>
                <c:pt idx="745">
                  <c:v>3.2000000000000001E-2</c:v>
                </c:pt>
                <c:pt idx="746">
                  <c:v>3.2000000000000001E-2</c:v>
                </c:pt>
                <c:pt idx="747">
                  <c:v>3.2000000000000001E-2</c:v>
                </c:pt>
                <c:pt idx="748">
                  <c:v>3.2000000000000001E-2</c:v>
                </c:pt>
                <c:pt idx="749">
                  <c:v>3.2599999999999997E-2</c:v>
                </c:pt>
                <c:pt idx="750">
                  <c:v>3.2599999999999997E-2</c:v>
                </c:pt>
                <c:pt idx="751">
                  <c:v>3.2599999999999997E-2</c:v>
                </c:pt>
                <c:pt idx="752">
                  <c:v>3.2599999999999997E-2</c:v>
                </c:pt>
                <c:pt idx="753">
                  <c:v>3.2599999999999997E-2</c:v>
                </c:pt>
                <c:pt idx="754">
                  <c:v>3.2599999999999997E-2</c:v>
                </c:pt>
                <c:pt idx="755">
                  <c:v>3.2599999999999997E-2</c:v>
                </c:pt>
                <c:pt idx="756">
                  <c:v>3.2599999999999997E-2</c:v>
                </c:pt>
                <c:pt idx="757">
                  <c:v>3.2599999999999997E-2</c:v>
                </c:pt>
                <c:pt idx="758">
                  <c:v>3.2599999999999997E-2</c:v>
                </c:pt>
                <c:pt idx="759">
                  <c:v>3.2599999999999997E-2</c:v>
                </c:pt>
                <c:pt idx="760">
                  <c:v>3.2599999999999997E-2</c:v>
                </c:pt>
                <c:pt idx="761">
                  <c:v>3.2599999999999997E-2</c:v>
                </c:pt>
                <c:pt idx="762">
                  <c:v>3.2599999999999997E-2</c:v>
                </c:pt>
                <c:pt idx="763">
                  <c:v>3.2599999999999997E-2</c:v>
                </c:pt>
                <c:pt idx="764">
                  <c:v>3.2599999999999997E-2</c:v>
                </c:pt>
                <c:pt idx="765">
                  <c:v>3.2599999999999997E-2</c:v>
                </c:pt>
                <c:pt idx="766">
                  <c:v>3.2599999999999997E-2</c:v>
                </c:pt>
                <c:pt idx="767">
                  <c:v>3.2599999999999997E-2</c:v>
                </c:pt>
                <c:pt idx="768">
                  <c:v>3.2599999999999997E-2</c:v>
                </c:pt>
                <c:pt idx="769">
                  <c:v>3.2599999999999997E-2</c:v>
                </c:pt>
                <c:pt idx="770">
                  <c:v>3.2599999999999997E-2</c:v>
                </c:pt>
                <c:pt idx="771">
                  <c:v>3.2599999999999997E-2</c:v>
                </c:pt>
                <c:pt idx="772">
                  <c:v>3.2599999999999997E-2</c:v>
                </c:pt>
                <c:pt idx="773">
                  <c:v>3.32E-2</c:v>
                </c:pt>
                <c:pt idx="774">
                  <c:v>3.32E-2</c:v>
                </c:pt>
                <c:pt idx="775">
                  <c:v>3.32E-2</c:v>
                </c:pt>
                <c:pt idx="776">
                  <c:v>3.39E-2</c:v>
                </c:pt>
                <c:pt idx="777">
                  <c:v>3.39E-2</c:v>
                </c:pt>
                <c:pt idx="778">
                  <c:v>3.39E-2</c:v>
                </c:pt>
                <c:pt idx="779">
                  <c:v>3.39E-2</c:v>
                </c:pt>
                <c:pt idx="780">
                  <c:v>3.39E-2</c:v>
                </c:pt>
                <c:pt idx="781">
                  <c:v>3.39E-2</c:v>
                </c:pt>
                <c:pt idx="782">
                  <c:v>3.39E-2</c:v>
                </c:pt>
                <c:pt idx="783">
                  <c:v>3.39E-2</c:v>
                </c:pt>
                <c:pt idx="784">
                  <c:v>3.4500000000000003E-2</c:v>
                </c:pt>
                <c:pt idx="785">
                  <c:v>3.4500000000000003E-2</c:v>
                </c:pt>
                <c:pt idx="786">
                  <c:v>3.4500000000000003E-2</c:v>
                </c:pt>
                <c:pt idx="787">
                  <c:v>3.4500000000000003E-2</c:v>
                </c:pt>
                <c:pt idx="788">
                  <c:v>3.4500000000000003E-2</c:v>
                </c:pt>
                <c:pt idx="789">
                  <c:v>3.4500000000000003E-2</c:v>
                </c:pt>
                <c:pt idx="790">
                  <c:v>3.4500000000000003E-2</c:v>
                </c:pt>
                <c:pt idx="791">
                  <c:v>3.4500000000000003E-2</c:v>
                </c:pt>
                <c:pt idx="792">
                  <c:v>3.4500000000000003E-2</c:v>
                </c:pt>
                <c:pt idx="793">
                  <c:v>3.4500000000000003E-2</c:v>
                </c:pt>
                <c:pt idx="794">
                  <c:v>3.4500000000000003E-2</c:v>
                </c:pt>
                <c:pt idx="795">
                  <c:v>3.4500000000000003E-2</c:v>
                </c:pt>
                <c:pt idx="796">
                  <c:v>3.4500000000000003E-2</c:v>
                </c:pt>
                <c:pt idx="797">
                  <c:v>3.4500000000000003E-2</c:v>
                </c:pt>
                <c:pt idx="798">
                  <c:v>3.4500000000000003E-2</c:v>
                </c:pt>
                <c:pt idx="799">
                  <c:v>3.4500000000000003E-2</c:v>
                </c:pt>
                <c:pt idx="800">
                  <c:v>3.4500000000000003E-2</c:v>
                </c:pt>
                <c:pt idx="801">
                  <c:v>3.4500000000000003E-2</c:v>
                </c:pt>
                <c:pt idx="802">
                  <c:v>3.4500000000000003E-2</c:v>
                </c:pt>
                <c:pt idx="803">
                  <c:v>3.5099999999999999E-2</c:v>
                </c:pt>
                <c:pt idx="804">
                  <c:v>3.5099999999999999E-2</c:v>
                </c:pt>
                <c:pt idx="805">
                  <c:v>3.5099999999999999E-2</c:v>
                </c:pt>
                <c:pt idx="806">
                  <c:v>3.5099999999999999E-2</c:v>
                </c:pt>
                <c:pt idx="807">
                  <c:v>3.5099999999999999E-2</c:v>
                </c:pt>
                <c:pt idx="808">
                  <c:v>3.5099999999999999E-2</c:v>
                </c:pt>
                <c:pt idx="809">
                  <c:v>3.5099999999999999E-2</c:v>
                </c:pt>
                <c:pt idx="810">
                  <c:v>3.5099999999999999E-2</c:v>
                </c:pt>
                <c:pt idx="811">
                  <c:v>3.5700000000000003E-2</c:v>
                </c:pt>
                <c:pt idx="812">
                  <c:v>3.5700000000000003E-2</c:v>
                </c:pt>
                <c:pt idx="813">
                  <c:v>3.5700000000000003E-2</c:v>
                </c:pt>
                <c:pt idx="814">
                  <c:v>3.5700000000000003E-2</c:v>
                </c:pt>
                <c:pt idx="815">
                  <c:v>3.5700000000000003E-2</c:v>
                </c:pt>
                <c:pt idx="816">
                  <c:v>3.5700000000000003E-2</c:v>
                </c:pt>
                <c:pt idx="817">
                  <c:v>3.5700000000000003E-2</c:v>
                </c:pt>
                <c:pt idx="818">
                  <c:v>3.5700000000000003E-2</c:v>
                </c:pt>
                <c:pt idx="819">
                  <c:v>3.5700000000000003E-2</c:v>
                </c:pt>
                <c:pt idx="820">
                  <c:v>3.5700000000000003E-2</c:v>
                </c:pt>
                <c:pt idx="821">
                  <c:v>3.5700000000000003E-2</c:v>
                </c:pt>
                <c:pt idx="822">
                  <c:v>3.5700000000000003E-2</c:v>
                </c:pt>
                <c:pt idx="823">
                  <c:v>3.5700000000000003E-2</c:v>
                </c:pt>
                <c:pt idx="824">
                  <c:v>3.5700000000000003E-2</c:v>
                </c:pt>
                <c:pt idx="825">
                  <c:v>3.5700000000000003E-2</c:v>
                </c:pt>
                <c:pt idx="826">
                  <c:v>3.5700000000000003E-2</c:v>
                </c:pt>
                <c:pt idx="827">
                  <c:v>3.5700000000000003E-2</c:v>
                </c:pt>
                <c:pt idx="828">
                  <c:v>3.5700000000000003E-2</c:v>
                </c:pt>
                <c:pt idx="829">
                  <c:v>3.5700000000000003E-2</c:v>
                </c:pt>
                <c:pt idx="830">
                  <c:v>3.6299999999999999E-2</c:v>
                </c:pt>
                <c:pt idx="831">
                  <c:v>3.6299999999999999E-2</c:v>
                </c:pt>
                <c:pt idx="832">
                  <c:v>3.6299999999999999E-2</c:v>
                </c:pt>
                <c:pt idx="833">
                  <c:v>3.6299999999999999E-2</c:v>
                </c:pt>
                <c:pt idx="834">
                  <c:v>3.6299999999999999E-2</c:v>
                </c:pt>
                <c:pt idx="835">
                  <c:v>3.6299999999999999E-2</c:v>
                </c:pt>
                <c:pt idx="836">
                  <c:v>3.6299999999999999E-2</c:v>
                </c:pt>
                <c:pt idx="837">
                  <c:v>3.6299999999999999E-2</c:v>
                </c:pt>
                <c:pt idx="838">
                  <c:v>3.6299999999999999E-2</c:v>
                </c:pt>
                <c:pt idx="839">
                  <c:v>3.6299999999999999E-2</c:v>
                </c:pt>
                <c:pt idx="840">
                  <c:v>3.6299999999999999E-2</c:v>
                </c:pt>
                <c:pt idx="841">
                  <c:v>3.6999999999999998E-2</c:v>
                </c:pt>
                <c:pt idx="842">
                  <c:v>3.7600000000000001E-2</c:v>
                </c:pt>
                <c:pt idx="843">
                  <c:v>3.7600000000000001E-2</c:v>
                </c:pt>
                <c:pt idx="844">
                  <c:v>3.7600000000000001E-2</c:v>
                </c:pt>
                <c:pt idx="845">
                  <c:v>3.7600000000000001E-2</c:v>
                </c:pt>
                <c:pt idx="846">
                  <c:v>3.7600000000000001E-2</c:v>
                </c:pt>
                <c:pt idx="847">
                  <c:v>3.7600000000000001E-2</c:v>
                </c:pt>
                <c:pt idx="848">
                  <c:v>3.8199999999999998E-2</c:v>
                </c:pt>
                <c:pt idx="849">
                  <c:v>3.8199999999999998E-2</c:v>
                </c:pt>
                <c:pt idx="850">
                  <c:v>3.8199999999999998E-2</c:v>
                </c:pt>
                <c:pt idx="851">
                  <c:v>3.8199999999999998E-2</c:v>
                </c:pt>
                <c:pt idx="852">
                  <c:v>3.8800000000000001E-2</c:v>
                </c:pt>
                <c:pt idx="853">
                  <c:v>3.8800000000000001E-2</c:v>
                </c:pt>
                <c:pt idx="854">
                  <c:v>3.8800000000000001E-2</c:v>
                </c:pt>
                <c:pt idx="855">
                  <c:v>3.8800000000000001E-2</c:v>
                </c:pt>
                <c:pt idx="856">
                  <c:v>3.8800000000000001E-2</c:v>
                </c:pt>
                <c:pt idx="857">
                  <c:v>3.8800000000000001E-2</c:v>
                </c:pt>
                <c:pt idx="858">
                  <c:v>3.8800000000000001E-2</c:v>
                </c:pt>
                <c:pt idx="859">
                  <c:v>3.8800000000000001E-2</c:v>
                </c:pt>
                <c:pt idx="860">
                  <c:v>3.9399999999999998E-2</c:v>
                </c:pt>
                <c:pt idx="861">
                  <c:v>3.9399999999999998E-2</c:v>
                </c:pt>
                <c:pt idx="862">
                  <c:v>3.9399999999999998E-2</c:v>
                </c:pt>
                <c:pt idx="863">
                  <c:v>3.9399999999999998E-2</c:v>
                </c:pt>
                <c:pt idx="864">
                  <c:v>3.9399999999999998E-2</c:v>
                </c:pt>
                <c:pt idx="865">
                  <c:v>3.9399999999999998E-2</c:v>
                </c:pt>
                <c:pt idx="866">
                  <c:v>3.9399999999999998E-2</c:v>
                </c:pt>
                <c:pt idx="867">
                  <c:v>3.9399999999999998E-2</c:v>
                </c:pt>
                <c:pt idx="868">
                  <c:v>3.9399999999999998E-2</c:v>
                </c:pt>
                <c:pt idx="869">
                  <c:v>4.0099999999999997E-2</c:v>
                </c:pt>
                <c:pt idx="870">
                  <c:v>4.0099999999999997E-2</c:v>
                </c:pt>
                <c:pt idx="871">
                  <c:v>4.0099999999999997E-2</c:v>
                </c:pt>
                <c:pt idx="872">
                  <c:v>4.0099999999999997E-2</c:v>
                </c:pt>
                <c:pt idx="873">
                  <c:v>4.0099999999999997E-2</c:v>
                </c:pt>
                <c:pt idx="874">
                  <c:v>4.0099999999999997E-2</c:v>
                </c:pt>
                <c:pt idx="875">
                  <c:v>4.0099999999999997E-2</c:v>
                </c:pt>
                <c:pt idx="876">
                  <c:v>4.0099999999999997E-2</c:v>
                </c:pt>
                <c:pt idx="877">
                  <c:v>4.0099999999999997E-2</c:v>
                </c:pt>
                <c:pt idx="878">
                  <c:v>4.07E-2</c:v>
                </c:pt>
                <c:pt idx="879">
                  <c:v>4.1300000000000003E-2</c:v>
                </c:pt>
                <c:pt idx="880">
                  <c:v>4.1300000000000003E-2</c:v>
                </c:pt>
                <c:pt idx="881">
                  <c:v>4.1300000000000003E-2</c:v>
                </c:pt>
                <c:pt idx="882">
                  <c:v>4.1300000000000003E-2</c:v>
                </c:pt>
                <c:pt idx="883">
                  <c:v>4.1300000000000003E-2</c:v>
                </c:pt>
                <c:pt idx="884">
                  <c:v>4.1300000000000003E-2</c:v>
                </c:pt>
                <c:pt idx="885">
                  <c:v>4.1300000000000003E-2</c:v>
                </c:pt>
                <c:pt idx="886">
                  <c:v>4.1300000000000003E-2</c:v>
                </c:pt>
                <c:pt idx="887">
                  <c:v>4.1300000000000003E-2</c:v>
                </c:pt>
                <c:pt idx="888">
                  <c:v>4.1300000000000003E-2</c:v>
                </c:pt>
                <c:pt idx="889">
                  <c:v>4.1300000000000003E-2</c:v>
                </c:pt>
                <c:pt idx="890">
                  <c:v>4.1300000000000003E-2</c:v>
                </c:pt>
                <c:pt idx="891">
                  <c:v>4.1300000000000003E-2</c:v>
                </c:pt>
                <c:pt idx="892">
                  <c:v>4.1300000000000003E-2</c:v>
                </c:pt>
                <c:pt idx="893">
                  <c:v>4.1300000000000003E-2</c:v>
                </c:pt>
                <c:pt idx="894">
                  <c:v>4.1300000000000003E-2</c:v>
                </c:pt>
                <c:pt idx="895">
                  <c:v>4.1300000000000003E-2</c:v>
                </c:pt>
                <c:pt idx="896">
                  <c:v>4.1300000000000003E-2</c:v>
                </c:pt>
                <c:pt idx="897">
                  <c:v>4.1300000000000003E-2</c:v>
                </c:pt>
                <c:pt idx="898">
                  <c:v>4.1300000000000003E-2</c:v>
                </c:pt>
                <c:pt idx="899">
                  <c:v>4.1300000000000003E-2</c:v>
                </c:pt>
                <c:pt idx="900">
                  <c:v>4.1300000000000003E-2</c:v>
                </c:pt>
                <c:pt idx="901">
                  <c:v>4.1300000000000003E-2</c:v>
                </c:pt>
                <c:pt idx="902">
                  <c:v>4.1300000000000003E-2</c:v>
                </c:pt>
                <c:pt idx="903">
                  <c:v>4.1300000000000003E-2</c:v>
                </c:pt>
                <c:pt idx="904">
                  <c:v>4.1300000000000003E-2</c:v>
                </c:pt>
                <c:pt idx="905">
                  <c:v>4.1300000000000003E-2</c:v>
                </c:pt>
                <c:pt idx="906">
                  <c:v>4.1300000000000003E-2</c:v>
                </c:pt>
                <c:pt idx="907">
                  <c:v>4.1300000000000003E-2</c:v>
                </c:pt>
                <c:pt idx="908">
                  <c:v>4.1300000000000003E-2</c:v>
                </c:pt>
                <c:pt idx="909">
                  <c:v>4.1300000000000003E-2</c:v>
                </c:pt>
                <c:pt idx="910">
                  <c:v>4.1300000000000003E-2</c:v>
                </c:pt>
                <c:pt idx="911">
                  <c:v>4.1300000000000003E-2</c:v>
                </c:pt>
                <c:pt idx="912">
                  <c:v>4.1300000000000003E-2</c:v>
                </c:pt>
                <c:pt idx="913">
                  <c:v>4.19E-2</c:v>
                </c:pt>
                <c:pt idx="914">
                  <c:v>4.19E-2</c:v>
                </c:pt>
                <c:pt idx="915">
                  <c:v>4.19E-2</c:v>
                </c:pt>
                <c:pt idx="916">
                  <c:v>4.19E-2</c:v>
                </c:pt>
                <c:pt idx="917">
                  <c:v>4.19E-2</c:v>
                </c:pt>
                <c:pt idx="918">
                  <c:v>4.19E-2</c:v>
                </c:pt>
                <c:pt idx="919">
                  <c:v>4.19E-2</c:v>
                </c:pt>
                <c:pt idx="920">
                  <c:v>4.19E-2</c:v>
                </c:pt>
                <c:pt idx="921">
                  <c:v>4.19E-2</c:v>
                </c:pt>
                <c:pt idx="922">
                  <c:v>4.19E-2</c:v>
                </c:pt>
                <c:pt idx="923">
                  <c:v>4.19E-2</c:v>
                </c:pt>
                <c:pt idx="924">
                  <c:v>4.19E-2</c:v>
                </c:pt>
                <c:pt idx="925">
                  <c:v>4.19E-2</c:v>
                </c:pt>
                <c:pt idx="926">
                  <c:v>4.19E-2</c:v>
                </c:pt>
                <c:pt idx="927">
                  <c:v>4.19E-2</c:v>
                </c:pt>
                <c:pt idx="928">
                  <c:v>4.19E-2</c:v>
                </c:pt>
                <c:pt idx="929">
                  <c:v>4.19E-2</c:v>
                </c:pt>
                <c:pt idx="930">
                  <c:v>4.19E-2</c:v>
                </c:pt>
                <c:pt idx="931">
                  <c:v>4.2500000000000003E-2</c:v>
                </c:pt>
                <c:pt idx="932">
                  <c:v>4.2500000000000003E-2</c:v>
                </c:pt>
                <c:pt idx="933">
                  <c:v>4.2500000000000003E-2</c:v>
                </c:pt>
                <c:pt idx="934">
                  <c:v>4.2500000000000003E-2</c:v>
                </c:pt>
                <c:pt idx="935">
                  <c:v>4.2500000000000003E-2</c:v>
                </c:pt>
                <c:pt idx="936">
                  <c:v>4.2500000000000003E-2</c:v>
                </c:pt>
                <c:pt idx="937">
                  <c:v>4.2500000000000003E-2</c:v>
                </c:pt>
                <c:pt idx="938">
                  <c:v>4.2500000000000003E-2</c:v>
                </c:pt>
                <c:pt idx="939">
                  <c:v>4.2500000000000003E-2</c:v>
                </c:pt>
                <c:pt idx="940">
                  <c:v>4.2500000000000003E-2</c:v>
                </c:pt>
                <c:pt idx="941">
                  <c:v>4.2500000000000003E-2</c:v>
                </c:pt>
                <c:pt idx="942">
                  <c:v>4.2500000000000003E-2</c:v>
                </c:pt>
                <c:pt idx="943">
                  <c:v>4.2500000000000003E-2</c:v>
                </c:pt>
                <c:pt idx="944">
                  <c:v>4.2500000000000003E-2</c:v>
                </c:pt>
                <c:pt idx="945">
                  <c:v>4.3200000000000002E-2</c:v>
                </c:pt>
                <c:pt idx="946">
                  <c:v>4.3200000000000002E-2</c:v>
                </c:pt>
                <c:pt idx="947">
                  <c:v>4.3200000000000002E-2</c:v>
                </c:pt>
                <c:pt idx="948">
                  <c:v>4.3200000000000002E-2</c:v>
                </c:pt>
                <c:pt idx="949">
                  <c:v>4.3799999999999999E-2</c:v>
                </c:pt>
                <c:pt idx="950">
                  <c:v>4.3799999999999999E-2</c:v>
                </c:pt>
                <c:pt idx="951">
                  <c:v>4.3799999999999999E-2</c:v>
                </c:pt>
                <c:pt idx="952">
                  <c:v>4.3799999999999999E-2</c:v>
                </c:pt>
                <c:pt idx="953">
                  <c:v>4.3799999999999999E-2</c:v>
                </c:pt>
                <c:pt idx="954">
                  <c:v>4.3799999999999999E-2</c:v>
                </c:pt>
                <c:pt idx="955">
                  <c:v>4.3799999999999999E-2</c:v>
                </c:pt>
                <c:pt idx="956">
                  <c:v>4.3799999999999999E-2</c:v>
                </c:pt>
                <c:pt idx="957">
                  <c:v>4.3799999999999999E-2</c:v>
                </c:pt>
                <c:pt idx="958">
                  <c:v>4.3799999999999999E-2</c:v>
                </c:pt>
                <c:pt idx="959">
                  <c:v>4.3799999999999999E-2</c:v>
                </c:pt>
                <c:pt idx="960">
                  <c:v>4.3799999999999999E-2</c:v>
                </c:pt>
                <c:pt idx="961">
                  <c:v>4.3799999999999999E-2</c:v>
                </c:pt>
                <c:pt idx="962">
                  <c:v>4.3799999999999999E-2</c:v>
                </c:pt>
                <c:pt idx="963">
                  <c:v>4.3799999999999999E-2</c:v>
                </c:pt>
                <c:pt idx="964">
                  <c:v>4.3799999999999999E-2</c:v>
                </c:pt>
                <c:pt idx="965">
                  <c:v>4.3799999999999999E-2</c:v>
                </c:pt>
                <c:pt idx="966">
                  <c:v>4.3799999999999999E-2</c:v>
                </c:pt>
                <c:pt idx="967">
                  <c:v>4.3799999999999999E-2</c:v>
                </c:pt>
                <c:pt idx="968">
                  <c:v>4.3799999999999999E-2</c:v>
                </c:pt>
                <c:pt idx="969">
                  <c:v>4.3799999999999999E-2</c:v>
                </c:pt>
                <c:pt idx="970">
                  <c:v>4.3799999999999999E-2</c:v>
                </c:pt>
                <c:pt idx="971">
                  <c:v>4.3799999999999999E-2</c:v>
                </c:pt>
                <c:pt idx="972">
                  <c:v>4.3799999999999999E-2</c:v>
                </c:pt>
                <c:pt idx="973">
                  <c:v>4.3799999999999999E-2</c:v>
                </c:pt>
                <c:pt idx="974">
                  <c:v>4.3799999999999999E-2</c:v>
                </c:pt>
                <c:pt idx="975">
                  <c:v>4.3799999999999999E-2</c:v>
                </c:pt>
                <c:pt idx="976">
                  <c:v>4.3799999999999999E-2</c:v>
                </c:pt>
                <c:pt idx="977">
                  <c:v>4.3799999999999999E-2</c:v>
                </c:pt>
                <c:pt idx="978">
                  <c:v>4.3799999999999999E-2</c:v>
                </c:pt>
                <c:pt idx="979">
                  <c:v>4.3799999999999999E-2</c:v>
                </c:pt>
                <c:pt idx="980">
                  <c:v>4.3799999999999999E-2</c:v>
                </c:pt>
                <c:pt idx="981">
                  <c:v>4.3799999999999999E-2</c:v>
                </c:pt>
                <c:pt idx="982">
                  <c:v>4.3799999999999999E-2</c:v>
                </c:pt>
                <c:pt idx="983">
                  <c:v>4.3799999999999999E-2</c:v>
                </c:pt>
                <c:pt idx="984">
                  <c:v>4.3799999999999999E-2</c:v>
                </c:pt>
                <c:pt idx="985">
                  <c:v>4.3799999999999999E-2</c:v>
                </c:pt>
                <c:pt idx="986">
                  <c:v>4.3799999999999999E-2</c:v>
                </c:pt>
                <c:pt idx="987">
                  <c:v>4.3799999999999999E-2</c:v>
                </c:pt>
                <c:pt idx="988">
                  <c:v>4.3799999999999999E-2</c:v>
                </c:pt>
                <c:pt idx="989">
                  <c:v>4.3799999999999999E-2</c:v>
                </c:pt>
                <c:pt idx="990">
                  <c:v>4.3799999999999999E-2</c:v>
                </c:pt>
                <c:pt idx="991">
                  <c:v>4.3799999999999999E-2</c:v>
                </c:pt>
                <c:pt idx="992">
                  <c:v>4.3799999999999999E-2</c:v>
                </c:pt>
                <c:pt idx="993">
                  <c:v>4.4400000000000002E-2</c:v>
                </c:pt>
                <c:pt idx="994">
                  <c:v>4.4999999999999998E-2</c:v>
                </c:pt>
                <c:pt idx="995">
                  <c:v>4.5600000000000002E-2</c:v>
                </c:pt>
                <c:pt idx="996">
                  <c:v>4.5600000000000002E-2</c:v>
                </c:pt>
                <c:pt idx="997">
                  <c:v>4.5600000000000002E-2</c:v>
                </c:pt>
                <c:pt idx="998">
                  <c:v>4.5600000000000002E-2</c:v>
                </c:pt>
                <c:pt idx="999">
                  <c:v>4.5600000000000002E-2</c:v>
                </c:pt>
                <c:pt idx="1000">
                  <c:v>4.5600000000000002E-2</c:v>
                </c:pt>
                <c:pt idx="1001">
                  <c:v>4.5600000000000002E-2</c:v>
                </c:pt>
                <c:pt idx="1002">
                  <c:v>4.5600000000000002E-2</c:v>
                </c:pt>
                <c:pt idx="1003">
                  <c:v>4.5600000000000002E-2</c:v>
                </c:pt>
                <c:pt idx="1004">
                  <c:v>4.5600000000000002E-2</c:v>
                </c:pt>
                <c:pt idx="1005">
                  <c:v>4.5600000000000002E-2</c:v>
                </c:pt>
                <c:pt idx="1006">
                  <c:v>4.5600000000000002E-2</c:v>
                </c:pt>
                <c:pt idx="1007">
                  <c:v>4.5600000000000002E-2</c:v>
                </c:pt>
                <c:pt idx="1008">
                  <c:v>4.5600000000000002E-2</c:v>
                </c:pt>
                <c:pt idx="1009">
                  <c:v>4.5600000000000002E-2</c:v>
                </c:pt>
                <c:pt idx="1010">
                  <c:v>4.5600000000000002E-2</c:v>
                </c:pt>
                <c:pt idx="1011">
                  <c:v>4.5600000000000002E-2</c:v>
                </c:pt>
                <c:pt idx="1012">
                  <c:v>4.5600000000000002E-2</c:v>
                </c:pt>
                <c:pt idx="1013">
                  <c:v>4.5600000000000002E-2</c:v>
                </c:pt>
                <c:pt idx="1014">
                  <c:v>4.5600000000000002E-2</c:v>
                </c:pt>
                <c:pt idx="1015">
                  <c:v>4.5600000000000002E-2</c:v>
                </c:pt>
                <c:pt idx="1016">
                  <c:v>4.5600000000000002E-2</c:v>
                </c:pt>
                <c:pt idx="1017">
                  <c:v>4.5600000000000002E-2</c:v>
                </c:pt>
                <c:pt idx="1018">
                  <c:v>4.5600000000000002E-2</c:v>
                </c:pt>
                <c:pt idx="1019">
                  <c:v>4.5600000000000002E-2</c:v>
                </c:pt>
                <c:pt idx="1020">
                  <c:v>4.5600000000000002E-2</c:v>
                </c:pt>
                <c:pt idx="1021">
                  <c:v>4.5600000000000002E-2</c:v>
                </c:pt>
                <c:pt idx="1022">
                  <c:v>4.5600000000000002E-2</c:v>
                </c:pt>
                <c:pt idx="1023">
                  <c:v>4.5600000000000002E-2</c:v>
                </c:pt>
                <c:pt idx="1024">
                  <c:v>4.5600000000000002E-2</c:v>
                </c:pt>
                <c:pt idx="1025">
                  <c:v>4.5600000000000002E-2</c:v>
                </c:pt>
                <c:pt idx="1026">
                  <c:v>4.5600000000000002E-2</c:v>
                </c:pt>
                <c:pt idx="1027">
                  <c:v>4.6300000000000001E-2</c:v>
                </c:pt>
                <c:pt idx="1028">
                  <c:v>4.6300000000000001E-2</c:v>
                </c:pt>
                <c:pt idx="1029">
                  <c:v>4.6300000000000001E-2</c:v>
                </c:pt>
                <c:pt idx="1030">
                  <c:v>4.6300000000000001E-2</c:v>
                </c:pt>
                <c:pt idx="1031">
                  <c:v>4.6300000000000001E-2</c:v>
                </c:pt>
                <c:pt idx="1032">
                  <c:v>4.6300000000000001E-2</c:v>
                </c:pt>
                <c:pt idx="1033">
                  <c:v>4.6300000000000001E-2</c:v>
                </c:pt>
                <c:pt idx="1034">
                  <c:v>4.6300000000000001E-2</c:v>
                </c:pt>
                <c:pt idx="1035">
                  <c:v>4.6300000000000001E-2</c:v>
                </c:pt>
                <c:pt idx="1036">
                  <c:v>4.6300000000000001E-2</c:v>
                </c:pt>
                <c:pt idx="1037">
                  <c:v>4.6300000000000001E-2</c:v>
                </c:pt>
                <c:pt idx="1038">
                  <c:v>4.6899999999999997E-2</c:v>
                </c:pt>
                <c:pt idx="1039">
                  <c:v>4.6899999999999997E-2</c:v>
                </c:pt>
                <c:pt idx="1040">
                  <c:v>4.6899999999999997E-2</c:v>
                </c:pt>
                <c:pt idx="1041">
                  <c:v>4.6899999999999997E-2</c:v>
                </c:pt>
                <c:pt idx="1042">
                  <c:v>4.6899999999999997E-2</c:v>
                </c:pt>
                <c:pt idx="1043">
                  <c:v>4.6899999999999997E-2</c:v>
                </c:pt>
                <c:pt idx="1044">
                  <c:v>4.6899999999999997E-2</c:v>
                </c:pt>
                <c:pt idx="1045">
                  <c:v>4.6899999999999997E-2</c:v>
                </c:pt>
                <c:pt idx="1046">
                  <c:v>4.6899999999999997E-2</c:v>
                </c:pt>
                <c:pt idx="1047">
                  <c:v>4.6899999999999997E-2</c:v>
                </c:pt>
                <c:pt idx="1048">
                  <c:v>4.6899999999999997E-2</c:v>
                </c:pt>
                <c:pt idx="1049">
                  <c:v>4.6899999999999997E-2</c:v>
                </c:pt>
                <c:pt idx="1050">
                  <c:v>4.6899999999999997E-2</c:v>
                </c:pt>
                <c:pt idx="1051">
                  <c:v>4.6899999999999997E-2</c:v>
                </c:pt>
                <c:pt idx="1052">
                  <c:v>4.6899999999999997E-2</c:v>
                </c:pt>
                <c:pt idx="1053">
                  <c:v>4.6899999999999997E-2</c:v>
                </c:pt>
                <c:pt idx="1054">
                  <c:v>4.6899999999999997E-2</c:v>
                </c:pt>
                <c:pt idx="1055">
                  <c:v>4.6899999999999997E-2</c:v>
                </c:pt>
                <c:pt idx="1056">
                  <c:v>4.6899999999999997E-2</c:v>
                </c:pt>
                <c:pt idx="1057">
                  <c:v>4.6899999999999997E-2</c:v>
                </c:pt>
                <c:pt idx="1058">
                  <c:v>4.7500000000000001E-2</c:v>
                </c:pt>
                <c:pt idx="1059">
                  <c:v>4.7500000000000001E-2</c:v>
                </c:pt>
                <c:pt idx="1060">
                  <c:v>4.7500000000000001E-2</c:v>
                </c:pt>
                <c:pt idx="1061">
                  <c:v>4.8099999999999997E-2</c:v>
                </c:pt>
                <c:pt idx="1062">
                  <c:v>4.9399999999999999E-2</c:v>
                </c:pt>
                <c:pt idx="1063">
                  <c:v>0.05</c:v>
                </c:pt>
                <c:pt idx="1064">
                  <c:v>0.05</c:v>
                </c:pt>
                <c:pt idx="1065">
                  <c:v>0.05</c:v>
                </c:pt>
                <c:pt idx="1066">
                  <c:v>0.05</c:v>
                </c:pt>
                <c:pt idx="1067">
                  <c:v>0.05</c:v>
                </c:pt>
                <c:pt idx="1068">
                  <c:v>0.05</c:v>
                </c:pt>
                <c:pt idx="1069">
                  <c:v>0.05</c:v>
                </c:pt>
                <c:pt idx="1070">
                  <c:v>0.05</c:v>
                </c:pt>
                <c:pt idx="1071">
                  <c:v>0.05</c:v>
                </c:pt>
                <c:pt idx="1072">
                  <c:v>0.05</c:v>
                </c:pt>
                <c:pt idx="1073">
                  <c:v>0.05</c:v>
                </c:pt>
                <c:pt idx="1074">
                  <c:v>0.05</c:v>
                </c:pt>
                <c:pt idx="1075">
                  <c:v>0.05</c:v>
                </c:pt>
                <c:pt idx="1076">
                  <c:v>0.05</c:v>
                </c:pt>
                <c:pt idx="1077">
                  <c:v>0.05</c:v>
                </c:pt>
                <c:pt idx="1078">
                  <c:v>0.05</c:v>
                </c:pt>
                <c:pt idx="1079">
                  <c:v>0.05</c:v>
                </c:pt>
                <c:pt idx="1080">
                  <c:v>0.05</c:v>
                </c:pt>
                <c:pt idx="1081">
                  <c:v>0.05</c:v>
                </c:pt>
                <c:pt idx="1082">
                  <c:v>0.05</c:v>
                </c:pt>
                <c:pt idx="1083">
                  <c:v>0.05</c:v>
                </c:pt>
                <c:pt idx="1084">
                  <c:v>0.05</c:v>
                </c:pt>
                <c:pt idx="1085">
                  <c:v>0.05</c:v>
                </c:pt>
                <c:pt idx="1086">
                  <c:v>0.05</c:v>
                </c:pt>
                <c:pt idx="1087">
                  <c:v>5.0599999999999999E-2</c:v>
                </c:pt>
                <c:pt idx="1088">
                  <c:v>5.0599999999999999E-2</c:v>
                </c:pt>
                <c:pt idx="1089">
                  <c:v>5.0599999999999999E-2</c:v>
                </c:pt>
                <c:pt idx="1090">
                  <c:v>5.0599999999999999E-2</c:v>
                </c:pt>
                <c:pt idx="1091">
                  <c:v>5.0599999999999999E-2</c:v>
                </c:pt>
                <c:pt idx="1092">
                  <c:v>5.0599999999999999E-2</c:v>
                </c:pt>
                <c:pt idx="1093">
                  <c:v>5.0599999999999999E-2</c:v>
                </c:pt>
                <c:pt idx="1094">
                  <c:v>5.0599999999999999E-2</c:v>
                </c:pt>
                <c:pt idx="1095">
                  <c:v>5.0599999999999999E-2</c:v>
                </c:pt>
                <c:pt idx="1096">
                  <c:v>5.0599999999999999E-2</c:v>
                </c:pt>
                <c:pt idx="1097">
                  <c:v>5.0599999999999999E-2</c:v>
                </c:pt>
                <c:pt idx="1098">
                  <c:v>5.0599999999999999E-2</c:v>
                </c:pt>
                <c:pt idx="1099">
                  <c:v>5.0599999999999999E-2</c:v>
                </c:pt>
                <c:pt idx="1100">
                  <c:v>5.0599999999999999E-2</c:v>
                </c:pt>
                <c:pt idx="1101">
                  <c:v>5.0599999999999999E-2</c:v>
                </c:pt>
                <c:pt idx="1102">
                  <c:v>5.0599999999999999E-2</c:v>
                </c:pt>
                <c:pt idx="1103">
                  <c:v>5.0599999999999999E-2</c:v>
                </c:pt>
                <c:pt idx="1104">
                  <c:v>5.0599999999999999E-2</c:v>
                </c:pt>
                <c:pt idx="1105">
                  <c:v>5.0599999999999999E-2</c:v>
                </c:pt>
                <c:pt idx="1106">
                  <c:v>5.1200000000000002E-2</c:v>
                </c:pt>
                <c:pt idx="1107">
                  <c:v>5.1200000000000002E-2</c:v>
                </c:pt>
                <c:pt idx="1108">
                  <c:v>5.1200000000000002E-2</c:v>
                </c:pt>
                <c:pt idx="1109">
                  <c:v>5.1200000000000002E-2</c:v>
                </c:pt>
                <c:pt idx="1110">
                  <c:v>5.1200000000000002E-2</c:v>
                </c:pt>
                <c:pt idx="1111">
                  <c:v>5.1200000000000002E-2</c:v>
                </c:pt>
                <c:pt idx="1112">
                  <c:v>5.1200000000000002E-2</c:v>
                </c:pt>
                <c:pt idx="1113">
                  <c:v>5.1200000000000002E-2</c:v>
                </c:pt>
                <c:pt idx="1114">
                  <c:v>5.1200000000000002E-2</c:v>
                </c:pt>
                <c:pt idx="1115">
                  <c:v>5.1200000000000002E-2</c:v>
                </c:pt>
                <c:pt idx="1116">
                  <c:v>5.1200000000000002E-2</c:v>
                </c:pt>
                <c:pt idx="1117">
                  <c:v>5.1200000000000002E-2</c:v>
                </c:pt>
                <c:pt idx="1118">
                  <c:v>5.1200000000000002E-2</c:v>
                </c:pt>
                <c:pt idx="1119">
                  <c:v>5.1200000000000002E-2</c:v>
                </c:pt>
                <c:pt idx="1120">
                  <c:v>5.1200000000000002E-2</c:v>
                </c:pt>
                <c:pt idx="1121">
                  <c:v>5.1900000000000002E-2</c:v>
                </c:pt>
                <c:pt idx="1122">
                  <c:v>5.1900000000000002E-2</c:v>
                </c:pt>
                <c:pt idx="1123">
                  <c:v>5.1900000000000002E-2</c:v>
                </c:pt>
                <c:pt idx="1124">
                  <c:v>5.1900000000000002E-2</c:v>
                </c:pt>
                <c:pt idx="1125">
                  <c:v>5.1900000000000002E-2</c:v>
                </c:pt>
                <c:pt idx="1126">
                  <c:v>5.1900000000000002E-2</c:v>
                </c:pt>
                <c:pt idx="1127">
                  <c:v>5.1900000000000002E-2</c:v>
                </c:pt>
                <c:pt idx="1128">
                  <c:v>5.1900000000000002E-2</c:v>
                </c:pt>
                <c:pt idx="1129">
                  <c:v>5.2499999999999998E-2</c:v>
                </c:pt>
                <c:pt idx="1130">
                  <c:v>5.3100000000000001E-2</c:v>
                </c:pt>
                <c:pt idx="1131">
                  <c:v>5.3100000000000001E-2</c:v>
                </c:pt>
                <c:pt idx="1132">
                  <c:v>5.3100000000000001E-2</c:v>
                </c:pt>
                <c:pt idx="1133">
                  <c:v>5.3100000000000001E-2</c:v>
                </c:pt>
                <c:pt idx="1134">
                  <c:v>5.3100000000000001E-2</c:v>
                </c:pt>
                <c:pt idx="1135">
                  <c:v>5.3100000000000001E-2</c:v>
                </c:pt>
                <c:pt idx="1136">
                  <c:v>5.3100000000000001E-2</c:v>
                </c:pt>
                <c:pt idx="1137">
                  <c:v>5.3100000000000001E-2</c:v>
                </c:pt>
                <c:pt idx="1138">
                  <c:v>5.3100000000000001E-2</c:v>
                </c:pt>
                <c:pt idx="1139">
                  <c:v>5.3699999999999998E-2</c:v>
                </c:pt>
                <c:pt idx="1140">
                  <c:v>5.3699999999999998E-2</c:v>
                </c:pt>
                <c:pt idx="1141">
                  <c:v>5.3699999999999998E-2</c:v>
                </c:pt>
                <c:pt idx="1142">
                  <c:v>5.3699999999999998E-2</c:v>
                </c:pt>
                <c:pt idx="1143">
                  <c:v>5.3699999999999998E-2</c:v>
                </c:pt>
                <c:pt idx="1144">
                  <c:v>5.3699999999999998E-2</c:v>
                </c:pt>
                <c:pt idx="1145">
                  <c:v>5.3699999999999998E-2</c:v>
                </c:pt>
                <c:pt idx="1146">
                  <c:v>5.3699999999999998E-2</c:v>
                </c:pt>
                <c:pt idx="1147">
                  <c:v>5.4399999999999997E-2</c:v>
                </c:pt>
                <c:pt idx="1148">
                  <c:v>5.4399999999999997E-2</c:v>
                </c:pt>
                <c:pt idx="1149">
                  <c:v>5.4399999999999997E-2</c:v>
                </c:pt>
                <c:pt idx="1150">
                  <c:v>5.4399999999999997E-2</c:v>
                </c:pt>
                <c:pt idx="1151">
                  <c:v>5.4399999999999997E-2</c:v>
                </c:pt>
                <c:pt idx="1152">
                  <c:v>5.4399999999999997E-2</c:v>
                </c:pt>
                <c:pt idx="1153">
                  <c:v>5.4399999999999997E-2</c:v>
                </c:pt>
                <c:pt idx="1154">
                  <c:v>5.4399999999999997E-2</c:v>
                </c:pt>
                <c:pt idx="1155">
                  <c:v>5.4399999999999997E-2</c:v>
                </c:pt>
                <c:pt idx="1156">
                  <c:v>5.4399999999999997E-2</c:v>
                </c:pt>
                <c:pt idx="1157">
                  <c:v>5.4399999999999997E-2</c:v>
                </c:pt>
                <c:pt idx="1158">
                  <c:v>5.4399999999999997E-2</c:v>
                </c:pt>
                <c:pt idx="1159">
                  <c:v>5.4399999999999997E-2</c:v>
                </c:pt>
                <c:pt idx="1160">
                  <c:v>5.4399999999999997E-2</c:v>
                </c:pt>
                <c:pt idx="1161">
                  <c:v>5.4399999999999997E-2</c:v>
                </c:pt>
                <c:pt idx="1162">
                  <c:v>5.5E-2</c:v>
                </c:pt>
                <c:pt idx="1163">
                  <c:v>5.5E-2</c:v>
                </c:pt>
                <c:pt idx="1164">
                  <c:v>5.5E-2</c:v>
                </c:pt>
                <c:pt idx="1165">
                  <c:v>5.5E-2</c:v>
                </c:pt>
                <c:pt idx="1166">
                  <c:v>5.5E-2</c:v>
                </c:pt>
                <c:pt idx="1167">
                  <c:v>5.5E-2</c:v>
                </c:pt>
                <c:pt idx="1168">
                  <c:v>5.5E-2</c:v>
                </c:pt>
                <c:pt idx="1169">
                  <c:v>5.5E-2</c:v>
                </c:pt>
                <c:pt idx="1170">
                  <c:v>5.5E-2</c:v>
                </c:pt>
                <c:pt idx="1171">
                  <c:v>5.5E-2</c:v>
                </c:pt>
                <c:pt idx="1172">
                  <c:v>5.5E-2</c:v>
                </c:pt>
                <c:pt idx="1173">
                  <c:v>5.5E-2</c:v>
                </c:pt>
                <c:pt idx="1174">
                  <c:v>5.5E-2</c:v>
                </c:pt>
                <c:pt idx="1175">
                  <c:v>5.5599999999999997E-2</c:v>
                </c:pt>
                <c:pt idx="1176">
                  <c:v>5.5599999999999997E-2</c:v>
                </c:pt>
                <c:pt idx="1177">
                  <c:v>5.5599999999999997E-2</c:v>
                </c:pt>
                <c:pt idx="1178">
                  <c:v>5.5599999999999997E-2</c:v>
                </c:pt>
                <c:pt idx="1179">
                  <c:v>5.5599999999999997E-2</c:v>
                </c:pt>
                <c:pt idx="1180">
                  <c:v>5.5599999999999997E-2</c:v>
                </c:pt>
                <c:pt idx="1181">
                  <c:v>5.5599999999999997E-2</c:v>
                </c:pt>
                <c:pt idx="1182">
                  <c:v>5.5599999999999997E-2</c:v>
                </c:pt>
                <c:pt idx="1183">
                  <c:v>5.5599999999999997E-2</c:v>
                </c:pt>
                <c:pt idx="1184">
                  <c:v>5.5599999999999997E-2</c:v>
                </c:pt>
                <c:pt idx="1185">
                  <c:v>5.5599999999999997E-2</c:v>
                </c:pt>
                <c:pt idx="1186">
                  <c:v>5.5599999999999997E-2</c:v>
                </c:pt>
                <c:pt idx="1187">
                  <c:v>5.5599999999999997E-2</c:v>
                </c:pt>
                <c:pt idx="1188">
                  <c:v>5.5599999999999997E-2</c:v>
                </c:pt>
                <c:pt idx="1189">
                  <c:v>5.5599999999999997E-2</c:v>
                </c:pt>
                <c:pt idx="1190">
                  <c:v>5.5599999999999997E-2</c:v>
                </c:pt>
                <c:pt idx="1191">
                  <c:v>5.5599999999999997E-2</c:v>
                </c:pt>
                <c:pt idx="1192">
                  <c:v>5.5599999999999997E-2</c:v>
                </c:pt>
                <c:pt idx="1193">
                  <c:v>5.62E-2</c:v>
                </c:pt>
                <c:pt idx="1194">
                  <c:v>5.62E-2</c:v>
                </c:pt>
                <c:pt idx="1195">
                  <c:v>5.62E-2</c:v>
                </c:pt>
                <c:pt idx="1196">
                  <c:v>5.62E-2</c:v>
                </c:pt>
                <c:pt idx="1197">
                  <c:v>5.6800000000000003E-2</c:v>
                </c:pt>
                <c:pt idx="1198">
                  <c:v>5.6800000000000003E-2</c:v>
                </c:pt>
                <c:pt idx="1199">
                  <c:v>5.6800000000000003E-2</c:v>
                </c:pt>
                <c:pt idx="1200">
                  <c:v>5.6800000000000003E-2</c:v>
                </c:pt>
                <c:pt idx="1201">
                  <c:v>5.6800000000000003E-2</c:v>
                </c:pt>
                <c:pt idx="1202">
                  <c:v>5.6800000000000003E-2</c:v>
                </c:pt>
                <c:pt idx="1203">
                  <c:v>5.6800000000000003E-2</c:v>
                </c:pt>
                <c:pt idx="1204">
                  <c:v>5.6800000000000003E-2</c:v>
                </c:pt>
                <c:pt idx="1205">
                  <c:v>5.6800000000000003E-2</c:v>
                </c:pt>
                <c:pt idx="1206">
                  <c:v>5.6800000000000003E-2</c:v>
                </c:pt>
                <c:pt idx="1207">
                  <c:v>5.6800000000000003E-2</c:v>
                </c:pt>
                <c:pt idx="1208">
                  <c:v>5.6800000000000003E-2</c:v>
                </c:pt>
                <c:pt idx="1209">
                  <c:v>5.6800000000000003E-2</c:v>
                </c:pt>
                <c:pt idx="1210">
                  <c:v>5.6800000000000003E-2</c:v>
                </c:pt>
                <c:pt idx="1211">
                  <c:v>5.6800000000000003E-2</c:v>
                </c:pt>
                <c:pt idx="1212">
                  <c:v>5.6800000000000003E-2</c:v>
                </c:pt>
                <c:pt idx="1213">
                  <c:v>5.6800000000000003E-2</c:v>
                </c:pt>
                <c:pt idx="1214">
                  <c:v>5.6800000000000003E-2</c:v>
                </c:pt>
                <c:pt idx="1215">
                  <c:v>5.6800000000000003E-2</c:v>
                </c:pt>
                <c:pt idx="1216">
                  <c:v>5.6800000000000003E-2</c:v>
                </c:pt>
                <c:pt idx="1217">
                  <c:v>5.6800000000000003E-2</c:v>
                </c:pt>
                <c:pt idx="1218">
                  <c:v>5.6800000000000003E-2</c:v>
                </c:pt>
                <c:pt idx="1219">
                  <c:v>5.6800000000000003E-2</c:v>
                </c:pt>
                <c:pt idx="1220">
                  <c:v>5.6800000000000003E-2</c:v>
                </c:pt>
                <c:pt idx="1221">
                  <c:v>5.6800000000000003E-2</c:v>
                </c:pt>
                <c:pt idx="1222">
                  <c:v>5.6800000000000003E-2</c:v>
                </c:pt>
                <c:pt idx="1223">
                  <c:v>5.6800000000000003E-2</c:v>
                </c:pt>
                <c:pt idx="1224">
                  <c:v>5.6800000000000003E-2</c:v>
                </c:pt>
                <c:pt idx="1225">
                  <c:v>5.6800000000000003E-2</c:v>
                </c:pt>
                <c:pt idx="1226">
                  <c:v>5.6800000000000003E-2</c:v>
                </c:pt>
                <c:pt idx="1227">
                  <c:v>5.6800000000000003E-2</c:v>
                </c:pt>
                <c:pt idx="1228">
                  <c:v>5.6800000000000003E-2</c:v>
                </c:pt>
                <c:pt idx="1229">
                  <c:v>5.6800000000000003E-2</c:v>
                </c:pt>
                <c:pt idx="1230">
                  <c:v>5.6800000000000003E-2</c:v>
                </c:pt>
                <c:pt idx="1231">
                  <c:v>5.6800000000000003E-2</c:v>
                </c:pt>
                <c:pt idx="1232">
                  <c:v>5.6800000000000003E-2</c:v>
                </c:pt>
                <c:pt idx="1233">
                  <c:v>5.6800000000000003E-2</c:v>
                </c:pt>
                <c:pt idx="1234">
                  <c:v>5.6800000000000003E-2</c:v>
                </c:pt>
                <c:pt idx="1235">
                  <c:v>5.6800000000000003E-2</c:v>
                </c:pt>
                <c:pt idx="1236">
                  <c:v>5.6800000000000003E-2</c:v>
                </c:pt>
                <c:pt idx="1237">
                  <c:v>5.6800000000000003E-2</c:v>
                </c:pt>
                <c:pt idx="1238">
                  <c:v>5.6800000000000003E-2</c:v>
                </c:pt>
                <c:pt idx="1239">
                  <c:v>5.6800000000000003E-2</c:v>
                </c:pt>
                <c:pt idx="1240">
                  <c:v>5.7500000000000002E-2</c:v>
                </c:pt>
                <c:pt idx="1241">
                  <c:v>5.7500000000000002E-2</c:v>
                </c:pt>
                <c:pt idx="1242">
                  <c:v>5.7500000000000002E-2</c:v>
                </c:pt>
                <c:pt idx="1243">
                  <c:v>5.7500000000000002E-2</c:v>
                </c:pt>
                <c:pt idx="1244">
                  <c:v>5.7500000000000002E-2</c:v>
                </c:pt>
                <c:pt idx="1245">
                  <c:v>5.7500000000000002E-2</c:v>
                </c:pt>
                <c:pt idx="1246">
                  <c:v>5.7500000000000002E-2</c:v>
                </c:pt>
                <c:pt idx="1247">
                  <c:v>5.7500000000000002E-2</c:v>
                </c:pt>
                <c:pt idx="1248">
                  <c:v>5.7500000000000002E-2</c:v>
                </c:pt>
                <c:pt idx="1249">
                  <c:v>5.7500000000000002E-2</c:v>
                </c:pt>
                <c:pt idx="1250">
                  <c:v>5.7500000000000002E-2</c:v>
                </c:pt>
                <c:pt idx="1251">
                  <c:v>5.7500000000000002E-2</c:v>
                </c:pt>
                <c:pt idx="1252">
                  <c:v>5.7500000000000002E-2</c:v>
                </c:pt>
                <c:pt idx="1253">
                  <c:v>5.7500000000000002E-2</c:v>
                </c:pt>
                <c:pt idx="1254">
                  <c:v>5.7500000000000002E-2</c:v>
                </c:pt>
                <c:pt idx="1255">
                  <c:v>5.7500000000000002E-2</c:v>
                </c:pt>
                <c:pt idx="1256">
                  <c:v>5.8099999999999999E-2</c:v>
                </c:pt>
                <c:pt idx="1257">
                  <c:v>5.8700000000000002E-2</c:v>
                </c:pt>
                <c:pt idx="1258">
                  <c:v>5.8700000000000002E-2</c:v>
                </c:pt>
                <c:pt idx="1259">
                  <c:v>5.8700000000000002E-2</c:v>
                </c:pt>
                <c:pt idx="1260">
                  <c:v>5.9299999999999999E-2</c:v>
                </c:pt>
                <c:pt idx="1261">
                  <c:v>0.06</c:v>
                </c:pt>
                <c:pt idx="1262">
                  <c:v>0.06</c:v>
                </c:pt>
                <c:pt idx="1263">
                  <c:v>0.06</c:v>
                </c:pt>
                <c:pt idx="1264">
                  <c:v>6.0600000000000001E-2</c:v>
                </c:pt>
                <c:pt idx="1265">
                  <c:v>6.0600000000000001E-2</c:v>
                </c:pt>
                <c:pt idx="1266">
                  <c:v>6.0600000000000001E-2</c:v>
                </c:pt>
                <c:pt idx="1267">
                  <c:v>6.0600000000000001E-2</c:v>
                </c:pt>
                <c:pt idx="1268">
                  <c:v>6.0600000000000001E-2</c:v>
                </c:pt>
                <c:pt idx="1269">
                  <c:v>6.0600000000000001E-2</c:v>
                </c:pt>
                <c:pt idx="1270">
                  <c:v>6.0600000000000001E-2</c:v>
                </c:pt>
                <c:pt idx="1271">
                  <c:v>6.0600000000000001E-2</c:v>
                </c:pt>
                <c:pt idx="1272">
                  <c:v>6.0600000000000001E-2</c:v>
                </c:pt>
                <c:pt idx="1273">
                  <c:v>6.0600000000000001E-2</c:v>
                </c:pt>
                <c:pt idx="1274">
                  <c:v>6.0600000000000001E-2</c:v>
                </c:pt>
                <c:pt idx="1275">
                  <c:v>6.0600000000000001E-2</c:v>
                </c:pt>
                <c:pt idx="1276">
                  <c:v>6.0600000000000001E-2</c:v>
                </c:pt>
                <c:pt idx="1277">
                  <c:v>6.1199999999999997E-2</c:v>
                </c:pt>
                <c:pt idx="1278">
                  <c:v>6.1199999999999997E-2</c:v>
                </c:pt>
                <c:pt idx="1279">
                  <c:v>6.1199999999999997E-2</c:v>
                </c:pt>
                <c:pt idx="1280">
                  <c:v>6.1199999999999997E-2</c:v>
                </c:pt>
                <c:pt idx="1281">
                  <c:v>6.1199999999999997E-2</c:v>
                </c:pt>
                <c:pt idx="1282">
                  <c:v>6.1199999999999997E-2</c:v>
                </c:pt>
                <c:pt idx="1283">
                  <c:v>6.1199999999999997E-2</c:v>
                </c:pt>
                <c:pt idx="1284">
                  <c:v>6.1199999999999997E-2</c:v>
                </c:pt>
                <c:pt idx="1285">
                  <c:v>6.1199999999999997E-2</c:v>
                </c:pt>
                <c:pt idx="1286">
                  <c:v>6.1199999999999997E-2</c:v>
                </c:pt>
                <c:pt idx="1287">
                  <c:v>6.1199999999999997E-2</c:v>
                </c:pt>
                <c:pt idx="1288">
                  <c:v>6.1199999999999997E-2</c:v>
                </c:pt>
                <c:pt idx="1289">
                  <c:v>6.1800000000000001E-2</c:v>
                </c:pt>
                <c:pt idx="1290">
                  <c:v>6.1800000000000001E-2</c:v>
                </c:pt>
                <c:pt idx="1291">
                  <c:v>6.1800000000000001E-2</c:v>
                </c:pt>
                <c:pt idx="1292">
                  <c:v>6.1800000000000001E-2</c:v>
                </c:pt>
                <c:pt idx="1293">
                  <c:v>6.1800000000000001E-2</c:v>
                </c:pt>
                <c:pt idx="1294">
                  <c:v>6.1800000000000001E-2</c:v>
                </c:pt>
                <c:pt idx="1295">
                  <c:v>6.1800000000000001E-2</c:v>
                </c:pt>
                <c:pt idx="1296">
                  <c:v>6.1800000000000001E-2</c:v>
                </c:pt>
                <c:pt idx="1297">
                  <c:v>6.1800000000000001E-2</c:v>
                </c:pt>
                <c:pt idx="1298">
                  <c:v>6.1800000000000001E-2</c:v>
                </c:pt>
                <c:pt idx="1299">
                  <c:v>6.1800000000000001E-2</c:v>
                </c:pt>
                <c:pt idx="1300">
                  <c:v>6.1800000000000001E-2</c:v>
                </c:pt>
                <c:pt idx="1301">
                  <c:v>6.1800000000000001E-2</c:v>
                </c:pt>
                <c:pt idx="1302">
                  <c:v>6.1800000000000001E-2</c:v>
                </c:pt>
                <c:pt idx="1303">
                  <c:v>6.1800000000000001E-2</c:v>
                </c:pt>
                <c:pt idx="1304">
                  <c:v>6.1800000000000001E-2</c:v>
                </c:pt>
                <c:pt idx="1305">
                  <c:v>6.1800000000000001E-2</c:v>
                </c:pt>
                <c:pt idx="1306">
                  <c:v>6.1800000000000001E-2</c:v>
                </c:pt>
                <c:pt idx="1307">
                  <c:v>6.1800000000000001E-2</c:v>
                </c:pt>
                <c:pt idx="1308">
                  <c:v>6.1800000000000001E-2</c:v>
                </c:pt>
                <c:pt idx="1309">
                  <c:v>6.1800000000000001E-2</c:v>
                </c:pt>
                <c:pt idx="1310">
                  <c:v>6.1800000000000001E-2</c:v>
                </c:pt>
                <c:pt idx="1311">
                  <c:v>6.1800000000000001E-2</c:v>
                </c:pt>
                <c:pt idx="1312">
                  <c:v>6.1800000000000001E-2</c:v>
                </c:pt>
                <c:pt idx="1313">
                  <c:v>6.1800000000000001E-2</c:v>
                </c:pt>
                <c:pt idx="1314">
                  <c:v>6.1800000000000001E-2</c:v>
                </c:pt>
                <c:pt idx="1315">
                  <c:v>6.1800000000000001E-2</c:v>
                </c:pt>
                <c:pt idx="1316">
                  <c:v>6.1800000000000001E-2</c:v>
                </c:pt>
                <c:pt idx="1317">
                  <c:v>6.1800000000000001E-2</c:v>
                </c:pt>
                <c:pt idx="1318">
                  <c:v>6.1800000000000001E-2</c:v>
                </c:pt>
                <c:pt idx="1319">
                  <c:v>6.1800000000000001E-2</c:v>
                </c:pt>
                <c:pt idx="1320">
                  <c:v>6.1800000000000001E-2</c:v>
                </c:pt>
                <c:pt idx="1321">
                  <c:v>6.25E-2</c:v>
                </c:pt>
                <c:pt idx="1322">
                  <c:v>6.25E-2</c:v>
                </c:pt>
                <c:pt idx="1323">
                  <c:v>6.25E-2</c:v>
                </c:pt>
                <c:pt idx="1324">
                  <c:v>6.25E-2</c:v>
                </c:pt>
                <c:pt idx="1325">
                  <c:v>6.25E-2</c:v>
                </c:pt>
                <c:pt idx="1326">
                  <c:v>6.25E-2</c:v>
                </c:pt>
                <c:pt idx="1327">
                  <c:v>6.25E-2</c:v>
                </c:pt>
                <c:pt idx="1328">
                  <c:v>6.25E-2</c:v>
                </c:pt>
                <c:pt idx="1329">
                  <c:v>6.25E-2</c:v>
                </c:pt>
                <c:pt idx="1330">
                  <c:v>6.25E-2</c:v>
                </c:pt>
                <c:pt idx="1331">
                  <c:v>6.3100000000000003E-2</c:v>
                </c:pt>
                <c:pt idx="1332">
                  <c:v>6.3100000000000003E-2</c:v>
                </c:pt>
                <c:pt idx="1333">
                  <c:v>6.3100000000000003E-2</c:v>
                </c:pt>
                <c:pt idx="1334">
                  <c:v>6.3100000000000003E-2</c:v>
                </c:pt>
                <c:pt idx="1335">
                  <c:v>6.3100000000000003E-2</c:v>
                </c:pt>
                <c:pt idx="1336">
                  <c:v>6.3700000000000007E-2</c:v>
                </c:pt>
                <c:pt idx="1337">
                  <c:v>6.3700000000000007E-2</c:v>
                </c:pt>
                <c:pt idx="1338">
                  <c:v>6.3700000000000007E-2</c:v>
                </c:pt>
                <c:pt idx="1339">
                  <c:v>6.3700000000000007E-2</c:v>
                </c:pt>
                <c:pt idx="1340">
                  <c:v>6.3700000000000007E-2</c:v>
                </c:pt>
                <c:pt idx="1341">
                  <c:v>6.3700000000000007E-2</c:v>
                </c:pt>
                <c:pt idx="1342">
                  <c:v>6.3700000000000007E-2</c:v>
                </c:pt>
                <c:pt idx="1343">
                  <c:v>6.3700000000000007E-2</c:v>
                </c:pt>
                <c:pt idx="1344">
                  <c:v>6.3700000000000007E-2</c:v>
                </c:pt>
                <c:pt idx="1345">
                  <c:v>6.3700000000000007E-2</c:v>
                </c:pt>
                <c:pt idx="1346">
                  <c:v>6.4299999999999996E-2</c:v>
                </c:pt>
                <c:pt idx="1347">
                  <c:v>6.5000000000000002E-2</c:v>
                </c:pt>
                <c:pt idx="1348">
                  <c:v>6.5000000000000002E-2</c:v>
                </c:pt>
                <c:pt idx="1349">
                  <c:v>6.5000000000000002E-2</c:v>
                </c:pt>
                <c:pt idx="1350">
                  <c:v>6.5000000000000002E-2</c:v>
                </c:pt>
                <c:pt idx="1351">
                  <c:v>6.5000000000000002E-2</c:v>
                </c:pt>
                <c:pt idx="1352">
                  <c:v>6.5000000000000002E-2</c:v>
                </c:pt>
                <c:pt idx="1353">
                  <c:v>6.5000000000000002E-2</c:v>
                </c:pt>
                <c:pt idx="1354">
                  <c:v>6.5000000000000002E-2</c:v>
                </c:pt>
                <c:pt idx="1355">
                  <c:v>6.5000000000000002E-2</c:v>
                </c:pt>
                <c:pt idx="1356">
                  <c:v>6.5000000000000002E-2</c:v>
                </c:pt>
                <c:pt idx="1357">
                  <c:v>6.5000000000000002E-2</c:v>
                </c:pt>
                <c:pt idx="1358">
                  <c:v>6.5000000000000002E-2</c:v>
                </c:pt>
                <c:pt idx="1359">
                  <c:v>6.5000000000000002E-2</c:v>
                </c:pt>
                <c:pt idx="1360">
                  <c:v>6.5000000000000002E-2</c:v>
                </c:pt>
                <c:pt idx="1361">
                  <c:v>6.5000000000000002E-2</c:v>
                </c:pt>
                <c:pt idx="1362">
                  <c:v>6.5600000000000006E-2</c:v>
                </c:pt>
                <c:pt idx="1363">
                  <c:v>6.5600000000000006E-2</c:v>
                </c:pt>
                <c:pt idx="1364">
                  <c:v>6.5600000000000006E-2</c:v>
                </c:pt>
                <c:pt idx="1365">
                  <c:v>6.5600000000000006E-2</c:v>
                </c:pt>
                <c:pt idx="1366">
                  <c:v>6.5600000000000006E-2</c:v>
                </c:pt>
                <c:pt idx="1367">
                  <c:v>6.5600000000000006E-2</c:v>
                </c:pt>
                <c:pt idx="1368">
                  <c:v>6.5600000000000006E-2</c:v>
                </c:pt>
                <c:pt idx="1369">
                  <c:v>6.5600000000000006E-2</c:v>
                </c:pt>
                <c:pt idx="1370">
                  <c:v>6.5600000000000006E-2</c:v>
                </c:pt>
                <c:pt idx="1371">
                  <c:v>6.5600000000000006E-2</c:v>
                </c:pt>
                <c:pt idx="1372">
                  <c:v>6.5600000000000006E-2</c:v>
                </c:pt>
                <c:pt idx="1373">
                  <c:v>6.5600000000000006E-2</c:v>
                </c:pt>
                <c:pt idx="1374">
                  <c:v>6.6199999999999995E-2</c:v>
                </c:pt>
                <c:pt idx="1375">
                  <c:v>6.6199999999999995E-2</c:v>
                </c:pt>
                <c:pt idx="1376">
                  <c:v>6.6199999999999995E-2</c:v>
                </c:pt>
                <c:pt idx="1377">
                  <c:v>6.6199999999999995E-2</c:v>
                </c:pt>
                <c:pt idx="1378">
                  <c:v>6.6199999999999995E-2</c:v>
                </c:pt>
                <c:pt idx="1379">
                  <c:v>6.6199999999999995E-2</c:v>
                </c:pt>
                <c:pt idx="1380">
                  <c:v>6.6199999999999995E-2</c:v>
                </c:pt>
                <c:pt idx="1381">
                  <c:v>6.6199999999999995E-2</c:v>
                </c:pt>
                <c:pt idx="1382">
                  <c:v>6.6199999999999995E-2</c:v>
                </c:pt>
                <c:pt idx="1383">
                  <c:v>6.6799999999999998E-2</c:v>
                </c:pt>
                <c:pt idx="1384">
                  <c:v>6.7500000000000004E-2</c:v>
                </c:pt>
                <c:pt idx="1385">
                  <c:v>6.7500000000000004E-2</c:v>
                </c:pt>
                <c:pt idx="1386">
                  <c:v>6.7500000000000004E-2</c:v>
                </c:pt>
                <c:pt idx="1387">
                  <c:v>6.7500000000000004E-2</c:v>
                </c:pt>
                <c:pt idx="1388">
                  <c:v>6.7500000000000004E-2</c:v>
                </c:pt>
                <c:pt idx="1389">
                  <c:v>6.7500000000000004E-2</c:v>
                </c:pt>
                <c:pt idx="1390">
                  <c:v>6.7500000000000004E-2</c:v>
                </c:pt>
                <c:pt idx="1391">
                  <c:v>6.7500000000000004E-2</c:v>
                </c:pt>
                <c:pt idx="1392">
                  <c:v>6.7500000000000004E-2</c:v>
                </c:pt>
                <c:pt idx="1393">
                  <c:v>6.7500000000000004E-2</c:v>
                </c:pt>
                <c:pt idx="1394">
                  <c:v>6.7500000000000004E-2</c:v>
                </c:pt>
                <c:pt idx="1395">
                  <c:v>6.7500000000000004E-2</c:v>
                </c:pt>
                <c:pt idx="1396">
                  <c:v>6.7500000000000004E-2</c:v>
                </c:pt>
                <c:pt idx="1397">
                  <c:v>6.7500000000000004E-2</c:v>
                </c:pt>
                <c:pt idx="1398">
                  <c:v>6.7500000000000004E-2</c:v>
                </c:pt>
                <c:pt idx="1399">
                  <c:v>6.7500000000000004E-2</c:v>
                </c:pt>
                <c:pt idx="1400">
                  <c:v>6.7500000000000004E-2</c:v>
                </c:pt>
                <c:pt idx="1401">
                  <c:v>6.7500000000000004E-2</c:v>
                </c:pt>
                <c:pt idx="1402">
                  <c:v>6.7500000000000004E-2</c:v>
                </c:pt>
                <c:pt idx="1403">
                  <c:v>6.7500000000000004E-2</c:v>
                </c:pt>
                <c:pt idx="1404">
                  <c:v>6.7500000000000004E-2</c:v>
                </c:pt>
                <c:pt idx="1405">
                  <c:v>6.7500000000000004E-2</c:v>
                </c:pt>
                <c:pt idx="1406">
                  <c:v>6.7500000000000004E-2</c:v>
                </c:pt>
                <c:pt idx="1407">
                  <c:v>6.7500000000000004E-2</c:v>
                </c:pt>
                <c:pt idx="1408">
                  <c:v>6.8099999999999994E-2</c:v>
                </c:pt>
                <c:pt idx="1409">
                  <c:v>6.8099999999999994E-2</c:v>
                </c:pt>
                <c:pt idx="1410">
                  <c:v>6.8099999999999994E-2</c:v>
                </c:pt>
                <c:pt idx="1411">
                  <c:v>6.8099999999999994E-2</c:v>
                </c:pt>
                <c:pt idx="1412">
                  <c:v>6.8099999999999994E-2</c:v>
                </c:pt>
                <c:pt idx="1413">
                  <c:v>6.8099999999999994E-2</c:v>
                </c:pt>
                <c:pt idx="1414">
                  <c:v>6.8099999999999994E-2</c:v>
                </c:pt>
                <c:pt idx="1415">
                  <c:v>6.8099999999999994E-2</c:v>
                </c:pt>
                <c:pt idx="1416">
                  <c:v>6.8699999999999997E-2</c:v>
                </c:pt>
                <c:pt idx="1417">
                  <c:v>6.8699999999999997E-2</c:v>
                </c:pt>
                <c:pt idx="1418">
                  <c:v>6.8699999999999997E-2</c:v>
                </c:pt>
                <c:pt idx="1419">
                  <c:v>6.8699999999999997E-2</c:v>
                </c:pt>
                <c:pt idx="1420">
                  <c:v>6.8699999999999997E-2</c:v>
                </c:pt>
                <c:pt idx="1421">
                  <c:v>6.8699999999999997E-2</c:v>
                </c:pt>
                <c:pt idx="1422">
                  <c:v>6.8699999999999997E-2</c:v>
                </c:pt>
                <c:pt idx="1423">
                  <c:v>6.93E-2</c:v>
                </c:pt>
                <c:pt idx="1424">
                  <c:v>6.93E-2</c:v>
                </c:pt>
                <c:pt idx="1425">
                  <c:v>6.93E-2</c:v>
                </c:pt>
                <c:pt idx="1426">
                  <c:v>6.93E-2</c:v>
                </c:pt>
                <c:pt idx="1427">
                  <c:v>6.93E-2</c:v>
                </c:pt>
                <c:pt idx="1428">
                  <c:v>6.93E-2</c:v>
                </c:pt>
                <c:pt idx="1429">
                  <c:v>6.93E-2</c:v>
                </c:pt>
                <c:pt idx="1430">
                  <c:v>7.0000000000000007E-2</c:v>
                </c:pt>
                <c:pt idx="1431">
                  <c:v>7.0000000000000007E-2</c:v>
                </c:pt>
                <c:pt idx="1432">
                  <c:v>7.0000000000000007E-2</c:v>
                </c:pt>
                <c:pt idx="1433">
                  <c:v>7.0000000000000007E-2</c:v>
                </c:pt>
                <c:pt idx="1434">
                  <c:v>7.0000000000000007E-2</c:v>
                </c:pt>
                <c:pt idx="1435">
                  <c:v>7.0000000000000007E-2</c:v>
                </c:pt>
                <c:pt idx="1436">
                  <c:v>7.0000000000000007E-2</c:v>
                </c:pt>
                <c:pt idx="1437">
                  <c:v>7.0000000000000007E-2</c:v>
                </c:pt>
                <c:pt idx="1438">
                  <c:v>7.0599999999999996E-2</c:v>
                </c:pt>
                <c:pt idx="1439">
                  <c:v>7.0599999999999996E-2</c:v>
                </c:pt>
                <c:pt idx="1440">
                  <c:v>7.0599999999999996E-2</c:v>
                </c:pt>
                <c:pt idx="1441">
                  <c:v>7.1199999999999999E-2</c:v>
                </c:pt>
                <c:pt idx="1442">
                  <c:v>7.1800000000000003E-2</c:v>
                </c:pt>
                <c:pt idx="1443">
                  <c:v>7.1800000000000003E-2</c:v>
                </c:pt>
                <c:pt idx="1444">
                  <c:v>7.1800000000000003E-2</c:v>
                </c:pt>
                <c:pt idx="1445">
                  <c:v>7.1800000000000003E-2</c:v>
                </c:pt>
                <c:pt idx="1446">
                  <c:v>7.1800000000000003E-2</c:v>
                </c:pt>
                <c:pt idx="1447">
                  <c:v>7.1800000000000003E-2</c:v>
                </c:pt>
                <c:pt idx="1448">
                  <c:v>7.2499999999999995E-2</c:v>
                </c:pt>
                <c:pt idx="1449">
                  <c:v>7.2499999999999995E-2</c:v>
                </c:pt>
                <c:pt idx="1450">
                  <c:v>7.2499999999999995E-2</c:v>
                </c:pt>
                <c:pt idx="1451">
                  <c:v>7.2499999999999995E-2</c:v>
                </c:pt>
                <c:pt idx="1452">
                  <c:v>7.2499999999999995E-2</c:v>
                </c:pt>
                <c:pt idx="1453">
                  <c:v>7.2499999999999995E-2</c:v>
                </c:pt>
                <c:pt idx="1454">
                  <c:v>7.2499999999999995E-2</c:v>
                </c:pt>
                <c:pt idx="1455">
                  <c:v>7.2499999999999995E-2</c:v>
                </c:pt>
                <c:pt idx="1456">
                  <c:v>7.2499999999999995E-2</c:v>
                </c:pt>
                <c:pt idx="1457">
                  <c:v>7.2499999999999995E-2</c:v>
                </c:pt>
                <c:pt idx="1458">
                  <c:v>7.2499999999999995E-2</c:v>
                </c:pt>
                <c:pt idx="1459">
                  <c:v>7.3099999999999998E-2</c:v>
                </c:pt>
                <c:pt idx="1460">
                  <c:v>7.3099999999999998E-2</c:v>
                </c:pt>
                <c:pt idx="1461">
                  <c:v>7.3099999999999998E-2</c:v>
                </c:pt>
                <c:pt idx="1462">
                  <c:v>7.3099999999999998E-2</c:v>
                </c:pt>
                <c:pt idx="1463">
                  <c:v>7.3099999999999998E-2</c:v>
                </c:pt>
                <c:pt idx="1464">
                  <c:v>7.3700000000000002E-2</c:v>
                </c:pt>
                <c:pt idx="1465">
                  <c:v>7.3700000000000002E-2</c:v>
                </c:pt>
                <c:pt idx="1466">
                  <c:v>7.3700000000000002E-2</c:v>
                </c:pt>
                <c:pt idx="1467">
                  <c:v>7.3700000000000002E-2</c:v>
                </c:pt>
                <c:pt idx="1468">
                  <c:v>7.3700000000000002E-2</c:v>
                </c:pt>
                <c:pt idx="1469">
                  <c:v>7.3700000000000002E-2</c:v>
                </c:pt>
                <c:pt idx="1470">
                  <c:v>7.3700000000000002E-2</c:v>
                </c:pt>
                <c:pt idx="1471">
                  <c:v>7.3700000000000002E-2</c:v>
                </c:pt>
                <c:pt idx="1472">
                  <c:v>7.3700000000000002E-2</c:v>
                </c:pt>
                <c:pt idx="1473">
                  <c:v>7.3700000000000002E-2</c:v>
                </c:pt>
                <c:pt idx="1474">
                  <c:v>7.3700000000000002E-2</c:v>
                </c:pt>
                <c:pt idx="1475">
                  <c:v>7.3700000000000002E-2</c:v>
                </c:pt>
                <c:pt idx="1476">
                  <c:v>7.3700000000000002E-2</c:v>
                </c:pt>
                <c:pt idx="1477">
                  <c:v>7.4399999999999994E-2</c:v>
                </c:pt>
                <c:pt idx="1478">
                  <c:v>7.4399999999999994E-2</c:v>
                </c:pt>
                <c:pt idx="1479">
                  <c:v>7.4399999999999994E-2</c:v>
                </c:pt>
                <c:pt idx="1480">
                  <c:v>7.4399999999999994E-2</c:v>
                </c:pt>
                <c:pt idx="1481">
                  <c:v>7.4399999999999994E-2</c:v>
                </c:pt>
                <c:pt idx="1482">
                  <c:v>7.4399999999999994E-2</c:v>
                </c:pt>
                <c:pt idx="1483">
                  <c:v>7.4399999999999994E-2</c:v>
                </c:pt>
                <c:pt idx="1484">
                  <c:v>7.4399999999999994E-2</c:v>
                </c:pt>
                <c:pt idx="1485">
                  <c:v>7.4399999999999994E-2</c:v>
                </c:pt>
                <c:pt idx="1486">
                  <c:v>7.4399999999999994E-2</c:v>
                </c:pt>
                <c:pt idx="1487">
                  <c:v>7.4999999999999997E-2</c:v>
                </c:pt>
                <c:pt idx="1488">
                  <c:v>7.4999999999999997E-2</c:v>
                </c:pt>
                <c:pt idx="1489">
                  <c:v>7.4999999999999997E-2</c:v>
                </c:pt>
                <c:pt idx="1490">
                  <c:v>7.4999999999999997E-2</c:v>
                </c:pt>
                <c:pt idx="1491">
                  <c:v>7.4999999999999997E-2</c:v>
                </c:pt>
                <c:pt idx="1492">
                  <c:v>7.4999999999999997E-2</c:v>
                </c:pt>
                <c:pt idx="1493">
                  <c:v>7.4999999999999997E-2</c:v>
                </c:pt>
                <c:pt idx="1494">
                  <c:v>7.4999999999999997E-2</c:v>
                </c:pt>
                <c:pt idx="1495">
                  <c:v>7.4999999999999997E-2</c:v>
                </c:pt>
                <c:pt idx="1496">
                  <c:v>7.4999999999999997E-2</c:v>
                </c:pt>
                <c:pt idx="1497">
                  <c:v>7.4999999999999997E-2</c:v>
                </c:pt>
                <c:pt idx="1498">
                  <c:v>7.4999999999999997E-2</c:v>
                </c:pt>
                <c:pt idx="1499">
                  <c:v>7.4999999999999997E-2</c:v>
                </c:pt>
                <c:pt idx="1500">
                  <c:v>7.4999999999999997E-2</c:v>
                </c:pt>
                <c:pt idx="1501">
                  <c:v>7.4999999999999997E-2</c:v>
                </c:pt>
                <c:pt idx="1502">
                  <c:v>7.4999999999999997E-2</c:v>
                </c:pt>
                <c:pt idx="1503">
                  <c:v>7.4999999999999997E-2</c:v>
                </c:pt>
                <c:pt idx="1504">
                  <c:v>7.4999999999999997E-2</c:v>
                </c:pt>
                <c:pt idx="1505">
                  <c:v>7.4999999999999997E-2</c:v>
                </c:pt>
                <c:pt idx="1506">
                  <c:v>7.4999999999999997E-2</c:v>
                </c:pt>
                <c:pt idx="1507">
                  <c:v>7.4999999999999997E-2</c:v>
                </c:pt>
                <c:pt idx="1508">
                  <c:v>7.4999999999999997E-2</c:v>
                </c:pt>
                <c:pt idx="1509">
                  <c:v>7.4999999999999997E-2</c:v>
                </c:pt>
                <c:pt idx="1510">
                  <c:v>7.4999999999999997E-2</c:v>
                </c:pt>
                <c:pt idx="1511">
                  <c:v>7.4999999999999997E-2</c:v>
                </c:pt>
                <c:pt idx="1512">
                  <c:v>7.4999999999999997E-2</c:v>
                </c:pt>
                <c:pt idx="1513">
                  <c:v>7.4999999999999997E-2</c:v>
                </c:pt>
                <c:pt idx="1514">
                  <c:v>7.4999999999999997E-2</c:v>
                </c:pt>
                <c:pt idx="1515">
                  <c:v>7.4999999999999997E-2</c:v>
                </c:pt>
                <c:pt idx="1516">
                  <c:v>7.4999999999999997E-2</c:v>
                </c:pt>
                <c:pt idx="1517">
                  <c:v>7.4999999999999997E-2</c:v>
                </c:pt>
                <c:pt idx="1518">
                  <c:v>7.5600000000000001E-2</c:v>
                </c:pt>
                <c:pt idx="1519">
                  <c:v>7.5600000000000001E-2</c:v>
                </c:pt>
                <c:pt idx="1520">
                  <c:v>7.5600000000000001E-2</c:v>
                </c:pt>
                <c:pt idx="1521">
                  <c:v>7.5600000000000001E-2</c:v>
                </c:pt>
                <c:pt idx="1522">
                  <c:v>7.5600000000000001E-2</c:v>
                </c:pt>
                <c:pt idx="1523">
                  <c:v>7.5600000000000001E-2</c:v>
                </c:pt>
                <c:pt idx="1524">
                  <c:v>7.5600000000000001E-2</c:v>
                </c:pt>
                <c:pt idx="1525">
                  <c:v>7.5600000000000001E-2</c:v>
                </c:pt>
                <c:pt idx="1526">
                  <c:v>7.5600000000000001E-2</c:v>
                </c:pt>
                <c:pt idx="1527">
                  <c:v>7.5600000000000001E-2</c:v>
                </c:pt>
                <c:pt idx="1528">
                  <c:v>7.5600000000000001E-2</c:v>
                </c:pt>
                <c:pt idx="1529">
                  <c:v>7.5600000000000001E-2</c:v>
                </c:pt>
                <c:pt idx="1530">
                  <c:v>7.5600000000000001E-2</c:v>
                </c:pt>
                <c:pt idx="1531">
                  <c:v>7.5600000000000001E-2</c:v>
                </c:pt>
                <c:pt idx="1532">
                  <c:v>7.6300000000000007E-2</c:v>
                </c:pt>
                <c:pt idx="1533">
                  <c:v>7.6300000000000007E-2</c:v>
                </c:pt>
                <c:pt idx="1534">
                  <c:v>7.6300000000000007E-2</c:v>
                </c:pt>
                <c:pt idx="1535">
                  <c:v>7.6300000000000007E-2</c:v>
                </c:pt>
                <c:pt idx="1536">
                  <c:v>7.6300000000000007E-2</c:v>
                </c:pt>
                <c:pt idx="1537">
                  <c:v>7.6300000000000007E-2</c:v>
                </c:pt>
                <c:pt idx="1538">
                  <c:v>7.6300000000000007E-2</c:v>
                </c:pt>
                <c:pt idx="1539">
                  <c:v>7.6300000000000007E-2</c:v>
                </c:pt>
                <c:pt idx="1540">
                  <c:v>7.6300000000000007E-2</c:v>
                </c:pt>
                <c:pt idx="1541">
                  <c:v>7.6300000000000007E-2</c:v>
                </c:pt>
                <c:pt idx="1542">
                  <c:v>7.6300000000000007E-2</c:v>
                </c:pt>
                <c:pt idx="1543">
                  <c:v>7.6300000000000007E-2</c:v>
                </c:pt>
                <c:pt idx="1544">
                  <c:v>7.7600000000000002E-2</c:v>
                </c:pt>
                <c:pt idx="1545">
                  <c:v>7.7600000000000002E-2</c:v>
                </c:pt>
                <c:pt idx="1546">
                  <c:v>7.7600000000000002E-2</c:v>
                </c:pt>
                <c:pt idx="1547">
                  <c:v>7.8200000000000006E-2</c:v>
                </c:pt>
                <c:pt idx="1548">
                  <c:v>7.8200000000000006E-2</c:v>
                </c:pt>
                <c:pt idx="1549">
                  <c:v>7.8200000000000006E-2</c:v>
                </c:pt>
                <c:pt idx="1550">
                  <c:v>7.8200000000000006E-2</c:v>
                </c:pt>
                <c:pt idx="1551">
                  <c:v>7.8200000000000006E-2</c:v>
                </c:pt>
                <c:pt idx="1552">
                  <c:v>7.8200000000000006E-2</c:v>
                </c:pt>
                <c:pt idx="1553">
                  <c:v>7.8200000000000006E-2</c:v>
                </c:pt>
                <c:pt idx="1554">
                  <c:v>7.8200000000000006E-2</c:v>
                </c:pt>
                <c:pt idx="1555">
                  <c:v>7.8200000000000006E-2</c:v>
                </c:pt>
                <c:pt idx="1556">
                  <c:v>7.8200000000000006E-2</c:v>
                </c:pt>
                <c:pt idx="1557">
                  <c:v>7.8200000000000006E-2</c:v>
                </c:pt>
                <c:pt idx="1558">
                  <c:v>7.8200000000000006E-2</c:v>
                </c:pt>
                <c:pt idx="1559">
                  <c:v>7.8200000000000006E-2</c:v>
                </c:pt>
                <c:pt idx="1560">
                  <c:v>7.8200000000000006E-2</c:v>
                </c:pt>
                <c:pt idx="1561">
                  <c:v>7.8200000000000006E-2</c:v>
                </c:pt>
                <c:pt idx="1562">
                  <c:v>7.8200000000000006E-2</c:v>
                </c:pt>
                <c:pt idx="1563">
                  <c:v>7.8899999999999998E-2</c:v>
                </c:pt>
                <c:pt idx="1564">
                  <c:v>7.9500000000000001E-2</c:v>
                </c:pt>
                <c:pt idx="1565">
                  <c:v>7.9500000000000001E-2</c:v>
                </c:pt>
                <c:pt idx="1566">
                  <c:v>7.9500000000000001E-2</c:v>
                </c:pt>
                <c:pt idx="1567">
                  <c:v>7.9500000000000001E-2</c:v>
                </c:pt>
                <c:pt idx="1568">
                  <c:v>7.9500000000000001E-2</c:v>
                </c:pt>
                <c:pt idx="1569">
                  <c:v>7.9500000000000001E-2</c:v>
                </c:pt>
                <c:pt idx="1570">
                  <c:v>8.0199999999999994E-2</c:v>
                </c:pt>
                <c:pt idx="1571">
                  <c:v>8.0199999999999994E-2</c:v>
                </c:pt>
                <c:pt idx="1572">
                  <c:v>8.0199999999999994E-2</c:v>
                </c:pt>
                <c:pt idx="1573">
                  <c:v>8.0199999999999994E-2</c:v>
                </c:pt>
                <c:pt idx="1574">
                  <c:v>8.0199999999999994E-2</c:v>
                </c:pt>
                <c:pt idx="1575">
                  <c:v>8.0199999999999994E-2</c:v>
                </c:pt>
                <c:pt idx="1576">
                  <c:v>8.0199999999999994E-2</c:v>
                </c:pt>
                <c:pt idx="1577">
                  <c:v>8.0199999999999994E-2</c:v>
                </c:pt>
                <c:pt idx="1578">
                  <c:v>8.0199999999999994E-2</c:v>
                </c:pt>
                <c:pt idx="1579">
                  <c:v>8.0199999999999994E-2</c:v>
                </c:pt>
                <c:pt idx="1580">
                  <c:v>8.0199999999999994E-2</c:v>
                </c:pt>
                <c:pt idx="1581">
                  <c:v>8.0199999999999994E-2</c:v>
                </c:pt>
                <c:pt idx="1582">
                  <c:v>8.0199999999999994E-2</c:v>
                </c:pt>
                <c:pt idx="1583">
                  <c:v>8.0199999999999994E-2</c:v>
                </c:pt>
                <c:pt idx="1584">
                  <c:v>8.0199999999999994E-2</c:v>
                </c:pt>
                <c:pt idx="1585">
                  <c:v>8.0199999999999994E-2</c:v>
                </c:pt>
                <c:pt idx="1586">
                  <c:v>8.0199999999999994E-2</c:v>
                </c:pt>
                <c:pt idx="1587">
                  <c:v>8.0199999999999994E-2</c:v>
                </c:pt>
                <c:pt idx="1588">
                  <c:v>8.0199999999999994E-2</c:v>
                </c:pt>
                <c:pt idx="1589">
                  <c:v>8.0199999999999994E-2</c:v>
                </c:pt>
                <c:pt idx="1590">
                  <c:v>8.0799999999999997E-2</c:v>
                </c:pt>
                <c:pt idx="1591">
                  <c:v>8.0799999999999997E-2</c:v>
                </c:pt>
                <c:pt idx="1592">
                  <c:v>8.0799999999999997E-2</c:v>
                </c:pt>
                <c:pt idx="1593">
                  <c:v>8.0799999999999997E-2</c:v>
                </c:pt>
                <c:pt idx="1594">
                  <c:v>8.0799999999999997E-2</c:v>
                </c:pt>
                <c:pt idx="1595">
                  <c:v>8.0799999999999997E-2</c:v>
                </c:pt>
                <c:pt idx="1596">
                  <c:v>8.0799999999999997E-2</c:v>
                </c:pt>
                <c:pt idx="1597">
                  <c:v>8.0799999999999997E-2</c:v>
                </c:pt>
                <c:pt idx="1598">
                  <c:v>8.0799999999999997E-2</c:v>
                </c:pt>
                <c:pt idx="1599">
                  <c:v>8.1500000000000003E-2</c:v>
                </c:pt>
                <c:pt idx="1600">
                  <c:v>8.1500000000000003E-2</c:v>
                </c:pt>
                <c:pt idx="1601">
                  <c:v>8.1500000000000003E-2</c:v>
                </c:pt>
                <c:pt idx="1602">
                  <c:v>8.1500000000000003E-2</c:v>
                </c:pt>
                <c:pt idx="1603">
                  <c:v>8.1500000000000003E-2</c:v>
                </c:pt>
                <c:pt idx="1604">
                  <c:v>8.1500000000000003E-2</c:v>
                </c:pt>
                <c:pt idx="1605">
                  <c:v>8.1500000000000003E-2</c:v>
                </c:pt>
                <c:pt idx="1606">
                  <c:v>8.1500000000000003E-2</c:v>
                </c:pt>
                <c:pt idx="1607">
                  <c:v>8.1500000000000003E-2</c:v>
                </c:pt>
                <c:pt idx="1608">
                  <c:v>8.1500000000000003E-2</c:v>
                </c:pt>
                <c:pt idx="1609">
                  <c:v>8.1500000000000003E-2</c:v>
                </c:pt>
                <c:pt idx="1610">
                  <c:v>8.1500000000000003E-2</c:v>
                </c:pt>
                <c:pt idx="1611">
                  <c:v>8.1500000000000003E-2</c:v>
                </c:pt>
                <c:pt idx="1612">
                  <c:v>8.1500000000000003E-2</c:v>
                </c:pt>
                <c:pt idx="1613">
                  <c:v>8.1500000000000003E-2</c:v>
                </c:pt>
                <c:pt idx="1614">
                  <c:v>8.1500000000000003E-2</c:v>
                </c:pt>
                <c:pt idx="1615">
                  <c:v>8.1500000000000003E-2</c:v>
                </c:pt>
                <c:pt idx="1616">
                  <c:v>8.1500000000000003E-2</c:v>
                </c:pt>
                <c:pt idx="1617">
                  <c:v>8.1500000000000003E-2</c:v>
                </c:pt>
                <c:pt idx="1618">
                  <c:v>8.1500000000000003E-2</c:v>
                </c:pt>
                <c:pt idx="1619">
                  <c:v>8.1500000000000003E-2</c:v>
                </c:pt>
                <c:pt idx="1620">
                  <c:v>8.1500000000000003E-2</c:v>
                </c:pt>
                <c:pt idx="1621">
                  <c:v>8.1500000000000003E-2</c:v>
                </c:pt>
                <c:pt idx="1622">
                  <c:v>8.1500000000000003E-2</c:v>
                </c:pt>
                <c:pt idx="1623">
                  <c:v>8.1500000000000003E-2</c:v>
                </c:pt>
                <c:pt idx="1624">
                  <c:v>8.1500000000000003E-2</c:v>
                </c:pt>
                <c:pt idx="1625">
                  <c:v>8.1500000000000003E-2</c:v>
                </c:pt>
                <c:pt idx="1626">
                  <c:v>8.1500000000000003E-2</c:v>
                </c:pt>
                <c:pt idx="1627">
                  <c:v>8.1500000000000003E-2</c:v>
                </c:pt>
                <c:pt idx="1628">
                  <c:v>8.1500000000000003E-2</c:v>
                </c:pt>
                <c:pt idx="1629">
                  <c:v>8.1500000000000003E-2</c:v>
                </c:pt>
                <c:pt idx="1630">
                  <c:v>8.1500000000000003E-2</c:v>
                </c:pt>
                <c:pt idx="1631">
                  <c:v>8.1500000000000003E-2</c:v>
                </c:pt>
                <c:pt idx="1632">
                  <c:v>8.1500000000000003E-2</c:v>
                </c:pt>
                <c:pt idx="1633">
                  <c:v>8.1500000000000003E-2</c:v>
                </c:pt>
                <c:pt idx="1634">
                  <c:v>8.1500000000000003E-2</c:v>
                </c:pt>
                <c:pt idx="1635">
                  <c:v>8.1500000000000003E-2</c:v>
                </c:pt>
                <c:pt idx="1636">
                  <c:v>8.2100000000000006E-2</c:v>
                </c:pt>
                <c:pt idx="1637">
                  <c:v>8.2100000000000006E-2</c:v>
                </c:pt>
                <c:pt idx="1638">
                  <c:v>8.2100000000000006E-2</c:v>
                </c:pt>
                <c:pt idx="1639">
                  <c:v>8.2699999999999996E-2</c:v>
                </c:pt>
                <c:pt idx="1640">
                  <c:v>8.3400000000000002E-2</c:v>
                </c:pt>
                <c:pt idx="1641">
                  <c:v>8.4000000000000005E-2</c:v>
                </c:pt>
                <c:pt idx="1642">
                  <c:v>8.4000000000000005E-2</c:v>
                </c:pt>
                <c:pt idx="1643">
                  <c:v>8.4000000000000005E-2</c:v>
                </c:pt>
                <c:pt idx="1644">
                  <c:v>8.4000000000000005E-2</c:v>
                </c:pt>
                <c:pt idx="1645">
                  <c:v>8.4000000000000005E-2</c:v>
                </c:pt>
                <c:pt idx="1646">
                  <c:v>8.4000000000000005E-2</c:v>
                </c:pt>
                <c:pt idx="1647">
                  <c:v>8.4000000000000005E-2</c:v>
                </c:pt>
                <c:pt idx="1648">
                  <c:v>8.4000000000000005E-2</c:v>
                </c:pt>
                <c:pt idx="1649">
                  <c:v>8.4000000000000005E-2</c:v>
                </c:pt>
                <c:pt idx="1650">
                  <c:v>8.4000000000000005E-2</c:v>
                </c:pt>
                <c:pt idx="1651">
                  <c:v>8.4000000000000005E-2</c:v>
                </c:pt>
                <c:pt idx="1652">
                  <c:v>8.4000000000000005E-2</c:v>
                </c:pt>
                <c:pt idx="1653">
                  <c:v>8.4000000000000005E-2</c:v>
                </c:pt>
                <c:pt idx="1654">
                  <c:v>8.4000000000000005E-2</c:v>
                </c:pt>
                <c:pt idx="1655">
                  <c:v>8.4000000000000005E-2</c:v>
                </c:pt>
                <c:pt idx="1656">
                  <c:v>8.4000000000000005E-2</c:v>
                </c:pt>
                <c:pt idx="1657">
                  <c:v>8.4000000000000005E-2</c:v>
                </c:pt>
                <c:pt idx="1658">
                  <c:v>8.5300000000000001E-2</c:v>
                </c:pt>
                <c:pt idx="1659">
                  <c:v>8.5300000000000001E-2</c:v>
                </c:pt>
                <c:pt idx="1660">
                  <c:v>8.5300000000000001E-2</c:v>
                </c:pt>
                <c:pt idx="1661">
                  <c:v>8.5300000000000001E-2</c:v>
                </c:pt>
                <c:pt idx="1662">
                  <c:v>8.5999999999999993E-2</c:v>
                </c:pt>
                <c:pt idx="1663">
                  <c:v>8.5999999999999993E-2</c:v>
                </c:pt>
                <c:pt idx="1664">
                  <c:v>8.6599999999999996E-2</c:v>
                </c:pt>
                <c:pt idx="1665">
                  <c:v>8.6599999999999996E-2</c:v>
                </c:pt>
                <c:pt idx="1666">
                  <c:v>8.6599999999999996E-2</c:v>
                </c:pt>
                <c:pt idx="1667">
                  <c:v>8.6599999999999996E-2</c:v>
                </c:pt>
                <c:pt idx="1668">
                  <c:v>8.6599999999999996E-2</c:v>
                </c:pt>
                <c:pt idx="1669">
                  <c:v>8.6599999999999996E-2</c:v>
                </c:pt>
                <c:pt idx="1670">
                  <c:v>8.6599999999999996E-2</c:v>
                </c:pt>
                <c:pt idx="1671">
                  <c:v>8.6599999999999996E-2</c:v>
                </c:pt>
                <c:pt idx="1672">
                  <c:v>8.6599999999999996E-2</c:v>
                </c:pt>
                <c:pt idx="1673">
                  <c:v>8.6599999999999996E-2</c:v>
                </c:pt>
                <c:pt idx="1674">
                  <c:v>8.6599999999999996E-2</c:v>
                </c:pt>
                <c:pt idx="1675">
                  <c:v>8.6599999999999996E-2</c:v>
                </c:pt>
                <c:pt idx="1676">
                  <c:v>8.6599999999999996E-2</c:v>
                </c:pt>
                <c:pt idx="1677">
                  <c:v>8.6599999999999996E-2</c:v>
                </c:pt>
                <c:pt idx="1678">
                  <c:v>8.6599999999999996E-2</c:v>
                </c:pt>
                <c:pt idx="1679">
                  <c:v>8.6599999999999996E-2</c:v>
                </c:pt>
                <c:pt idx="1680">
                  <c:v>8.6599999999999996E-2</c:v>
                </c:pt>
                <c:pt idx="1681">
                  <c:v>8.6599999999999996E-2</c:v>
                </c:pt>
                <c:pt idx="1682">
                  <c:v>8.6599999999999996E-2</c:v>
                </c:pt>
                <c:pt idx="1683">
                  <c:v>8.6599999999999996E-2</c:v>
                </c:pt>
                <c:pt idx="1684">
                  <c:v>8.6599999999999996E-2</c:v>
                </c:pt>
                <c:pt idx="1685">
                  <c:v>8.6599999999999996E-2</c:v>
                </c:pt>
                <c:pt idx="1686">
                  <c:v>8.6599999999999996E-2</c:v>
                </c:pt>
                <c:pt idx="1687">
                  <c:v>8.6599999999999996E-2</c:v>
                </c:pt>
                <c:pt idx="1688">
                  <c:v>8.6599999999999996E-2</c:v>
                </c:pt>
                <c:pt idx="1689">
                  <c:v>8.6599999999999996E-2</c:v>
                </c:pt>
                <c:pt idx="1690">
                  <c:v>8.6599999999999996E-2</c:v>
                </c:pt>
                <c:pt idx="1691">
                  <c:v>8.6599999999999996E-2</c:v>
                </c:pt>
                <c:pt idx="1692">
                  <c:v>8.6599999999999996E-2</c:v>
                </c:pt>
                <c:pt idx="1693">
                  <c:v>8.6599999999999996E-2</c:v>
                </c:pt>
                <c:pt idx="1694">
                  <c:v>8.6599999999999996E-2</c:v>
                </c:pt>
                <c:pt idx="1695">
                  <c:v>8.6599999999999996E-2</c:v>
                </c:pt>
                <c:pt idx="1696">
                  <c:v>8.6599999999999996E-2</c:v>
                </c:pt>
                <c:pt idx="1697">
                  <c:v>8.6599999999999996E-2</c:v>
                </c:pt>
                <c:pt idx="1698">
                  <c:v>8.6599999999999996E-2</c:v>
                </c:pt>
                <c:pt idx="1699">
                  <c:v>8.6599999999999996E-2</c:v>
                </c:pt>
                <c:pt idx="1700">
                  <c:v>8.6599999999999996E-2</c:v>
                </c:pt>
                <c:pt idx="1701">
                  <c:v>8.6599999999999996E-2</c:v>
                </c:pt>
                <c:pt idx="1702">
                  <c:v>8.6599999999999996E-2</c:v>
                </c:pt>
                <c:pt idx="1703">
                  <c:v>8.6599999999999996E-2</c:v>
                </c:pt>
                <c:pt idx="1704">
                  <c:v>8.6599999999999996E-2</c:v>
                </c:pt>
                <c:pt idx="1705">
                  <c:v>8.6599999999999996E-2</c:v>
                </c:pt>
                <c:pt idx="1706">
                  <c:v>8.6599999999999996E-2</c:v>
                </c:pt>
                <c:pt idx="1707">
                  <c:v>8.6599999999999996E-2</c:v>
                </c:pt>
                <c:pt idx="1708">
                  <c:v>8.7300000000000003E-2</c:v>
                </c:pt>
                <c:pt idx="1709">
                  <c:v>8.7300000000000003E-2</c:v>
                </c:pt>
                <c:pt idx="1710">
                  <c:v>8.7300000000000003E-2</c:v>
                </c:pt>
                <c:pt idx="1711">
                  <c:v>8.7300000000000003E-2</c:v>
                </c:pt>
                <c:pt idx="1712">
                  <c:v>8.7900000000000006E-2</c:v>
                </c:pt>
                <c:pt idx="1713">
                  <c:v>8.7900000000000006E-2</c:v>
                </c:pt>
                <c:pt idx="1714">
                  <c:v>8.7900000000000006E-2</c:v>
                </c:pt>
                <c:pt idx="1715">
                  <c:v>8.7900000000000006E-2</c:v>
                </c:pt>
                <c:pt idx="1716">
                  <c:v>8.7900000000000006E-2</c:v>
                </c:pt>
                <c:pt idx="1717">
                  <c:v>8.7900000000000006E-2</c:v>
                </c:pt>
                <c:pt idx="1718">
                  <c:v>8.7900000000000006E-2</c:v>
                </c:pt>
                <c:pt idx="1719">
                  <c:v>8.7900000000000006E-2</c:v>
                </c:pt>
                <c:pt idx="1720">
                  <c:v>8.7900000000000006E-2</c:v>
                </c:pt>
                <c:pt idx="1721">
                  <c:v>8.7900000000000006E-2</c:v>
                </c:pt>
                <c:pt idx="1722">
                  <c:v>8.8599999999999998E-2</c:v>
                </c:pt>
                <c:pt idx="1723">
                  <c:v>8.8599999999999998E-2</c:v>
                </c:pt>
                <c:pt idx="1724">
                  <c:v>8.8599999999999998E-2</c:v>
                </c:pt>
                <c:pt idx="1725">
                  <c:v>8.8599999999999998E-2</c:v>
                </c:pt>
                <c:pt idx="1726">
                  <c:v>8.8599999999999998E-2</c:v>
                </c:pt>
                <c:pt idx="1727">
                  <c:v>8.8599999999999998E-2</c:v>
                </c:pt>
                <c:pt idx="1728">
                  <c:v>8.8599999999999998E-2</c:v>
                </c:pt>
                <c:pt idx="1729">
                  <c:v>8.8599999999999998E-2</c:v>
                </c:pt>
                <c:pt idx="1730">
                  <c:v>8.8599999999999998E-2</c:v>
                </c:pt>
                <c:pt idx="1731">
                  <c:v>8.8599999999999998E-2</c:v>
                </c:pt>
                <c:pt idx="1732">
                  <c:v>8.8599999999999998E-2</c:v>
                </c:pt>
                <c:pt idx="1733">
                  <c:v>8.8599999999999998E-2</c:v>
                </c:pt>
                <c:pt idx="1734">
                  <c:v>8.8599999999999998E-2</c:v>
                </c:pt>
                <c:pt idx="1735">
                  <c:v>8.8599999999999998E-2</c:v>
                </c:pt>
                <c:pt idx="1736">
                  <c:v>8.8599999999999998E-2</c:v>
                </c:pt>
                <c:pt idx="1737">
                  <c:v>8.8599999999999998E-2</c:v>
                </c:pt>
                <c:pt idx="1738">
                  <c:v>8.8599999999999998E-2</c:v>
                </c:pt>
                <c:pt idx="1739">
                  <c:v>8.8599999999999998E-2</c:v>
                </c:pt>
                <c:pt idx="1740">
                  <c:v>8.8599999999999998E-2</c:v>
                </c:pt>
                <c:pt idx="1741">
                  <c:v>8.8599999999999998E-2</c:v>
                </c:pt>
                <c:pt idx="1742">
                  <c:v>8.9200000000000002E-2</c:v>
                </c:pt>
                <c:pt idx="1743">
                  <c:v>8.9200000000000002E-2</c:v>
                </c:pt>
                <c:pt idx="1744">
                  <c:v>8.9200000000000002E-2</c:v>
                </c:pt>
                <c:pt idx="1745">
                  <c:v>8.9200000000000002E-2</c:v>
                </c:pt>
                <c:pt idx="1746">
                  <c:v>8.9200000000000002E-2</c:v>
                </c:pt>
                <c:pt idx="1747">
                  <c:v>8.9200000000000002E-2</c:v>
                </c:pt>
                <c:pt idx="1748">
                  <c:v>8.9200000000000002E-2</c:v>
                </c:pt>
                <c:pt idx="1749">
                  <c:v>8.9200000000000002E-2</c:v>
                </c:pt>
                <c:pt idx="1750">
                  <c:v>8.9200000000000002E-2</c:v>
                </c:pt>
                <c:pt idx="1751">
                  <c:v>8.9200000000000002E-2</c:v>
                </c:pt>
                <c:pt idx="1752">
                  <c:v>8.9200000000000002E-2</c:v>
                </c:pt>
                <c:pt idx="1753">
                  <c:v>8.9200000000000002E-2</c:v>
                </c:pt>
                <c:pt idx="1754">
                  <c:v>8.9200000000000002E-2</c:v>
                </c:pt>
                <c:pt idx="1755">
                  <c:v>8.9200000000000002E-2</c:v>
                </c:pt>
                <c:pt idx="1756">
                  <c:v>8.9200000000000002E-2</c:v>
                </c:pt>
                <c:pt idx="1757">
                  <c:v>8.9200000000000002E-2</c:v>
                </c:pt>
                <c:pt idx="1758">
                  <c:v>8.9200000000000002E-2</c:v>
                </c:pt>
                <c:pt idx="1759">
                  <c:v>8.9200000000000002E-2</c:v>
                </c:pt>
                <c:pt idx="1760">
                  <c:v>8.9200000000000002E-2</c:v>
                </c:pt>
                <c:pt idx="1761">
                  <c:v>8.9200000000000002E-2</c:v>
                </c:pt>
                <c:pt idx="1762">
                  <c:v>8.9200000000000002E-2</c:v>
                </c:pt>
                <c:pt idx="1763">
                  <c:v>8.9200000000000002E-2</c:v>
                </c:pt>
                <c:pt idx="1764">
                  <c:v>8.9200000000000002E-2</c:v>
                </c:pt>
                <c:pt idx="1765">
                  <c:v>8.9200000000000002E-2</c:v>
                </c:pt>
                <c:pt idx="1766">
                  <c:v>8.9899999999999994E-2</c:v>
                </c:pt>
                <c:pt idx="1767">
                  <c:v>8.9899999999999994E-2</c:v>
                </c:pt>
                <c:pt idx="1768">
                  <c:v>9.0499999999999997E-2</c:v>
                </c:pt>
                <c:pt idx="1769">
                  <c:v>9.1200000000000003E-2</c:v>
                </c:pt>
                <c:pt idx="1770">
                  <c:v>9.1200000000000003E-2</c:v>
                </c:pt>
                <c:pt idx="1771">
                  <c:v>9.1200000000000003E-2</c:v>
                </c:pt>
                <c:pt idx="1772">
                  <c:v>9.1200000000000003E-2</c:v>
                </c:pt>
                <c:pt idx="1773">
                  <c:v>9.1200000000000003E-2</c:v>
                </c:pt>
                <c:pt idx="1774">
                  <c:v>9.1200000000000003E-2</c:v>
                </c:pt>
                <c:pt idx="1775">
                  <c:v>9.1200000000000003E-2</c:v>
                </c:pt>
                <c:pt idx="1776">
                  <c:v>9.1200000000000003E-2</c:v>
                </c:pt>
                <c:pt idx="1777">
                  <c:v>9.1200000000000003E-2</c:v>
                </c:pt>
                <c:pt idx="1778">
                  <c:v>9.1200000000000003E-2</c:v>
                </c:pt>
                <c:pt idx="1779">
                  <c:v>9.1200000000000003E-2</c:v>
                </c:pt>
                <c:pt idx="1780">
                  <c:v>9.1200000000000003E-2</c:v>
                </c:pt>
                <c:pt idx="1781">
                  <c:v>9.1200000000000003E-2</c:v>
                </c:pt>
                <c:pt idx="1782">
                  <c:v>9.1200000000000003E-2</c:v>
                </c:pt>
                <c:pt idx="1783">
                  <c:v>9.1200000000000003E-2</c:v>
                </c:pt>
                <c:pt idx="1784">
                  <c:v>9.1200000000000003E-2</c:v>
                </c:pt>
                <c:pt idx="1785">
                  <c:v>9.1200000000000003E-2</c:v>
                </c:pt>
                <c:pt idx="1786">
                  <c:v>9.1800000000000007E-2</c:v>
                </c:pt>
                <c:pt idx="1787">
                  <c:v>9.1800000000000007E-2</c:v>
                </c:pt>
                <c:pt idx="1788">
                  <c:v>9.2499999999999999E-2</c:v>
                </c:pt>
                <c:pt idx="1789">
                  <c:v>9.2499999999999999E-2</c:v>
                </c:pt>
                <c:pt idx="1790">
                  <c:v>9.2499999999999999E-2</c:v>
                </c:pt>
                <c:pt idx="1791">
                  <c:v>9.2499999999999999E-2</c:v>
                </c:pt>
                <c:pt idx="1792">
                  <c:v>9.2499999999999999E-2</c:v>
                </c:pt>
                <c:pt idx="1793">
                  <c:v>9.3200000000000005E-2</c:v>
                </c:pt>
                <c:pt idx="1794">
                  <c:v>9.3200000000000005E-2</c:v>
                </c:pt>
                <c:pt idx="1795">
                  <c:v>9.3200000000000005E-2</c:v>
                </c:pt>
                <c:pt idx="1796">
                  <c:v>9.3200000000000005E-2</c:v>
                </c:pt>
                <c:pt idx="1797">
                  <c:v>9.3200000000000005E-2</c:v>
                </c:pt>
                <c:pt idx="1798">
                  <c:v>9.3200000000000005E-2</c:v>
                </c:pt>
                <c:pt idx="1799">
                  <c:v>9.3799999999999994E-2</c:v>
                </c:pt>
                <c:pt idx="1800">
                  <c:v>9.3799999999999994E-2</c:v>
                </c:pt>
                <c:pt idx="1801">
                  <c:v>9.3799999999999994E-2</c:v>
                </c:pt>
                <c:pt idx="1802">
                  <c:v>9.3799999999999994E-2</c:v>
                </c:pt>
                <c:pt idx="1803">
                  <c:v>9.4500000000000001E-2</c:v>
                </c:pt>
                <c:pt idx="1804">
                  <c:v>9.5100000000000004E-2</c:v>
                </c:pt>
                <c:pt idx="1805">
                  <c:v>9.5100000000000004E-2</c:v>
                </c:pt>
                <c:pt idx="1806">
                  <c:v>9.5100000000000004E-2</c:v>
                </c:pt>
                <c:pt idx="1807">
                  <c:v>9.5100000000000004E-2</c:v>
                </c:pt>
                <c:pt idx="1808">
                  <c:v>9.5100000000000004E-2</c:v>
                </c:pt>
                <c:pt idx="1809">
                  <c:v>9.5100000000000004E-2</c:v>
                </c:pt>
                <c:pt idx="1810">
                  <c:v>9.5100000000000004E-2</c:v>
                </c:pt>
                <c:pt idx="1811">
                  <c:v>9.5100000000000004E-2</c:v>
                </c:pt>
                <c:pt idx="1812">
                  <c:v>9.5100000000000004E-2</c:v>
                </c:pt>
                <c:pt idx="1813">
                  <c:v>9.5100000000000004E-2</c:v>
                </c:pt>
                <c:pt idx="1814">
                  <c:v>9.5100000000000004E-2</c:v>
                </c:pt>
                <c:pt idx="1815">
                  <c:v>9.5100000000000004E-2</c:v>
                </c:pt>
                <c:pt idx="1816">
                  <c:v>9.5100000000000004E-2</c:v>
                </c:pt>
                <c:pt idx="1817">
                  <c:v>9.5100000000000004E-2</c:v>
                </c:pt>
                <c:pt idx="1818">
                  <c:v>9.5100000000000004E-2</c:v>
                </c:pt>
                <c:pt idx="1819">
                  <c:v>9.5100000000000004E-2</c:v>
                </c:pt>
                <c:pt idx="1820">
                  <c:v>9.5100000000000004E-2</c:v>
                </c:pt>
                <c:pt idx="1821">
                  <c:v>9.5899999999999999E-2</c:v>
                </c:pt>
                <c:pt idx="1822">
                  <c:v>9.5899999999999999E-2</c:v>
                </c:pt>
                <c:pt idx="1823">
                  <c:v>9.5899999999999999E-2</c:v>
                </c:pt>
                <c:pt idx="1824">
                  <c:v>9.6600000000000005E-2</c:v>
                </c:pt>
                <c:pt idx="1825">
                  <c:v>9.6600000000000005E-2</c:v>
                </c:pt>
                <c:pt idx="1826">
                  <c:v>9.74E-2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62-3A40-912E-21052EA78B77}"/>
            </c:ext>
          </c:extLst>
        </c:ser>
        <c:ser>
          <c:idx val="2"/>
          <c:order val="2"/>
          <c:tx>
            <c:strRef>
              <c:f>ACM!$E$4</c:f>
              <c:strCache>
                <c:ptCount val="1"/>
                <c:pt idx="0">
                  <c:v>CABG/Diabetes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ACM!$B$5:$B$1831</c:f>
              <c:numCache>
                <c:formatCode>General</c:formatCode>
                <c:ptCount val="1827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</c:numCache>
            </c:numRef>
          </c:cat>
          <c:val>
            <c:numRef>
              <c:f>ACM!$E$5:$E$1831</c:f>
              <c:numCache>
                <c:formatCode>General</c:formatCode>
                <c:ptCount val="1827"/>
                <c:pt idx="0">
                  <c:v>0</c:v>
                </c:pt>
                <c:pt idx="1">
                  <c:v>0</c:v>
                </c:pt>
                <c:pt idx="2">
                  <c:v>1.9E-3</c:v>
                </c:pt>
                <c:pt idx="3">
                  <c:v>1.9E-3</c:v>
                </c:pt>
                <c:pt idx="4">
                  <c:v>3.7000000000000002E-3</c:v>
                </c:pt>
                <c:pt idx="5">
                  <c:v>3.7000000000000002E-3</c:v>
                </c:pt>
                <c:pt idx="6">
                  <c:v>3.7000000000000002E-3</c:v>
                </c:pt>
                <c:pt idx="7">
                  <c:v>5.5999999999999999E-3</c:v>
                </c:pt>
                <c:pt idx="8">
                  <c:v>5.5999999999999999E-3</c:v>
                </c:pt>
                <c:pt idx="9">
                  <c:v>7.4000000000000003E-3</c:v>
                </c:pt>
                <c:pt idx="10">
                  <c:v>9.2999999999999992E-3</c:v>
                </c:pt>
                <c:pt idx="11">
                  <c:v>9.2999999999999992E-3</c:v>
                </c:pt>
                <c:pt idx="12">
                  <c:v>9.2999999999999992E-3</c:v>
                </c:pt>
                <c:pt idx="13">
                  <c:v>9.2999999999999992E-3</c:v>
                </c:pt>
                <c:pt idx="14">
                  <c:v>9.2999999999999992E-3</c:v>
                </c:pt>
                <c:pt idx="15">
                  <c:v>9.2999999999999992E-3</c:v>
                </c:pt>
                <c:pt idx="16">
                  <c:v>9.2999999999999992E-3</c:v>
                </c:pt>
                <c:pt idx="17">
                  <c:v>9.2999999999999992E-3</c:v>
                </c:pt>
                <c:pt idx="18">
                  <c:v>9.2999999999999992E-3</c:v>
                </c:pt>
                <c:pt idx="19">
                  <c:v>9.2999999999999992E-3</c:v>
                </c:pt>
                <c:pt idx="20">
                  <c:v>9.2999999999999992E-3</c:v>
                </c:pt>
                <c:pt idx="21">
                  <c:v>1.11E-2</c:v>
                </c:pt>
                <c:pt idx="22">
                  <c:v>1.11E-2</c:v>
                </c:pt>
                <c:pt idx="23">
                  <c:v>1.11E-2</c:v>
                </c:pt>
                <c:pt idx="24">
                  <c:v>1.11E-2</c:v>
                </c:pt>
                <c:pt idx="25">
                  <c:v>1.2999999999999999E-2</c:v>
                </c:pt>
                <c:pt idx="26">
                  <c:v>1.2999999999999999E-2</c:v>
                </c:pt>
                <c:pt idx="27">
                  <c:v>1.2999999999999999E-2</c:v>
                </c:pt>
                <c:pt idx="28">
                  <c:v>1.2999999999999999E-2</c:v>
                </c:pt>
                <c:pt idx="29">
                  <c:v>1.2999999999999999E-2</c:v>
                </c:pt>
                <c:pt idx="30">
                  <c:v>1.2999999999999999E-2</c:v>
                </c:pt>
                <c:pt idx="31">
                  <c:v>1.49E-2</c:v>
                </c:pt>
                <c:pt idx="32">
                  <c:v>1.49E-2</c:v>
                </c:pt>
                <c:pt idx="33">
                  <c:v>1.67E-2</c:v>
                </c:pt>
                <c:pt idx="34">
                  <c:v>1.67E-2</c:v>
                </c:pt>
                <c:pt idx="35">
                  <c:v>1.67E-2</c:v>
                </c:pt>
                <c:pt idx="36">
                  <c:v>1.67E-2</c:v>
                </c:pt>
                <c:pt idx="37">
                  <c:v>1.67E-2</c:v>
                </c:pt>
                <c:pt idx="38">
                  <c:v>1.67E-2</c:v>
                </c:pt>
                <c:pt idx="39">
                  <c:v>1.67E-2</c:v>
                </c:pt>
                <c:pt idx="40">
                  <c:v>1.8599999999999998E-2</c:v>
                </c:pt>
                <c:pt idx="41">
                  <c:v>1.8599999999999998E-2</c:v>
                </c:pt>
                <c:pt idx="42">
                  <c:v>1.8599999999999998E-2</c:v>
                </c:pt>
                <c:pt idx="43">
                  <c:v>2.0400000000000001E-2</c:v>
                </c:pt>
                <c:pt idx="44">
                  <c:v>2.0400000000000001E-2</c:v>
                </c:pt>
                <c:pt idx="45">
                  <c:v>2.0400000000000001E-2</c:v>
                </c:pt>
                <c:pt idx="46">
                  <c:v>2.0400000000000001E-2</c:v>
                </c:pt>
                <c:pt idx="47">
                  <c:v>2.0400000000000001E-2</c:v>
                </c:pt>
                <c:pt idx="48">
                  <c:v>2.0400000000000001E-2</c:v>
                </c:pt>
                <c:pt idx="49">
                  <c:v>2.23E-2</c:v>
                </c:pt>
                <c:pt idx="50">
                  <c:v>2.23E-2</c:v>
                </c:pt>
                <c:pt idx="51">
                  <c:v>2.23E-2</c:v>
                </c:pt>
                <c:pt idx="52">
                  <c:v>2.23E-2</c:v>
                </c:pt>
                <c:pt idx="53">
                  <c:v>2.23E-2</c:v>
                </c:pt>
                <c:pt idx="54">
                  <c:v>2.23E-2</c:v>
                </c:pt>
                <c:pt idx="55">
                  <c:v>2.5999999999999999E-2</c:v>
                </c:pt>
                <c:pt idx="56">
                  <c:v>2.5999999999999999E-2</c:v>
                </c:pt>
                <c:pt idx="57">
                  <c:v>2.5999999999999999E-2</c:v>
                </c:pt>
                <c:pt idx="58">
                  <c:v>2.7900000000000001E-2</c:v>
                </c:pt>
                <c:pt idx="59">
                  <c:v>2.7900000000000001E-2</c:v>
                </c:pt>
                <c:pt idx="60">
                  <c:v>2.7900000000000001E-2</c:v>
                </c:pt>
                <c:pt idx="61">
                  <c:v>2.7900000000000001E-2</c:v>
                </c:pt>
                <c:pt idx="62">
                  <c:v>2.7900000000000001E-2</c:v>
                </c:pt>
                <c:pt idx="63">
                  <c:v>2.7900000000000001E-2</c:v>
                </c:pt>
                <c:pt idx="64">
                  <c:v>2.7900000000000001E-2</c:v>
                </c:pt>
                <c:pt idx="65">
                  <c:v>2.7900000000000001E-2</c:v>
                </c:pt>
                <c:pt idx="66">
                  <c:v>2.7900000000000001E-2</c:v>
                </c:pt>
                <c:pt idx="67">
                  <c:v>2.7900000000000001E-2</c:v>
                </c:pt>
                <c:pt idx="68">
                  <c:v>2.7900000000000001E-2</c:v>
                </c:pt>
                <c:pt idx="69">
                  <c:v>2.7900000000000001E-2</c:v>
                </c:pt>
                <c:pt idx="70">
                  <c:v>2.7900000000000001E-2</c:v>
                </c:pt>
                <c:pt idx="71">
                  <c:v>2.7900000000000001E-2</c:v>
                </c:pt>
                <c:pt idx="72">
                  <c:v>2.7900000000000001E-2</c:v>
                </c:pt>
                <c:pt idx="73">
                  <c:v>2.7900000000000001E-2</c:v>
                </c:pt>
                <c:pt idx="74">
                  <c:v>2.7900000000000001E-2</c:v>
                </c:pt>
                <c:pt idx="75">
                  <c:v>2.7900000000000001E-2</c:v>
                </c:pt>
                <c:pt idx="76">
                  <c:v>2.7900000000000001E-2</c:v>
                </c:pt>
                <c:pt idx="77">
                  <c:v>2.7900000000000001E-2</c:v>
                </c:pt>
                <c:pt idx="78">
                  <c:v>2.7900000000000001E-2</c:v>
                </c:pt>
                <c:pt idx="79">
                  <c:v>2.7900000000000001E-2</c:v>
                </c:pt>
                <c:pt idx="80">
                  <c:v>2.7900000000000001E-2</c:v>
                </c:pt>
                <c:pt idx="81">
                  <c:v>2.7900000000000001E-2</c:v>
                </c:pt>
                <c:pt idx="82">
                  <c:v>2.7900000000000001E-2</c:v>
                </c:pt>
                <c:pt idx="83">
                  <c:v>2.7900000000000001E-2</c:v>
                </c:pt>
                <c:pt idx="84">
                  <c:v>2.7900000000000001E-2</c:v>
                </c:pt>
                <c:pt idx="85">
                  <c:v>2.7900000000000001E-2</c:v>
                </c:pt>
                <c:pt idx="86">
                  <c:v>2.7900000000000001E-2</c:v>
                </c:pt>
                <c:pt idx="87">
                  <c:v>2.98E-2</c:v>
                </c:pt>
                <c:pt idx="88">
                  <c:v>2.98E-2</c:v>
                </c:pt>
                <c:pt idx="89">
                  <c:v>2.98E-2</c:v>
                </c:pt>
                <c:pt idx="90">
                  <c:v>2.98E-2</c:v>
                </c:pt>
                <c:pt idx="91">
                  <c:v>2.98E-2</c:v>
                </c:pt>
                <c:pt idx="92">
                  <c:v>3.1600000000000003E-2</c:v>
                </c:pt>
                <c:pt idx="93">
                  <c:v>3.1600000000000003E-2</c:v>
                </c:pt>
                <c:pt idx="94">
                  <c:v>3.1600000000000003E-2</c:v>
                </c:pt>
                <c:pt idx="95">
                  <c:v>3.3500000000000002E-2</c:v>
                </c:pt>
                <c:pt idx="96">
                  <c:v>3.3500000000000002E-2</c:v>
                </c:pt>
                <c:pt idx="97">
                  <c:v>3.3500000000000002E-2</c:v>
                </c:pt>
                <c:pt idx="98">
                  <c:v>3.3500000000000002E-2</c:v>
                </c:pt>
                <c:pt idx="99">
                  <c:v>3.3500000000000002E-2</c:v>
                </c:pt>
                <c:pt idx="100">
                  <c:v>3.5299999999999998E-2</c:v>
                </c:pt>
                <c:pt idx="101">
                  <c:v>3.5299999999999998E-2</c:v>
                </c:pt>
                <c:pt idx="102">
                  <c:v>3.5299999999999998E-2</c:v>
                </c:pt>
                <c:pt idx="103">
                  <c:v>3.5299999999999998E-2</c:v>
                </c:pt>
                <c:pt idx="104">
                  <c:v>3.5299999999999998E-2</c:v>
                </c:pt>
                <c:pt idx="105">
                  <c:v>3.5299999999999998E-2</c:v>
                </c:pt>
                <c:pt idx="106">
                  <c:v>3.5299999999999998E-2</c:v>
                </c:pt>
                <c:pt idx="107">
                  <c:v>3.5299999999999998E-2</c:v>
                </c:pt>
                <c:pt idx="108">
                  <c:v>3.5299999999999998E-2</c:v>
                </c:pt>
                <c:pt idx="109">
                  <c:v>3.5299999999999998E-2</c:v>
                </c:pt>
                <c:pt idx="110">
                  <c:v>3.5299999999999998E-2</c:v>
                </c:pt>
                <c:pt idx="111">
                  <c:v>3.5299999999999998E-2</c:v>
                </c:pt>
                <c:pt idx="112">
                  <c:v>3.5299999999999998E-2</c:v>
                </c:pt>
                <c:pt idx="113">
                  <c:v>3.5299999999999998E-2</c:v>
                </c:pt>
                <c:pt idx="114">
                  <c:v>3.5299999999999998E-2</c:v>
                </c:pt>
                <c:pt idx="115">
                  <c:v>3.5299999999999998E-2</c:v>
                </c:pt>
                <c:pt idx="116">
                  <c:v>3.5299999999999998E-2</c:v>
                </c:pt>
                <c:pt idx="117">
                  <c:v>3.5299999999999998E-2</c:v>
                </c:pt>
                <c:pt idx="118">
                  <c:v>3.5299999999999998E-2</c:v>
                </c:pt>
                <c:pt idx="119">
                  <c:v>3.5299999999999998E-2</c:v>
                </c:pt>
                <c:pt idx="120">
                  <c:v>3.5299999999999998E-2</c:v>
                </c:pt>
                <c:pt idx="121">
                  <c:v>3.5299999999999998E-2</c:v>
                </c:pt>
                <c:pt idx="122">
                  <c:v>3.5299999999999998E-2</c:v>
                </c:pt>
                <c:pt idx="123">
                  <c:v>3.5299999999999998E-2</c:v>
                </c:pt>
                <c:pt idx="124">
                  <c:v>3.5299999999999998E-2</c:v>
                </c:pt>
                <c:pt idx="125">
                  <c:v>3.5299999999999998E-2</c:v>
                </c:pt>
                <c:pt idx="126">
                  <c:v>3.5299999999999998E-2</c:v>
                </c:pt>
                <c:pt idx="127">
                  <c:v>3.5299999999999998E-2</c:v>
                </c:pt>
                <c:pt idx="128">
                  <c:v>3.5299999999999998E-2</c:v>
                </c:pt>
                <c:pt idx="129">
                  <c:v>3.5299999999999998E-2</c:v>
                </c:pt>
                <c:pt idx="130">
                  <c:v>3.5299999999999998E-2</c:v>
                </c:pt>
                <c:pt idx="131">
                  <c:v>3.5299999999999998E-2</c:v>
                </c:pt>
                <c:pt idx="132">
                  <c:v>3.5299999999999998E-2</c:v>
                </c:pt>
                <c:pt idx="133">
                  <c:v>3.5299999999999998E-2</c:v>
                </c:pt>
                <c:pt idx="134">
                  <c:v>3.5299999999999998E-2</c:v>
                </c:pt>
                <c:pt idx="135">
                  <c:v>3.5299999999999998E-2</c:v>
                </c:pt>
                <c:pt idx="136">
                  <c:v>3.5299999999999998E-2</c:v>
                </c:pt>
                <c:pt idx="137">
                  <c:v>3.5299999999999998E-2</c:v>
                </c:pt>
                <c:pt idx="138">
                  <c:v>3.5299999999999998E-2</c:v>
                </c:pt>
                <c:pt idx="139">
                  <c:v>3.5299999999999998E-2</c:v>
                </c:pt>
                <c:pt idx="140">
                  <c:v>3.5299999999999998E-2</c:v>
                </c:pt>
                <c:pt idx="141">
                  <c:v>3.5299999999999998E-2</c:v>
                </c:pt>
                <c:pt idx="142">
                  <c:v>3.5299999999999998E-2</c:v>
                </c:pt>
                <c:pt idx="143">
                  <c:v>3.5299999999999998E-2</c:v>
                </c:pt>
                <c:pt idx="144">
                  <c:v>3.5299999999999998E-2</c:v>
                </c:pt>
                <c:pt idx="145">
                  <c:v>3.5299999999999998E-2</c:v>
                </c:pt>
                <c:pt idx="146">
                  <c:v>3.5299999999999998E-2</c:v>
                </c:pt>
                <c:pt idx="147">
                  <c:v>3.5299999999999998E-2</c:v>
                </c:pt>
                <c:pt idx="148">
                  <c:v>3.5299999999999998E-2</c:v>
                </c:pt>
                <c:pt idx="149">
                  <c:v>3.5299999999999998E-2</c:v>
                </c:pt>
                <c:pt idx="150">
                  <c:v>3.5299999999999998E-2</c:v>
                </c:pt>
                <c:pt idx="151">
                  <c:v>3.5299999999999998E-2</c:v>
                </c:pt>
                <c:pt idx="152">
                  <c:v>3.7199999999999997E-2</c:v>
                </c:pt>
                <c:pt idx="153">
                  <c:v>3.7199999999999997E-2</c:v>
                </c:pt>
                <c:pt idx="154">
                  <c:v>3.7199999999999997E-2</c:v>
                </c:pt>
                <c:pt idx="155">
                  <c:v>3.7199999999999997E-2</c:v>
                </c:pt>
                <c:pt idx="156">
                  <c:v>3.7199999999999997E-2</c:v>
                </c:pt>
                <c:pt idx="157">
                  <c:v>3.7199999999999997E-2</c:v>
                </c:pt>
                <c:pt idx="158">
                  <c:v>3.7199999999999997E-2</c:v>
                </c:pt>
                <c:pt idx="159">
                  <c:v>3.7199999999999997E-2</c:v>
                </c:pt>
                <c:pt idx="160">
                  <c:v>3.7199999999999997E-2</c:v>
                </c:pt>
                <c:pt idx="161">
                  <c:v>3.7199999999999997E-2</c:v>
                </c:pt>
                <c:pt idx="162">
                  <c:v>3.7199999999999997E-2</c:v>
                </c:pt>
                <c:pt idx="163">
                  <c:v>3.7199999999999997E-2</c:v>
                </c:pt>
                <c:pt idx="164">
                  <c:v>3.7199999999999997E-2</c:v>
                </c:pt>
                <c:pt idx="165">
                  <c:v>3.7199999999999997E-2</c:v>
                </c:pt>
                <c:pt idx="166">
                  <c:v>3.7199999999999997E-2</c:v>
                </c:pt>
                <c:pt idx="167">
                  <c:v>3.7199999999999997E-2</c:v>
                </c:pt>
                <c:pt idx="168">
                  <c:v>3.7199999999999997E-2</c:v>
                </c:pt>
                <c:pt idx="169">
                  <c:v>3.7199999999999997E-2</c:v>
                </c:pt>
                <c:pt idx="170">
                  <c:v>3.7199999999999997E-2</c:v>
                </c:pt>
                <c:pt idx="171">
                  <c:v>3.7199999999999997E-2</c:v>
                </c:pt>
                <c:pt idx="172">
                  <c:v>3.7199999999999997E-2</c:v>
                </c:pt>
                <c:pt idx="173">
                  <c:v>3.7199999999999997E-2</c:v>
                </c:pt>
                <c:pt idx="174">
                  <c:v>3.7199999999999997E-2</c:v>
                </c:pt>
                <c:pt idx="175">
                  <c:v>3.7199999999999997E-2</c:v>
                </c:pt>
                <c:pt idx="176">
                  <c:v>3.7199999999999997E-2</c:v>
                </c:pt>
                <c:pt idx="177">
                  <c:v>3.9100000000000003E-2</c:v>
                </c:pt>
                <c:pt idx="178">
                  <c:v>3.9100000000000003E-2</c:v>
                </c:pt>
                <c:pt idx="179">
                  <c:v>3.9100000000000003E-2</c:v>
                </c:pt>
                <c:pt idx="180">
                  <c:v>3.9100000000000003E-2</c:v>
                </c:pt>
                <c:pt idx="181">
                  <c:v>3.9100000000000003E-2</c:v>
                </c:pt>
                <c:pt idx="182">
                  <c:v>4.0899999999999999E-2</c:v>
                </c:pt>
                <c:pt idx="183">
                  <c:v>4.0899999999999999E-2</c:v>
                </c:pt>
                <c:pt idx="184">
                  <c:v>4.2799999999999998E-2</c:v>
                </c:pt>
                <c:pt idx="185">
                  <c:v>4.2799999999999998E-2</c:v>
                </c:pt>
                <c:pt idx="186">
                  <c:v>4.2799999999999998E-2</c:v>
                </c:pt>
                <c:pt idx="187">
                  <c:v>4.4699999999999997E-2</c:v>
                </c:pt>
                <c:pt idx="188">
                  <c:v>4.4699999999999997E-2</c:v>
                </c:pt>
                <c:pt idx="189">
                  <c:v>4.4699999999999997E-2</c:v>
                </c:pt>
                <c:pt idx="190">
                  <c:v>4.4699999999999997E-2</c:v>
                </c:pt>
                <c:pt idx="191">
                  <c:v>4.4699999999999997E-2</c:v>
                </c:pt>
                <c:pt idx="192">
                  <c:v>4.4699999999999997E-2</c:v>
                </c:pt>
                <c:pt idx="193">
                  <c:v>4.4699999999999997E-2</c:v>
                </c:pt>
                <c:pt idx="194">
                  <c:v>4.4699999999999997E-2</c:v>
                </c:pt>
                <c:pt idx="195">
                  <c:v>4.4699999999999997E-2</c:v>
                </c:pt>
                <c:pt idx="196">
                  <c:v>4.4699999999999997E-2</c:v>
                </c:pt>
                <c:pt idx="197">
                  <c:v>4.4699999999999997E-2</c:v>
                </c:pt>
                <c:pt idx="198">
                  <c:v>4.4699999999999997E-2</c:v>
                </c:pt>
                <c:pt idx="199">
                  <c:v>4.4699999999999997E-2</c:v>
                </c:pt>
                <c:pt idx="200">
                  <c:v>4.4699999999999997E-2</c:v>
                </c:pt>
                <c:pt idx="201">
                  <c:v>4.4699999999999997E-2</c:v>
                </c:pt>
                <c:pt idx="202">
                  <c:v>4.4699999999999997E-2</c:v>
                </c:pt>
                <c:pt idx="203">
                  <c:v>4.4699999999999997E-2</c:v>
                </c:pt>
                <c:pt idx="204">
                  <c:v>4.4699999999999997E-2</c:v>
                </c:pt>
                <c:pt idx="205">
                  <c:v>4.4699999999999997E-2</c:v>
                </c:pt>
                <c:pt idx="206">
                  <c:v>4.4699999999999997E-2</c:v>
                </c:pt>
                <c:pt idx="207">
                  <c:v>4.4699999999999997E-2</c:v>
                </c:pt>
                <c:pt idx="208">
                  <c:v>4.4699999999999997E-2</c:v>
                </c:pt>
                <c:pt idx="209">
                  <c:v>4.4699999999999997E-2</c:v>
                </c:pt>
                <c:pt idx="210">
                  <c:v>4.4699999999999997E-2</c:v>
                </c:pt>
                <c:pt idx="211">
                  <c:v>4.4699999999999997E-2</c:v>
                </c:pt>
                <c:pt idx="212">
                  <c:v>4.4699999999999997E-2</c:v>
                </c:pt>
                <c:pt idx="213">
                  <c:v>4.4699999999999997E-2</c:v>
                </c:pt>
                <c:pt idx="214">
                  <c:v>4.4699999999999997E-2</c:v>
                </c:pt>
                <c:pt idx="215">
                  <c:v>4.4699999999999997E-2</c:v>
                </c:pt>
                <c:pt idx="216">
                  <c:v>4.4699999999999997E-2</c:v>
                </c:pt>
                <c:pt idx="217">
                  <c:v>4.4699999999999997E-2</c:v>
                </c:pt>
                <c:pt idx="218">
                  <c:v>4.4699999999999997E-2</c:v>
                </c:pt>
                <c:pt idx="219">
                  <c:v>4.4699999999999997E-2</c:v>
                </c:pt>
                <c:pt idx="220">
                  <c:v>4.4699999999999997E-2</c:v>
                </c:pt>
                <c:pt idx="221">
                  <c:v>4.4699999999999997E-2</c:v>
                </c:pt>
                <c:pt idx="222">
                  <c:v>4.4699999999999997E-2</c:v>
                </c:pt>
                <c:pt idx="223">
                  <c:v>4.4699999999999997E-2</c:v>
                </c:pt>
                <c:pt idx="224">
                  <c:v>4.4699999999999997E-2</c:v>
                </c:pt>
                <c:pt idx="225">
                  <c:v>4.4699999999999997E-2</c:v>
                </c:pt>
                <c:pt idx="226">
                  <c:v>4.4699999999999997E-2</c:v>
                </c:pt>
                <c:pt idx="227">
                  <c:v>4.4699999999999997E-2</c:v>
                </c:pt>
                <c:pt idx="228">
                  <c:v>4.4699999999999997E-2</c:v>
                </c:pt>
                <c:pt idx="229">
                  <c:v>4.4699999999999997E-2</c:v>
                </c:pt>
                <c:pt idx="230">
                  <c:v>4.4699999999999997E-2</c:v>
                </c:pt>
                <c:pt idx="231">
                  <c:v>4.4699999999999997E-2</c:v>
                </c:pt>
                <c:pt idx="232">
                  <c:v>4.4699999999999997E-2</c:v>
                </c:pt>
                <c:pt idx="233">
                  <c:v>4.4699999999999997E-2</c:v>
                </c:pt>
                <c:pt idx="234">
                  <c:v>4.4699999999999997E-2</c:v>
                </c:pt>
                <c:pt idx="235">
                  <c:v>4.4699999999999997E-2</c:v>
                </c:pt>
                <c:pt idx="236">
                  <c:v>4.4699999999999997E-2</c:v>
                </c:pt>
                <c:pt idx="237">
                  <c:v>4.4699999999999997E-2</c:v>
                </c:pt>
                <c:pt idx="238">
                  <c:v>4.4699999999999997E-2</c:v>
                </c:pt>
                <c:pt idx="239">
                  <c:v>4.4699999999999997E-2</c:v>
                </c:pt>
                <c:pt idx="240">
                  <c:v>4.4699999999999997E-2</c:v>
                </c:pt>
                <c:pt idx="241">
                  <c:v>4.4699999999999997E-2</c:v>
                </c:pt>
                <c:pt idx="242">
                  <c:v>4.4699999999999997E-2</c:v>
                </c:pt>
                <c:pt idx="243">
                  <c:v>4.4699999999999997E-2</c:v>
                </c:pt>
                <c:pt idx="244">
                  <c:v>4.4699999999999997E-2</c:v>
                </c:pt>
                <c:pt idx="245">
                  <c:v>4.4699999999999997E-2</c:v>
                </c:pt>
                <c:pt idx="246">
                  <c:v>4.4699999999999997E-2</c:v>
                </c:pt>
                <c:pt idx="247">
                  <c:v>4.4699999999999997E-2</c:v>
                </c:pt>
                <c:pt idx="248">
                  <c:v>4.4699999999999997E-2</c:v>
                </c:pt>
                <c:pt idx="249">
                  <c:v>4.4699999999999997E-2</c:v>
                </c:pt>
                <c:pt idx="250">
                  <c:v>4.4699999999999997E-2</c:v>
                </c:pt>
                <c:pt idx="251">
                  <c:v>4.65E-2</c:v>
                </c:pt>
                <c:pt idx="252">
                  <c:v>4.8399999999999999E-2</c:v>
                </c:pt>
                <c:pt idx="253">
                  <c:v>4.8399999999999999E-2</c:v>
                </c:pt>
                <c:pt idx="254">
                  <c:v>4.8399999999999999E-2</c:v>
                </c:pt>
                <c:pt idx="255">
                  <c:v>4.8399999999999999E-2</c:v>
                </c:pt>
                <c:pt idx="256">
                  <c:v>4.8399999999999999E-2</c:v>
                </c:pt>
                <c:pt idx="257">
                  <c:v>4.8399999999999999E-2</c:v>
                </c:pt>
                <c:pt idx="258">
                  <c:v>4.8399999999999999E-2</c:v>
                </c:pt>
                <c:pt idx="259">
                  <c:v>4.8399999999999999E-2</c:v>
                </c:pt>
                <c:pt idx="260">
                  <c:v>4.8399999999999999E-2</c:v>
                </c:pt>
                <c:pt idx="261">
                  <c:v>4.8399999999999999E-2</c:v>
                </c:pt>
                <c:pt idx="262">
                  <c:v>4.8399999999999999E-2</c:v>
                </c:pt>
                <c:pt idx="263">
                  <c:v>4.8399999999999999E-2</c:v>
                </c:pt>
                <c:pt idx="264">
                  <c:v>4.8399999999999999E-2</c:v>
                </c:pt>
                <c:pt idx="265">
                  <c:v>4.8399999999999999E-2</c:v>
                </c:pt>
                <c:pt idx="266">
                  <c:v>4.8399999999999999E-2</c:v>
                </c:pt>
                <c:pt idx="267">
                  <c:v>4.8399999999999999E-2</c:v>
                </c:pt>
                <c:pt idx="268">
                  <c:v>4.8399999999999999E-2</c:v>
                </c:pt>
                <c:pt idx="269">
                  <c:v>4.8399999999999999E-2</c:v>
                </c:pt>
                <c:pt idx="270">
                  <c:v>4.8399999999999999E-2</c:v>
                </c:pt>
                <c:pt idx="271">
                  <c:v>4.8399999999999999E-2</c:v>
                </c:pt>
                <c:pt idx="272">
                  <c:v>4.8399999999999999E-2</c:v>
                </c:pt>
                <c:pt idx="273">
                  <c:v>4.8399999999999999E-2</c:v>
                </c:pt>
                <c:pt idx="274">
                  <c:v>4.8399999999999999E-2</c:v>
                </c:pt>
                <c:pt idx="275">
                  <c:v>4.8399999999999999E-2</c:v>
                </c:pt>
                <c:pt idx="276">
                  <c:v>4.8399999999999999E-2</c:v>
                </c:pt>
                <c:pt idx="277">
                  <c:v>4.8399999999999999E-2</c:v>
                </c:pt>
                <c:pt idx="278">
                  <c:v>4.8399999999999999E-2</c:v>
                </c:pt>
                <c:pt idx="279">
                  <c:v>4.8399999999999999E-2</c:v>
                </c:pt>
                <c:pt idx="280">
                  <c:v>4.8399999999999999E-2</c:v>
                </c:pt>
                <c:pt idx="281">
                  <c:v>4.8399999999999999E-2</c:v>
                </c:pt>
                <c:pt idx="282">
                  <c:v>4.8399999999999999E-2</c:v>
                </c:pt>
                <c:pt idx="283">
                  <c:v>4.8399999999999999E-2</c:v>
                </c:pt>
                <c:pt idx="284">
                  <c:v>4.8399999999999999E-2</c:v>
                </c:pt>
                <c:pt idx="285">
                  <c:v>4.8399999999999999E-2</c:v>
                </c:pt>
                <c:pt idx="286">
                  <c:v>4.8399999999999999E-2</c:v>
                </c:pt>
                <c:pt idx="287">
                  <c:v>4.8399999999999999E-2</c:v>
                </c:pt>
                <c:pt idx="288">
                  <c:v>4.8399999999999999E-2</c:v>
                </c:pt>
                <c:pt idx="289">
                  <c:v>4.8399999999999999E-2</c:v>
                </c:pt>
                <c:pt idx="290">
                  <c:v>4.8399999999999999E-2</c:v>
                </c:pt>
                <c:pt idx="291">
                  <c:v>4.8399999999999999E-2</c:v>
                </c:pt>
                <c:pt idx="292">
                  <c:v>4.8399999999999999E-2</c:v>
                </c:pt>
                <c:pt idx="293">
                  <c:v>4.8399999999999999E-2</c:v>
                </c:pt>
                <c:pt idx="294">
                  <c:v>4.8399999999999999E-2</c:v>
                </c:pt>
                <c:pt idx="295">
                  <c:v>4.8399999999999999E-2</c:v>
                </c:pt>
                <c:pt idx="296">
                  <c:v>4.8399999999999999E-2</c:v>
                </c:pt>
                <c:pt idx="297">
                  <c:v>4.8399999999999999E-2</c:v>
                </c:pt>
                <c:pt idx="298">
                  <c:v>4.8399999999999999E-2</c:v>
                </c:pt>
                <c:pt idx="299">
                  <c:v>4.8399999999999999E-2</c:v>
                </c:pt>
                <c:pt idx="300">
                  <c:v>4.8399999999999999E-2</c:v>
                </c:pt>
                <c:pt idx="301">
                  <c:v>4.8399999999999999E-2</c:v>
                </c:pt>
                <c:pt idx="302">
                  <c:v>4.8399999999999999E-2</c:v>
                </c:pt>
                <c:pt idx="303">
                  <c:v>4.8399999999999999E-2</c:v>
                </c:pt>
                <c:pt idx="304">
                  <c:v>4.8399999999999999E-2</c:v>
                </c:pt>
                <c:pt idx="305">
                  <c:v>4.8399999999999999E-2</c:v>
                </c:pt>
                <c:pt idx="306">
                  <c:v>4.8399999999999999E-2</c:v>
                </c:pt>
                <c:pt idx="307">
                  <c:v>4.8399999999999999E-2</c:v>
                </c:pt>
                <c:pt idx="308">
                  <c:v>4.8399999999999999E-2</c:v>
                </c:pt>
                <c:pt idx="309">
                  <c:v>4.8399999999999999E-2</c:v>
                </c:pt>
                <c:pt idx="310">
                  <c:v>4.8399999999999999E-2</c:v>
                </c:pt>
                <c:pt idx="311">
                  <c:v>4.8399999999999999E-2</c:v>
                </c:pt>
                <c:pt idx="312">
                  <c:v>4.8399999999999999E-2</c:v>
                </c:pt>
                <c:pt idx="313">
                  <c:v>4.8399999999999999E-2</c:v>
                </c:pt>
                <c:pt idx="314">
                  <c:v>4.8399999999999999E-2</c:v>
                </c:pt>
                <c:pt idx="315">
                  <c:v>4.8399999999999999E-2</c:v>
                </c:pt>
                <c:pt idx="316">
                  <c:v>4.8399999999999999E-2</c:v>
                </c:pt>
                <c:pt idx="317">
                  <c:v>4.8399999999999999E-2</c:v>
                </c:pt>
                <c:pt idx="318">
                  <c:v>4.8399999999999999E-2</c:v>
                </c:pt>
                <c:pt idx="319">
                  <c:v>4.8399999999999999E-2</c:v>
                </c:pt>
                <c:pt idx="320">
                  <c:v>4.8399999999999999E-2</c:v>
                </c:pt>
                <c:pt idx="321">
                  <c:v>4.8399999999999999E-2</c:v>
                </c:pt>
                <c:pt idx="322">
                  <c:v>4.8399999999999999E-2</c:v>
                </c:pt>
                <c:pt idx="323">
                  <c:v>4.8399999999999999E-2</c:v>
                </c:pt>
                <c:pt idx="324">
                  <c:v>4.8399999999999999E-2</c:v>
                </c:pt>
                <c:pt idx="325">
                  <c:v>4.8399999999999999E-2</c:v>
                </c:pt>
                <c:pt idx="326">
                  <c:v>4.8399999999999999E-2</c:v>
                </c:pt>
                <c:pt idx="327">
                  <c:v>4.8399999999999999E-2</c:v>
                </c:pt>
                <c:pt idx="328">
                  <c:v>4.8399999999999999E-2</c:v>
                </c:pt>
                <c:pt idx="329">
                  <c:v>4.8399999999999999E-2</c:v>
                </c:pt>
                <c:pt idx="330">
                  <c:v>4.8399999999999999E-2</c:v>
                </c:pt>
                <c:pt idx="331">
                  <c:v>4.8399999999999999E-2</c:v>
                </c:pt>
                <c:pt idx="332">
                  <c:v>4.8399999999999999E-2</c:v>
                </c:pt>
                <c:pt idx="333">
                  <c:v>4.8399999999999999E-2</c:v>
                </c:pt>
                <c:pt idx="334">
                  <c:v>4.8399999999999999E-2</c:v>
                </c:pt>
                <c:pt idx="335">
                  <c:v>4.8399999999999999E-2</c:v>
                </c:pt>
                <c:pt idx="336">
                  <c:v>4.8399999999999999E-2</c:v>
                </c:pt>
                <c:pt idx="337">
                  <c:v>4.8399999999999999E-2</c:v>
                </c:pt>
                <c:pt idx="338">
                  <c:v>4.8399999999999999E-2</c:v>
                </c:pt>
                <c:pt idx="339">
                  <c:v>4.8399999999999999E-2</c:v>
                </c:pt>
                <c:pt idx="340">
                  <c:v>4.8399999999999999E-2</c:v>
                </c:pt>
                <c:pt idx="341">
                  <c:v>4.8399999999999999E-2</c:v>
                </c:pt>
                <c:pt idx="342">
                  <c:v>4.8399999999999999E-2</c:v>
                </c:pt>
                <c:pt idx="343">
                  <c:v>4.8399999999999999E-2</c:v>
                </c:pt>
                <c:pt idx="344">
                  <c:v>4.8399999999999999E-2</c:v>
                </c:pt>
                <c:pt idx="345">
                  <c:v>4.8399999999999999E-2</c:v>
                </c:pt>
                <c:pt idx="346">
                  <c:v>4.8399999999999999E-2</c:v>
                </c:pt>
                <c:pt idx="347">
                  <c:v>4.8399999999999999E-2</c:v>
                </c:pt>
                <c:pt idx="348">
                  <c:v>4.8399999999999999E-2</c:v>
                </c:pt>
                <c:pt idx="349">
                  <c:v>4.8399999999999999E-2</c:v>
                </c:pt>
                <c:pt idx="350">
                  <c:v>4.8399999999999999E-2</c:v>
                </c:pt>
                <c:pt idx="351">
                  <c:v>4.8399999999999999E-2</c:v>
                </c:pt>
                <c:pt idx="352">
                  <c:v>4.8399999999999999E-2</c:v>
                </c:pt>
                <c:pt idx="353">
                  <c:v>4.8399999999999999E-2</c:v>
                </c:pt>
                <c:pt idx="354">
                  <c:v>4.8399999999999999E-2</c:v>
                </c:pt>
                <c:pt idx="355">
                  <c:v>4.8399999999999999E-2</c:v>
                </c:pt>
                <c:pt idx="356">
                  <c:v>4.8399999999999999E-2</c:v>
                </c:pt>
                <c:pt idx="357">
                  <c:v>4.8399999999999999E-2</c:v>
                </c:pt>
                <c:pt idx="358">
                  <c:v>5.0299999999999997E-2</c:v>
                </c:pt>
                <c:pt idx="359">
                  <c:v>5.0299999999999997E-2</c:v>
                </c:pt>
                <c:pt idx="360">
                  <c:v>5.0299999999999997E-2</c:v>
                </c:pt>
                <c:pt idx="361">
                  <c:v>5.0299999999999997E-2</c:v>
                </c:pt>
                <c:pt idx="362">
                  <c:v>5.0299999999999997E-2</c:v>
                </c:pt>
                <c:pt idx="363">
                  <c:v>5.0299999999999997E-2</c:v>
                </c:pt>
                <c:pt idx="364">
                  <c:v>5.0299999999999997E-2</c:v>
                </c:pt>
                <c:pt idx="365">
                  <c:v>5.0299999999999997E-2</c:v>
                </c:pt>
                <c:pt idx="366">
                  <c:v>5.0299999999999997E-2</c:v>
                </c:pt>
                <c:pt idx="367">
                  <c:v>5.0299999999999997E-2</c:v>
                </c:pt>
                <c:pt idx="368">
                  <c:v>5.0299999999999997E-2</c:v>
                </c:pt>
                <c:pt idx="369">
                  <c:v>5.0299999999999997E-2</c:v>
                </c:pt>
                <c:pt idx="370">
                  <c:v>5.0299999999999997E-2</c:v>
                </c:pt>
                <c:pt idx="371">
                  <c:v>5.0299999999999997E-2</c:v>
                </c:pt>
                <c:pt idx="372">
                  <c:v>5.0299999999999997E-2</c:v>
                </c:pt>
                <c:pt idx="373">
                  <c:v>5.0299999999999997E-2</c:v>
                </c:pt>
                <c:pt idx="374">
                  <c:v>5.0299999999999997E-2</c:v>
                </c:pt>
                <c:pt idx="375">
                  <c:v>5.0299999999999997E-2</c:v>
                </c:pt>
                <c:pt idx="376">
                  <c:v>5.0299999999999997E-2</c:v>
                </c:pt>
                <c:pt idx="377">
                  <c:v>5.0299999999999997E-2</c:v>
                </c:pt>
                <c:pt idx="378">
                  <c:v>5.0299999999999997E-2</c:v>
                </c:pt>
                <c:pt idx="379">
                  <c:v>5.0299999999999997E-2</c:v>
                </c:pt>
                <c:pt idx="380">
                  <c:v>5.0299999999999997E-2</c:v>
                </c:pt>
                <c:pt idx="381">
                  <c:v>5.2200000000000003E-2</c:v>
                </c:pt>
                <c:pt idx="382">
                  <c:v>5.2200000000000003E-2</c:v>
                </c:pt>
                <c:pt idx="383">
                  <c:v>5.2200000000000003E-2</c:v>
                </c:pt>
                <c:pt idx="384">
                  <c:v>5.2200000000000003E-2</c:v>
                </c:pt>
                <c:pt idx="385">
                  <c:v>5.2200000000000003E-2</c:v>
                </c:pt>
                <c:pt idx="386">
                  <c:v>5.2200000000000003E-2</c:v>
                </c:pt>
                <c:pt idx="387">
                  <c:v>5.2200000000000003E-2</c:v>
                </c:pt>
                <c:pt idx="388">
                  <c:v>5.2200000000000003E-2</c:v>
                </c:pt>
                <c:pt idx="389">
                  <c:v>5.2200000000000003E-2</c:v>
                </c:pt>
                <c:pt idx="390">
                  <c:v>5.2200000000000003E-2</c:v>
                </c:pt>
                <c:pt idx="391">
                  <c:v>5.2200000000000003E-2</c:v>
                </c:pt>
                <c:pt idx="392">
                  <c:v>5.2200000000000003E-2</c:v>
                </c:pt>
                <c:pt idx="393">
                  <c:v>5.2200000000000003E-2</c:v>
                </c:pt>
                <c:pt idx="394">
                  <c:v>5.2200000000000003E-2</c:v>
                </c:pt>
                <c:pt idx="395">
                  <c:v>5.2200000000000003E-2</c:v>
                </c:pt>
                <c:pt idx="396">
                  <c:v>5.2200000000000003E-2</c:v>
                </c:pt>
                <c:pt idx="397">
                  <c:v>5.2200000000000003E-2</c:v>
                </c:pt>
                <c:pt idx="398">
                  <c:v>5.2200000000000003E-2</c:v>
                </c:pt>
                <c:pt idx="399">
                  <c:v>5.2200000000000003E-2</c:v>
                </c:pt>
                <c:pt idx="400">
                  <c:v>5.2200000000000003E-2</c:v>
                </c:pt>
                <c:pt idx="401">
                  <c:v>5.2200000000000003E-2</c:v>
                </c:pt>
                <c:pt idx="402">
                  <c:v>5.2200000000000003E-2</c:v>
                </c:pt>
                <c:pt idx="403">
                  <c:v>5.2200000000000003E-2</c:v>
                </c:pt>
                <c:pt idx="404">
                  <c:v>5.2200000000000003E-2</c:v>
                </c:pt>
                <c:pt idx="405">
                  <c:v>5.2200000000000003E-2</c:v>
                </c:pt>
                <c:pt idx="406">
                  <c:v>5.2200000000000003E-2</c:v>
                </c:pt>
                <c:pt idx="407">
                  <c:v>5.2200000000000003E-2</c:v>
                </c:pt>
                <c:pt idx="408">
                  <c:v>5.2200000000000003E-2</c:v>
                </c:pt>
                <c:pt idx="409">
                  <c:v>5.2200000000000003E-2</c:v>
                </c:pt>
                <c:pt idx="410">
                  <c:v>5.2200000000000003E-2</c:v>
                </c:pt>
                <c:pt idx="411">
                  <c:v>5.2200000000000003E-2</c:v>
                </c:pt>
                <c:pt idx="412">
                  <c:v>5.2200000000000003E-2</c:v>
                </c:pt>
                <c:pt idx="413">
                  <c:v>5.2200000000000003E-2</c:v>
                </c:pt>
                <c:pt idx="414">
                  <c:v>5.2200000000000003E-2</c:v>
                </c:pt>
                <c:pt idx="415">
                  <c:v>5.2200000000000003E-2</c:v>
                </c:pt>
                <c:pt idx="416">
                  <c:v>5.2200000000000003E-2</c:v>
                </c:pt>
                <c:pt idx="417">
                  <c:v>5.2200000000000003E-2</c:v>
                </c:pt>
                <c:pt idx="418">
                  <c:v>5.2200000000000003E-2</c:v>
                </c:pt>
                <c:pt idx="419">
                  <c:v>5.2200000000000003E-2</c:v>
                </c:pt>
                <c:pt idx="420">
                  <c:v>5.2200000000000003E-2</c:v>
                </c:pt>
                <c:pt idx="421">
                  <c:v>5.2200000000000003E-2</c:v>
                </c:pt>
                <c:pt idx="422">
                  <c:v>5.2200000000000003E-2</c:v>
                </c:pt>
                <c:pt idx="423">
                  <c:v>5.2200000000000003E-2</c:v>
                </c:pt>
                <c:pt idx="424">
                  <c:v>5.2200000000000003E-2</c:v>
                </c:pt>
                <c:pt idx="425">
                  <c:v>5.2200000000000003E-2</c:v>
                </c:pt>
                <c:pt idx="426">
                  <c:v>5.2200000000000003E-2</c:v>
                </c:pt>
                <c:pt idx="427">
                  <c:v>5.2200000000000003E-2</c:v>
                </c:pt>
                <c:pt idx="428">
                  <c:v>5.2200000000000003E-2</c:v>
                </c:pt>
                <c:pt idx="429">
                  <c:v>5.2200000000000003E-2</c:v>
                </c:pt>
                <c:pt idx="430">
                  <c:v>5.2200000000000003E-2</c:v>
                </c:pt>
                <c:pt idx="431">
                  <c:v>5.2200000000000003E-2</c:v>
                </c:pt>
                <c:pt idx="432">
                  <c:v>5.2200000000000003E-2</c:v>
                </c:pt>
                <c:pt idx="433">
                  <c:v>5.2200000000000003E-2</c:v>
                </c:pt>
                <c:pt idx="434">
                  <c:v>5.2200000000000003E-2</c:v>
                </c:pt>
                <c:pt idx="435">
                  <c:v>5.2200000000000003E-2</c:v>
                </c:pt>
                <c:pt idx="436">
                  <c:v>5.2200000000000003E-2</c:v>
                </c:pt>
                <c:pt idx="437">
                  <c:v>5.2200000000000003E-2</c:v>
                </c:pt>
                <c:pt idx="438">
                  <c:v>5.2200000000000003E-2</c:v>
                </c:pt>
                <c:pt idx="439">
                  <c:v>5.2200000000000003E-2</c:v>
                </c:pt>
                <c:pt idx="440">
                  <c:v>5.2200000000000003E-2</c:v>
                </c:pt>
                <c:pt idx="441">
                  <c:v>5.2200000000000003E-2</c:v>
                </c:pt>
                <c:pt idx="442">
                  <c:v>5.2200000000000003E-2</c:v>
                </c:pt>
                <c:pt idx="443">
                  <c:v>5.2200000000000003E-2</c:v>
                </c:pt>
                <c:pt idx="444">
                  <c:v>5.2200000000000003E-2</c:v>
                </c:pt>
                <c:pt idx="445">
                  <c:v>5.2200000000000003E-2</c:v>
                </c:pt>
                <c:pt idx="446">
                  <c:v>5.2200000000000003E-2</c:v>
                </c:pt>
                <c:pt idx="447">
                  <c:v>5.2200000000000003E-2</c:v>
                </c:pt>
                <c:pt idx="448">
                  <c:v>5.2200000000000003E-2</c:v>
                </c:pt>
                <c:pt idx="449">
                  <c:v>5.2200000000000003E-2</c:v>
                </c:pt>
                <c:pt idx="450">
                  <c:v>5.2200000000000003E-2</c:v>
                </c:pt>
                <c:pt idx="451">
                  <c:v>5.2200000000000003E-2</c:v>
                </c:pt>
                <c:pt idx="452">
                  <c:v>5.2200000000000003E-2</c:v>
                </c:pt>
                <c:pt idx="453">
                  <c:v>5.2200000000000003E-2</c:v>
                </c:pt>
                <c:pt idx="454">
                  <c:v>5.2200000000000003E-2</c:v>
                </c:pt>
                <c:pt idx="455">
                  <c:v>5.2200000000000003E-2</c:v>
                </c:pt>
                <c:pt idx="456">
                  <c:v>5.2200000000000003E-2</c:v>
                </c:pt>
                <c:pt idx="457">
                  <c:v>5.2200000000000003E-2</c:v>
                </c:pt>
                <c:pt idx="458">
                  <c:v>5.2200000000000003E-2</c:v>
                </c:pt>
                <c:pt idx="459">
                  <c:v>5.4100000000000002E-2</c:v>
                </c:pt>
                <c:pt idx="460">
                  <c:v>5.4100000000000002E-2</c:v>
                </c:pt>
                <c:pt idx="461">
                  <c:v>5.4100000000000002E-2</c:v>
                </c:pt>
                <c:pt idx="462">
                  <c:v>5.4100000000000002E-2</c:v>
                </c:pt>
                <c:pt idx="463">
                  <c:v>5.4100000000000002E-2</c:v>
                </c:pt>
                <c:pt idx="464">
                  <c:v>5.4100000000000002E-2</c:v>
                </c:pt>
                <c:pt idx="465">
                  <c:v>5.4100000000000002E-2</c:v>
                </c:pt>
                <c:pt idx="466">
                  <c:v>5.4100000000000002E-2</c:v>
                </c:pt>
                <c:pt idx="467">
                  <c:v>5.4100000000000002E-2</c:v>
                </c:pt>
                <c:pt idx="468">
                  <c:v>5.4100000000000002E-2</c:v>
                </c:pt>
                <c:pt idx="469">
                  <c:v>5.4100000000000002E-2</c:v>
                </c:pt>
                <c:pt idx="470">
                  <c:v>5.4100000000000002E-2</c:v>
                </c:pt>
                <c:pt idx="471">
                  <c:v>5.4100000000000002E-2</c:v>
                </c:pt>
                <c:pt idx="472">
                  <c:v>5.4100000000000002E-2</c:v>
                </c:pt>
                <c:pt idx="473">
                  <c:v>5.4100000000000002E-2</c:v>
                </c:pt>
                <c:pt idx="474">
                  <c:v>5.4100000000000002E-2</c:v>
                </c:pt>
                <c:pt idx="475">
                  <c:v>5.4100000000000002E-2</c:v>
                </c:pt>
                <c:pt idx="476">
                  <c:v>5.4100000000000002E-2</c:v>
                </c:pt>
                <c:pt idx="477">
                  <c:v>5.4100000000000002E-2</c:v>
                </c:pt>
                <c:pt idx="478">
                  <c:v>5.4100000000000002E-2</c:v>
                </c:pt>
                <c:pt idx="479">
                  <c:v>5.4100000000000002E-2</c:v>
                </c:pt>
                <c:pt idx="480">
                  <c:v>5.4100000000000002E-2</c:v>
                </c:pt>
                <c:pt idx="481">
                  <c:v>5.4100000000000002E-2</c:v>
                </c:pt>
                <c:pt idx="482">
                  <c:v>5.4100000000000002E-2</c:v>
                </c:pt>
                <c:pt idx="483">
                  <c:v>5.4100000000000002E-2</c:v>
                </c:pt>
                <c:pt idx="484">
                  <c:v>5.4100000000000002E-2</c:v>
                </c:pt>
                <c:pt idx="485">
                  <c:v>5.4100000000000002E-2</c:v>
                </c:pt>
                <c:pt idx="486">
                  <c:v>5.4100000000000002E-2</c:v>
                </c:pt>
                <c:pt idx="487">
                  <c:v>5.6000000000000001E-2</c:v>
                </c:pt>
                <c:pt idx="488">
                  <c:v>5.6000000000000001E-2</c:v>
                </c:pt>
                <c:pt idx="489">
                  <c:v>5.6000000000000001E-2</c:v>
                </c:pt>
                <c:pt idx="490">
                  <c:v>5.6000000000000001E-2</c:v>
                </c:pt>
                <c:pt idx="491">
                  <c:v>5.6000000000000001E-2</c:v>
                </c:pt>
                <c:pt idx="492">
                  <c:v>5.6000000000000001E-2</c:v>
                </c:pt>
                <c:pt idx="493">
                  <c:v>5.6000000000000001E-2</c:v>
                </c:pt>
                <c:pt idx="494">
                  <c:v>5.6000000000000001E-2</c:v>
                </c:pt>
                <c:pt idx="495">
                  <c:v>5.6000000000000001E-2</c:v>
                </c:pt>
                <c:pt idx="496">
                  <c:v>5.6000000000000001E-2</c:v>
                </c:pt>
                <c:pt idx="497">
                  <c:v>5.6000000000000001E-2</c:v>
                </c:pt>
                <c:pt idx="498">
                  <c:v>5.6000000000000001E-2</c:v>
                </c:pt>
                <c:pt idx="499">
                  <c:v>5.6000000000000001E-2</c:v>
                </c:pt>
                <c:pt idx="500">
                  <c:v>5.6000000000000001E-2</c:v>
                </c:pt>
                <c:pt idx="501">
                  <c:v>5.6000000000000001E-2</c:v>
                </c:pt>
                <c:pt idx="502">
                  <c:v>5.6000000000000001E-2</c:v>
                </c:pt>
                <c:pt idx="503">
                  <c:v>5.7799999999999997E-2</c:v>
                </c:pt>
                <c:pt idx="504">
                  <c:v>5.7799999999999997E-2</c:v>
                </c:pt>
                <c:pt idx="505">
                  <c:v>5.7799999999999997E-2</c:v>
                </c:pt>
                <c:pt idx="506">
                  <c:v>5.7799999999999997E-2</c:v>
                </c:pt>
                <c:pt idx="507">
                  <c:v>5.7799999999999997E-2</c:v>
                </c:pt>
                <c:pt idx="508">
                  <c:v>5.7799999999999997E-2</c:v>
                </c:pt>
                <c:pt idx="509">
                  <c:v>5.7799999999999997E-2</c:v>
                </c:pt>
                <c:pt idx="510">
                  <c:v>5.7799999999999997E-2</c:v>
                </c:pt>
                <c:pt idx="511">
                  <c:v>5.7799999999999997E-2</c:v>
                </c:pt>
                <c:pt idx="512">
                  <c:v>5.7799999999999997E-2</c:v>
                </c:pt>
                <c:pt idx="513">
                  <c:v>5.7799999999999997E-2</c:v>
                </c:pt>
                <c:pt idx="514">
                  <c:v>5.7799999999999997E-2</c:v>
                </c:pt>
                <c:pt idx="515">
                  <c:v>5.7799999999999997E-2</c:v>
                </c:pt>
                <c:pt idx="516">
                  <c:v>5.7799999999999997E-2</c:v>
                </c:pt>
                <c:pt idx="517">
                  <c:v>5.7799999999999997E-2</c:v>
                </c:pt>
                <c:pt idx="518">
                  <c:v>5.7799999999999997E-2</c:v>
                </c:pt>
                <c:pt idx="519">
                  <c:v>5.7799999999999997E-2</c:v>
                </c:pt>
                <c:pt idx="520">
                  <c:v>5.7799999999999997E-2</c:v>
                </c:pt>
                <c:pt idx="521">
                  <c:v>5.7799999999999997E-2</c:v>
                </c:pt>
                <c:pt idx="522">
                  <c:v>5.7799999999999997E-2</c:v>
                </c:pt>
                <c:pt idx="523">
                  <c:v>5.7799999999999997E-2</c:v>
                </c:pt>
                <c:pt idx="524">
                  <c:v>5.7799999999999997E-2</c:v>
                </c:pt>
                <c:pt idx="525">
                  <c:v>5.7799999999999997E-2</c:v>
                </c:pt>
                <c:pt idx="526">
                  <c:v>5.7799999999999997E-2</c:v>
                </c:pt>
                <c:pt idx="527">
                  <c:v>5.9700000000000003E-2</c:v>
                </c:pt>
                <c:pt idx="528">
                  <c:v>5.9700000000000003E-2</c:v>
                </c:pt>
                <c:pt idx="529">
                  <c:v>5.9700000000000003E-2</c:v>
                </c:pt>
                <c:pt idx="530">
                  <c:v>5.9700000000000003E-2</c:v>
                </c:pt>
                <c:pt idx="531">
                  <c:v>5.9700000000000003E-2</c:v>
                </c:pt>
                <c:pt idx="532">
                  <c:v>5.9700000000000003E-2</c:v>
                </c:pt>
                <c:pt idx="533">
                  <c:v>5.9700000000000003E-2</c:v>
                </c:pt>
                <c:pt idx="534">
                  <c:v>5.9700000000000003E-2</c:v>
                </c:pt>
                <c:pt idx="535">
                  <c:v>5.9700000000000003E-2</c:v>
                </c:pt>
                <c:pt idx="536">
                  <c:v>5.9700000000000003E-2</c:v>
                </c:pt>
                <c:pt idx="537">
                  <c:v>5.9700000000000003E-2</c:v>
                </c:pt>
                <c:pt idx="538">
                  <c:v>5.9700000000000003E-2</c:v>
                </c:pt>
                <c:pt idx="539">
                  <c:v>5.9700000000000003E-2</c:v>
                </c:pt>
                <c:pt idx="540">
                  <c:v>5.9700000000000003E-2</c:v>
                </c:pt>
                <c:pt idx="541">
                  <c:v>5.9700000000000003E-2</c:v>
                </c:pt>
                <c:pt idx="542">
                  <c:v>5.9700000000000003E-2</c:v>
                </c:pt>
                <c:pt idx="543">
                  <c:v>5.9700000000000003E-2</c:v>
                </c:pt>
                <c:pt idx="544">
                  <c:v>5.9700000000000003E-2</c:v>
                </c:pt>
                <c:pt idx="545">
                  <c:v>5.9700000000000003E-2</c:v>
                </c:pt>
                <c:pt idx="546">
                  <c:v>5.9700000000000003E-2</c:v>
                </c:pt>
                <c:pt idx="547">
                  <c:v>6.1600000000000002E-2</c:v>
                </c:pt>
                <c:pt idx="548">
                  <c:v>6.1600000000000002E-2</c:v>
                </c:pt>
                <c:pt idx="549">
                  <c:v>6.1600000000000002E-2</c:v>
                </c:pt>
                <c:pt idx="550">
                  <c:v>6.1600000000000002E-2</c:v>
                </c:pt>
                <c:pt idx="551">
                  <c:v>6.1600000000000002E-2</c:v>
                </c:pt>
                <c:pt idx="552">
                  <c:v>6.1600000000000002E-2</c:v>
                </c:pt>
                <c:pt idx="553">
                  <c:v>6.1600000000000002E-2</c:v>
                </c:pt>
                <c:pt idx="554">
                  <c:v>6.1600000000000002E-2</c:v>
                </c:pt>
                <c:pt idx="555">
                  <c:v>6.1600000000000002E-2</c:v>
                </c:pt>
                <c:pt idx="556">
                  <c:v>6.1600000000000002E-2</c:v>
                </c:pt>
                <c:pt idx="557">
                  <c:v>6.1600000000000002E-2</c:v>
                </c:pt>
                <c:pt idx="558">
                  <c:v>6.1600000000000002E-2</c:v>
                </c:pt>
                <c:pt idx="559">
                  <c:v>6.1600000000000002E-2</c:v>
                </c:pt>
                <c:pt idx="560">
                  <c:v>6.1600000000000002E-2</c:v>
                </c:pt>
                <c:pt idx="561">
                  <c:v>6.1600000000000002E-2</c:v>
                </c:pt>
                <c:pt idx="562">
                  <c:v>6.1600000000000002E-2</c:v>
                </c:pt>
                <c:pt idx="563">
                  <c:v>6.1600000000000002E-2</c:v>
                </c:pt>
                <c:pt idx="564">
                  <c:v>6.1600000000000002E-2</c:v>
                </c:pt>
                <c:pt idx="565">
                  <c:v>6.1600000000000002E-2</c:v>
                </c:pt>
                <c:pt idx="566">
                  <c:v>6.1600000000000002E-2</c:v>
                </c:pt>
                <c:pt idx="567">
                  <c:v>6.1600000000000002E-2</c:v>
                </c:pt>
                <c:pt idx="568">
                  <c:v>6.1600000000000002E-2</c:v>
                </c:pt>
                <c:pt idx="569">
                  <c:v>6.1600000000000002E-2</c:v>
                </c:pt>
                <c:pt idx="570">
                  <c:v>6.1600000000000002E-2</c:v>
                </c:pt>
                <c:pt idx="571">
                  <c:v>6.1600000000000002E-2</c:v>
                </c:pt>
                <c:pt idx="572">
                  <c:v>6.1600000000000002E-2</c:v>
                </c:pt>
                <c:pt idx="573">
                  <c:v>6.1600000000000002E-2</c:v>
                </c:pt>
                <c:pt idx="574">
                  <c:v>6.1600000000000002E-2</c:v>
                </c:pt>
                <c:pt idx="575">
                  <c:v>6.1600000000000002E-2</c:v>
                </c:pt>
                <c:pt idx="576">
                  <c:v>6.1600000000000002E-2</c:v>
                </c:pt>
                <c:pt idx="577">
                  <c:v>6.1600000000000002E-2</c:v>
                </c:pt>
                <c:pt idx="578">
                  <c:v>6.1600000000000002E-2</c:v>
                </c:pt>
                <c:pt idx="579">
                  <c:v>6.1600000000000002E-2</c:v>
                </c:pt>
                <c:pt idx="580">
                  <c:v>6.1600000000000002E-2</c:v>
                </c:pt>
                <c:pt idx="581">
                  <c:v>6.1600000000000002E-2</c:v>
                </c:pt>
                <c:pt idx="582">
                  <c:v>6.1600000000000002E-2</c:v>
                </c:pt>
                <c:pt idx="583">
                  <c:v>6.1600000000000002E-2</c:v>
                </c:pt>
                <c:pt idx="584">
                  <c:v>6.1600000000000002E-2</c:v>
                </c:pt>
                <c:pt idx="585">
                  <c:v>6.1600000000000002E-2</c:v>
                </c:pt>
                <c:pt idx="586">
                  <c:v>6.1600000000000002E-2</c:v>
                </c:pt>
                <c:pt idx="587">
                  <c:v>6.1600000000000002E-2</c:v>
                </c:pt>
                <c:pt idx="588">
                  <c:v>6.1600000000000002E-2</c:v>
                </c:pt>
                <c:pt idx="589">
                  <c:v>6.1600000000000002E-2</c:v>
                </c:pt>
                <c:pt idx="590">
                  <c:v>6.1600000000000002E-2</c:v>
                </c:pt>
                <c:pt idx="591">
                  <c:v>6.1600000000000002E-2</c:v>
                </c:pt>
                <c:pt idx="592">
                  <c:v>6.1600000000000002E-2</c:v>
                </c:pt>
                <c:pt idx="593">
                  <c:v>6.1600000000000002E-2</c:v>
                </c:pt>
                <c:pt idx="594">
                  <c:v>6.1600000000000002E-2</c:v>
                </c:pt>
                <c:pt idx="595">
                  <c:v>6.3500000000000001E-2</c:v>
                </c:pt>
                <c:pt idx="596">
                  <c:v>6.3500000000000001E-2</c:v>
                </c:pt>
                <c:pt idx="597">
                  <c:v>6.3500000000000001E-2</c:v>
                </c:pt>
                <c:pt idx="598">
                  <c:v>6.3500000000000001E-2</c:v>
                </c:pt>
                <c:pt idx="599">
                  <c:v>6.3500000000000001E-2</c:v>
                </c:pt>
                <c:pt idx="600">
                  <c:v>6.54E-2</c:v>
                </c:pt>
                <c:pt idx="601">
                  <c:v>6.54E-2</c:v>
                </c:pt>
                <c:pt idx="602">
                  <c:v>6.54E-2</c:v>
                </c:pt>
                <c:pt idx="603">
                  <c:v>6.54E-2</c:v>
                </c:pt>
                <c:pt idx="604">
                  <c:v>6.54E-2</c:v>
                </c:pt>
                <c:pt idx="605">
                  <c:v>6.54E-2</c:v>
                </c:pt>
                <c:pt idx="606">
                  <c:v>6.54E-2</c:v>
                </c:pt>
                <c:pt idx="607">
                  <c:v>6.54E-2</c:v>
                </c:pt>
                <c:pt idx="608">
                  <c:v>6.54E-2</c:v>
                </c:pt>
                <c:pt idx="609">
                  <c:v>6.54E-2</c:v>
                </c:pt>
                <c:pt idx="610">
                  <c:v>6.54E-2</c:v>
                </c:pt>
                <c:pt idx="611">
                  <c:v>6.54E-2</c:v>
                </c:pt>
                <c:pt idx="612">
                  <c:v>6.54E-2</c:v>
                </c:pt>
                <c:pt idx="613">
                  <c:v>6.54E-2</c:v>
                </c:pt>
                <c:pt idx="614">
                  <c:v>6.54E-2</c:v>
                </c:pt>
                <c:pt idx="615">
                  <c:v>6.54E-2</c:v>
                </c:pt>
                <c:pt idx="616">
                  <c:v>6.54E-2</c:v>
                </c:pt>
                <c:pt idx="617">
                  <c:v>6.54E-2</c:v>
                </c:pt>
                <c:pt idx="618">
                  <c:v>6.54E-2</c:v>
                </c:pt>
                <c:pt idx="619">
                  <c:v>6.54E-2</c:v>
                </c:pt>
                <c:pt idx="620">
                  <c:v>6.7299999999999999E-2</c:v>
                </c:pt>
                <c:pt idx="621">
                  <c:v>6.7299999999999999E-2</c:v>
                </c:pt>
                <c:pt idx="622">
                  <c:v>6.7299999999999999E-2</c:v>
                </c:pt>
                <c:pt idx="623">
                  <c:v>6.7299999999999999E-2</c:v>
                </c:pt>
                <c:pt idx="624">
                  <c:v>6.7299999999999999E-2</c:v>
                </c:pt>
                <c:pt idx="625">
                  <c:v>6.7299999999999999E-2</c:v>
                </c:pt>
                <c:pt idx="626">
                  <c:v>6.7299999999999999E-2</c:v>
                </c:pt>
                <c:pt idx="627">
                  <c:v>6.7299999999999999E-2</c:v>
                </c:pt>
                <c:pt idx="628">
                  <c:v>6.7299999999999999E-2</c:v>
                </c:pt>
                <c:pt idx="629">
                  <c:v>6.7299999999999999E-2</c:v>
                </c:pt>
                <c:pt idx="630">
                  <c:v>6.7299999999999999E-2</c:v>
                </c:pt>
                <c:pt idx="631">
                  <c:v>6.7299999999999999E-2</c:v>
                </c:pt>
                <c:pt idx="632">
                  <c:v>6.7299999999999999E-2</c:v>
                </c:pt>
                <c:pt idx="633">
                  <c:v>6.7299999999999999E-2</c:v>
                </c:pt>
                <c:pt idx="634">
                  <c:v>6.7299999999999999E-2</c:v>
                </c:pt>
                <c:pt idx="635">
                  <c:v>6.7299999999999999E-2</c:v>
                </c:pt>
                <c:pt idx="636">
                  <c:v>6.7299999999999999E-2</c:v>
                </c:pt>
                <c:pt idx="637">
                  <c:v>6.7299999999999999E-2</c:v>
                </c:pt>
                <c:pt idx="638">
                  <c:v>6.7299999999999999E-2</c:v>
                </c:pt>
                <c:pt idx="639">
                  <c:v>6.7299999999999999E-2</c:v>
                </c:pt>
                <c:pt idx="640">
                  <c:v>6.7299999999999999E-2</c:v>
                </c:pt>
                <c:pt idx="641">
                  <c:v>6.7299999999999999E-2</c:v>
                </c:pt>
                <c:pt idx="642">
                  <c:v>6.7299999999999999E-2</c:v>
                </c:pt>
                <c:pt idx="643">
                  <c:v>6.7299999999999999E-2</c:v>
                </c:pt>
                <c:pt idx="644">
                  <c:v>6.7299999999999999E-2</c:v>
                </c:pt>
                <c:pt idx="645">
                  <c:v>6.7299999999999999E-2</c:v>
                </c:pt>
                <c:pt idx="646">
                  <c:v>6.9199999999999998E-2</c:v>
                </c:pt>
                <c:pt idx="647">
                  <c:v>6.9199999999999998E-2</c:v>
                </c:pt>
                <c:pt idx="648">
                  <c:v>6.9199999999999998E-2</c:v>
                </c:pt>
                <c:pt idx="649">
                  <c:v>6.9199999999999998E-2</c:v>
                </c:pt>
                <c:pt idx="650">
                  <c:v>6.9199999999999998E-2</c:v>
                </c:pt>
                <c:pt idx="651">
                  <c:v>6.9199999999999998E-2</c:v>
                </c:pt>
                <c:pt idx="652">
                  <c:v>6.9199999999999998E-2</c:v>
                </c:pt>
                <c:pt idx="653">
                  <c:v>6.9199999999999998E-2</c:v>
                </c:pt>
                <c:pt idx="654">
                  <c:v>6.9199999999999998E-2</c:v>
                </c:pt>
                <c:pt idx="655">
                  <c:v>6.9199999999999998E-2</c:v>
                </c:pt>
                <c:pt idx="656">
                  <c:v>6.9199999999999998E-2</c:v>
                </c:pt>
                <c:pt idx="657">
                  <c:v>6.9199999999999998E-2</c:v>
                </c:pt>
                <c:pt idx="658">
                  <c:v>6.9199999999999998E-2</c:v>
                </c:pt>
                <c:pt idx="659">
                  <c:v>6.9199999999999998E-2</c:v>
                </c:pt>
                <c:pt idx="660">
                  <c:v>6.9199999999999998E-2</c:v>
                </c:pt>
                <c:pt idx="661">
                  <c:v>6.9199999999999998E-2</c:v>
                </c:pt>
                <c:pt idx="662">
                  <c:v>6.9199999999999998E-2</c:v>
                </c:pt>
                <c:pt idx="663">
                  <c:v>6.9199999999999998E-2</c:v>
                </c:pt>
                <c:pt idx="664">
                  <c:v>6.9199999999999998E-2</c:v>
                </c:pt>
                <c:pt idx="665">
                  <c:v>6.9199999999999998E-2</c:v>
                </c:pt>
                <c:pt idx="666">
                  <c:v>6.9199999999999998E-2</c:v>
                </c:pt>
                <c:pt idx="667">
                  <c:v>6.9199999999999998E-2</c:v>
                </c:pt>
                <c:pt idx="668">
                  <c:v>6.9199999999999998E-2</c:v>
                </c:pt>
                <c:pt idx="669">
                  <c:v>6.9199999999999998E-2</c:v>
                </c:pt>
                <c:pt idx="670">
                  <c:v>6.9199999999999998E-2</c:v>
                </c:pt>
                <c:pt idx="671">
                  <c:v>6.9199999999999998E-2</c:v>
                </c:pt>
                <c:pt idx="672">
                  <c:v>6.9199999999999998E-2</c:v>
                </c:pt>
                <c:pt idx="673">
                  <c:v>6.9199999999999998E-2</c:v>
                </c:pt>
                <c:pt idx="674">
                  <c:v>6.9199999999999998E-2</c:v>
                </c:pt>
                <c:pt idx="675">
                  <c:v>6.9199999999999998E-2</c:v>
                </c:pt>
                <c:pt idx="676">
                  <c:v>6.9199999999999998E-2</c:v>
                </c:pt>
                <c:pt idx="677">
                  <c:v>6.9199999999999998E-2</c:v>
                </c:pt>
                <c:pt idx="678">
                  <c:v>6.9199999999999998E-2</c:v>
                </c:pt>
                <c:pt idx="679">
                  <c:v>6.9199999999999998E-2</c:v>
                </c:pt>
                <c:pt idx="680">
                  <c:v>6.9199999999999998E-2</c:v>
                </c:pt>
                <c:pt idx="681">
                  <c:v>6.9199999999999998E-2</c:v>
                </c:pt>
                <c:pt idx="682">
                  <c:v>6.9199999999999998E-2</c:v>
                </c:pt>
                <c:pt idx="683">
                  <c:v>6.9199999999999998E-2</c:v>
                </c:pt>
                <c:pt idx="684">
                  <c:v>6.9199999999999998E-2</c:v>
                </c:pt>
                <c:pt idx="685">
                  <c:v>6.9199999999999998E-2</c:v>
                </c:pt>
                <c:pt idx="686">
                  <c:v>6.9199999999999998E-2</c:v>
                </c:pt>
                <c:pt idx="687">
                  <c:v>6.9199999999999998E-2</c:v>
                </c:pt>
                <c:pt idx="688">
                  <c:v>6.9199999999999998E-2</c:v>
                </c:pt>
                <c:pt idx="689">
                  <c:v>6.9199999999999998E-2</c:v>
                </c:pt>
                <c:pt idx="690">
                  <c:v>6.9199999999999998E-2</c:v>
                </c:pt>
                <c:pt idx="691">
                  <c:v>6.9199999999999998E-2</c:v>
                </c:pt>
                <c:pt idx="692">
                  <c:v>6.9199999999999998E-2</c:v>
                </c:pt>
                <c:pt idx="693">
                  <c:v>6.9199999999999998E-2</c:v>
                </c:pt>
                <c:pt idx="694">
                  <c:v>6.9199999999999998E-2</c:v>
                </c:pt>
                <c:pt idx="695">
                  <c:v>6.9199999999999998E-2</c:v>
                </c:pt>
                <c:pt idx="696">
                  <c:v>7.1099999999999997E-2</c:v>
                </c:pt>
                <c:pt idx="697">
                  <c:v>7.1099999999999997E-2</c:v>
                </c:pt>
                <c:pt idx="698">
                  <c:v>7.1099999999999997E-2</c:v>
                </c:pt>
                <c:pt idx="699">
                  <c:v>7.1099999999999997E-2</c:v>
                </c:pt>
                <c:pt idx="700">
                  <c:v>7.2999999999999995E-2</c:v>
                </c:pt>
                <c:pt idx="701">
                  <c:v>7.2999999999999995E-2</c:v>
                </c:pt>
                <c:pt idx="702">
                  <c:v>7.2999999999999995E-2</c:v>
                </c:pt>
                <c:pt idx="703">
                  <c:v>7.2999999999999995E-2</c:v>
                </c:pt>
                <c:pt idx="704">
                  <c:v>7.2999999999999995E-2</c:v>
                </c:pt>
                <c:pt idx="705">
                  <c:v>7.2999999999999995E-2</c:v>
                </c:pt>
                <c:pt idx="706">
                  <c:v>7.2999999999999995E-2</c:v>
                </c:pt>
                <c:pt idx="707">
                  <c:v>7.2999999999999995E-2</c:v>
                </c:pt>
                <c:pt idx="708">
                  <c:v>7.2999999999999995E-2</c:v>
                </c:pt>
                <c:pt idx="709">
                  <c:v>7.2999999999999995E-2</c:v>
                </c:pt>
                <c:pt idx="710">
                  <c:v>7.2999999999999995E-2</c:v>
                </c:pt>
                <c:pt idx="711">
                  <c:v>7.2999999999999995E-2</c:v>
                </c:pt>
                <c:pt idx="712">
                  <c:v>7.2999999999999995E-2</c:v>
                </c:pt>
                <c:pt idx="713">
                  <c:v>7.2999999999999995E-2</c:v>
                </c:pt>
                <c:pt idx="714">
                  <c:v>7.2999999999999995E-2</c:v>
                </c:pt>
                <c:pt idx="715">
                  <c:v>7.2999999999999995E-2</c:v>
                </c:pt>
                <c:pt idx="716">
                  <c:v>7.2999999999999995E-2</c:v>
                </c:pt>
                <c:pt idx="717">
                  <c:v>7.2999999999999995E-2</c:v>
                </c:pt>
                <c:pt idx="718">
                  <c:v>7.2999999999999995E-2</c:v>
                </c:pt>
                <c:pt idx="719">
                  <c:v>7.2999999999999995E-2</c:v>
                </c:pt>
                <c:pt idx="720">
                  <c:v>7.2999999999999995E-2</c:v>
                </c:pt>
                <c:pt idx="721">
                  <c:v>7.2999999999999995E-2</c:v>
                </c:pt>
                <c:pt idx="722">
                  <c:v>7.2999999999999995E-2</c:v>
                </c:pt>
                <c:pt idx="723">
                  <c:v>7.2999999999999995E-2</c:v>
                </c:pt>
                <c:pt idx="724">
                  <c:v>7.2999999999999995E-2</c:v>
                </c:pt>
                <c:pt idx="725">
                  <c:v>7.2999999999999995E-2</c:v>
                </c:pt>
                <c:pt idx="726">
                  <c:v>7.2999999999999995E-2</c:v>
                </c:pt>
                <c:pt idx="727">
                  <c:v>7.2999999999999995E-2</c:v>
                </c:pt>
                <c:pt idx="728">
                  <c:v>7.2999999999999995E-2</c:v>
                </c:pt>
                <c:pt idx="729">
                  <c:v>7.2999999999999995E-2</c:v>
                </c:pt>
                <c:pt idx="730">
                  <c:v>7.2999999999999995E-2</c:v>
                </c:pt>
                <c:pt idx="731">
                  <c:v>7.2999999999999995E-2</c:v>
                </c:pt>
                <c:pt idx="732">
                  <c:v>7.2999999999999995E-2</c:v>
                </c:pt>
                <c:pt idx="733">
                  <c:v>7.2999999999999995E-2</c:v>
                </c:pt>
                <c:pt idx="734">
                  <c:v>7.2999999999999995E-2</c:v>
                </c:pt>
                <c:pt idx="735">
                  <c:v>7.2999999999999995E-2</c:v>
                </c:pt>
                <c:pt idx="736">
                  <c:v>7.2999999999999995E-2</c:v>
                </c:pt>
                <c:pt idx="737">
                  <c:v>7.2999999999999995E-2</c:v>
                </c:pt>
                <c:pt idx="738">
                  <c:v>7.2999999999999995E-2</c:v>
                </c:pt>
                <c:pt idx="739">
                  <c:v>7.2999999999999995E-2</c:v>
                </c:pt>
                <c:pt idx="740">
                  <c:v>7.2999999999999995E-2</c:v>
                </c:pt>
                <c:pt idx="741">
                  <c:v>7.2999999999999995E-2</c:v>
                </c:pt>
                <c:pt idx="742">
                  <c:v>7.2999999999999995E-2</c:v>
                </c:pt>
                <c:pt idx="743">
                  <c:v>7.2999999999999995E-2</c:v>
                </c:pt>
                <c:pt idx="744">
                  <c:v>7.2999999999999995E-2</c:v>
                </c:pt>
                <c:pt idx="745">
                  <c:v>7.2999999999999995E-2</c:v>
                </c:pt>
                <c:pt idx="746">
                  <c:v>7.2999999999999995E-2</c:v>
                </c:pt>
                <c:pt idx="747">
                  <c:v>7.2999999999999995E-2</c:v>
                </c:pt>
                <c:pt idx="748">
                  <c:v>7.2999999999999995E-2</c:v>
                </c:pt>
                <c:pt idx="749">
                  <c:v>7.2999999999999995E-2</c:v>
                </c:pt>
                <c:pt idx="750">
                  <c:v>7.2999999999999995E-2</c:v>
                </c:pt>
                <c:pt idx="751">
                  <c:v>7.2999999999999995E-2</c:v>
                </c:pt>
                <c:pt idx="752">
                  <c:v>7.2999999999999995E-2</c:v>
                </c:pt>
                <c:pt idx="753">
                  <c:v>7.2999999999999995E-2</c:v>
                </c:pt>
                <c:pt idx="754">
                  <c:v>7.2999999999999995E-2</c:v>
                </c:pt>
                <c:pt idx="755">
                  <c:v>7.2999999999999995E-2</c:v>
                </c:pt>
                <c:pt idx="756">
                  <c:v>7.2999999999999995E-2</c:v>
                </c:pt>
                <c:pt idx="757">
                  <c:v>7.2999999999999995E-2</c:v>
                </c:pt>
                <c:pt idx="758">
                  <c:v>7.2999999999999995E-2</c:v>
                </c:pt>
                <c:pt idx="759">
                  <c:v>7.2999999999999995E-2</c:v>
                </c:pt>
                <c:pt idx="760">
                  <c:v>7.2999999999999995E-2</c:v>
                </c:pt>
                <c:pt idx="761">
                  <c:v>7.2999999999999995E-2</c:v>
                </c:pt>
                <c:pt idx="762">
                  <c:v>7.2999999999999995E-2</c:v>
                </c:pt>
                <c:pt idx="763">
                  <c:v>7.2999999999999995E-2</c:v>
                </c:pt>
                <c:pt idx="764">
                  <c:v>7.2999999999999995E-2</c:v>
                </c:pt>
                <c:pt idx="765">
                  <c:v>7.2999999999999995E-2</c:v>
                </c:pt>
                <c:pt idx="766">
                  <c:v>7.2999999999999995E-2</c:v>
                </c:pt>
                <c:pt idx="767">
                  <c:v>7.2999999999999995E-2</c:v>
                </c:pt>
                <c:pt idx="768">
                  <c:v>7.2999999999999995E-2</c:v>
                </c:pt>
                <c:pt idx="769">
                  <c:v>7.2999999999999995E-2</c:v>
                </c:pt>
                <c:pt idx="770">
                  <c:v>7.2999999999999995E-2</c:v>
                </c:pt>
                <c:pt idx="771">
                  <c:v>7.2999999999999995E-2</c:v>
                </c:pt>
                <c:pt idx="772">
                  <c:v>7.2999999999999995E-2</c:v>
                </c:pt>
                <c:pt idx="773">
                  <c:v>7.2999999999999995E-2</c:v>
                </c:pt>
                <c:pt idx="774">
                  <c:v>7.2999999999999995E-2</c:v>
                </c:pt>
                <c:pt idx="775">
                  <c:v>7.2999999999999995E-2</c:v>
                </c:pt>
                <c:pt idx="776">
                  <c:v>7.2999999999999995E-2</c:v>
                </c:pt>
                <c:pt idx="777">
                  <c:v>7.2999999999999995E-2</c:v>
                </c:pt>
                <c:pt idx="778">
                  <c:v>7.2999999999999995E-2</c:v>
                </c:pt>
                <c:pt idx="779">
                  <c:v>7.2999999999999995E-2</c:v>
                </c:pt>
                <c:pt idx="780">
                  <c:v>7.2999999999999995E-2</c:v>
                </c:pt>
                <c:pt idx="781">
                  <c:v>7.2999999999999995E-2</c:v>
                </c:pt>
                <c:pt idx="782">
                  <c:v>7.2999999999999995E-2</c:v>
                </c:pt>
                <c:pt idx="783">
                  <c:v>7.2999999999999995E-2</c:v>
                </c:pt>
                <c:pt idx="784">
                  <c:v>7.2999999999999995E-2</c:v>
                </c:pt>
                <c:pt idx="785">
                  <c:v>7.2999999999999995E-2</c:v>
                </c:pt>
                <c:pt idx="786">
                  <c:v>7.2999999999999995E-2</c:v>
                </c:pt>
                <c:pt idx="787">
                  <c:v>7.2999999999999995E-2</c:v>
                </c:pt>
                <c:pt idx="788">
                  <c:v>7.2999999999999995E-2</c:v>
                </c:pt>
                <c:pt idx="789">
                  <c:v>7.2999999999999995E-2</c:v>
                </c:pt>
                <c:pt idx="790">
                  <c:v>7.2999999999999995E-2</c:v>
                </c:pt>
                <c:pt idx="791">
                  <c:v>7.2999999999999995E-2</c:v>
                </c:pt>
                <c:pt idx="792">
                  <c:v>7.2999999999999995E-2</c:v>
                </c:pt>
                <c:pt idx="793">
                  <c:v>7.2999999999999995E-2</c:v>
                </c:pt>
                <c:pt idx="794">
                  <c:v>7.2999999999999995E-2</c:v>
                </c:pt>
                <c:pt idx="795">
                  <c:v>7.2999999999999995E-2</c:v>
                </c:pt>
                <c:pt idx="796">
                  <c:v>7.2999999999999995E-2</c:v>
                </c:pt>
                <c:pt idx="797">
                  <c:v>7.2999999999999995E-2</c:v>
                </c:pt>
                <c:pt idx="798">
                  <c:v>7.2999999999999995E-2</c:v>
                </c:pt>
                <c:pt idx="799">
                  <c:v>7.2999999999999995E-2</c:v>
                </c:pt>
                <c:pt idx="800">
                  <c:v>7.2999999999999995E-2</c:v>
                </c:pt>
                <c:pt idx="801">
                  <c:v>7.2999999999999995E-2</c:v>
                </c:pt>
                <c:pt idx="802">
                  <c:v>7.2999999999999995E-2</c:v>
                </c:pt>
                <c:pt idx="803">
                  <c:v>7.2999999999999995E-2</c:v>
                </c:pt>
                <c:pt idx="804">
                  <c:v>7.2999999999999995E-2</c:v>
                </c:pt>
                <c:pt idx="805">
                  <c:v>7.2999999999999995E-2</c:v>
                </c:pt>
                <c:pt idx="806">
                  <c:v>7.2999999999999995E-2</c:v>
                </c:pt>
                <c:pt idx="807">
                  <c:v>7.2999999999999995E-2</c:v>
                </c:pt>
                <c:pt idx="808">
                  <c:v>7.2999999999999995E-2</c:v>
                </c:pt>
                <c:pt idx="809">
                  <c:v>7.2999999999999995E-2</c:v>
                </c:pt>
                <c:pt idx="810">
                  <c:v>7.2999999999999995E-2</c:v>
                </c:pt>
                <c:pt idx="811">
                  <c:v>7.2999999999999995E-2</c:v>
                </c:pt>
                <c:pt idx="812">
                  <c:v>7.2999999999999995E-2</c:v>
                </c:pt>
                <c:pt idx="813">
                  <c:v>7.2999999999999995E-2</c:v>
                </c:pt>
                <c:pt idx="814">
                  <c:v>7.2999999999999995E-2</c:v>
                </c:pt>
                <c:pt idx="815">
                  <c:v>7.2999999999999995E-2</c:v>
                </c:pt>
                <c:pt idx="816">
                  <c:v>7.2999999999999995E-2</c:v>
                </c:pt>
                <c:pt idx="817">
                  <c:v>7.2999999999999995E-2</c:v>
                </c:pt>
                <c:pt idx="818">
                  <c:v>7.2999999999999995E-2</c:v>
                </c:pt>
                <c:pt idx="819">
                  <c:v>7.2999999999999995E-2</c:v>
                </c:pt>
                <c:pt idx="820">
                  <c:v>7.2999999999999995E-2</c:v>
                </c:pt>
                <c:pt idx="821">
                  <c:v>7.2999999999999995E-2</c:v>
                </c:pt>
                <c:pt idx="822">
                  <c:v>7.2999999999999995E-2</c:v>
                </c:pt>
                <c:pt idx="823">
                  <c:v>7.2999999999999995E-2</c:v>
                </c:pt>
                <c:pt idx="824">
                  <c:v>7.2999999999999995E-2</c:v>
                </c:pt>
                <c:pt idx="825">
                  <c:v>7.2999999999999995E-2</c:v>
                </c:pt>
                <c:pt idx="826">
                  <c:v>7.2999999999999995E-2</c:v>
                </c:pt>
                <c:pt idx="827">
                  <c:v>7.2999999999999995E-2</c:v>
                </c:pt>
                <c:pt idx="828">
                  <c:v>7.2999999999999995E-2</c:v>
                </c:pt>
                <c:pt idx="829">
                  <c:v>7.2999999999999995E-2</c:v>
                </c:pt>
                <c:pt idx="830">
                  <c:v>7.2999999999999995E-2</c:v>
                </c:pt>
                <c:pt idx="831">
                  <c:v>7.2999999999999995E-2</c:v>
                </c:pt>
                <c:pt idx="832">
                  <c:v>7.2999999999999995E-2</c:v>
                </c:pt>
                <c:pt idx="833">
                  <c:v>7.2999999999999995E-2</c:v>
                </c:pt>
                <c:pt idx="834">
                  <c:v>7.2999999999999995E-2</c:v>
                </c:pt>
                <c:pt idx="835">
                  <c:v>7.2999999999999995E-2</c:v>
                </c:pt>
                <c:pt idx="836">
                  <c:v>7.2999999999999995E-2</c:v>
                </c:pt>
                <c:pt idx="837">
                  <c:v>7.2999999999999995E-2</c:v>
                </c:pt>
                <c:pt idx="838">
                  <c:v>7.2999999999999995E-2</c:v>
                </c:pt>
                <c:pt idx="839">
                  <c:v>7.2999999999999995E-2</c:v>
                </c:pt>
                <c:pt idx="840">
                  <c:v>7.2999999999999995E-2</c:v>
                </c:pt>
                <c:pt idx="841">
                  <c:v>7.2999999999999995E-2</c:v>
                </c:pt>
                <c:pt idx="842">
                  <c:v>7.2999999999999995E-2</c:v>
                </c:pt>
                <c:pt idx="843">
                  <c:v>7.2999999999999995E-2</c:v>
                </c:pt>
                <c:pt idx="844">
                  <c:v>7.2999999999999995E-2</c:v>
                </c:pt>
                <c:pt idx="845">
                  <c:v>7.2999999999999995E-2</c:v>
                </c:pt>
                <c:pt idx="846">
                  <c:v>7.2999999999999995E-2</c:v>
                </c:pt>
                <c:pt idx="847">
                  <c:v>7.2999999999999995E-2</c:v>
                </c:pt>
                <c:pt idx="848">
                  <c:v>7.2999999999999995E-2</c:v>
                </c:pt>
                <c:pt idx="849">
                  <c:v>7.2999999999999995E-2</c:v>
                </c:pt>
                <c:pt idx="850">
                  <c:v>7.2999999999999995E-2</c:v>
                </c:pt>
                <c:pt idx="851">
                  <c:v>7.2999999999999995E-2</c:v>
                </c:pt>
                <c:pt idx="852">
                  <c:v>7.2999999999999995E-2</c:v>
                </c:pt>
                <c:pt idx="853">
                  <c:v>7.2999999999999995E-2</c:v>
                </c:pt>
                <c:pt idx="854">
                  <c:v>7.2999999999999995E-2</c:v>
                </c:pt>
                <c:pt idx="855">
                  <c:v>7.2999999999999995E-2</c:v>
                </c:pt>
                <c:pt idx="856">
                  <c:v>7.2999999999999995E-2</c:v>
                </c:pt>
                <c:pt idx="857">
                  <c:v>7.2999999999999995E-2</c:v>
                </c:pt>
                <c:pt idx="858">
                  <c:v>7.2999999999999995E-2</c:v>
                </c:pt>
                <c:pt idx="859">
                  <c:v>7.2999999999999995E-2</c:v>
                </c:pt>
                <c:pt idx="860">
                  <c:v>7.2999999999999995E-2</c:v>
                </c:pt>
                <c:pt idx="861">
                  <c:v>7.2999999999999995E-2</c:v>
                </c:pt>
                <c:pt idx="862">
                  <c:v>7.2999999999999995E-2</c:v>
                </c:pt>
                <c:pt idx="863">
                  <c:v>7.2999999999999995E-2</c:v>
                </c:pt>
                <c:pt idx="864">
                  <c:v>7.2999999999999995E-2</c:v>
                </c:pt>
                <c:pt idx="865">
                  <c:v>7.2999999999999995E-2</c:v>
                </c:pt>
                <c:pt idx="866">
                  <c:v>7.2999999999999995E-2</c:v>
                </c:pt>
                <c:pt idx="867">
                  <c:v>7.2999999999999995E-2</c:v>
                </c:pt>
                <c:pt idx="868">
                  <c:v>7.2999999999999995E-2</c:v>
                </c:pt>
                <c:pt idx="869">
                  <c:v>7.2999999999999995E-2</c:v>
                </c:pt>
                <c:pt idx="870">
                  <c:v>7.2999999999999995E-2</c:v>
                </c:pt>
                <c:pt idx="871">
                  <c:v>7.2999999999999995E-2</c:v>
                </c:pt>
                <c:pt idx="872">
                  <c:v>7.2999999999999995E-2</c:v>
                </c:pt>
                <c:pt idx="873">
                  <c:v>7.2999999999999995E-2</c:v>
                </c:pt>
                <c:pt idx="874">
                  <c:v>7.2999999999999995E-2</c:v>
                </c:pt>
                <c:pt idx="875">
                  <c:v>7.2999999999999995E-2</c:v>
                </c:pt>
                <c:pt idx="876">
                  <c:v>7.2999999999999995E-2</c:v>
                </c:pt>
                <c:pt idx="877">
                  <c:v>7.2999999999999995E-2</c:v>
                </c:pt>
                <c:pt idx="878">
                  <c:v>7.2999999999999995E-2</c:v>
                </c:pt>
                <c:pt idx="879">
                  <c:v>7.2999999999999995E-2</c:v>
                </c:pt>
                <c:pt idx="880">
                  <c:v>7.2999999999999995E-2</c:v>
                </c:pt>
                <c:pt idx="881">
                  <c:v>7.2999999999999995E-2</c:v>
                </c:pt>
                <c:pt idx="882">
                  <c:v>7.2999999999999995E-2</c:v>
                </c:pt>
                <c:pt idx="883">
                  <c:v>7.2999999999999995E-2</c:v>
                </c:pt>
                <c:pt idx="884">
                  <c:v>7.2999999999999995E-2</c:v>
                </c:pt>
                <c:pt idx="885">
                  <c:v>7.2999999999999995E-2</c:v>
                </c:pt>
                <c:pt idx="886">
                  <c:v>7.2999999999999995E-2</c:v>
                </c:pt>
                <c:pt idx="887">
                  <c:v>7.2999999999999995E-2</c:v>
                </c:pt>
                <c:pt idx="888">
                  <c:v>7.2999999999999995E-2</c:v>
                </c:pt>
                <c:pt idx="889">
                  <c:v>7.2999999999999995E-2</c:v>
                </c:pt>
                <c:pt idx="890">
                  <c:v>7.2999999999999995E-2</c:v>
                </c:pt>
                <c:pt idx="891">
                  <c:v>7.2999999999999995E-2</c:v>
                </c:pt>
                <c:pt idx="892">
                  <c:v>7.2999999999999995E-2</c:v>
                </c:pt>
                <c:pt idx="893">
                  <c:v>7.2999999999999995E-2</c:v>
                </c:pt>
                <c:pt idx="894">
                  <c:v>7.2999999999999995E-2</c:v>
                </c:pt>
                <c:pt idx="895">
                  <c:v>7.2999999999999995E-2</c:v>
                </c:pt>
                <c:pt idx="896">
                  <c:v>7.2999999999999995E-2</c:v>
                </c:pt>
                <c:pt idx="897">
                  <c:v>7.2999999999999995E-2</c:v>
                </c:pt>
                <c:pt idx="898">
                  <c:v>7.2999999999999995E-2</c:v>
                </c:pt>
                <c:pt idx="899">
                  <c:v>7.2999999999999995E-2</c:v>
                </c:pt>
                <c:pt idx="900">
                  <c:v>7.2999999999999995E-2</c:v>
                </c:pt>
                <c:pt idx="901">
                  <c:v>7.2999999999999995E-2</c:v>
                </c:pt>
                <c:pt idx="902">
                  <c:v>7.2999999999999995E-2</c:v>
                </c:pt>
                <c:pt idx="903">
                  <c:v>7.2999999999999995E-2</c:v>
                </c:pt>
                <c:pt idx="904">
                  <c:v>7.2999999999999995E-2</c:v>
                </c:pt>
                <c:pt idx="905">
                  <c:v>7.2999999999999995E-2</c:v>
                </c:pt>
                <c:pt idx="906">
                  <c:v>7.2999999999999995E-2</c:v>
                </c:pt>
                <c:pt idx="907">
                  <c:v>7.2999999999999995E-2</c:v>
                </c:pt>
                <c:pt idx="908">
                  <c:v>7.2999999999999995E-2</c:v>
                </c:pt>
                <c:pt idx="909">
                  <c:v>7.2999999999999995E-2</c:v>
                </c:pt>
                <c:pt idx="910">
                  <c:v>7.2999999999999995E-2</c:v>
                </c:pt>
                <c:pt idx="911">
                  <c:v>7.2999999999999995E-2</c:v>
                </c:pt>
                <c:pt idx="912">
                  <c:v>7.2999999999999995E-2</c:v>
                </c:pt>
                <c:pt idx="913">
                  <c:v>7.2999999999999995E-2</c:v>
                </c:pt>
                <c:pt idx="914">
                  <c:v>7.2999999999999995E-2</c:v>
                </c:pt>
                <c:pt idx="915">
                  <c:v>7.2999999999999995E-2</c:v>
                </c:pt>
                <c:pt idx="916">
                  <c:v>7.2999999999999995E-2</c:v>
                </c:pt>
                <c:pt idx="917">
                  <c:v>7.2999999999999995E-2</c:v>
                </c:pt>
                <c:pt idx="918">
                  <c:v>7.2999999999999995E-2</c:v>
                </c:pt>
                <c:pt idx="919">
                  <c:v>7.2999999999999995E-2</c:v>
                </c:pt>
                <c:pt idx="920">
                  <c:v>7.2999999999999995E-2</c:v>
                </c:pt>
                <c:pt idx="921">
                  <c:v>7.2999999999999995E-2</c:v>
                </c:pt>
                <c:pt idx="922">
                  <c:v>7.2999999999999995E-2</c:v>
                </c:pt>
                <c:pt idx="923">
                  <c:v>7.2999999999999995E-2</c:v>
                </c:pt>
                <c:pt idx="924">
                  <c:v>7.2999999999999995E-2</c:v>
                </c:pt>
                <c:pt idx="925">
                  <c:v>7.2999999999999995E-2</c:v>
                </c:pt>
                <c:pt idx="926">
                  <c:v>7.2999999999999995E-2</c:v>
                </c:pt>
                <c:pt idx="927">
                  <c:v>7.2999999999999995E-2</c:v>
                </c:pt>
                <c:pt idx="928">
                  <c:v>7.2999999999999995E-2</c:v>
                </c:pt>
                <c:pt idx="929">
                  <c:v>7.2999999999999995E-2</c:v>
                </c:pt>
                <c:pt idx="930">
                  <c:v>7.2999999999999995E-2</c:v>
                </c:pt>
                <c:pt idx="931">
                  <c:v>7.2999999999999995E-2</c:v>
                </c:pt>
                <c:pt idx="932">
                  <c:v>7.2999999999999995E-2</c:v>
                </c:pt>
                <c:pt idx="933">
                  <c:v>7.2999999999999995E-2</c:v>
                </c:pt>
                <c:pt idx="934">
                  <c:v>7.2999999999999995E-2</c:v>
                </c:pt>
                <c:pt idx="935">
                  <c:v>7.2999999999999995E-2</c:v>
                </c:pt>
                <c:pt idx="936">
                  <c:v>7.2999999999999995E-2</c:v>
                </c:pt>
                <c:pt idx="937">
                  <c:v>7.2999999999999995E-2</c:v>
                </c:pt>
                <c:pt idx="938">
                  <c:v>7.2999999999999995E-2</c:v>
                </c:pt>
                <c:pt idx="939">
                  <c:v>7.2999999999999995E-2</c:v>
                </c:pt>
                <c:pt idx="940">
                  <c:v>7.2999999999999995E-2</c:v>
                </c:pt>
                <c:pt idx="941">
                  <c:v>7.2999999999999995E-2</c:v>
                </c:pt>
                <c:pt idx="942">
                  <c:v>7.2999999999999995E-2</c:v>
                </c:pt>
                <c:pt idx="943">
                  <c:v>7.2999999999999995E-2</c:v>
                </c:pt>
                <c:pt idx="944">
                  <c:v>7.2999999999999995E-2</c:v>
                </c:pt>
                <c:pt idx="945">
                  <c:v>7.2999999999999995E-2</c:v>
                </c:pt>
                <c:pt idx="946">
                  <c:v>7.2999999999999995E-2</c:v>
                </c:pt>
                <c:pt idx="947">
                  <c:v>7.2999999999999995E-2</c:v>
                </c:pt>
                <c:pt idx="948">
                  <c:v>7.2999999999999995E-2</c:v>
                </c:pt>
                <c:pt idx="949">
                  <c:v>7.2999999999999995E-2</c:v>
                </c:pt>
                <c:pt idx="950">
                  <c:v>7.2999999999999995E-2</c:v>
                </c:pt>
                <c:pt idx="951">
                  <c:v>7.2999999999999995E-2</c:v>
                </c:pt>
                <c:pt idx="952">
                  <c:v>7.2999999999999995E-2</c:v>
                </c:pt>
                <c:pt idx="953">
                  <c:v>7.2999999999999995E-2</c:v>
                </c:pt>
                <c:pt idx="954">
                  <c:v>7.2999999999999995E-2</c:v>
                </c:pt>
                <c:pt idx="955">
                  <c:v>7.2999999999999995E-2</c:v>
                </c:pt>
                <c:pt idx="956">
                  <c:v>7.2999999999999995E-2</c:v>
                </c:pt>
                <c:pt idx="957">
                  <c:v>7.2999999999999995E-2</c:v>
                </c:pt>
                <c:pt idx="958">
                  <c:v>7.2999999999999995E-2</c:v>
                </c:pt>
                <c:pt idx="959">
                  <c:v>7.2999999999999995E-2</c:v>
                </c:pt>
                <c:pt idx="960">
                  <c:v>7.2999999999999995E-2</c:v>
                </c:pt>
                <c:pt idx="961">
                  <c:v>7.2999999999999995E-2</c:v>
                </c:pt>
                <c:pt idx="962">
                  <c:v>7.2999999999999995E-2</c:v>
                </c:pt>
                <c:pt idx="963">
                  <c:v>7.2999999999999995E-2</c:v>
                </c:pt>
                <c:pt idx="964">
                  <c:v>7.2999999999999995E-2</c:v>
                </c:pt>
                <c:pt idx="965">
                  <c:v>7.2999999999999995E-2</c:v>
                </c:pt>
                <c:pt idx="966">
                  <c:v>7.2999999999999995E-2</c:v>
                </c:pt>
                <c:pt idx="967">
                  <c:v>7.2999999999999995E-2</c:v>
                </c:pt>
                <c:pt idx="968">
                  <c:v>7.2999999999999995E-2</c:v>
                </c:pt>
                <c:pt idx="969">
                  <c:v>7.2999999999999995E-2</c:v>
                </c:pt>
                <c:pt idx="970">
                  <c:v>7.2999999999999995E-2</c:v>
                </c:pt>
                <c:pt idx="971">
                  <c:v>7.2999999999999995E-2</c:v>
                </c:pt>
                <c:pt idx="972">
                  <c:v>7.2999999999999995E-2</c:v>
                </c:pt>
                <c:pt idx="973">
                  <c:v>7.2999999999999995E-2</c:v>
                </c:pt>
                <c:pt idx="974">
                  <c:v>7.2999999999999995E-2</c:v>
                </c:pt>
                <c:pt idx="975">
                  <c:v>7.2999999999999995E-2</c:v>
                </c:pt>
                <c:pt idx="976">
                  <c:v>7.2999999999999995E-2</c:v>
                </c:pt>
                <c:pt idx="977">
                  <c:v>7.4899999999999994E-2</c:v>
                </c:pt>
                <c:pt idx="978">
                  <c:v>7.4899999999999994E-2</c:v>
                </c:pt>
                <c:pt idx="979">
                  <c:v>7.4899999999999994E-2</c:v>
                </c:pt>
                <c:pt idx="980">
                  <c:v>7.4899999999999994E-2</c:v>
                </c:pt>
                <c:pt idx="981">
                  <c:v>7.4899999999999994E-2</c:v>
                </c:pt>
                <c:pt idx="982">
                  <c:v>7.4899999999999994E-2</c:v>
                </c:pt>
                <c:pt idx="983">
                  <c:v>7.4899999999999994E-2</c:v>
                </c:pt>
                <c:pt idx="984">
                  <c:v>7.4899999999999994E-2</c:v>
                </c:pt>
                <c:pt idx="985">
                  <c:v>7.4899999999999994E-2</c:v>
                </c:pt>
                <c:pt idx="986">
                  <c:v>7.4899999999999994E-2</c:v>
                </c:pt>
                <c:pt idx="987">
                  <c:v>7.4899999999999994E-2</c:v>
                </c:pt>
                <c:pt idx="988">
                  <c:v>7.4899999999999994E-2</c:v>
                </c:pt>
                <c:pt idx="989">
                  <c:v>7.4899999999999994E-2</c:v>
                </c:pt>
                <c:pt idx="990">
                  <c:v>7.4899999999999994E-2</c:v>
                </c:pt>
                <c:pt idx="991">
                  <c:v>7.4899999999999994E-2</c:v>
                </c:pt>
                <c:pt idx="992">
                  <c:v>7.4899999999999994E-2</c:v>
                </c:pt>
                <c:pt idx="993">
                  <c:v>7.4899999999999994E-2</c:v>
                </c:pt>
                <c:pt idx="994">
                  <c:v>7.4899999999999994E-2</c:v>
                </c:pt>
                <c:pt idx="995">
                  <c:v>7.4899999999999994E-2</c:v>
                </c:pt>
                <c:pt idx="996">
                  <c:v>7.4899999999999994E-2</c:v>
                </c:pt>
                <c:pt idx="997">
                  <c:v>7.4899999999999994E-2</c:v>
                </c:pt>
                <c:pt idx="998">
                  <c:v>7.4899999999999994E-2</c:v>
                </c:pt>
                <c:pt idx="999">
                  <c:v>7.4899999999999994E-2</c:v>
                </c:pt>
                <c:pt idx="1000">
                  <c:v>7.4899999999999994E-2</c:v>
                </c:pt>
                <c:pt idx="1001">
                  <c:v>7.4899999999999994E-2</c:v>
                </c:pt>
                <c:pt idx="1002">
                  <c:v>7.4899999999999994E-2</c:v>
                </c:pt>
                <c:pt idx="1003">
                  <c:v>7.4899999999999994E-2</c:v>
                </c:pt>
                <c:pt idx="1004">
                  <c:v>7.4899999999999994E-2</c:v>
                </c:pt>
                <c:pt idx="1005">
                  <c:v>7.4899999999999994E-2</c:v>
                </c:pt>
                <c:pt idx="1006">
                  <c:v>7.4899999999999994E-2</c:v>
                </c:pt>
                <c:pt idx="1007">
                  <c:v>7.4899999999999994E-2</c:v>
                </c:pt>
                <c:pt idx="1008">
                  <c:v>7.4899999999999994E-2</c:v>
                </c:pt>
                <c:pt idx="1009">
                  <c:v>7.4899999999999994E-2</c:v>
                </c:pt>
                <c:pt idx="1010">
                  <c:v>7.4899999999999994E-2</c:v>
                </c:pt>
                <c:pt idx="1011">
                  <c:v>7.4899999999999994E-2</c:v>
                </c:pt>
                <c:pt idx="1012">
                  <c:v>7.4899999999999994E-2</c:v>
                </c:pt>
                <c:pt idx="1013">
                  <c:v>7.4899999999999994E-2</c:v>
                </c:pt>
                <c:pt idx="1014">
                  <c:v>7.4899999999999994E-2</c:v>
                </c:pt>
                <c:pt idx="1015">
                  <c:v>7.4899999999999994E-2</c:v>
                </c:pt>
                <c:pt idx="1016">
                  <c:v>7.4899999999999994E-2</c:v>
                </c:pt>
                <c:pt idx="1017">
                  <c:v>7.4899999999999994E-2</c:v>
                </c:pt>
                <c:pt idx="1018">
                  <c:v>7.4899999999999994E-2</c:v>
                </c:pt>
                <c:pt idx="1019">
                  <c:v>7.4899999999999994E-2</c:v>
                </c:pt>
                <c:pt idx="1020">
                  <c:v>7.4899999999999994E-2</c:v>
                </c:pt>
                <c:pt idx="1021">
                  <c:v>7.4899999999999994E-2</c:v>
                </c:pt>
                <c:pt idx="1022">
                  <c:v>7.4899999999999994E-2</c:v>
                </c:pt>
                <c:pt idx="1023">
                  <c:v>7.4899999999999994E-2</c:v>
                </c:pt>
                <c:pt idx="1024">
                  <c:v>7.4899999999999994E-2</c:v>
                </c:pt>
                <c:pt idx="1025">
                  <c:v>7.4899999999999994E-2</c:v>
                </c:pt>
                <c:pt idx="1026">
                  <c:v>7.4899999999999994E-2</c:v>
                </c:pt>
                <c:pt idx="1027">
                  <c:v>7.4899999999999994E-2</c:v>
                </c:pt>
                <c:pt idx="1028">
                  <c:v>7.4899999999999994E-2</c:v>
                </c:pt>
                <c:pt idx="1029">
                  <c:v>7.4899999999999994E-2</c:v>
                </c:pt>
                <c:pt idx="1030">
                  <c:v>7.4899999999999994E-2</c:v>
                </c:pt>
                <c:pt idx="1031">
                  <c:v>7.6799999999999993E-2</c:v>
                </c:pt>
                <c:pt idx="1032">
                  <c:v>7.6799999999999993E-2</c:v>
                </c:pt>
                <c:pt idx="1033">
                  <c:v>7.6799999999999993E-2</c:v>
                </c:pt>
                <c:pt idx="1034">
                  <c:v>7.6799999999999993E-2</c:v>
                </c:pt>
                <c:pt idx="1035">
                  <c:v>7.6799999999999993E-2</c:v>
                </c:pt>
                <c:pt idx="1036">
                  <c:v>7.6799999999999993E-2</c:v>
                </c:pt>
                <c:pt idx="1037">
                  <c:v>7.6799999999999993E-2</c:v>
                </c:pt>
                <c:pt idx="1038">
                  <c:v>7.6799999999999993E-2</c:v>
                </c:pt>
                <c:pt idx="1039">
                  <c:v>7.6799999999999993E-2</c:v>
                </c:pt>
                <c:pt idx="1040">
                  <c:v>7.6799999999999993E-2</c:v>
                </c:pt>
                <c:pt idx="1041">
                  <c:v>7.6799999999999993E-2</c:v>
                </c:pt>
                <c:pt idx="1042">
                  <c:v>7.6799999999999993E-2</c:v>
                </c:pt>
                <c:pt idx="1043">
                  <c:v>7.6799999999999993E-2</c:v>
                </c:pt>
                <c:pt idx="1044">
                  <c:v>7.6799999999999993E-2</c:v>
                </c:pt>
                <c:pt idx="1045">
                  <c:v>7.6799999999999993E-2</c:v>
                </c:pt>
                <c:pt idx="1046">
                  <c:v>7.6799999999999993E-2</c:v>
                </c:pt>
                <c:pt idx="1047">
                  <c:v>7.6799999999999993E-2</c:v>
                </c:pt>
                <c:pt idx="1048">
                  <c:v>7.6799999999999993E-2</c:v>
                </c:pt>
                <c:pt idx="1049">
                  <c:v>7.6799999999999993E-2</c:v>
                </c:pt>
                <c:pt idx="1050">
                  <c:v>7.6799999999999993E-2</c:v>
                </c:pt>
                <c:pt idx="1051">
                  <c:v>7.6799999999999993E-2</c:v>
                </c:pt>
                <c:pt idx="1052">
                  <c:v>7.6799999999999993E-2</c:v>
                </c:pt>
                <c:pt idx="1053">
                  <c:v>7.6799999999999993E-2</c:v>
                </c:pt>
                <c:pt idx="1054">
                  <c:v>7.6799999999999993E-2</c:v>
                </c:pt>
                <c:pt idx="1055">
                  <c:v>7.6799999999999993E-2</c:v>
                </c:pt>
                <c:pt idx="1056">
                  <c:v>7.6799999999999993E-2</c:v>
                </c:pt>
                <c:pt idx="1057">
                  <c:v>7.6799999999999993E-2</c:v>
                </c:pt>
                <c:pt idx="1058">
                  <c:v>7.6799999999999993E-2</c:v>
                </c:pt>
                <c:pt idx="1059">
                  <c:v>7.6799999999999993E-2</c:v>
                </c:pt>
                <c:pt idx="1060">
                  <c:v>7.6799999999999993E-2</c:v>
                </c:pt>
                <c:pt idx="1061">
                  <c:v>7.6799999999999993E-2</c:v>
                </c:pt>
                <c:pt idx="1062">
                  <c:v>7.6799999999999993E-2</c:v>
                </c:pt>
                <c:pt idx="1063">
                  <c:v>7.6799999999999993E-2</c:v>
                </c:pt>
                <c:pt idx="1064">
                  <c:v>7.6799999999999993E-2</c:v>
                </c:pt>
                <c:pt idx="1065">
                  <c:v>7.6799999999999993E-2</c:v>
                </c:pt>
                <c:pt idx="1066">
                  <c:v>7.6799999999999993E-2</c:v>
                </c:pt>
                <c:pt idx="1067">
                  <c:v>7.6799999999999993E-2</c:v>
                </c:pt>
                <c:pt idx="1068">
                  <c:v>7.6799999999999993E-2</c:v>
                </c:pt>
                <c:pt idx="1069">
                  <c:v>7.6799999999999993E-2</c:v>
                </c:pt>
                <c:pt idx="1070">
                  <c:v>7.6799999999999993E-2</c:v>
                </c:pt>
                <c:pt idx="1071">
                  <c:v>7.6799999999999993E-2</c:v>
                </c:pt>
                <c:pt idx="1072">
                  <c:v>7.6799999999999993E-2</c:v>
                </c:pt>
                <c:pt idx="1073">
                  <c:v>7.6799999999999993E-2</c:v>
                </c:pt>
                <c:pt idx="1074">
                  <c:v>7.6799999999999993E-2</c:v>
                </c:pt>
                <c:pt idx="1075">
                  <c:v>7.6799999999999993E-2</c:v>
                </c:pt>
                <c:pt idx="1076">
                  <c:v>7.6799999999999993E-2</c:v>
                </c:pt>
                <c:pt idx="1077">
                  <c:v>7.6799999999999993E-2</c:v>
                </c:pt>
                <c:pt idx="1078">
                  <c:v>7.6799999999999993E-2</c:v>
                </c:pt>
                <c:pt idx="1079">
                  <c:v>7.6799999999999993E-2</c:v>
                </c:pt>
                <c:pt idx="1080">
                  <c:v>7.6799999999999993E-2</c:v>
                </c:pt>
                <c:pt idx="1081">
                  <c:v>7.6799999999999993E-2</c:v>
                </c:pt>
                <c:pt idx="1082">
                  <c:v>7.6799999999999993E-2</c:v>
                </c:pt>
                <c:pt idx="1083">
                  <c:v>7.6799999999999993E-2</c:v>
                </c:pt>
                <c:pt idx="1084">
                  <c:v>7.6799999999999993E-2</c:v>
                </c:pt>
                <c:pt idx="1085">
                  <c:v>7.6799999999999993E-2</c:v>
                </c:pt>
                <c:pt idx="1086">
                  <c:v>7.6799999999999993E-2</c:v>
                </c:pt>
                <c:pt idx="1087">
                  <c:v>7.6799999999999993E-2</c:v>
                </c:pt>
                <c:pt idx="1088">
                  <c:v>7.6799999999999993E-2</c:v>
                </c:pt>
                <c:pt idx="1089">
                  <c:v>7.6799999999999993E-2</c:v>
                </c:pt>
                <c:pt idx="1090">
                  <c:v>7.6799999999999993E-2</c:v>
                </c:pt>
                <c:pt idx="1091">
                  <c:v>7.6799999999999993E-2</c:v>
                </c:pt>
                <c:pt idx="1092">
                  <c:v>7.6799999999999993E-2</c:v>
                </c:pt>
                <c:pt idx="1093">
                  <c:v>7.6799999999999993E-2</c:v>
                </c:pt>
                <c:pt idx="1094">
                  <c:v>7.6799999999999993E-2</c:v>
                </c:pt>
                <c:pt idx="1095">
                  <c:v>7.6799999999999993E-2</c:v>
                </c:pt>
                <c:pt idx="1096">
                  <c:v>7.6799999999999993E-2</c:v>
                </c:pt>
                <c:pt idx="1097">
                  <c:v>7.6799999999999993E-2</c:v>
                </c:pt>
                <c:pt idx="1098">
                  <c:v>7.6799999999999993E-2</c:v>
                </c:pt>
                <c:pt idx="1099">
                  <c:v>7.6799999999999993E-2</c:v>
                </c:pt>
                <c:pt idx="1100">
                  <c:v>7.6799999999999993E-2</c:v>
                </c:pt>
                <c:pt idx="1101">
                  <c:v>7.6799999999999993E-2</c:v>
                </c:pt>
                <c:pt idx="1102">
                  <c:v>7.6799999999999993E-2</c:v>
                </c:pt>
                <c:pt idx="1103">
                  <c:v>7.6799999999999993E-2</c:v>
                </c:pt>
                <c:pt idx="1104">
                  <c:v>7.6799999999999993E-2</c:v>
                </c:pt>
                <c:pt idx="1105">
                  <c:v>7.6799999999999993E-2</c:v>
                </c:pt>
                <c:pt idx="1106">
                  <c:v>7.6799999999999993E-2</c:v>
                </c:pt>
                <c:pt idx="1107">
                  <c:v>7.6799999999999993E-2</c:v>
                </c:pt>
                <c:pt idx="1108">
                  <c:v>7.6799999999999993E-2</c:v>
                </c:pt>
                <c:pt idx="1109">
                  <c:v>7.6799999999999993E-2</c:v>
                </c:pt>
                <c:pt idx="1110">
                  <c:v>7.6799999999999993E-2</c:v>
                </c:pt>
                <c:pt idx="1111">
                  <c:v>7.6799999999999993E-2</c:v>
                </c:pt>
                <c:pt idx="1112">
                  <c:v>7.6799999999999993E-2</c:v>
                </c:pt>
                <c:pt idx="1113">
                  <c:v>7.6799999999999993E-2</c:v>
                </c:pt>
                <c:pt idx="1114">
                  <c:v>7.6799999999999993E-2</c:v>
                </c:pt>
                <c:pt idx="1115">
                  <c:v>7.6799999999999993E-2</c:v>
                </c:pt>
                <c:pt idx="1116">
                  <c:v>7.6799999999999993E-2</c:v>
                </c:pt>
                <c:pt idx="1117">
                  <c:v>7.6799999999999993E-2</c:v>
                </c:pt>
                <c:pt idx="1118">
                  <c:v>7.6799999999999993E-2</c:v>
                </c:pt>
                <c:pt idx="1119">
                  <c:v>7.6799999999999993E-2</c:v>
                </c:pt>
                <c:pt idx="1120">
                  <c:v>7.6799999999999993E-2</c:v>
                </c:pt>
                <c:pt idx="1121">
                  <c:v>7.6799999999999993E-2</c:v>
                </c:pt>
                <c:pt idx="1122">
                  <c:v>7.6799999999999993E-2</c:v>
                </c:pt>
                <c:pt idx="1123">
                  <c:v>7.6799999999999993E-2</c:v>
                </c:pt>
                <c:pt idx="1124">
                  <c:v>7.6799999999999993E-2</c:v>
                </c:pt>
                <c:pt idx="1125">
                  <c:v>7.6799999999999993E-2</c:v>
                </c:pt>
                <c:pt idx="1126">
                  <c:v>7.6799999999999993E-2</c:v>
                </c:pt>
                <c:pt idx="1127">
                  <c:v>7.6799999999999993E-2</c:v>
                </c:pt>
                <c:pt idx="1128">
                  <c:v>7.6799999999999993E-2</c:v>
                </c:pt>
                <c:pt idx="1129">
                  <c:v>7.6799999999999993E-2</c:v>
                </c:pt>
                <c:pt idx="1130">
                  <c:v>7.6799999999999993E-2</c:v>
                </c:pt>
                <c:pt idx="1131">
                  <c:v>7.6799999999999993E-2</c:v>
                </c:pt>
                <c:pt idx="1132">
                  <c:v>7.6799999999999993E-2</c:v>
                </c:pt>
                <c:pt idx="1133">
                  <c:v>7.6799999999999993E-2</c:v>
                </c:pt>
                <c:pt idx="1134">
                  <c:v>7.6799999999999993E-2</c:v>
                </c:pt>
                <c:pt idx="1135">
                  <c:v>7.6799999999999993E-2</c:v>
                </c:pt>
                <c:pt idx="1136">
                  <c:v>7.6799999999999993E-2</c:v>
                </c:pt>
                <c:pt idx="1137">
                  <c:v>7.6799999999999993E-2</c:v>
                </c:pt>
                <c:pt idx="1138">
                  <c:v>7.6799999999999993E-2</c:v>
                </c:pt>
                <c:pt idx="1139">
                  <c:v>7.6799999999999993E-2</c:v>
                </c:pt>
                <c:pt idx="1140">
                  <c:v>7.6799999999999993E-2</c:v>
                </c:pt>
                <c:pt idx="1141">
                  <c:v>7.6799999999999993E-2</c:v>
                </c:pt>
                <c:pt idx="1142">
                  <c:v>7.6799999999999993E-2</c:v>
                </c:pt>
                <c:pt idx="1143">
                  <c:v>7.6799999999999993E-2</c:v>
                </c:pt>
                <c:pt idx="1144">
                  <c:v>7.6799999999999993E-2</c:v>
                </c:pt>
                <c:pt idx="1145">
                  <c:v>7.6799999999999993E-2</c:v>
                </c:pt>
                <c:pt idx="1146">
                  <c:v>7.6799999999999993E-2</c:v>
                </c:pt>
                <c:pt idx="1147">
                  <c:v>7.6799999999999993E-2</c:v>
                </c:pt>
                <c:pt idx="1148">
                  <c:v>7.6799999999999993E-2</c:v>
                </c:pt>
                <c:pt idx="1149">
                  <c:v>7.8700000000000006E-2</c:v>
                </c:pt>
                <c:pt idx="1150">
                  <c:v>7.8700000000000006E-2</c:v>
                </c:pt>
                <c:pt idx="1151">
                  <c:v>7.8700000000000006E-2</c:v>
                </c:pt>
                <c:pt idx="1152">
                  <c:v>7.8700000000000006E-2</c:v>
                </c:pt>
                <c:pt idx="1153">
                  <c:v>7.8700000000000006E-2</c:v>
                </c:pt>
                <c:pt idx="1154">
                  <c:v>7.8700000000000006E-2</c:v>
                </c:pt>
                <c:pt idx="1155">
                  <c:v>7.8700000000000006E-2</c:v>
                </c:pt>
                <c:pt idx="1156">
                  <c:v>7.8700000000000006E-2</c:v>
                </c:pt>
                <c:pt idx="1157">
                  <c:v>7.8700000000000006E-2</c:v>
                </c:pt>
                <c:pt idx="1158">
                  <c:v>7.8700000000000006E-2</c:v>
                </c:pt>
                <c:pt idx="1159">
                  <c:v>7.8700000000000006E-2</c:v>
                </c:pt>
                <c:pt idx="1160">
                  <c:v>7.8700000000000006E-2</c:v>
                </c:pt>
                <c:pt idx="1161">
                  <c:v>7.8700000000000006E-2</c:v>
                </c:pt>
                <c:pt idx="1162">
                  <c:v>7.8700000000000006E-2</c:v>
                </c:pt>
                <c:pt idx="1163">
                  <c:v>7.8700000000000006E-2</c:v>
                </c:pt>
                <c:pt idx="1164">
                  <c:v>7.8700000000000006E-2</c:v>
                </c:pt>
                <c:pt idx="1165">
                  <c:v>7.8700000000000006E-2</c:v>
                </c:pt>
                <c:pt idx="1166">
                  <c:v>7.8700000000000006E-2</c:v>
                </c:pt>
                <c:pt idx="1167">
                  <c:v>7.8700000000000006E-2</c:v>
                </c:pt>
                <c:pt idx="1168">
                  <c:v>7.8700000000000006E-2</c:v>
                </c:pt>
                <c:pt idx="1169">
                  <c:v>7.8700000000000006E-2</c:v>
                </c:pt>
                <c:pt idx="1170">
                  <c:v>7.8700000000000006E-2</c:v>
                </c:pt>
                <c:pt idx="1171">
                  <c:v>7.8700000000000006E-2</c:v>
                </c:pt>
                <c:pt idx="1172">
                  <c:v>7.8700000000000006E-2</c:v>
                </c:pt>
                <c:pt idx="1173">
                  <c:v>8.0600000000000005E-2</c:v>
                </c:pt>
                <c:pt idx="1174">
                  <c:v>8.0600000000000005E-2</c:v>
                </c:pt>
                <c:pt idx="1175">
                  <c:v>8.0600000000000005E-2</c:v>
                </c:pt>
                <c:pt idx="1176">
                  <c:v>8.0600000000000005E-2</c:v>
                </c:pt>
                <c:pt idx="1177">
                  <c:v>8.0600000000000005E-2</c:v>
                </c:pt>
                <c:pt idx="1178">
                  <c:v>8.0600000000000005E-2</c:v>
                </c:pt>
                <c:pt idx="1179">
                  <c:v>8.0600000000000005E-2</c:v>
                </c:pt>
                <c:pt idx="1180">
                  <c:v>8.0600000000000005E-2</c:v>
                </c:pt>
                <c:pt idx="1181">
                  <c:v>8.0600000000000005E-2</c:v>
                </c:pt>
                <c:pt idx="1182">
                  <c:v>8.0600000000000005E-2</c:v>
                </c:pt>
                <c:pt idx="1183">
                  <c:v>8.0600000000000005E-2</c:v>
                </c:pt>
                <c:pt idx="1184">
                  <c:v>8.0600000000000005E-2</c:v>
                </c:pt>
                <c:pt idx="1185">
                  <c:v>8.0600000000000005E-2</c:v>
                </c:pt>
                <c:pt idx="1186">
                  <c:v>8.0600000000000005E-2</c:v>
                </c:pt>
                <c:pt idx="1187">
                  <c:v>8.0600000000000005E-2</c:v>
                </c:pt>
                <c:pt idx="1188">
                  <c:v>8.0600000000000005E-2</c:v>
                </c:pt>
                <c:pt idx="1189">
                  <c:v>8.0600000000000005E-2</c:v>
                </c:pt>
                <c:pt idx="1190">
                  <c:v>8.0600000000000005E-2</c:v>
                </c:pt>
                <c:pt idx="1191">
                  <c:v>8.0600000000000005E-2</c:v>
                </c:pt>
                <c:pt idx="1192">
                  <c:v>8.0600000000000005E-2</c:v>
                </c:pt>
                <c:pt idx="1193">
                  <c:v>8.0600000000000005E-2</c:v>
                </c:pt>
                <c:pt idx="1194">
                  <c:v>8.0600000000000005E-2</c:v>
                </c:pt>
                <c:pt idx="1195">
                  <c:v>8.0600000000000005E-2</c:v>
                </c:pt>
                <c:pt idx="1196">
                  <c:v>8.0600000000000005E-2</c:v>
                </c:pt>
                <c:pt idx="1197">
                  <c:v>8.0600000000000005E-2</c:v>
                </c:pt>
                <c:pt idx="1198">
                  <c:v>8.0600000000000005E-2</c:v>
                </c:pt>
                <c:pt idx="1199">
                  <c:v>8.0600000000000005E-2</c:v>
                </c:pt>
                <c:pt idx="1200">
                  <c:v>8.0600000000000005E-2</c:v>
                </c:pt>
                <c:pt idx="1201">
                  <c:v>8.0600000000000005E-2</c:v>
                </c:pt>
                <c:pt idx="1202">
                  <c:v>8.0600000000000005E-2</c:v>
                </c:pt>
                <c:pt idx="1203">
                  <c:v>8.2500000000000004E-2</c:v>
                </c:pt>
                <c:pt idx="1204">
                  <c:v>8.2500000000000004E-2</c:v>
                </c:pt>
                <c:pt idx="1205">
                  <c:v>8.2500000000000004E-2</c:v>
                </c:pt>
                <c:pt idx="1206">
                  <c:v>8.2500000000000004E-2</c:v>
                </c:pt>
                <c:pt idx="1207">
                  <c:v>8.2500000000000004E-2</c:v>
                </c:pt>
                <c:pt idx="1208">
                  <c:v>8.2500000000000004E-2</c:v>
                </c:pt>
                <c:pt idx="1209">
                  <c:v>8.2500000000000004E-2</c:v>
                </c:pt>
                <c:pt idx="1210">
                  <c:v>8.2500000000000004E-2</c:v>
                </c:pt>
                <c:pt idx="1211">
                  <c:v>8.2500000000000004E-2</c:v>
                </c:pt>
                <c:pt idx="1212">
                  <c:v>8.2500000000000004E-2</c:v>
                </c:pt>
                <c:pt idx="1213">
                  <c:v>8.2500000000000004E-2</c:v>
                </c:pt>
                <c:pt idx="1214">
                  <c:v>8.2500000000000004E-2</c:v>
                </c:pt>
                <c:pt idx="1215">
                  <c:v>8.4400000000000003E-2</c:v>
                </c:pt>
                <c:pt idx="1216">
                  <c:v>8.4400000000000003E-2</c:v>
                </c:pt>
                <c:pt idx="1217">
                  <c:v>8.4400000000000003E-2</c:v>
                </c:pt>
                <c:pt idx="1218">
                  <c:v>8.4400000000000003E-2</c:v>
                </c:pt>
                <c:pt idx="1219">
                  <c:v>8.4400000000000003E-2</c:v>
                </c:pt>
                <c:pt idx="1220">
                  <c:v>8.4400000000000003E-2</c:v>
                </c:pt>
                <c:pt idx="1221">
                  <c:v>8.4400000000000003E-2</c:v>
                </c:pt>
                <c:pt idx="1222">
                  <c:v>8.4400000000000003E-2</c:v>
                </c:pt>
                <c:pt idx="1223">
                  <c:v>8.4400000000000003E-2</c:v>
                </c:pt>
                <c:pt idx="1224">
                  <c:v>8.4400000000000003E-2</c:v>
                </c:pt>
                <c:pt idx="1225">
                  <c:v>8.4400000000000003E-2</c:v>
                </c:pt>
                <c:pt idx="1226">
                  <c:v>8.4400000000000003E-2</c:v>
                </c:pt>
                <c:pt idx="1227">
                  <c:v>8.4400000000000003E-2</c:v>
                </c:pt>
                <c:pt idx="1228">
                  <c:v>8.4400000000000003E-2</c:v>
                </c:pt>
                <c:pt idx="1229">
                  <c:v>8.4400000000000003E-2</c:v>
                </c:pt>
                <c:pt idx="1230">
                  <c:v>8.4400000000000003E-2</c:v>
                </c:pt>
                <c:pt idx="1231">
                  <c:v>8.4400000000000003E-2</c:v>
                </c:pt>
                <c:pt idx="1232">
                  <c:v>8.4400000000000003E-2</c:v>
                </c:pt>
                <c:pt idx="1233">
                  <c:v>8.4400000000000003E-2</c:v>
                </c:pt>
                <c:pt idx="1234">
                  <c:v>8.4400000000000003E-2</c:v>
                </c:pt>
                <c:pt idx="1235">
                  <c:v>8.4400000000000003E-2</c:v>
                </c:pt>
                <c:pt idx="1236">
                  <c:v>8.4400000000000003E-2</c:v>
                </c:pt>
                <c:pt idx="1237">
                  <c:v>8.4400000000000003E-2</c:v>
                </c:pt>
                <c:pt idx="1238">
                  <c:v>8.4400000000000003E-2</c:v>
                </c:pt>
                <c:pt idx="1239">
                  <c:v>8.4400000000000003E-2</c:v>
                </c:pt>
                <c:pt idx="1240">
                  <c:v>8.4400000000000003E-2</c:v>
                </c:pt>
                <c:pt idx="1241">
                  <c:v>8.6300000000000002E-2</c:v>
                </c:pt>
                <c:pt idx="1242">
                  <c:v>8.6300000000000002E-2</c:v>
                </c:pt>
                <c:pt idx="1243">
                  <c:v>8.6300000000000002E-2</c:v>
                </c:pt>
                <c:pt idx="1244">
                  <c:v>8.6300000000000002E-2</c:v>
                </c:pt>
                <c:pt idx="1245">
                  <c:v>8.6300000000000002E-2</c:v>
                </c:pt>
                <c:pt idx="1246">
                  <c:v>8.6300000000000002E-2</c:v>
                </c:pt>
                <c:pt idx="1247">
                  <c:v>8.6300000000000002E-2</c:v>
                </c:pt>
                <c:pt idx="1248">
                  <c:v>8.6300000000000002E-2</c:v>
                </c:pt>
                <c:pt idx="1249">
                  <c:v>8.6300000000000002E-2</c:v>
                </c:pt>
                <c:pt idx="1250">
                  <c:v>8.6300000000000002E-2</c:v>
                </c:pt>
                <c:pt idx="1251">
                  <c:v>8.6300000000000002E-2</c:v>
                </c:pt>
                <c:pt idx="1252">
                  <c:v>8.6300000000000002E-2</c:v>
                </c:pt>
                <c:pt idx="1253">
                  <c:v>8.6300000000000002E-2</c:v>
                </c:pt>
                <c:pt idx="1254">
                  <c:v>8.6300000000000002E-2</c:v>
                </c:pt>
                <c:pt idx="1255">
                  <c:v>8.6300000000000002E-2</c:v>
                </c:pt>
                <c:pt idx="1256">
                  <c:v>8.6300000000000002E-2</c:v>
                </c:pt>
                <c:pt idx="1257">
                  <c:v>8.6300000000000002E-2</c:v>
                </c:pt>
                <c:pt idx="1258">
                  <c:v>8.6300000000000002E-2</c:v>
                </c:pt>
                <c:pt idx="1259">
                  <c:v>8.8200000000000001E-2</c:v>
                </c:pt>
                <c:pt idx="1260">
                  <c:v>8.8200000000000001E-2</c:v>
                </c:pt>
                <c:pt idx="1261">
                  <c:v>8.8200000000000001E-2</c:v>
                </c:pt>
                <c:pt idx="1262">
                  <c:v>8.8200000000000001E-2</c:v>
                </c:pt>
                <c:pt idx="1263">
                  <c:v>8.8200000000000001E-2</c:v>
                </c:pt>
                <c:pt idx="1264">
                  <c:v>9.01E-2</c:v>
                </c:pt>
                <c:pt idx="1265">
                  <c:v>9.01E-2</c:v>
                </c:pt>
                <c:pt idx="1266">
                  <c:v>9.01E-2</c:v>
                </c:pt>
                <c:pt idx="1267">
                  <c:v>9.01E-2</c:v>
                </c:pt>
                <c:pt idx="1268">
                  <c:v>9.01E-2</c:v>
                </c:pt>
                <c:pt idx="1269">
                  <c:v>9.01E-2</c:v>
                </c:pt>
                <c:pt idx="1270">
                  <c:v>9.01E-2</c:v>
                </c:pt>
                <c:pt idx="1271">
                  <c:v>9.01E-2</c:v>
                </c:pt>
                <c:pt idx="1272">
                  <c:v>9.01E-2</c:v>
                </c:pt>
                <c:pt idx="1273">
                  <c:v>9.01E-2</c:v>
                </c:pt>
                <c:pt idx="1274">
                  <c:v>9.01E-2</c:v>
                </c:pt>
                <c:pt idx="1275">
                  <c:v>9.01E-2</c:v>
                </c:pt>
                <c:pt idx="1276">
                  <c:v>9.01E-2</c:v>
                </c:pt>
                <c:pt idx="1277">
                  <c:v>9.01E-2</c:v>
                </c:pt>
                <c:pt idx="1278">
                  <c:v>9.01E-2</c:v>
                </c:pt>
                <c:pt idx="1279">
                  <c:v>9.01E-2</c:v>
                </c:pt>
                <c:pt idx="1280">
                  <c:v>9.01E-2</c:v>
                </c:pt>
                <c:pt idx="1281">
                  <c:v>9.01E-2</c:v>
                </c:pt>
                <c:pt idx="1282">
                  <c:v>9.01E-2</c:v>
                </c:pt>
                <c:pt idx="1283">
                  <c:v>9.01E-2</c:v>
                </c:pt>
                <c:pt idx="1284">
                  <c:v>9.01E-2</c:v>
                </c:pt>
                <c:pt idx="1285">
                  <c:v>9.01E-2</c:v>
                </c:pt>
                <c:pt idx="1286">
                  <c:v>9.01E-2</c:v>
                </c:pt>
                <c:pt idx="1287">
                  <c:v>9.01E-2</c:v>
                </c:pt>
                <c:pt idx="1288">
                  <c:v>9.01E-2</c:v>
                </c:pt>
                <c:pt idx="1289">
                  <c:v>9.01E-2</c:v>
                </c:pt>
                <c:pt idx="1290">
                  <c:v>9.01E-2</c:v>
                </c:pt>
                <c:pt idx="1291">
                  <c:v>9.01E-2</c:v>
                </c:pt>
                <c:pt idx="1292">
                  <c:v>9.01E-2</c:v>
                </c:pt>
                <c:pt idx="1293">
                  <c:v>9.01E-2</c:v>
                </c:pt>
                <c:pt idx="1294">
                  <c:v>9.01E-2</c:v>
                </c:pt>
                <c:pt idx="1295">
                  <c:v>9.01E-2</c:v>
                </c:pt>
                <c:pt idx="1296">
                  <c:v>9.01E-2</c:v>
                </c:pt>
                <c:pt idx="1297">
                  <c:v>9.01E-2</c:v>
                </c:pt>
                <c:pt idx="1298">
                  <c:v>9.01E-2</c:v>
                </c:pt>
                <c:pt idx="1299">
                  <c:v>9.01E-2</c:v>
                </c:pt>
                <c:pt idx="1300">
                  <c:v>9.01E-2</c:v>
                </c:pt>
                <c:pt idx="1301">
                  <c:v>9.01E-2</c:v>
                </c:pt>
                <c:pt idx="1302">
                  <c:v>9.01E-2</c:v>
                </c:pt>
                <c:pt idx="1303">
                  <c:v>9.01E-2</c:v>
                </c:pt>
                <c:pt idx="1304">
                  <c:v>9.01E-2</c:v>
                </c:pt>
                <c:pt idx="1305">
                  <c:v>9.01E-2</c:v>
                </c:pt>
                <c:pt idx="1306">
                  <c:v>9.01E-2</c:v>
                </c:pt>
                <c:pt idx="1307">
                  <c:v>9.01E-2</c:v>
                </c:pt>
                <c:pt idx="1308">
                  <c:v>9.01E-2</c:v>
                </c:pt>
                <c:pt idx="1309">
                  <c:v>9.01E-2</c:v>
                </c:pt>
                <c:pt idx="1310">
                  <c:v>9.01E-2</c:v>
                </c:pt>
                <c:pt idx="1311">
                  <c:v>9.01E-2</c:v>
                </c:pt>
                <c:pt idx="1312">
                  <c:v>9.01E-2</c:v>
                </c:pt>
                <c:pt idx="1313">
                  <c:v>9.01E-2</c:v>
                </c:pt>
                <c:pt idx="1314">
                  <c:v>9.01E-2</c:v>
                </c:pt>
                <c:pt idx="1315">
                  <c:v>9.01E-2</c:v>
                </c:pt>
                <c:pt idx="1316">
                  <c:v>9.01E-2</c:v>
                </c:pt>
                <c:pt idx="1317">
                  <c:v>9.01E-2</c:v>
                </c:pt>
                <c:pt idx="1318">
                  <c:v>9.01E-2</c:v>
                </c:pt>
                <c:pt idx="1319">
                  <c:v>9.01E-2</c:v>
                </c:pt>
                <c:pt idx="1320">
                  <c:v>9.01E-2</c:v>
                </c:pt>
                <c:pt idx="1321">
                  <c:v>9.01E-2</c:v>
                </c:pt>
                <c:pt idx="1322">
                  <c:v>9.01E-2</c:v>
                </c:pt>
                <c:pt idx="1323">
                  <c:v>9.01E-2</c:v>
                </c:pt>
                <c:pt idx="1324">
                  <c:v>9.01E-2</c:v>
                </c:pt>
                <c:pt idx="1325">
                  <c:v>9.01E-2</c:v>
                </c:pt>
                <c:pt idx="1326">
                  <c:v>9.01E-2</c:v>
                </c:pt>
                <c:pt idx="1327">
                  <c:v>9.01E-2</c:v>
                </c:pt>
                <c:pt idx="1328">
                  <c:v>9.1999999999999998E-2</c:v>
                </c:pt>
                <c:pt idx="1329">
                  <c:v>9.1999999999999998E-2</c:v>
                </c:pt>
                <c:pt idx="1330">
                  <c:v>9.1999999999999998E-2</c:v>
                </c:pt>
                <c:pt idx="1331">
                  <c:v>9.1999999999999998E-2</c:v>
                </c:pt>
                <c:pt idx="1332">
                  <c:v>9.1999999999999998E-2</c:v>
                </c:pt>
                <c:pt idx="1333">
                  <c:v>9.4E-2</c:v>
                </c:pt>
                <c:pt idx="1334">
                  <c:v>9.4E-2</c:v>
                </c:pt>
                <c:pt idx="1335">
                  <c:v>9.4E-2</c:v>
                </c:pt>
                <c:pt idx="1336">
                  <c:v>9.4E-2</c:v>
                </c:pt>
                <c:pt idx="1337">
                  <c:v>9.4E-2</c:v>
                </c:pt>
                <c:pt idx="1338">
                  <c:v>9.4E-2</c:v>
                </c:pt>
                <c:pt idx="1339">
                  <c:v>9.4E-2</c:v>
                </c:pt>
                <c:pt idx="1340">
                  <c:v>9.4E-2</c:v>
                </c:pt>
                <c:pt idx="1341">
                  <c:v>9.4E-2</c:v>
                </c:pt>
                <c:pt idx="1342">
                  <c:v>9.4E-2</c:v>
                </c:pt>
                <c:pt idx="1343">
                  <c:v>9.4E-2</c:v>
                </c:pt>
                <c:pt idx="1344">
                  <c:v>9.4E-2</c:v>
                </c:pt>
                <c:pt idx="1345">
                  <c:v>9.4E-2</c:v>
                </c:pt>
                <c:pt idx="1346">
                  <c:v>9.4E-2</c:v>
                </c:pt>
                <c:pt idx="1347">
                  <c:v>9.4E-2</c:v>
                </c:pt>
                <c:pt idx="1348">
                  <c:v>9.4E-2</c:v>
                </c:pt>
                <c:pt idx="1349">
                  <c:v>9.4E-2</c:v>
                </c:pt>
                <c:pt idx="1350">
                  <c:v>9.4E-2</c:v>
                </c:pt>
                <c:pt idx="1351">
                  <c:v>9.4E-2</c:v>
                </c:pt>
                <c:pt idx="1352">
                  <c:v>9.4E-2</c:v>
                </c:pt>
                <c:pt idx="1353">
                  <c:v>9.4E-2</c:v>
                </c:pt>
                <c:pt idx="1354">
                  <c:v>9.5899999999999999E-2</c:v>
                </c:pt>
                <c:pt idx="1355">
                  <c:v>9.5899999999999999E-2</c:v>
                </c:pt>
                <c:pt idx="1356">
                  <c:v>9.5899999999999999E-2</c:v>
                </c:pt>
                <c:pt idx="1357">
                  <c:v>9.5899999999999999E-2</c:v>
                </c:pt>
                <c:pt idx="1358">
                  <c:v>9.7799999999999998E-2</c:v>
                </c:pt>
                <c:pt idx="1359">
                  <c:v>9.7799999999999998E-2</c:v>
                </c:pt>
                <c:pt idx="1360">
                  <c:v>9.7799999999999998E-2</c:v>
                </c:pt>
                <c:pt idx="1361">
                  <c:v>9.7799999999999998E-2</c:v>
                </c:pt>
                <c:pt idx="1362">
                  <c:v>9.7799999999999998E-2</c:v>
                </c:pt>
                <c:pt idx="1363">
                  <c:v>9.7799999999999998E-2</c:v>
                </c:pt>
                <c:pt idx="1364">
                  <c:v>9.7799999999999998E-2</c:v>
                </c:pt>
                <c:pt idx="1365">
                  <c:v>9.7799999999999998E-2</c:v>
                </c:pt>
                <c:pt idx="1366">
                  <c:v>9.7799999999999998E-2</c:v>
                </c:pt>
                <c:pt idx="1367">
                  <c:v>9.7799999999999998E-2</c:v>
                </c:pt>
                <c:pt idx="1368">
                  <c:v>9.7799999999999998E-2</c:v>
                </c:pt>
                <c:pt idx="1369">
                  <c:v>9.7799999999999998E-2</c:v>
                </c:pt>
                <c:pt idx="1370">
                  <c:v>9.7799999999999998E-2</c:v>
                </c:pt>
                <c:pt idx="1371">
                  <c:v>9.9699999999999997E-2</c:v>
                </c:pt>
                <c:pt idx="1372">
                  <c:v>9.9699999999999997E-2</c:v>
                </c:pt>
                <c:pt idx="1373">
                  <c:v>9.9699999999999997E-2</c:v>
                </c:pt>
                <c:pt idx="1374">
                  <c:v>9.9699999999999997E-2</c:v>
                </c:pt>
                <c:pt idx="1375">
                  <c:v>9.9699999999999997E-2</c:v>
                </c:pt>
                <c:pt idx="1376">
                  <c:v>9.9699999999999997E-2</c:v>
                </c:pt>
                <c:pt idx="1377">
                  <c:v>9.9699999999999997E-2</c:v>
                </c:pt>
                <c:pt idx="1378">
                  <c:v>9.9699999999999997E-2</c:v>
                </c:pt>
                <c:pt idx="1379">
                  <c:v>9.9699999999999997E-2</c:v>
                </c:pt>
                <c:pt idx="1380">
                  <c:v>9.9699999999999997E-2</c:v>
                </c:pt>
                <c:pt idx="1381">
                  <c:v>9.9699999999999997E-2</c:v>
                </c:pt>
                <c:pt idx="1382">
                  <c:v>9.9699999999999997E-2</c:v>
                </c:pt>
                <c:pt idx="1383">
                  <c:v>9.9699999999999997E-2</c:v>
                </c:pt>
                <c:pt idx="1384">
                  <c:v>9.9699999999999997E-2</c:v>
                </c:pt>
                <c:pt idx="1385">
                  <c:v>9.9699999999999997E-2</c:v>
                </c:pt>
                <c:pt idx="1386">
                  <c:v>9.9699999999999997E-2</c:v>
                </c:pt>
                <c:pt idx="1387">
                  <c:v>9.9699999999999997E-2</c:v>
                </c:pt>
                <c:pt idx="1388">
                  <c:v>9.9699999999999997E-2</c:v>
                </c:pt>
                <c:pt idx="1389">
                  <c:v>9.9699999999999997E-2</c:v>
                </c:pt>
                <c:pt idx="1390">
                  <c:v>9.9699999999999997E-2</c:v>
                </c:pt>
                <c:pt idx="1391">
                  <c:v>9.9699999999999997E-2</c:v>
                </c:pt>
                <c:pt idx="1392">
                  <c:v>9.9699999999999997E-2</c:v>
                </c:pt>
                <c:pt idx="1393">
                  <c:v>9.9699999999999997E-2</c:v>
                </c:pt>
                <c:pt idx="1394">
                  <c:v>9.9699999999999997E-2</c:v>
                </c:pt>
                <c:pt idx="1395">
                  <c:v>9.9699999999999997E-2</c:v>
                </c:pt>
                <c:pt idx="1396">
                  <c:v>9.9699999999999997E-2</c:v>
                </c:pt>
                <c:pt idx="1397">
                  <c:v>9.9699999999999997E-2</c:v>
                </c:pt>
                <c:pt idx="1398">
                  <c:v>9.9699999999999997E-2</c:v>
                </c:pt>
                <c:pt idx="1399">
                  <c:v>9.9699999999999997E-2</c:v>
                </c:pt>
                <c:pt idx="1400">
                  <c:v>9.9699999999999997E-2</c:v>
                </c:pt>
                <c:pt idx="1401">
                  <c:v>9.9699999999999997E-2</c:v>
                </c:pt>
                <c:pt idx="1402">
                  <c:v>9.9699999999999997E-2</c:v>
                </c:pt>
                <c:pt idx="1403">
                  <c:v>9.9699999999999997E-2</c:v>
                </c:pt>
                <c:pt idx="1404">
                  <c:v>9.9699999999999997E-2</c:v>
                </c:pt>
                <c:pt idx="1405">
                  <c:v>9.9699999999999997E-2</c:v>
                </c:pt>
                <c:pt idx="1406">
                  <c:v>9.9699999999999997E-2</c:v>
                </c:pt>
                <c:pt idx="1407">
                  <c:v>9.9699999999999997E-2</c:v>
                </c:pt>
                <c:pt idx="1408">
                  <c:v>9.9699999999999997E-2</c:v>
                </c:pt>
                <c:pt idx="1409">
                  <c:v>9.9699999999999997E-2</c:v>
                </c:pt>
                <c:pt idx="1410">
                  <c:v>9.9699999999999997E-2</c:v>
                </c:pt>
                <c:pt idx="1411">
                  <c:v>9.9699999999999997E-2</c:v>
                </c:pt>
                <c:pt idx="1412">
                  <c:v>9.9699999999999997E-2</c:v>
                </c:pt>
                <c:pt idx="1413">
                  <c:v>9.9699999999999997E-2</c:v>
                </c:pt>
                <c:pt idx="1414">
                  <c:v>9.9699999999999997E-2</c:v>
                </c:pt>
                <c:pt idx="1415">
                  <c:v>9.9699999999999997E-2</c:v>
                </c:pt>
                <c:pt idx="1416">
                  <c:v>9.9699999999999997E-2</c:v>
                </c:pt>
                <c:pt idx="1417">
                  <c:v>9.9699999999999997E-2</c:v>
                </c:pt>
                <c:pt idx="1418">
                  <c:v>9.9699999999999997E-2</c:v>
                </c:pt>
                <c:pt idx="1419">
                  <c:v>9.9699999999999997E-2</c:v>
                </c:pt>
                <c:pt idx="1420">
                  <c:v>9.9699999999999997E-2</c:v>
                </c:pt>
                <c:pt idx="1421">
                  <c:v>9.9699999999999997E-2</c:v>
                </c:pt>
                <c:pt idx="1422">
                  <c:v>9.9699999999999997E-2</c:v>
                </c:pt>
                <c:pt idx="1423">
                  <c:v>9.9699999999999997E-2</c:v>
                </c:pt>
                <c:pt idx="1424">
                  <c:v>9.9699999999999997E-2</c:v>
                </c:pt>
                <c:pt idx="1425">
                  <c:v>9.9699999999999997E-2</c:v>
                </c:pt>
                <c:pt idx="1426">
                  <c:v>9.9699999999999997E-2</c:v>
                </c:pt>
                <c:pt idx="1427">
                  <c:v>9.9699999999999997E-2</c:v>
                </c:pt>
                <c:pt idx="1428">
                  <c:v>9.9699999999999997E-2</c:v>
                </c:pt>
                <c:pt idx="1429">
                  <c:v>9.9699999999999997E-2</c:v>
                </c:pt>
                <c:pt idx="1430">
                  <c:v>9.9699999999999997E-2</c:v>
                </c:pt>
                <c:pt idx="1431">
                  <c:v>9.9699999999999997E-2</c:v>
                </c:pt>
                <c:pt idx="1432">
                  <c:v>9.9699999999999997E-2</c:v>
                </c:pt>
                <c:pt idx="1433">
                  <c:v>9.9699999999999997E-2</c:v>
                </c:pt>
                <c:pt idx="1434">
                  <c:v>9.9699999999999997E-2</c:v>
                </c:pt>
                <c:pt idx="1435">
                  <c:v>9.9699999999999997E-2</c:v>
                </c:pt>
                <c:pt idx="1436">
                  <c:v>9.9699999999999997E-2</c:v>
                </c:pt>
                <c:pt idx="1437">
                  <c:v>9.9699999999999997E-2</c:v>
                </c:pt>
                <c:pt idx="1438">
                  <c:v>9.9699999999999997E-2</c:v>
                </c:pt>
                <c:pt idx="1439">
                  <c:v>9.9699999999999997E-2</c:v>
                </c:pt>
                <c:pt idx="1440">
                  <c:v>9.9699999999999997E-2</c:v>
                </c:pt>
                <c:pt idx="1441">
                  <c:v>9.9699999999999997E-2</c:v>
                </c:pt>
                <c:pt idx="1442">
                  <c:v>9.9699999999999997E-2</c:v>
                </c:pt>
                <c:pt idx="1443">
                  <c:v>9.9699999999999997E-2</c:v>
                </c:pt>
                <c:pt idx="1444">
                  <c:v>9.9699999999999997E-2</c:v>
                </c:pt>
                <c:pt idx="1445">
                  <c:v>9.9699999999999997E-2</c:v>
                </c:pt>
                <c:pt idx="1446">
                  <c:v>9.9699999999999997E-2</c:v>
                </c:pt>
                <c:pt idx="1447">
                  <c:v>9.9699999999999997E-2</c:v>
                </c:pt>
                <c:pt idx="1448">
                  <c:v>9.9699999999999997E-2</c:v>
                </c:pt>
                <c:pt idx="1449">
                  <c:v>9.9699999999999997E-2</c:v>
                </c:pt>
                <c:pt idx="1450">
                  <c:v>9.9699999999999997E-2</c:v>
                </c:pt>
                <c:pt idx="1451">
                  <c:v>9.9699999999999997E-2</c:v>
                </c:pt>
                <c:pt idx="1452">
                  <c:v>0.1016</c:v>
                </c:pt>
                <c:pt idx="1453">
                  <c:v>0.1016</c:v>
                </c:pt>
                <c:pt idx="1454">
                  <c:v>0.1016</c:v>
                </c:pt>
                <c:pt idx="1455">
                  <c:v>0.1016</c:v>
                </c:pt>
                <c:pt idx="1456">
                  <c:v>0.1016</c:v>
                </c:pt>
                <c:pt idx="1457">
                  <c:v>0.1016</c:v>
                </c:pt>
                <c:pt idx="1458">
                  <c:v>0.1016</c:v>
                </c:pt>
                <c:pt idx="1459">
                  <c:v>0.1016</c:v>
                </c:pt>
                <c:pt idx="1460">
                  <c:v>0.1016</c:v>
                </c:pt>
                <c:pt idx="1461">
                  <c:v>0.1016</c:v>
                </c:pt>
                <c:pt idx="1462">
                  <c:v>0.1016</c:v>
                </c:pt>
                <c:pt idx="1463">
                  <c:v>0.1016</c:v>
                </c:pt>
                <c:pt idx="1464">
                  <c:v>0.1016</c:v>
                </c:pt>
                <c:pt idx="1465">
                  <c:v>0.1016</c:v>
                </c:pt>
                <c:pt idx="1466">
                  <c:v>0.10349999999999999</c:v>
                </c:pt>
                <c:pt idx="1467">
                  <c:v>0.10349999999999999</c:v>
                </c:pt>
                <c:pt idx="1468">
                  <c:v>0.10349999999999999</c:v>
                </c:pt>
                <c:pt idx="1469">
                  <c:v>0.10349999999999999</c:v>
                </c:pt>
                <c:pt idx="1470">
                  <c:v>0.10349999999999999</c:v>
                </c:pt>
                <c:pt idx="1471">
                  <c:v>0.10349999999999999</c:v>
                </c:pt>
                <c:pt idx="1472">
                  <c:v>0.10349999999999999</c:v>
                </c:pt>
                <c:pt idx="1473">
                  <c:v>0.10349999999999999</c:v>
                </c:pt>
                <c:pt idx="1474">
                  <c:v>0.10349999999999999</c:v>
                </c:pt>
                <c:pt idx="1475">
                  <c:v>0.10349999999999999</c:v>
                </c:pt>
                <c:pt idx="1476">
                  <c:v>0.10349999999999999</c:v>
                </c:pt>
                <c:pt idx="1477">
                  <c:v>0.10349999999999999</c:v>
                </c:pt>
                <c:pt idx="1478">
                  <c:v>0.10349999999999999</c:v>
                </c:pt>
                <c:pt idx="1479">
                  <c:v>0.10349999999999999</c:v>
                </c:pt>
                <c:pt idx="1480">
                  <c:v>0.10349999999999999</c:v>
                </c:pt>
                <c:pt idx="1481">
                  <c:v>0.10349999999999999</c:v>
                </c:pt>
                <c:pt idx="1482">
                  <c:v>0.10349999999999999</c:v>
                </c:pt>
                <c:pt idx="1483">
                  <c:v>0.10349999999999999</c:v>
                </c:pt>
                <c:pt idx="1484">
                  <c:v>0.10349999999999999</c:v>
                </c:pt>
                <c:pt idx="1485">
                  <c:v>0.10349999999999999</c:v>
                </c:pt>
                <c:pt idx="1486">
                  <c:v>0.10349999999999999</c:v>
                </c:pt>
                <c:pt idx="1487">
                  <c:v>0.10349999999999999</c:v>
                </c:pt>
                <c:pt idx="1488">
                  <c:v>0.10349999999999999</c:v>
                </c:pt>
                <c:pt idx="1489">
                  <c:v>0.10349999999999999</c:v>
                </c:pt>
                <c:pt idx="1490">
                  <c:v>0.10349999999999999</c:v>
                </c:pt>
                <c:pt idx="1491">
                  <c:v>0.10349999999999999</c:v>
                </c:pt>
                <c:pt idx="1492">
                  <c:v>0.10349999999999999</c:v>
                </c:pt>
                <c:pt idx="1493">
                  <c:v>0.10349999999999999</c:v>
                </c:pt>
                <c:pt idx="1494">
                  <c:v>0.10349999999999999</c:v>
                </c:pt>
                <c:pt idx="1495">
                  <c:v>0.10349999999999999</c:v>
                </c:pt>
                <c:pt idx="1496">
                  <c:v>0.10349999999999999</c:v>
                </c:pt>
                <c:pt idx="1497">
                  <c:v>0.10349999999999999</c:v>
                </c:pt>
                <c:pt idx="1498">
                  <c:v>0.10349999999999999</c:v>
                </c:pt>
                <c:pt idx="1499">
                  <c:v>0.10349999999999999</c:v>
                </c:pt>
                <c:pt idx="1500">
                  <c:v>0.10349999999999999</c:v>
                </c:pt>
                <c:pt idx="1501">
                  <c:v>0.10349999999999999</c:v>
                </c:pt>
                <c:pt idx="1502">
                  <c:v>0.1055</c:v>
                </c:pt>
                <c:pt idx="1503">
                  <c:v>0.1055</c:v>
                </c:pt>
                <c:pt idx="1504">
                  <c:v>0.1055</c:v>
                </c:pt>
                <c:pt idx="1505">
                  <c:v>0.1055</c:v>
                </c:pt>
                <c:pt idx="1506">
                  <c:v>0.1074</c:v>
                </c:pt>
                <c:pt idx="1507">
                  <c:v>0.1074</c:v>
                </c:pt>
                <c:pt idx="1508">
                  <c:v>0.1074</c:v>
                </c:pt>
                <c:pt idx="1509">
                  <c:v>0.1094</c:v>
                </c:pt>
                <c:pt idx="1510">
                  <c:v>0.1094</c:v>
                </c:pt>
                <c:pt idx="1511">
                  <c:v>0.1094</c:v>
                </c:pt>
                <c:pt idx="1512">
                  <c:v>0.1094</c:v>
                </c:pt>
                <c:pt idx="1513">
                  <c:v>0.1094</c:v>
                </c:pt>
                <c:pt idx="1514">
                  <c:v>0.1094</c:v>
                </c:pt>
                <c:pt idx="1515">
                  <c:v>0.1094</c:v>
                </c:pt>
                <c:pt idx="1516">
                  <c:v>0.1094</c:v>
                </c:pt>
                <c:pt idx="1517">
                  <c:v>0.1094</c:v>
                </c:pt>
                <c:pt idx="1518">
                  <c:v>0.1094</c:v>
                </c:pt>
                <c:pt idx="1519">
                  <c:v>0.1094</c:v>
                </c:pt>
                <c:pt idx="1520">
                  <c:v>0.1094</c:v>
                </c:pt>
                <c:pt idx="1521">
                  <c:v>0.1094</c:v>
                </c:pt>
                <c:pt idx="1522">
                  <c:v>0.1094</c:v>
                </c:pt>
                <c:pt idx="1523">
                  <c:v>0.1094</c:v>
                </c:pt>
                <c:pt idx="1524">
                  <c:v>0.1094</c:v>
                </c:pt>
                <c:pt idx="1525">
                  <c:v>0.1094</c:v>
                </c:pt>
                <c:pt idx="1526">
                  <c:v>0.1094</c:v>
                </c:pt>
                <c:pt idx="1527">
                  <c:v>0.1094</c:v>
                </c:pt>
                <c:pt idx="1528">
                  <c:v>0.1094</c:v>
                </c:pt>
                <c:pt idx="1529">
                  <c:v>0.1094</c:v>
                </c:pt>
                <c:pt idx="1530">
                  <c:v>0.1094</c:v>
                </c:pt>
                <c:pt idx="1531">
                  <c:v>0.1094</c:v>
                </c:pt>
                <c:pt idx="1532">
                  <c:v>0.1094</c:v>
                </c:pt>
                <c:pt idx="1533">
                  <c:v>0.1094</c:v>
                </c:pt>
                <c:pt idx="1534">
                  <c:v>0.1094</c:v>
                </c:pt>
                <c:pt idx="1535">
                  <c:v>0.1094</c:v>
                </c:pt>
                <c:pt idx="1536">
                  <c:v>0.1094</c:v>
                </c:pt>
                <c:pt idx="1537">
                  <c:v>0.1094</c:v>
                </c:pt>
                <c:pt idx="1538">
                  <c:v>0.1094</c:v>
                </c:pt>
                <c:pt idx="1539">
                  <c:v>0.1094</c:v>
                </c:pt>
                <c:pt idx="1540">
                  <c:v>0.1094</c:v>
                </c:pt>
                <c:pt idx="1541">
                  <c:v>0.1094</c:v>
                </c:pt>
                <c:pt idx="1542">
                  <c:v>0.1094</c:v>
                </c:pt>
                <c:pt idx="1543">
                  <c:v>0.1094</c:v>
                </c:pt>
                <c:pt idx="1544">
                  <c:v>0.1094</c:v>
                </c:pt>
                <c:pt idx="1545">
                  <c:v>0.1094</c:v>
                </c:pt>
                <c:pt idx="1546">
                  <c:v>0.1094</c:v>
                </c:pt>
                <c:pt idx="1547">
                  <c:v>0.1094</c:v>
                </c:pt>
                <c:pt idx="1548">
                  <c:v>0.1094</c:v>
                </c:pt>
                <c:pt idx="1549">
                  <c:v>0.1094</c:v>
                </c:pt>
                <c:pt idx="1550">
                  <c:v>0.1094</c:v>
                </c:pt>
                <c:pt idx="1551">
                  <c:v>0.1094</c:v>
                </c:pt>
                <c:pt idx="1552">
                  <c:v>0.1094</c:v>
                </c:pt>
                <c:pt idx="1553">
                  <c:v>0.1094</c:v>
                </c:pt>
                <c:pt idx="1554">
                  <c:v>0.1094</c:v>
                </c:pt>
                <c:pt idx="1555">
                  <c:v>0.1094</c:v>
                </c:pt>
                <c:pt idx="1556">
                  <c:v>0.1094</c:v>
                </c:pt>
                <c:pt idx="1557">
                  <c:v>0.1094</c:v>
                </c:pt>
                <c:pt idx="1558">
                  <c:v>0.1094</c:v>
                </c:pt>
                <c:pt idx="1559">
                  <c:v>0.1094</c:v>
                </c:pt>
                <c:pt idx="1560">
                  <c:v>0.1094</c:v>
                </c:pt>
                <c:pt idx="1561">
                  <c:v>0.1094</c:v>
                </c:pt>
                <c:pt idx="1562">
                  <c:v>0.1094</c:v>
                </c:pt>
                <c:pt idx="1563">
                  <c:v>0.1094</c:v>
                </c:pt>
                <c:pt idx="1564">
                  <c:v>0.1114</c:v>
                </c:pt>
                <c:pt idx="1565">
                  <c:v>0.1133</c:v>
                </c:pt>
                <c:pt idx="1566">
                  <c:v>0.1133</c:v>
                </c:pt>
                <c:pt idx="1567">
                  <c:v>0.1133</c:v>
                </c:pt>
                <c:pt idx="1568">
                  <c:v>0.1133</c:v>
                </c:pt>
                <c:pt idx="1569">
                  <c:v>0.1133</c:v>
                </c:pt>
                <c:pt idx="1570">
                  <c:v>0.1133</c:v>
                </c:pt>
                <c:pt idx="1571">
                  <c:v>0.1133</c:v>
                </c:pt>
                <c:pt idx="1572">
                  <c:v>0.1133</c:v>
                </c:pt>
                <c:pt idx="1573">
                  <c:v>0.1133</c:v>
                </c:pt>
                <c:pt idx="1574">
                  <c:v>0.1133</c:v>
                </c:pt>
                <c:pt idx="1575">
                  <c:v>0.1133</c:v>
                </c:pt>
                <c:pt idx="1576">
                  <c:v>0.1133</c:v>
                </c:pt>
                <c:pt idx="1577">
                  <c:v>0.1133</c:v>
                </c:pt>
                <c:pt idx="1578">
                  <c:v>0.1133</c:v>
                </c:pt>
                <c:pt idx="1579">
                  <c:v>0.1133</c:v>
                </c:pt>
                <c:pt idx="1580">
                  <c:v>0.1133</c:v>
                </c:pt>
                <c:pt idx="1581">
                  <c:v>0.1133</c:v>
                </c:pt>
                <c:pt idx="1582">
                  <c:v>0.1133</c:v>
                </c:pt>
                <c:pt idx="1583">
                  <c:v>0.1133</c:v>
                </c:pt>
                <c:pt idx="1584">
                  <c:v>0.1133</c:v>
                </c:pt>
                <c:pt idx="1585">
                  <c:v>0.1133</c:v>
                </c:pt>
                <c:pt idx="1586">
                  <c:v>0.1153</c:v>
                </c:pt>
                <c:pt idx="1587">
                  <c:v>0.1153</c:v>
                </c:pt>
                <c:pt idx="1588">
                  <c:v>0.1153</c:v>
                </c:pt>
                <c:pt idx="1589">
                  <c:v>0.1153</c:v>
                </c:pt>
                <c:pt idx="1590">
                  <c:v>0.1153</c:v>
                </c:pt>
                <c:pt idx="1591">
                  <c:v>0.1153</c:v>
                </c:pt>
                <c:pt idx="1592">
                  <c:v>0.1173</c:v>
                </c:pt>
                <c:pt idx="1593">
                  <c:v>0.1173</c:v>
                </c:pt>
                <c:pt idx="1594">
                  <c:v>0.1173</c:v>
                </c:pt>
                <c:pt idx="1595">
                  <c:v>0.1173</c:v>
                </c:pt>
                <c:pt idx="1596">
                  <c:v>0.1192</c:v>
                </c:pt>
                <c:pt idx="1597">
                  <c:v>0.1192</c:v>
                </c:pt>
                <c:pt idx="1598">
                  <c:v>0.1192</c:v>
                </c:pt>
                <c:pt idx="1599">
                  <c:v>0.1192</c:v>
                </c:pt>
                <c:pt idx="1600">
                  <c:v>0.1192</c:v>
                </c:pt>
                <c:pt idx="1601">
                  <c:v>0.1192</c:v>
                </c:pt>
                <c:pt idx="1602">
                  <c:v>0.1192</c:v>
                </c:pt>
                <c:pt idx="1603">
                  <c:v>0.1192</c:v>
                </c:pt>
                <c:pt idx="1604">
                  <c:v>0.1192</c:v>
                </c:pt>
                <c:pt idx="1605">
                  <c:v>0.1192</c:v>
                </c:pt>
                <c:pt idx="1606">
                  <c:v>0.1192</c:v>
                </c:pt>
                <c:pt idx="1607">
                  <c:v>0.1192</c:v>
                </c:pt>
                <c:pt idx="1608">
                  <c:v>0.1192</c:v>
                </c:pt>
                <c:pt idx="1609">
                  <c:v>0.1192</c:v>
                </c:pt>
                <c:pt idx="1610">
                  <c:v>0.1192</c:v>
                </c:pt>
                <c:pt idx="1611">
                  <c:v>0.1192</c:v>
                </c:pt>
                <c:pt idx="1612">
                  <c:v>0.1192</c:v>
                </c:pt>
                <c:pt idx="1613">
                  <c:v>0.1192</c:v>
                </c:pt>
                <c:pt idx="1614">
                  <c:v>0.1192</c:v>
                </c:pt>
                <c:pt idx="1615">
                  <c:v>0.1192</c:v>
                </c:pt>
                <c:pt idx="1616">
                  <c:v>0.1192</c:v>
                </c:pt>
                <c:pt idx="1617">
                  <c:v>0.1192</c:v>
                </c:pt>
                <c:pt idx="1618">
                  <c:v>0.1192</c:v>
                </c:pt>
                <c:pt idx="1619">
                  <c:v>0.1192</c:v>
                </c:pt>
                <c:pt idx="1620">
                  <c:v>0.1192</c:v>
                </c:pt>
                <c:pt idx="1621">
                  <c:v>0.1192</c:v>
                </c:pt>
                <c:pt idx="1622">
                  <c:v>0.1192</c:v>
                </c:pt>
                <c:pt idx="1623">
                  <c:v>0.1192</c:v>
                </c:pt>
                <c:pt idx="1624">
                  <c:v>0.1192</c:v>
                </c:pt>
                <c:pt idx="1625">
                  <c:v>0.1192</c:v>
                </c:pt>
                <c:pt idx="1626">
                  <c:v>0.1192</c:v>
                </c:pt>
                <c:pt idx="1627">
                  <c:v>0.1192</c:v>
                </c:pt>
                <c:pt idx="1628">
                  <c:v>0.1192</c:v>
                </c:pt>
                <c:pt idx="1629">
                  <c:v>0.1212</c:v>
                </c:pt>
                <c:pt idx="1630">
                  <c:v>0.1212</c:v>
                </c:pt>
                <c:pt idx="1631">
                  <c:v>0.1212</c:v>
                </c:pt>
                <c:pt idx="1632">
                  <c:v>0.1212</c:v>
                </c:pt>
                <c:pt idx="1633">
                  <c:v>0.1212</c:v>
                </c:pt>
                <c:pt idx="1634">
                  <c:v>0.1232</c:v>
                </c:pt>
                <c:pt idx="1635">
                  <c:v>0.1232</c:v>
                </c:pt>
                <c:pt idx="1636">
                  <c:v>0.1232</c:v>
                </c:pt>
                <c:pt idx="1637">
                  <c:v>0.12509999999999999</c:v>
                </c:pt>
                <c:pt idx="1638">
                  <c:v>0.12509999999999999</c:v>
                </c:pt>
                <c:pt idx="1639">
                  <c:v>0.12509999999999999</c:v>
                </c:pt>
                <c:pt idx="1640">
                  <c:v>0.12509999999999999</c:v>
                </c:pt>
                <c:pt idx="1641">
                  <c:v>0.12509999999999999</c:v>
                </c:pt>
                <c:pt idx="1642">
                  <c:v>0.12509999999999999</c:v>
                </c:pt>
                <c:pt idx="1643">
                  <c:v>0.12509999999999999</c:v>
                </c:pt>
                <c:pt idx="1644">
                  <c:v>0.12509999999999999</c:v>
                </c:pt>
                <c:pt idx="1645">
                  <c:v>0.12509999999999999</c:v>
                </c:pt>
                <c:pt idx="1646">
                  <c:v>0.12509999999999999</c:v>
                </c:pt>
                <c:pt idx="1647">
                  <c:v>0.12509999999999999</c:v>
                </c:pt>
                <c:pt idx="1648">
                  <c:v>0.12509999999999999</c:v>
                </c:pt>
                <c:pt idx="1649">
                  <c:v>0.12509999999999999</c:v>
                </c:pt>
                <c:pt idx="1650">
                  <c:v>0.12509999999999999</c:v>
                </c:pt>
                <c:pt idx="1651">
                  <c:v>0.12509999999999999</c:v>
                </c:pt>
                <c:pt idx="1652">
                  <c:v>0.12509999999999999</c:v>
                </c:pt>
                <c:pt idx="1653">
                  <c:v>0.12509999999999999</c:v>
                </c:pt>
                <c:pt idx="1654">
                  <c:v>0.12509999999999999</c:v>
                </c:pt>
                <c:pt idx="1655">
                  <c:v>0.12509999999999999</c:v>
                </c:pt>
                <c:pt idx="1656">
                  <c:v>0.12509999999999999</c:v>
                </c:pt>
                <c:pt idx="1657">
                  <c:v>0.12509999999999999</c:v>
                </c:pt>
                <c:pt idx="1658">
                  <c:v>0.12509999999999999</c:v>
                </c:pt>
                <c:pt idx="1659">
                  <c:v>0.12509999999999999</c:v>
                </c:pt>
                <c:pt idx="1660">
                  <c:v>0.12509999999999999</c:v>
                </c:pt>
                <c:pt idx="1661">
                  <c:v>0.12509999999999999</c:v>
                </c:pt>
                <c:pt idx="1662">
                  <c:v>0.12509999999999999</c:v>
                </c:pt>
                <c:pt idx="1663">
                  <c:v>0.12509999999999999</c:v>
                </c:pt>
                <c:pt idx="1664">
                  <c:v>0.12509999999999999</c:v>
                </c:pt>
                <c:pt idx="1665">
                  <c:v>0.12509999999999999</c:v>
                </c:pt>
                <c:pt idx="1666">
                  <c:v>0.12509999999999999</c:v>
                </c:pt>
                <c:pt idx="1667">
                  <c:v>0.12509999999999999</c:v>
                </c:pt>
                <c:pt idx="1668">
                  <c:v>0.12509999999999999</c:v>
                </c:pt>
                <c:pt idx="1669">
                  <c:v>0.12509999999999999</c:v>
                </c:pt>
                <c:pt idx="1670">
                  <c:v>0.12509999999999999</c:v>
                </c:pt>
                <c:pt idx="1671">
                  <c:v>0.12509999999999999</c:v>
                </c:pt>
                <c:pt idx="1672">
                  <c:v>0.12509999999999999</c:v>
                </c:pt>
                <c:pt idx="1673">
                  <c:v>0.12509999999999999</c:v>
                </c:pt>
                <c:pt idx="1674">
                  <c:v>0.12509999999999999</c:v>
                </c:pt>
                <c:pt idx="1675">
                  <c:v>0.12509999999999999</c:v>
                </c:pt>
                <c:pt idx="1676">
                  <c:v>0.12509999999999999</c:v>
                </c:pt>
                <c:pt idx="1677">
                  <c:v>0.12509999999999999</c:v>
                </c:pt>
                <c:pt idx="1678">
                  <c:v>0.12509999999999999</c:v>
                </c:pt>
                <c:pt idx="1679">
                  <c:v>0.12509999999999999</c:v>
                </c:pt>
                <c:pt idx="1680">
                  <c:v>0.12509999999999999</c:v>
                </c:pt>
                <c:pt idx="1681">
                  <c:v>0.12509999999999999</c:v>
                </c:pt>
                <c:pt idx="1682">
                  <c:v>0.12709999999999999</c:v>
                </c:pt>
                <c:pt idx="1683">
                  <c:v>0.12709999999999999</c:v>
                </c:pt>
                <c:pt idx="1684">
                  <c:v>0.12709999999999999</c:v>
                </c:pt>
                <c:pt idx="1685">
                  <c:v>0.12709999999999999</c:v>
                </c:pt>
                <c:pt idx="1686">
                  <c:v>0.12709999999999999</c:v>
                </c:pt>
                <c:pt idx="1687">
                  <c:v>0.12709999999999999</c:v>
                </c:pt>
                <c:pt idx="1688">
                  <c:v>0.12709999999999999</c:v>
                </c:pt>
                <c:pt idx="1689">
                  <c:v>0.12709999999999999</c:v>
                </c:pt>
                <c:pt idx="1690">
                  <c:v>0.12709999999999999</c:v>
                </c:pt>
                <c:pt idx="1691">
                  <c:v>0.12709999999999999</c:v>
                </c:pt>
                <c:pt idx="1692">
                  <c:v>0.12709999999999999</c:v>
                </c:pt>
                <c:pt idx="1693">
                  <c:v>0.12709999999999999</c:v>
                </c:pt>
                <c:pt idx="1694">
                  <c:v>0.12709999999999999</c:v>
                </c:pt>
                <c:pt idx="1695">
                  <c:v>0.12709999999999999</c:v>
                </c:pt>
                <c:pt idx="1696">
                  <c:v>0.12709999999999999</c:v>
                </c:pt>
                <c:pt idx="1697">
                  <c:v>0.12709999999999999</c:v>
                </c:pt>
                <c:pt idx="1698">
                  <c:v>0.12709999999999999</c:v>
                </c:pt>
                <c:pt idx="1699">
                  <c:v>0.12709999999999999</c:v>
                </c:pt>
                <c:pt idx="1700">
                  <c:v>0.12709999999999999</c:v>
                </c:pt>
                <c:pt idx="1701">
                  <c:v>0.12709999999999999</c:v>
                </c:pt>
                <c:pt idx="1702">
                  <c:v>0.12709999999999999</c:v>
                </c:pt>
                <c:pt idx="1703">
                  <c:v>0.12709999999999999</c:v>
                </c:pt>
                <c:pt idx="1704">
                  <c:v>0.12709999999999999</c:v>
                </c:pt>
                <c:pt idx="1705">
                  <c:v>0.12709999999999999</c:v>
                </c:pt>
                <c:pt idx="1706">
                  <c:v>0.12709999999999999</c:v>
                </c:pt>
                <c:pt idx="1707">
                  <c:v>0.12709999999999999</c:v>
                </c:pt>
                <c:pt idx="1708">
                  <c:v>0.12709999999999999</c:v>
                </c:pt>
                <c:pt idx="1709">
                  <c:v>0.12709999999999999</c:v>
                </c:pt>
                <c:pt idx="1710">
                  <c:v>0.12709999999999999</c:v>
                </c:pt>
                <c:pt idx="1711">
                  <c:v>0.12709999999999999</c:v>
                </c:pt>
                <c:pt idx="1712">
                  <c:v>0.12709999999999999</c:v>
                </c:pt>
                <c:pt idx="1713">
                  <c:v>0.12709999999999999</c:v>
                </c:pt>
                <c:pt idx="1714">
                  <c:v>0.12709999999999999</c:v>
                </c:pt>
                <c:pt idx="1715">
                  <c:v>0.12709999999999999</c:v>
                </c:pt>
                <c:pt idx="1716">
                  <c:v>0.12709999999999999</c:v>
                </c:pt>
                <c:pt idx="1717">
                  <c:v>0.12709999999999999</c:v>
                </c:pt>
                <c:pt idx="1718">
                  <c:v>0.12709999999999999</c:v>
                </c:pt>
                <c:pt idx="1719">
                  <c:v>0.12709999999999999</c:v>
                </c:pt>
                <c:pt idx="1720">
                  <c:v>0.12709999999999999</c:v>
                </c:pt>
                <c:pt idx="1721">
                  <c:v>0.12709999999999999</c:v>
                </c:pt>
                <c:pt idx="1722">
                  <c:v>0.12709999999999999</c:v>
                </c:pt>
                <c:pt idx="1723">
                  <c:v>0.12709999999999999</c:v>
                </c:pt>
                <c:pt idx="1724">
                  <c:v>0.12709999999999999</c:v>
                </c:pt>
                <c:pt idx="1725">
                  <c:v>0.12709999999999999</c:v>
                </c:pt>
                <c:pt idx="1726">
                  <c:v>0.12709999999999999</c:v>
                </c:pt>
                <c:pt idx="1727">
                  <c:v>0.12709999999999999</c:v>
                </c:pt>
                <c:pt idx="1728">
                  <c:v>0.12709999999999999</c:v>
                </c:pt>
                <c:pt idx="1729">
                  <c:v>0.12709999999999999</c:v>
                </c:pt>
                <c:pt idx="1730">
                  <c:v>0.12709999999999999</c:v>
                </c:pt>
                <c:pt idx="1731">
                  <c:v>0.12709999999999999</c:v>
                </c:pt>
                <c:pt idx="1732">
                  <c:v>0.12909999999999999</c:v>
                </c:pt>
                <c:pt idx="1733">
                  <c:v>0.12909999999999999</c:v>
                </c:pt>
                <c:pt idx="1734">
                  <c:v>0.13100000000000001</c:v>
                </c:pt>
                <c:pt idx="1735">
                  <c:v>0.13100000000000001</c:v>
                </c:pt>
                <c:pt idx="1736">
                  <c:v>0.13100000000000001</c:v>
                </c:pt>
                <c:pt idx="1737">
                  <c:v>0.13100000000000001</c:v>
                </c:pt>
                <c:pt idx="1738">
                  <c:v>0.13100000000000001</c:v>
                </c:pt>
                <c:pt idx="1739">
                  <c:v>0.13100000000000001</c:v>
                </c:pt>
                <c:pt idx="1740">
                  <c:v>0.13100000000000001</c:v>
                </c:pt>
                <c:pt idx="1741">
                  <c:v>0.13100000000000001</c:v>
                </c:pt>
                <c:pt idx="1742">
                  <c:v>0.13100000000000001</c:v>
                </c:pt>
                <c:pt idx="1743">
                  <c:v>0.13100000000000001</c:v>
                </c:pt>
                <c:pt idx="1744">
                  <c:v>0.13300000000000001</c:v>
                </c:pt>
                <c:pt idx="1745">
                  <c:v>0.13300000000000001</c:v>
                </c:pt>
                <c:pt idx="1746">
                  <c:v>0.13300000000000001</c:v>
                </c:pt>
                <c:pt idx="1747">
                  <c:v>0.13300000000000001</c:v>
                </c:pt>
                <c:pt idx="1748">
                  <c:v>0.13300000000000001</c:v>
                </c:pt>
                <c:pt idx="1749">
                  <c:v>0.13300000000000001</c:v>
                </c:pt>
                <c:pt idx="1750">
                  <c:v>0.13300000000000001</c:v>
                </c:pt>
                <c:pt idx="1751">
                  <c:v>0.13500000000000001</c:v>
                </c:pt>
                <c:pt idx="1752">
                  <c:v>0.13500000000000001</c:v>
                </c:pt>
                <c:pt idx="1753">
                  <c:v>0.13500000000000001</c:v>
                </c:pt>
                <c:pt idx="1754">
                  <c:v>0.13500000000000001</c:v>
                </c:pt>
                <c:pt idx="1755">
                  <c:v>0.13500000000000001</c:v>
                </c:pt>
                <c:pt idx="1756">
                  <c:v>0.13500000000000001</c:v>
                </c:pt>
                <c:pt idx="1757">
                  <c:v>0.13500000000000001</c:v>
                </c:pt>
                <c:pt idx="1758">
                  <c:v>0.13500000000000001</c:v>
                </c:pt>
                <c:pt idx="1759">
                  <c:v>0.13500000000000001</c:v>
                </c:pt>
                <c:pt idx="1760">
                  <c:v>0.13500000000000001</c:v>
                </c:pt>
                <c:pt idx="1761">
                  <c:v>0.13500000000000001</c:v>
                </c:pt>
                <c:pt idx="1762">
                  <c:v>0.13500000000000001</c:v>
                </c:pt>
                <c:pt idx="1763">
                  <c:v>0.13500000000000001</c:v>
                </c:pt>
                <c:pt idx="1764">
                  <c:v>0.13500000000000001</c:v>
                </c:pt>
                <c:pt idx="1765">
                  <c:v>0.13500000000000001</c:v>
                </c:pt>
                <c:pt idx="1766">
                  <c:v>0.13500000000000001</c:v>
                </c:pt>
                <c:pt idx="1767">
                  <c:v>0.13500000000000001</c:v>
                </c:pt>
                <c:pt idx="1768">
                  <c:v>0.13500000000000001</c:v>
                </c:pt>
                <c:pt idx="1769">
                  <c:v>0.13500000000000001</c:v>
                </c:pt>
                <c:pt idx="1770">
                  <c:v>0.13500000000000001</c:v>
                </c:pt>
                <c:pt idx="1771">
                  <c:v>0.13500000000000001</c:v>
                </c:pt>
                <c:pt idx="1772">
                  <c:v>0.13500000000000001</c:v>
                </c:pt>
                <c:pt idx="1773">
                  <c:v>0.13500000000000001</c:v>
                </c:pt>
                <c:pt idx="1774">
                  <c:v>0.13500000000000001</c:v>
                </c:pt>
                <c:pt idx="1775">
                  <c:v>0.13500000000000001</c:v>
                </c:pt>
                <c:pt idx="1776">
                  <c:v>0.13500000000000001</c:v>
                </c:pt>
                <c:pt idx="1777">
                  <c:v>0.13500000000000001</c:v>
                </c:pt>
                <c:pt idx="1778">
                  <c:v>0.13500000000000001</c:v>
                </c:pt>
                <c:pt idx="1779">
                  <c:v>0.13500000000000001</c:v>
                </c:pt>
                <c:pt idx="1780">
                  <c:v>0.13500000000000001</c:v>
                </c:pt>
                <c:pt idx="1781">
                  <c:v>0.13500000000000001</c:v>
                </c:pt>
                <c:pt idx="1782">
                  <c:v>0.13500000000000001</c:v>
                </c:pt>
                <c:pt idx="1783">
                  <c:v>0.13500000000000001</c:v>
                </c:pt>
                <c:pt idx="1784">
                  <c:v>0.13500000000000001</c:v>
                </c:pt>
                <c:pt idx="1785">
                  <c:v>0.13689999999999999</c:v>
                </c:pt>
                <c:pt idx="1786">
                  <c:v>0.13689999999999999</c:v>
                </c:pt>
                <c:pt idx="1787">
                  <c:v>0.13689999999999999</c:v>
                </c:pt>
                <c:pt idx="1788">
                  <c:v>0.13689999999999999</c:v>
                </c:pt>
                <c:pt idx="1789">
                  <c:v>0.13689999999999999</c:v>
                </c:pt>
                <c:pt idx="1790">
                  <c:v>0.1389</c:v>
                </c:pt>
                <c:pt idx="1791">
                  <c:v>0.1389</c:v>
                </c:pt>
                <c:pt idx="1792">
                  <c:v>0.1389</c:v>
                </c:pt>
                <c:pt idx="1793">
                  <c:v>0.1389</c:v>
                </c:pt>
                <c:pt idx="1794">
                  <c:v>0.1389</c:v>
                </c:pt>
                <c:pt idx="1795">
                  <c:v>0.1389</c:v>
                </c:pt>
                <c:pt idx="1796">
                  <c:v>0.1409</c:v>
                </c:pt>
                <c:pt idx="1797">
                  <c:v>0.1409</c:v>
                </c:pt>
                <c:pt idx="1798">
                  <c:v>0.1409</c:v>
                </c:pt>
                <c:pt idx="1799">
                  <c:v>0.1409</c:v>
                </c:pt>
                <c:pt idx="1800">
                  <c:v>0.1409</c:v>
                </c:pt>
                <c:pt idx="1801">
                  <c:v>0.1409</c:v>
                </c:pt>
                <c:pt idx="1802">
                  <c:v>0.1409</c:v>
                </c:pt>
                <c:pt idx="1803">
                  <c:v>0.1409</c:v>
                </c:pt>
                <c:pt idx="1804">
                  <c:v>0.1409</c:v>
                </c:pt>
                <c:pt idx="1805">
                  <c:v>0.1409</c:v>
                </c:pt>
                <c:pt idx="1806">
                  <c:v>0.1409</c:v>
                </c:pt>
                <c:pt idx="1807">
                  <c:v>0.1409</c:v>
                </c:pt>
                <c:pt idx="1808">
                  <c:v>0.1409</c:v>
                </c:pt>
                <c:pt idx="1809">
                  <c:v>0.1409</c:v>
                </c:pt>
                <c:pt idx="1810">
                  <c:v>0.1409</c:v>
                </c:pt>
                <c:pt idx="1811">
                  <c:v>0.1409</c:v>
                </c:pt>
                <c:pt idx="1812">
                  <c:v>0.1409</c:v>
                </c:pt>
                <c:pt idx="1813">
                  <c:v>0.1409</c:v>
                </c:pt>
                <c:pt idx="1814">
                  <c:v>0.1409</c:v>
                </c:pt>
                <c:pt idx="1815">
                  <c:v>0.1409</c:v>
                </c:pt>
                <c:pt idx="1816">
                  <c:v>0.1409</c:v>
                </c:pt>
                <c:pt idx="1817">
                  <c:v>0.1409</c:v>
                </c:pt>
                <c:pt idx="1818">
                  <c:v>0.1409</c:v>
                </c:pt>
                <c:pt idx="1819">
                  <c:v>0.1409</c:v>
                </c:pt>
                <c:pt idx="1820">
                  <c:v>0.1409</c:v>
                </c:pt>
                <c:pt idx="1821">
                  <c:v>0.1409</c:v>
                </c:pt>
                <c:pt idx="1822">
                  <c:v>0.1409</c:v>
                </c:pt>
                <c:pt idx="1823">
                  <c:v>0.1409</c:v>
                </c:pt>
                <c:pt idx="1824">
                  <c:v>0.1409</c:v>
                </c:pt>
                <c:pt idx="1825">
                  <c:v>0.1409</c:v>
                </c:pt>
                <c:pt idx="1826">
                  <c:v>0.1409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62-3A40-912E-21052EA78B77}"/>
            </c:ext>
          </c:extLst>
        </c:ser>
        <c:ser>
          <c:idx val="3"/>
          <c:order val="3"/>
          <c:tx>
            <c:strRef>
              <c:f>ACM!$F$4</c:f>
              <c:strCache>
                <c:ptCount val="1"/>
                <c:pt idx="0">
                  <c:v>PCI/Diabetes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ACM!$B$5:$B$1831</c:f>
              <c:numCache>
                <c:formatCode>General</c:formatCode>
                <c:ptCount val="1827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</c:numCache>
            </c:numRef>
          </c:cat>
          <c:val>
            <c:numRef>
              <c:f>ACM!$F$5:$F$1831</c:f>
              <c:numCache>
                <c:formatCode>General</c:formatCode>
                <c:ptCount val="1827"/>
                <c:pt idx="0">
                  <c:v>0</c:v>
                </c:pt>
                <c:pt idx="1">
                  <c:v>1.8E-3</c:v>
                </c:pt>
                <c:pt idx="2">
                  <c:v>3.5999999999999999E-3</c:v>
                </c:pt>
                <c:pt idx="3">
                  <c:v>3.5999999999999999E-3</c:v>
                </c:pt>
                <c:pt idx="4">
                  <c:v>3.5999999999999999E-3</c:v>
                </c:pt>
                <c:pt idx="5">
                  <c:v>5.3E-3</c:v>
                </c:pt>
                <c:pt idx="6">
                  <c:v>7.1000000000000004E-3</c:v>
                </c:pt>
                <c:pt idx="7">
                  <c:v>8.8999999999999999E-3</c:v>
                </c:pt>
                <c:pt idx="8">
                  <c:v>8.8999999999999999E-3</c:v>
                </c:pt>
                <c:pt idx="9">
                  <c:v>8.8999999999999999E-3</c:v>
                </c:pt>
                <c:pt idx="10">
                  <c:v>8.8999999999999999E-3</c:v>
                </c:pt>
                <c:pt idx="11">
                  <c:v>1.0699999999999999E-2</c:v>
                </c:pt>
                <c:pt idx="12">
                  <c:v>1.0699999999999999E-2</c:v>
                </c:pt>
                <c:pt idx="13">
                  <c:v>1.2500000000000001E-2</c:v>
                </c:pt>
                <c:pt idx="14">
                  <c:v>1.2500000000000001E-2</c:v>
                </c:pt>
                <c:pt idx="15">
                  <c:v>1.2500000000000001E-2</c:v>
                </c:pt>
                <c:pt idx="16">
                  <c:v>1.43E-2</c:v>
                </c:pt>
                <c:pt idx="17">
                  <c:v>1.43E-2</c:v>
                </c:pt>
                <c:pt idx="18">
                  <c:v>1.43E-2</c:v>
                </c:pt>
                <c:pt idx="19">
                  <c:v>1.43E-2</c:v>
                </c:pt>
                <c:pt idx="20">
                  <c:v>1.6E-2</c:v>
                </c:pt>
                <c:pt idx="21">
                  <c:v>1.6E-2</c:v>
                </c:pt>
                <c:pt idx="22">
                  <c:v>1.6E-2</c:v>
                </c:pt>
                <c:pt idx="23">
                  <c:v>1.6E-2</c:v>
                </c:pt>
                <c:pt idx="24">
                  <c:v>1.6E-2</c:v>
                </c:pt>
                <c:pt idx="25">
                  <c:v>1.78E-2</c:v>
                </c:pt>
                <c:pt idx="26">
                  <c:v>1.78E-2</c:v>
                </c:pt>
                <c:pt idx="27">
                  <c:v>1.78E-2</c:v>
                </c:pt>
                <c:pt idx="28">
                  <c:v>1.78E-2</c:v>
                </c:pt>
                <c:pt idx="29">
                  <c:v>1.78E-2</c:v>
                </c:pt>
                <c:pt idx="30">
                  <c:v>1.78E-2</c:v>
                </c:pt>
                <c:pt idx="31">
                  <c:v>1.78E-2</c:v>
                </c:pt>
                <c:pt idx="32">
                  <c:v>2.1399999999999999E-2</c:v>
                </c:pt>
                <c:pt idx="33">
                  <c:v>2.1399999999999999E-2</c:v>
                </c:pt>
                <c:pt idx="34">
                  <c:v>2.1399999999999999E-2</c:v>
                </c:pt>
                <c:pt idx="35">
                  <c:v>2.3199999999999998E-2</c:v>
                </c:pt>
                <c:pt idx="36">
                  <c:v>2.3199999999999998E-2</c:v>
                </c:pt>
                <c:pt idx="37">
                  <c:v>2.3199999999999998E-2</c:v>
                </c:pt>
                <c:pt idx="38">
                  <c:v>2.3199999999999998E-2</c:v>
                </c:pt>
                <c:pt idx="39">
                  <c:v>2.3199999999999998E-2</c:v>
                </c:pt>
                <c:pt idx="40">
                  <c:v>2.3199999999999998E-2</c:v>
                </c:pt>
                <c:pt idx="41">
                  <c:v>2.3199999999999998E-2</c:v>
                </c:pt>
                <c:pt idx="42">
                  <c:v>2.3199999999999998E-2</c:v>
                </c:pt>
                <c:pt idx="43">
                  <c:v>2.3199999999999998E-2</c:v>
                </c:pt>
                <c:pt idx="44">
                  <c:v>2.3199999999999998E-2</c:v>
                </c:pt>
                <c:pt idx="45">
                  <c:v>2.3199999999999998E-2</c:v>
                </c:pt>
                <c:pt idx="46">
                  <c:v>2.3199999999999998E-2</c:v>
                </c:pt>
                <c:pt idx="47">
                  <c:v>2.3199999999999998E-2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2.5000000000000001E-2</c:v>
                </c:pt>
                <c:pt idx="53">
                  <c:v>2.5000000000000001E-2</c:v>
                </c:pt>
                <c:pt idx="54">
                  <c:v>2.5000000000000001E-2</c:v>
                </c:pt>
                <c:pt idx="55">
                  <c:v>2.5000000000000001E-2</c:v>
                </c:pt>
                <c:pt idx="56">
                  <c:v>2.5000000000000001E-2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2.5000000000000001E-2</c:v>
                </c:pt>
                <c:pt idx="65">
                  <c:v>2.5000000000000001E-2</c:v>
                </c:pt>
                <c:pt idx="66">
                  <c:v>2.5000000000000001E-2</c:v>
                </c:pt>
                <c:pt idx="67">
                  <c:v>2.5000000000000001E-2</c:v>
                </c:pt>
                <c:pt idx="68">
                  <c:v>2.5000000000000001E-2</c:v>
                </c:pt>
                <c:pt idx="69">
                  <c:v>2.5000000000000001E-2</c:v>
                </c:pt>
                <c:pt idx="70">
                  <c:v>2.5000000000000001E-2</c:v>
                </c:pt>
                <c:pt idx="71">
                  <c:v>2.5000000000000001E-2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2.6800000000000001E-2</c:v>
                </c:pt>
                <c:pt idx="89">
                  <c:v>2.6800000000000001E-2</c:v>
                </c:pt>
                <c:pt idx="90">
                  <c:v>2.6800000000000001E-2</c:v>
                </c:pt>
                <c:pt idx="91">
                  <c:v>2.6800000000000001E-2</c:v>
                </c:pt>
                <c:pt idx="92">
                  <c:v>2.6800000000000001E-2</c:v>
                </c:pt>
                <c:pt idx="93">
                  <c:v>2.6800000000000001E-2</c:v>
                </c:pt>
                <c:pt idx="94">
                  <c:v>2.6800000000000001E-2</c:v>
                </c:pt>
                <c:pt idx="95">
                  <c:v>2.6800000000000001E-2</c:v>
                </c:pt>
                <c:pt idx="96">
                  <c:v>2.6800000000000001E-2</c:v>
                </c:pt>
                <c:pt idx="97">
                  <c:v>2.6800000000000001E-2</c:v>
                </c:pt>
                <c:pt idx="98">
                  <c:v>2.6800000000000001E-2</c:v>
                </c:pt>
                <c:pt idx="99">
                  <c:v>2.6800000000000001E-2</c:v>
                </c:pt>
                <c:pt idx="100">
                  <c:v>2.6800000000000001E-2</c:v>
                </c:pt>
                <c:pt idx="101">
                  <c:v>2.6800000000000001E-2</c:v>
                </c:pt>
                <c:pt idx="102">
                  <c:v>2.6800000000000001E-2</c:v>
                </c:pt>
                <c:pt idx="103">
                  <c:v>2.6800000000000001E-2</c:v>
                </c:pt>
                <c:pt idx="104">
                  <c:v>2.6800000000000001E-2</c:v>
                </c:pt>
                <c:pt idx="105">
                  <c:v>2.6800000000000001E-2</c:v>
                </c:pt>
                <c:pt idx="106">
                  <c:v>2.6800000000000001E-2</c:v>
                </c:pt>
                <c:pt idx="107">
                  <c:v>2.6800000000000001E-2</c:v>
                </c:pt>
                <c:pt idx="108">
                  <c:v>2.8500000000000001E-2</c:v>
                </c:pt>
                <c:pt idx="109">
                  <c:v>2.8500000000000001E-2</c:v>
                </c:pt>
                <c:pt idx="110">
                  <c:v>2.8500000000000001E-2</c:v>
                </c:pt>
                <c:pt idx="111">
                  <c:v>2.8500000000000001E-2</c:v>
                </c:pt>
                <c:pt idx="112">
                  <c:v>2.8500000000000001E-2</c:v>
                </c:pt>
                <c:pt idx="113">
                  <c:v>2.8500000000000001E-2</c:v>
                </c:pt>
                <c:pt idx="114">
                  <c:v>2.8500000000000001E-2</c:v>
                </c:pt>
                <c:pt idx="115">
                  <c:v>2.8500000000000001E-2</c:v>
                </c:pt>
                <c:pt idx="116">
                  <c:v>2.8500000000000001E-2</c:v>
                </c:pt>
                <c:pt idx="117">
                  <c:v>2.8500000000000001E-2</c:v>
                </c:pt>
                <c:pt idx="118">
                  <c:v>2.8500000000000001E-2</c:v>
                </c:pt>
                <c:pt idx="119">
                  <c:v>2.8500000000000001E-2</c:v>
                </c:pt>
                <c:pt idx="120">
                  <c:v>2.8500000000000001E-2</c:v>
                </c:pt>
                <c:pt idx="121">
                  <c:v>2.8500000000000001E-2</c:v>
                </c:pt>
                <c:pt idx="122">
                  <c:v>2.8500000000000001E-2</c:v>
                </c:pt>
                <c:pt idx="123">
                  <c:v>2.8500000000000001E-2</c:v>
                </c:pt>
                <c:pt idx="124">
                  <c:v>2.8500000000000001E-2</c:v>
                </c:pt>
                <c:pt idx="125">
                  <c:v>2.8500000000000001E-2</c:v>
                </c:pt>
                <c:pt idx="126">
                  <c:v>2.8500000000000001E-2</c:v>
                </c:pt>
                <c:pt idx="127">
                  <c:v>2.8500000000000001E-2</c:v>
                </c:pt>
                <c:pt idx="128">
                  <c:v>2.8500000000000001E-2</c:v>
                </c:pt>
                <c:pt idx="129">
                  <c:v>2.8500000000000001E-2</c:v>
                </c:pt>
                <c:pt idx="130">
                  <c:v>2.8500000000000001E-2</c:v>
                </c:pt>
                <c:pt idx="131">
                  <c:v>2.8500000000000001E-2</c:v>
                </c:pt>
                <c:pt idx="132">
                  <c:v>2.8500000000000001E-2</c:v>
                </c:pt>
                <c:pt idx="133">
                  <c:v>2.8500000000000001E-2</c:v>
                </c:pt>
                <c:pt idx="134">
                  <c:v>2.8500000000000001E-2</c:v>
                </c:pt>
                <c:pt idx="135">
                  <c:v>2.8500000000000001E-2</c:v>
                </c:pt>
                <c:pt idx="136">
                  <c:v>2.8500000000000001E-2</c:v>
                </c:pt>
                <c:pt idx="137">
                  <c:v>2.8500000000000001E-2</c:v>
                </c:pt>
                <c:pt idx="138">
                  <c:v>2.8500000000000001E-2</c:v>
                </c:pt>
                <c:pt idx="139">
                  <c:v>2.8500000000000001E-2</c:v>
                </c:pt>
                <c:pt idx="140">
                  <c:v>2.8500000000000001E-2</c:v>
                </c:pt>
                <c:pt idx="141">
                  <c:v>2.8500000000000001E-2</c:v>
                </c:pt>
                <c:pt idx="142">
                  <c:v>2.8500000000000001E-2</c:v>
                </c:pt>
                <c:pt idx="143">
                  <c:v>2.8500000000000001E-2</c:v>
                </c:pt>
                <c:pt idx="144">
                  <c:v>2.8500000000000001E-2</c:v>
                </c:pt>
                <c:pt idx="145">
                  <c:v>2.8500000000000001E-2</c:v>
                </c:pt>
                <c:pt idx="146">
                  <c:v>2.8500000000000001E-2</c:v>
                </c:pt>
                <c:pt idx="147">
                  <c:v>2.8500000000000001E-2</c:v>
                </c:pt>
                <c:pt idx="148">
                  <c:v>2.8500000000000001E-2</c:v>
                </c:pt>
                <c:pt idx="149">
                  <c:v>2.8500000000000001E-2</c:v>
                </c:pt>
                <c:pt idx="150">
                  <c:v>2.8500000000000001E-2</c:v>
                </c:pt>
                <c:pt idx="151">
                  <c:v>2.8500000000000001E-2</c:v>
                </c:pt>
                <c:pt idx="152">
                  <c:v>2.8500000000000001E-2</c:v>
                </c:pt>
                <c:pt idx="153">
                  <c:v>2.8500000000000001E-2</c:v>
                </c:pt>
                <c:pt idx="154">
                  <c:v>2.8500000000000001E-2</c:v>
                </c:pt>
                <c:pt idx="155">
                  <c:v>2.8500000000000001E-2</c:v>
                </c:pt>
                <c:pt idx="156">
                  <c:v>2.8500000000000001E-2</c:v>
                </c:pt>
                <c:pt idx="157">
                  <c:v>2.8500000000000001E-2</c:v>
                </c:pt>
                <c:pt idx="158">
                  <c:v>2.8500000000000001E-2</c:v>
                </c:pt>
                <c:pt idx="159">
                  <c:v>2.8500000000000001E-2</c:v>
                </c:pt>
                <c:pt idx="160">
                  <c:v>2.8500000000000001E-2</c:v>
                </c:pt>
                <c:pt idx="161">
                  <c:v>2.8500000000000001E-2</c:v>
                </c:pt>
                <c:pt idx="162">
                  <c:v>2.8500000000000001E-2</c:v>
                </c:pt>
                <c:pt idx="163">
                  <c:v>2.8500000000000001E-2</c:v>
                </c:pt>
                <c:pt idx="164">
                  <c:v>2.8500000000000001E-2</c:v>
                </c:pt>
                <c:pt idx="165">
                  <c:v>2.8500000000000001E-2</c:v>
                </c:pt>
                <c:pt idx="166">
                  <c:v>2.8500000000000001E-2</c:v>
                </c:pt>
                <c:pt idx="167">
                  <c:v>2.8500000000000001E-2</c:v>
                </c:pt>
                <c:pt idx="168">
                  <c:v>2.8500000000000001E-2</c:v>
                </c:pt>
                <c:pt idx="169">
                  <c:v>3.0300000000000001E-2</c:v>
                </c:pt>
                <c:pt idx="170">
                  <c:v>3.2099999999999997E-2</c:v>
                </c:pt>
                <c:pt idx="171">
                  <c:v>3.2099999999999997E-2</c:v>
                </c:pt>
                <c:pt idx="172">
                  <c:v>3.2099999999999997E-2</c:v>
                </c:pt>
                <c:pt idx="173">
                  <c:v>3.2099999999999997E-2</c:v>
                </c:pt>
                <c:pt idx="174">
                  <c:v>3.2099999999999997E-2</c:v>
                </c:pt>
                <c:pt idx="175">
                  <c:v>3.2099999999999997E-2</c:v>
                </c:pt>
                <c:pt idx="176">
                  <c:v>3.2099999999999997E-2</c:v>
                </c:pt>
                <c:pt idx="177">
                  <c:v>3.2099999999999997E-2</c:v>
                </c:pt>
                <c:pt idx="178">
                  <c:v>3.2099999999999997E-2</c:v>
                </c:pt>
                <c:pt idx="179">
                  <c:v>3.2099999999999997E-2</c:v>
                </c:pt>
                <c:pt idx="180">
                  <c:v>3.2099999999999997E-2</c:v>
                </c:pt>
                <c:pt idx="181">
                  <c:v>3.2099999999999997E-2</c:v>
                </c:pt>
                <c:pt idx="182">
                  <c:v>3.2099999999999997E-2</c:v>
                </c:pt>
                <c:pt idx="183">
                  <c:v>3.2099999999999997E-2</c:v>
                </c:pt>
                <c:pt idx="184">
                  <c:v>3.2099999999999997E-2</c:v>
                </c:pt>
                <c:pt idx="185">
                  <c:v>3.2099999999999997E-2</c:v>
                </c:pt>
                <c:pt idx="186">
                  <c:v>3.2099999999999997E-2</c:v>
                </c:pt>
                <c:pt idx="187">
                  <c:v>3.2099999999999997E-2</c:v>
                </c:pt>
                <c:pt idx="188">
                  <c:v>3.2099999999999997E-2</c:v>
                </c:pt>
                <c:pt idx="189">
                  <c:v>3.2099999999999997E-2</c:v>
                </c:pt>
                <c:pt idx="190">
                  <c:v>3.2099999999999997E-2</c:v>
                </c:pt>
                <c:pt idx="191">
                  <c:v>3.2099999999999997E-2</c:v>
                </c:pt>
                <c:pt idx="192">
                  <c:v>3.2099999999999997E-2</c:v>
                </c:pt>
                <c:pt idx="193">
                  <c:v>3.2099999999999997E-2</c:v>
                </c:pt>
                <c:pt idx="194">
                  <c:v>3.2099999999999997E-2</c:v>
                </c:pt>
                <c:pt idx="195">
                  <c:v>3.2099999999999997E-2</c:v>
                </c:pt>
                <c:pt idx="196">
                  <c:v>3.2099999999999997E-2</c:v>
                </c:pt>
                <c:pt idx="197">
                  <c:v>3.2099999999999997E-2</c:v>
                </c:pt>
                <c:pt idx="198">
                  <c:v>3.39E-2</c:v>
                </c:pt>
                <c:pt idx="199">
                  <c:v>3.39E-2</c:v>
                </c:pt>
                <c:pt idx="200">
                  <c:v>3.39E-2</c:v>
                </c:pt>
                <c:pt idx="201">
                  <c:v>3.39E-2</c:v>
                </c:pt>
                <c:pt idx="202">
                  <c:v>3.39E-2</c:v>
                </c:pt>
                <c:pt idx="203">
                  <c:v>3.39E-2</c:v>
                </c:pt>
                <c:pt idx="204">
                  <c:v>3.39E-2</c:v>
                </c:pt>
                <c:pt idx="205">
                  <c:v>3.39E-2</c:v>
                </c:pt>
                <c:pt idx="206">
                  <c:v>3.39E-2</c:v>
                </c:pt>
                <c:pt idx="207">
                  <c:v>3.39E-2</c:v>
                </c:pt>
                <c:pt idx="208">
                  <c:v>3.39E-2</c:v>
                </c:pt>
                <c:pt idx="209">
                  <c:v>3.39E-2</c:v>
                </c:pt>
                <c:pt idx="210">
                  <c:v>3.39E-2</c:v>
                </c:pt>
                <c:pt idx="211">
                  <c:v>3.39E-2</c:v>
                </c:pt>
                <c:pt idx="212">
                  <c:v>3.39E-2</c:v>
                </c:pt>
                <c:pt idx="213">
                  <c:v>3.39E-2</c:v>
                </c:pt>
                <c:pt idx="214">
                  <c:v>3.39E-2</c:v>
                </c:pt>
                <c:pt idx="215">
                  <c:v>3.5700000000000003E-2</c:v>
                </c:pt>
                <c:pt idx="216">
                  <c:v>3.5700000000000003E-2</c:v>
                </c:pt>
                <c:pt idx="217">
                  <c:v>3.5700000000000003E-2</c:v>
                </c:pt>
                <c:pt idx="218">
                  <c:v>3.5700000000000003E-2</c:v>
                </c:pt>
                <c:pt idx="219">
                  <c:v>3.5700000000000003E-2</c:v>
                </c:pt>
                <c:pt idx="220">
                  <c:v>3.5700000000000003E-2</c:v>
                </c:pt>
                <c:pt idx="221">
                  <c:v>3.5700000000000003E-2</c:v>
                </c:pt>
                <c:pt idx="222">
                  <c:v>3.5700000000000003E-2</c:v>
                </c:pt>
                <c:pt idx="223">
                  <c:v>3.5700000000000003E-2</c:v>
                </c:pt>
                <c:pt idx="224">
                  <c:v>3.5700000000000003E-2</c:v>
                </c:pt>
                <c:pt idx="225">
                  <c:v>3.5700000000000003E-2</c:v>
                </c:pt>
                <c:pt idx="226">
                  <c:v>3.7499999999999999E-2</c:v>
                </c:pt>
                <c:pt idx="227">
                  <c:v>3.7499999999999999E-2</c:v>
                </c:pt>
                <c:pt idx="228">
                  <c:v>3.7499999999999999E-2</c:v>
                </c:pt>
                <c:pt idx="229">
                  <c:v>3.7499999999999999E-2</c:v>
                </c:pt>
                <c:pt idx="230">
                  <c:v>3.7499999999999999E-2</c:v>
                </c:pt>
                <c:pt idx="231">
                  <c:v>3.7499999999999999E-2</c:v>
                </c:pt>
                <c:pt idx="232">
                  <c:v>3.7499999999999999E-2</c:v>
                </c:pt>
                <c:pt idx="233">
                  <c:v>3.7499999999999999E-2</c:v>
                </c:pt>
                <c:pt idx="234">
                  <c:v>3.7499999999999999E-2</c:v>
                </c:pt>
                <c:pt idx="235">
                  <c:v>3.7499999999999999E-2</c:v>
                </c:pt>
                <c:pt idx="236">
                  <c:v>3.7499999999999999E-2</c:v>
                </c:pt>
                <c:pt idx="237">
                  <c:v>3.7499999999999999E-2</c:v>
                </c:pt>
                <c:pt idx="238">
                  <c:v>3.7499999999999999E-2</c:v>
                </c:pt>
                <c:pt idx="239">
                  <c:v>3.7499999999999999E-2</c:v>
                </c:pt>
                <c:pt idx="240">
                  <c:v>3.7499999999999999E-2</c:v>
                </c:pt>
                <c:pt idx="241">
                  <c:v>3.7499999999999999E-2</c:v>
                </c:pt>
                <c:pt idx="242">
                  <c:v>3.7499999999999999E-2</c:v>
                </c:pt>
                <c:pt idx="243">
                  <c:v>3.7499999999999999E-2</c:v>
                </c:pt>
                <c:pt idx="244">
                  <c:v>3.7499999999999999E-2</c:v>
                </c:pt>
                <c:pt idx="245">
                  <c:v>3.7499999999999999E-2</c:v>
                </c:pt>
                <c:pt idx="246">
                  <c:v>3.7499999999999999E-2</c:v>
                </c:pt>
                <c:pt idx="247">
                  <c:v>3.7499999999999999E-2</c:v>
                </c:pt>
                <c:pt idx="248">
                  <c:v>3.7499999999999999E-2</c:v>
                </c:pt>
                <c:pt idx="249">
                  <c:v>3.7499999999999999E-2</c:v>
                </c:pt>
                <c:pt idx="250">
                  <c:v>3.7499999999999999E-2</c:v>
                </c:pt>
                <c:pt idx="251">
                  <c:v>3.7499999999999999E-2</c:v>
                </c:pt>
                <c:pt idx="252">
                  <c:v>3.7499999999999999E-2</c:v>
                </c:pt>
                <c:pt idx="253">
                  <c:v>3.7499999999999999E-2</c:v>
                </c:pt>
                <c:pt idx="254">
                  <c:v>3.7499999999999999E-2</c:v>
                </c:pt>
                <c:pt idx="255">
                  <c:v>3.7499999999999999E-2</c:v>
                </c:pt>
                <c:pt idx="256">
                  <c:v>3.7499999999999999E-2</c:v>
                </c:pt>
                <c:pt idx="257">
                  <c:v>3.7499999999999999E-2</c:v>
                </c:pt>
                <c:pt idx="258">
                  <c:v>3.7499999999999999E-2</c:v>
                </c:pt>
                <c:pt idx="259">
                  <c:v>3.7499999999999999E-2</c:v>
                </c:pt>
                <c:pt idx="260">
                  <c:v>3.7499999999999999E-2</c:v>
                </c:pt>
                <c:pt idx="261">
                  <c:v>3.7499999999999999E-2</c:v>
                </c:pt>
                <c:pt idx="262">
                  <c:v>3.7499999999999999E-2</c:v>
                </c:pt>
                <c:pt idx="263">
                  <c:v>3.7499999999999999E-2</c:v>
                </c:pt>
                <c:pt idx="264">
                  <c:v>3.7499999999999999E-2</c:v>
                </c:pt>
                <c:pt idx="265">
                  <c:v>3.7499999999999999E-2</c:v>
                </c:pt>
                <c:pt idx="266">
                  <c:v>3.7499999999999999E-2</c:v>
                </c:pt>
                <c:pt idx="267">
                  <c:v>3.7499999999999999E-2</c:v>
                </c:pt>
                <c:pt idx="268">
                  <c:v>3.7499999999999999E-2</c:v>
                </c:pt>
                <c:pt idx="269">
                  <c:v>3.7499999999999999E-2</c:v>
                </c:pt>
                <c:pt idx="270">
                  <c:v>3.7499999999999999E-2</c:v>
                </c:pt>
                <c:pt idx="271">
                  <c:v>3.7499999999999999E-2</c:v>
                </c:pt>
                <c:pt idx="272">
                  <c:v>3.9300000000000002E-2</c:v>
                </c:pt>
                <c:pt idx="273">
                  <c:v>4.1099999999999998E-2</c:v>
                </c:pt>
                <c:pt idx="274">
                  <c:v>4.1099999999999998E-2</c:v>
                </c:pt>
                <c:pt idx="275">
                  <c:v>4.1099999999999998E-2</c:v>
                </c:pt>
                <c:pt idx="276">
                  <c:v>4.1099999999999998E-2</c:v>
                </c:pt>
                <c:pt idx="277">
                  <c:v>4.1099999999999998E-2</c:v>
                </c:pt>
                <c:pt idx="278">
                  <c:v>4.1099999999999998E-2</c:v>
                </c:pt>
                <c:pt idx="279">
                  <c:v>4.2799999999999998E-2</c:v>
                </c:pt>
                <c:pt idx="280">
                  <c:v>4.2799999999999998E-2</c:v>
                </c:pt>
                <c:pt idx="281">
                  <c:v>4.2799999999999998E-2</c:v>
                </c:pt>
                <c:pt idx="282">
                  <c:v>4.2799999999999998E-2</c:v>
                </c:pt>
                <c:pt idx="283">
                  <c:v>4.2799999999999998E-2</c:v>
                </c:pt>
                <c:pt idx="284">
                  <c:v>4.2799999999999998E-2</c:v>
                </c:pt>
                <c:pt idx="285">
                  <c:v>4.2799999999999998E-2</c:v>
                </c:pt>
                <c:pt idx="286">
                  <c:v>4.2799999999999998E-2</c:v>
                </c:pt>
                <c:pt idx="287">
                  <c:v>4.2799999999999998E-2</c:v>
                </c:pt>
                <c:pt idx="288">
                  <c:v>4.4600000000000001E-2</c:v>
                </c:pt>
                <c:pt idx="289">
                  <c:v>4.4600000000000001E-2</c:v>
                </c:pt>
                <c:pt idx="290">
                  <c:v>4.4600000000000001E-2</c:v>
                </c:pt>
                <c:pt idx="291">
                  <c:v>4.4600000000000001E-2</c:v>
                </c:pt>
                <c:pt idx="292">
                  <c:v>4.4600000000000001E-2</c:v>
                </c:pt>
                <c:pt idx="293">
                  <c:v>4.6399999999999997E-2</c:v>
                </c:pt>
                <c:pt idx="294">
                  <c:v>4.6399999999999997E-2</c:v>
                </c:pt>
                <c:pt idx="295">
                  <c:v>4.6399999999999997E-2</c:v>
                </c:pt>
                <c:pt idx="296">
                  <c:v>4.6399999999999997E-2</c:v>
                </c:pt>
                <c:pt idx="297">
                  <c:v>4.82E-2</c:v>
                </c:pt>
                <c:pt idx="298">
                  <c:v>4.82E-2</c:v>
                </c:pt>
                <c:pt idx="299">
                  <c:v>4.82E-2</c:v>
                </c:pt>
                <c:pt idx="300">
                  <c:v>4.82E-2</c:v>
                </c:pt>
                <c:pt idx="301">
                  <c:v>4.82E-2</c:v>
                </c:pt>
                <c:pt idx="302">
                  <c:v>4.82E-2</c:v>
                </c:pt>
                <c:pt idx="303">
                  <c:v>4.82E-2</c:v>
                </c:pt>
                <c:pt idx="304">
                  <c:v>4.82E-2</c:v>
                </c:pt>
                <c:pt idx="305">
                  <c:v>4.82E-2</c:v>
                </c:pt>
                <c:pt idx="306">
                  <c:v>4.82E-2</c:v>
                </c:pt>
                <c:pt idx="307">
                  <c:v>4.82E-2</c:v>
                </c:pt>
                <c:pt idx="308">
                  <c:v>4.82E-2</c:v>
                </c:pt>
                <c:pt idx="309">
                  <c:v>4.82E-2</c:v>
                </c:pt>
                <c:pt idx="310">
                  <c:v>4.82E-2</c:v>
                </c:pt>
                <c:pt idx="311">
                  <c:v>4.82E-2</c:v>
                </c:pt>
                <c:pt idx="312">
                  <c:v>4.82E-2</c:v>
                </c:pt>
                <c:pt idx="313">
                  <c:v>4.82E-2</c:v>
                </c:pt>
                <c:pt idx="314">
                  <c:v>4.82E-2</c:v>
                </c:pt>
                <c:pt idx="315">
                  <c:v>4.82E-2</c:v>
                </c:pt>
                <c:pt idx="316">
                  <c:v>4.82E-2</c:v>
                </c:pt>
                <c:pt idx="317">
                  <c:v>4.82E-2</c:v>
                </c:pt>
                <c:pt idx="318">
                  <c:v>4.82E-2</c:v>
                </c:pt>
                <c:pt idx="319">
                  <c:v>4.82E-2</c:v>
                </c:pt>
                <c:pt idx="320">
                  <c:v>4.82E-2</c:v>
                </c:pt>
                <c:pt idx="321">
                  <c:v>4.82E-2</c:v>
                </c:pt>
                <c:pt idx="322">
                  <c:v>4.82E-2</c:v>
                </c:pt>
                <c:pt idx="323">
                  <c:v>4.82E-2</c:v>
                </c:pt>
                <c:pt idx="324">
                  <c:v>4.82E-2</c:v>
                </c:pt>
                <c:pt idx="325">
                  <c:v>4.82E-2</c:v>
                </c:pt>
                <c:pt idx="326">
                  <c:v>4.82E-2</c:v>
                </c:pt>
                <c:pt idx="327">
                  <c:v>4.82E-2</c:v>
                </c:pt>
                <c:pt idx="328">
                  <c:v>4.82E-2</c:v>
                </c:pt>
                <c:pt idx="329">
                  <c:v>4.82E-2</c:v>
                </c:pt>
                <c:pt idx="330">
                  <c:v>4.82E-2</c:v>
                </c:pt>
                <c:pt idx="331">
                  <c:v>0.05</c:v>
                </c:pt>
                <c:pt idx="332">
                  <c:v>0.05</c:v>
                </c:pt>
                <c:pt idx="333">
                  <c:v>0.05</c:v>
                </c:pt>
                <c:pt idx="334">
                  <c:v>0.05</c:v>
                </c:pt>
                <c:pt idx="335">
                  <c:v>0.05</c:v>
                </c:pt>
                <c:pt idx="336">
                  <c:v>0.05</c:v>
                </c:pt>
                <c:pt idx="337">
                  <c:v>0.05</c:v>
                </c:pt>
                <c:pt idx="338">
                  <c:v>0.05</c:v>
                </c:pt>
                <c:pt idx="339">
                  <c:v>0.05</c:v>
                </c:pt>
                <c:pt idx="340">
                  <c:v>0.05</c:v>
                </c:pt>
                <c:pt idx="341">
                  <c:v>0.05</c:v>
                </c:pt>
                <c:pt idx="342">
                  <c:v>0.05</c:v>
                </c:pt>
                <c:pt idx="343">
                  <c:v>0.05</c:v>
                </c:pt>
                <c:pt idx="344">
                  <c:v>0.05</c:v>
                </c:pt>
                <c:pt idx="345">
                  <c:v>0.05</c:v>
                </c:pt>
                <c:pt idx="346">
                  <c:v>0.05</c:v>
                </c:pt>
                <c:pt idx="347">
                  <c:v>0.05</c:v>
                </c:pt>
                <c:pt idx="348">
                  <c:v>0.05</c:v>
                </c:pt>
                <c:pt idx="349">
                  <c:v>0.05</c:v>
                </c:pt>
                <c:pt idx="350">
                  <c:v>0.05</c:v>
                </c:pt>
                <c:pt idx="351">
                  <c:v>0.05</c:v>
                </c:pt>
                <c:pt idx="352">
                  <c:v>0.05</c:v>
                </c:pt>
                <c:pt idx="353">
                  <c:v>0.05</c:v>
                </c:pt>
                <c:pt idx="354">
                  <c:v>0.05</c:v>
                </c:pt>
                <c:pt idx="355">
                  <c:v>0.05</c:v>
                </c:pt>
                <c:pt idx="356">
                  <c:v>0.05</c:v>
                </c:pt>
                <c:pt idx="357">
                  <c:v>0.05</c:v>
                </c:pt>
                <c:pt idx="358">
                  <c:v>0.05</c:v>
                </c:pt>
                <c:pt idx="359">
                  <c:v>0.05</c:v>
                </c:pt>
                <c:pt idx="360">
                  <c:v>0.05</c:v>
                </c:pt>
                <c:pt idx="361">
                  <c:v>0.05</c:v>
                </c:pt>
                <c:pt idx="362">
                  <c:v>0.05</c:v>
                </c:pt>
                <c:pt idx="363">
                  <c:v>0.05</c:v>
                </c:pt>
                <c:pt idx="364">
                  <c:v>0.05</c:v>
                </c:pt>
                <c:pt idx="365">
                  <c:v>5.1799999999999999E-2</c:v>
                </c:pt>
                <c:pt idx="366">
                  <c:v>5.1799999999999999E-2</c:v>
                </c:pt>
                <c:pt idx="367">
                  <c:v>5.1799999999999999E-2</c:v>
                </c:pt>
                <c:pt idx="368">
                  <c:v>5.1799999999999999E-2</c:v>
                </c:pt>
                <c:pt idx="369">
                  <c:v>5.1799999999999999E-2</c:v>
                </c:pt>
                <c:pt idx="370">
                  <c:v>5.1799999999999999E-2</c:v>
                </c:pt>
                <c:pt idx="371">
                  <c:v>5.1799999999999999E-2</c:v>
                </c:pt>
                <c:pt idx="372">
                  <c:v>5.1799999999999999E-2</c:v>
                </c:pt>
                <c:pt idx="373">
                  <c:v>5.1799999999999999E-2</c:v>
                </c:pt>
                <c:pt idx="374">
                  <c:v>5.1799999999999999E-2</c:v>
                </c:pt>
                <c:pt idx="375">
                  <c:v>5.1799999999999999E-2</c:v>
                </c:pt>
                <c:pt idx="376">
                  <c:v>5.1799999999999999E-2</c:v>
                </c:pt>
                <c:pt idx="377">
                  <c:v>5.1799999999999999E-2</c:v>
                </c:pt>
                <c:pt idx="378">
                  <c:v>5.1799999999999999E-2</c:v>
                </c:pt>
                <c:pt idx="379">
                  <c:v>5.1799999999999999E-2</c:v>
                </c:pt>
                <c:pt idx="380">
                  <c:v>5.1799999999999999E-2</c:v>
                </c:pt>
                <c:pt idx="381">
                  <c:v>5.1799999999999999E-2</c:v>
                </c:pt>
                <c:pt idx="382">
                  <c:v>5.1799999999999999E-2</c:v>
                </c:pt>
                <c:pt idx="383">
                  <c:v>5.1799999999999999E-2</c:v>
                </c:pt>
                <c:pt idx="384">
                  <c:v>5.1799999999999999E-2</c:v>
                </c:pt>
                <c:pt idx="385">
                  <c:v>5.1799999999999999E-2</c:v>
                </c:pt>
                <c:pt idx="386">
                  <c:v>5.1799999999999999E-2</c:v>
                </c:pt>
                <c:pt idx="387">
                  <c:v>5.1799999999999999E-2</c:v>
                </c:pt>
                <c:pt idx="388">
                  <c:v>5.1799999999999999E-2</c:v>
                </c:pt>
                <c:pt idx="389">
                  <c:v>5.1799999999999999E-2</c:v>
                </c:pt>
                <c:pt idx="390">
                  <c:v>5.3600000000000002E-2</c:v>
                </c:pt>
                <c:pt idx="391">
                  <c:v>5.3600000000000002E-2</c:v>
                </c:pt>
                <c:pt idx="392">
                  <c:v>5.3600000000000002E-2</c:v>
                </c:pt>
                <c:pt idx="393">
                  <c:v>5.3600000000000002E-2</c:v>
                </c:pt>
                <c:pt idx="394">
                  <c:v>5.3600000000000002E-2</c:v>
                </c:pt>
                <c:pt idx="395">
                  <c:v>5.3600000000000002E-2</c:v>
                </c:pt>
                <c:pt idx="396">
                  <c:v>5.3600000000000002E-2</c:v>
                </c:pt>
                <c:pt idx="397">
                  <c:v>5.3600000000000002E-2</c:v>
                </c:pt>
                <c:pt idx="398">
                  <c:v>5.3600000000000002E-2</c:v>
                </c:pt>
                <c:pt idx="399">
                  <c:v>5.3600000000000002E-2</c:v>
                </c:pt>
                <c:pt idx="400">
                  <c:v>5.3600000000000002E-2</c:v>
                </c:pt>
                <c:pt idx="401">
                  <c:v>5.3600000000000002E-2</c:v>
                </c:pt>
                <c:pt idx="402">
                  <c:v>5.3600000000000002E-2</c:v>
                </c:pt>
                <c:pt idx="403">
                  <c:v>5.3600000000000002E-2</c:v>
                </c:pt>
                <c:pt idx="404">
                  <c:v>5.3600000000000002E-2</c:v>
                </c:pt>
                <c:pt idx="405">
                  <c:v>5.3600000000000002E-2</c:v>
                </c:pt>
                <c:pt idx="406">
                  <c:v>5.3600000000000002E-2</c:v>
                </c:pt>
                <c:pt idx="407">
                  <c:v>5.3600000000000002E-2</c:v>
                </c:pt>
                <c:pt idx="408">
                  <c:v>5.3600000000000002E-2</c:v>
                </c:pt>
                <c:pt idx="409">
                  <c:v>5.3600000000000002E-2</c:v>
                </c:pt>
                <c:pt idx="410">
                  <c:v>5.3600000000000002E-2</c:v>
                </c:pt>
                <c:pt idx="411">
                  <c:v>5.3600000000000002E-2</c:v>
                </c:pt>
                <c:pt idx="412">
                  <c:v>5.3600000000000002E-2</c:v>
                </c:pt>
                <c:pt idx="413">
                  <c:v>5.3600000000000002E-2</c:v>
                </c:pt>
                <c:pt idx="414">
                  <c:v>5.3600000000000002E-2</c:v>
                </c:pt>
                <c:pt idx="415">
                  <c:v>5.3600000000000002E-2</c:v>
                </c:pt>
                <c:pt idx="416">
                  <c:v>5.3600000000000002E-2</c:v>
                </c:pt>
                <c:pt idx="417">
                  <c:v>5.3600000000000002E-2</c:v>
                </c:pt>
                <c:pt idx="418">
                  <c:v>5.3600000000000002E-2</c:v>
                </c:pt>
                <c:pt idx="419">
                  <c:v>5.3600000000000002E-2</c:v>
                </c:pt>
                <c:pt idx="420">
                  <c:v>5.3600000000000002E-2</c:v>
                </c:pt>
                <c:pt idx="421">
                  <c:v>5.3600000000000002E-2</c:v>
                </c:pt>
                <c:pt idx="422">
                  <c:v>5.3600000000000002E-2</c:v>
                </c:pt>
                <c:pt idx="423">
                  <c:v>5.3600000000000002E-2</c:v>
                </c:pt>
                <c:pt idx="424">
                  <c:v>5.3600000000000002E-2</c:v>
                </c:pt>
                <c:pt idx="425">
                  <c:v>5.3600000000000002E-2</c:v>
                </c:pt>
                <c:pt idx="426">
                  <c:v>5.3600000000000002E-2</c:v>
                </c:pt>
                <c:pt idx="427">
                  <c:v>5.3600000000000002E-2</c:v>
                </c:pt>
                <c:pt idx="428">
                  <c:v>5.3600000000000002E-2</c:v>
                </c:pt>
                <c:pt idx="429">
                  <c:v>5.3600000000000002E-2</c:v>
                </c:pt>
                <c:pt idx="430">
                  <c:v>5.3600000000000002E-2</c:v>
                </c:pt>
                <c:pt idx="431">
                  <c:v>5.3600000000000002E-2</c:v>
                </c:pt>
                <c:pt idx="432">
                  <c:v>5.3600000000000002E-2</c:v>
                </c:pt>
                <c:pt idx="433">
                  <c:v>5.3600000000000002E-2</c:v>
                </c:pt>
                <c:pt idx="434">
                  <c:v>5.3600000000000002E-2</c:v>
                </c:pt>
                <c:pt idx="435">
                  <c:v>5.3600000000000002E-2</c:v>
                </c:pt>
                <c:pt idx="436">
                  <c:v>5.3600000000000002E-2</c:v>
                </c:pt>
                <c:pt idx="437">
                  <c:v>5.3600000000000002E-2</c:v>
                </c:pt>
                <c:pt idx="438">
                  <c:v>5.3600000000000002E-2</c:v>
                </c:pt>
                <c:pt idx="439">
                  <c:v>5.3600000000000002E-2</c:v>
                </c:pt>
                <c:pt idx="440">
                  <c:v>5.3600000000000002E-2</c:v>
                </c:pt>
                <c:pt idx="441">
                  <c:v>5.3600000000000002E-2</c:v>
                </c:pt>
                <c:pt idx="442">
                  <c:v>5.3600000000000002E-2</c:v>
                </c:pt>
                <c:pt idx="443">
                  <c:v>5.3600000000000002E-2</c:v>
                </c:pt>
                <c:pt idx="444">
                  <c:v>5.3600000000000002E-2</c:v>
                </c:pt>
                <c:pt idx="445">
                  <c:v>5.3600000000000002E-2</c:v>
                </c:pt>
                <c:pt idx="446">
                  <c:v>5.5399999999999998E-2</c:v>
                </c:pt>
                <c:pt idx="447">
                  <c:v>5.5399999999999998E-2</c:v>
                </c:pt>
                <c:pt idx="448">
                  <c:v>5.5399999999999998E-2</c:v>
                </c:pt>
                <c:pt idx="449">
                  <c:v>5.5399999999999998E-2</c:v>
                </c:pt>
                <c:pt idx="450">
                  <c:v>5.5399999999999998E-2</c:v>
                </c:pt>
                <c:pt idx="451">
                  <c:v>5.7200000000000001E-2</c:v>
                </c:pt>
                <c:pt idx="452">
                  <c:v>5.7200000000000001E-2</c:v>
                </c:pt>
                <c:pt idx="453">
                  <c:v>5.7200000000000001E-2</c:v>
                </c:pt>
                <c:pt idx="454">
                  <c:v>5.7200000000000001E-2</c:v>
                </c:pt>
                <c:pt idx="455">
                  <c:v>5.7200000000000001E-2</c:v>
                </c:pt>
                <c:pt idx="456">
                  <c:v>5.7200000000000001E-2</c:v>
                </c:pt>
                <c:pt idx="457">
                  <c:v>5.7200000000000001E-2</c:v>
                </c:pt>
                <c:pt idx="458">
                  <c:v>5.7200000000000001E-2</c:v>
                </c:pt>
                <c:pt idx="459">
                  <c:v>5.7200000000000001E-2</c:v>
                </c:pt>
                <c:pt idx="460">
                  <c:v>5.7200000000000001E-2</c:v>
                </c:pt>
                <c:pt idx="461">
                  <c:v>5.7200000000000001E-2</c:v>
                </c:pt>
                <c:pt idx="462">
                  <c:v>5.7200000000000001E-2</c:v>
                </c:pt>
                <c:pt idx="463">
                  <c:v>5.8999999999999997E-2</c:v>
                </c:pt>
                <c:pt idx="464">
                  <c:v>5.8999999999999997E-2</c:v>
                </c:pt>
                <c:pt idx="465">
                  <c:v>5.8999999999999997E-2</c:v>
                </c:pt>
                <c:pt idx="466">
                  <c:v>5.8999999999999997E-2</c:v>
                </c:pt>
                <c:pt idx="467">
                  <c:v>5.8999999999999997E-2</c:v>
                </c:pt>
                <c:pt idx="468">
                  <c:v>5.8999999999999997E-2</c:v>
                </c:pt>
                <c:pt idx="469">
                  <c:v>5.8999999999999997E-2</c:v>
                </c:pt>
                <c:pt idx="470">
                  <c:v>5.8999999999999997E-2</c:v>
                </c:pt>
                <c:pt idx="471">
                  <c:v>5.8999999999999997E-2</c:v>
                </c:pt>
                <c:pt idx="472">
                  <c:v>6.08E-2</c:v>
                </c:pt>
                <c:pt idx="473">
                  <c:v>6.08E-2</c:v>
                </c:pt>
                <c:pt idx="474">
                  <c:v>6.08E-2</c:v>
                </c:pt>
                <c:pt idx="475">
                  <c:v>6.08E-2</c:v>
                </c:pt>
                <c:pt idx="476">
                  <c:v>6.08E-2</c:v>
                </c:pt>
                <c:pt idx="477">
                  <c:v>6.08E-2</c:v>
                </c:pt>
                <c:pt idx="478">
                  <c:v>6.08E-2</c:v>
                </c:pt>
                <c:pt idx="479">
                  <c:v>6.08E-2</c:v>
                </c:pt>
                <c:pt idx="480">
                  <c:v>6.08E-2</c:v>
                </c:pt>
                <c:pt idx="481">
                  <c:v>6.08E-2</c:v>
                </c:pt>
                <c:pt idx="482">
                  <c:v>6.08E-2</c:v>
                </c:pt>
                <c:pt idx="483">
                  <c:v>6.2600000000000003E-2</c:v>
                </c:pt>
                <c:pt idx="484">
                  <c:v>6.2600000000000003E-2</c:v>
                </c:pt>
                <c:pt idx="485">
                  <c:v>6.2600000000000003E-2</c:v>
                </c:pt>
                <c:pt idx="486">
                  <c:v>6.2600000000000003E-2</c:v>
                </c:pt>
                <c:pt idx="487">
                  <c:v>6.2600000000000003E-2</c:v>
                </c:pt>
                <c:pt idx="488">
                  <c:v>6.2600000000000003E-2</c:v>
                </c:pt>
                <c:pt idx="489">
                  <c:v>6.2600000000000003E-2</c:v>
                </c:pt>
                <c:pt idx="490">
                  <c:v>6.2600000000000003E-2</c:v>
                </c:pt>
                <c:pt idx="491">
                  <c:v>6.2600000000000003E-2</c:v>
                </c:pt>
                <c:pt idx="492">
                  <c:v>6.2600000000000003E-2</c:v>
                </c:pt>
                <c:pt idx="493">
                  <c:v>6.2600000000000003E-2</c:v>
                </c:pt>
                <c:pt idx="494">
                  <c:v>6.2600000000000003E-2</c:v>
                </c:pt>
                <c:pt idx="495">
                  <c:v>6.2600000000000003E-2</c:v>
                </c:pt>
                <c:pt idx="496">
                  <c:v>6.2600000000000003E-2</c:v>
                </c:pt>
                <c:pt idx="497">
                  <c:v>6.2600000000000003E-2</c:v>
                </c:pt>
                <c:pt idx="498">
                  <c:v>6.4399999999999999E-2</c:v>
                </c:pt>
                <c:pt idx="499">
                  <c:v>6.4399999999999999E-2</c:v>
                </c:pt>
                <c:pt idx="500">
                  <c:v>6.4399999999999999E-2</c:v>
                </c:pt>
                <c:pt idx="501">
                  <c:v>6.4399999999999999E-2</c:v>
                </c:pt>
                <c:pt idx="502">
                  <c:v>6.4399999999999999E-2</c:v>
                </c:pt>
                <c:pt idx="503">
                  <c:v>6.4399999999999999E-2</c:v>
                </c:pt>
                <c:pt idx="504">
                  <c:v>6.4399999999999999E-2</c:v>
                </c:pt>
                <c:pt idx="505">
                  <c:v>6.4399999999999999E-2</c:v>
                </c:pt>
                <c:pt idx="506">
                  <c:v>6.4399999999999999E-2</c:v>
                </c:pt>
                <c:pt idx="507">
                  <c:v>6.4399999999999999E-2</c:v>
                </c:pt>
                <c:pt idx="508">
                  <c:v>6.4399999999999999E-2</c:v>
                </c:pt>
                <c:pt idx="509">
                  <c:v>6.4399999999999999E-2</c:v>
                </c:pt>
                <c:pt idx="510">
                  <c:v>6.4399999999999999E-2</c:v>
                </c:pt>
                <c:pt idx="511">
                  <c:v>6.4399999999999999E-2</c:v>
                </c:pt>
                <c:pt idx="512">
                  <c:v>6.4399999999999999E-2</c:v>
                </c:pt>
                <c:pt idx="513">
                  <c:v>6.4399999999999999E-2</c:v>
                </c:pt>
                <c:pt idx="514">
                  <c:v>6.4399999999999999E-2</c:v>
                </c:pt>
                <c:pt idx="515">
                  <c:v>6.4399999999999999E-2</c:v>
                </c:pt>
                <c:pt idx="516">
                  <c:v>6.6199999999999995E-2</c:v>
                </c:pt>
                <c:pt idx="517">
                  <c:v>6.6199999999999995E-2</c:v>
                </c:pt>
                <c:pt idx="518">
                  <c:v>6.6199999999999995E-2</c:v>
                </c:pt>
                <c:pt idx="519">
                  <c:v>6.8000000000000005E-2</c:v>
                </c:pt>
                <c:pt idx="520">
                  <c:v>6.8000000000000005E-2</c:v>
                </c:pt>
                <c:pt idx="521">
                  <c:v>6.8000000000000005E-2</c:v>
                </c:pt>
                <c:pt idx="522">
                  <c:v>6.8000000000000005E-2</c:v>
                </c:pt>
                <c:pt idx="523">
                  <c:v>6.8000000000000005E-2</c:v>
                </c:pt>
                <c:pt idx="524">
                  <c:v>6.8000000000000005E-2</c:v>
                </c:pt>
                <c:pt idx="525">
                  <c:v>6.8000000000000005E-2</c:v>
                </c:pt>
                <c:pt idx="526">
                  <c:v>6.8000000000000005E-2</c:v>
                </c:pt>
                <c:pt idx="527">
                  <c:v>6.8000000000000005E-2</c:v>
                </c:pt>
                <c:pt idx="528">
                  <c:v>6.8000000000000005E-2</c:v>
                </c:pt>
                <c:pt idx="529">
                  <c:v>6.8000000000000005E-2</c:v>
                </c:pt>
                <c:pt idx="530">
                  <c:v>6.8000000000000005E-2</c:v>
                </c:pt>
                <c:pt idx="531">
                  <c:v>6.8000000000000005E-2</c:v>
                </c:pt>
                <c:pt idx="532">
                  <c:v>6.8000000000000005E-2</c:v>
                </c:pt>
                <c:pt idx="533">
                  <c:v>6.8000000000000005E-2</c:v>
                </c:pt>
                <c:pt idx="534">
                  <c:v>6.8000000000000005E-2</c:v>
                </c:pt>
                <c:pt idx="535">
                  <c:v>6.8000000000000005E-2</c:v>
                </c:pt>
                <c:pt idx="536">
                  <c:v>6.8000000000000005E-2</c:v>
                </c:pt>
                <c:pt idx="537">
                  <c:v>6.8000000000000005E-2</c:v>
                </c:pt>
                <c:pt idx="538">
                  <c:v>6.8000000000000005E-2</c:v>
                </c:pt>
                <c:pt idx="539">
                  <c:v>6.8000000000000005E-2</c:v>
                </c:pt>
                <c:pt idx="540">
                  <c:v>6.8000000000000005E-2</c:v>
                </c:pt>
                <c:pt idx="541">
                  <c:v>6.8000000000000005E-2</c:v>
                </c:pt>
                <c:pt idx="542">
                  <c:v>6.8000000000000005E-2</c:v>
                </c:pt>
                <c:pt idx="543">
                  <c:v>6.8000000000000005E-2</c:v>
                </c:pt>
                <c:pt idx="544">
                  <c:v>6.8000000000000005E-2</c:v>
                </c:pt>
                <c:pt idx="545">
                  <c:v>6.9800000000000001E-2</c:v>
                </c:pt>
                <c:pt idx="546">
                  <c:v>6.9800000000000001E-2</c:v>
                </c:pt>
                <c:pt idx="547">
                  <c:v>6.9800000000000001E-2</c:v>
                </c:pt>
                <c:pt idx="548">
                  <c:v>6.9800000000000001E-2</c:v>
                </c:pt>
                <c:pt idx="549">
                  <c:v>6.9800000000000001E-2</c:v>
                </c:pt>
                <c:pt idx="550">
                  <c:v>6.9800000000000001E-2</c:v>
                </c:pt>
                <c:pt idx="551">
                  <c:v>6.9800000000000001E-2</c:v>
                </c:pt>
                <c:pt idx="552">
                  <c:v>6.9800000000000001E-2</c:v>
                </c:pt>
                <c:pt idx="553">
                  <c:v>6.9800000000000001E-2</c:v>
                </c:pt>
                <c:pt idx="554">
                  <c:v>6.9800000000000001E-2</c:v>
                </c:pt>
                <c:pt idx="555">
                  <c:v>6.9800000000000001E-2</c:v>
                </c:pt>
                <c:pt idx="556">
                  <c:v>6.9800000000000001E-2</c:v>
                </c:pt>
                <c:pt idx="557">
                  <c:v>6.9800000000000001E-2</c:v>
                </c:pt>
                <c:pt idx="558">
                  <c:v>6.9800000000000001E-2</c:v>
                </c:pt>
                <c:pt idx="559">
                  <c:v>6.9800000000000001E-2</c:v>
                </c:pt>
                <c:pt idx="560">
                  <c:v>6.9800000000000001E-2</c:v>
                </c:pt>
                <c:pt idx="561">
                  <c:v>6.9800000000000001E-2</c:v>
                </c:pt>
                <c:pt idx="562">
                  <c:v>6.9800000000000001E-2</c:v>
                </c:pt>
                <c:pt idx="563">
                  <c:v>6.9800000000000001E-2</c:v>
                </c:pt>
                <c:pt idx="564">
                  <c:v>6.9800000000000001E-2</c:v>
                </c:pt>
                <c:pt idx="565">
                  <c:v>6.9800000000000001E-2</c:v>
                </c:pt>
                <c:pt idx="566">
                  <c:v>6.9800000000000001E-2</c:v>
                </c:pt>
                <c:pt idx="567">
                  <c:v>6.9800000000000001E-2</c:v>
                </c:pt>
                <c:pt idx="568">
                  <c:v>6.9800000000000001E-2</c:v>
                </c:pt>
                <c:pt idx="569">
                  <c:v>6.9800000000000001E-2</c:v>
                </c:pt>
                <c:pt idx="570">
                  <c:v>6.9800000000000001E-2</c:v>
                </c:pt>
                <c:pt idx="571">
                  <c:v>6.9800000000000001E-2</c:v>
                </c:pt>
                <c:pt idx="572">
                  <c:v>6.9800000000000001E-2</c:v>
                </c:pt>
                <c:pt idx="573">
                  <c:v>6.9800000000000001E-2</c:v>
                </c:pt>
                <c:pt idx="574">
                  <c:v>6.9800000000000001E-2</c:v>
                </c:pt>
                <c:pt idx="575">
                  <c:v>6.9800000000000001E-2</c:v>
                </c:pt>
                <c:pt idx="576">
                  <c:v>6.9800000000000001E-2</c:v>
                </c:pt>
                <c:pt idx="577">
                  <c:v>6.9800000000000001E-2</c:v>
                </c:pt>
                <c:pt idx="578">
                  <c:v>6.9800000000000001E-2</c:v>
                </c:pt>
                <c:pt idx="579">
                  <c:v>6.9800000000000001E-2</c:v>
                </c:pt>
                <c:pt idx="580">
                  <c:v>6.9800000000000001E-2</c:v>
                </c:pt>
                <c:pt idx="581">
                  <c:v>6.9800000000000001E-2</c:v>
                </c:pt>
                <c:pt idx="582">
                  <c:v>6.9800000000000001E-2</c:v>
                </c:pt>
                <c:pt idx="583">
                  <c:v>7.1599999999999997E-2</c:v>
                </c:pt>
                <c:pt idx="584">
                  <c:v>7.3400000000000007E-2</c:v>
                </c:pt>
                <c:pt idx="585">
                  <c:v>7.3400000000000007E-2</c:v>
                </c:pt>
                <c:pt idx="586">
                  <c:v>7.3400000000000007E-2</c:v>
                </c:pt>
                <c:pt idx="587">
                  <c:v>7.3400000000000007E-2</c:v>
                </c:pt>
                <c:pt idx="588">
                  <c:v>7.3400000000000007E-2</c:v>
                </c:pt>
                <c:pt idx="589">
                  <c:v>7.3400000000000007E-2</c:v>
                </c:pt>
                <c:pt idx="590">
                  <c:v>7.3400000000000007E-2</c:v>
                </c:pt>
                <c:pt idx="591">
                  <c:v>7.3400000000000007E-2</c:v>
                </c:pt>
                <c:pt idx="592">
                  <c:v>7.3400000000000007E-2</c:v>
                </c:pt>
                <c:pt idx="593">
                  <c:v>7.3400000000000007E-2</c:v>
                </c:pt>
                <c:pt idx="594">
                  <c:v>7.3400000000000007E-2</c:v>
                </c:pt>
                <c:pt idx="595">
                  <c:v>7.3400000000000007E-2</c:v>
                </c:pt>
                <c:pt idx="596">
                  <c:v>7.3400000000000007E-2</c:v>
                </c:pt>
                <c:pt idx="597">
                  <c:v>7.3400000000000007E-2</c:v>
                </c:pt>
                <c:pt idx="598">
                  <c:v>7.3400000000000007E-2</c:v>
                </c:pt>
                <c:pt idx="599">
                  <c:v>7.3400000000000007E-2</c:v>
                </c:pt>
                <c:pt idx="600">
                  <c:v>7.3400000000000007E-2</c:v>
                </c:pt>
                <c:pt idx="601">
                  <c:v>7.3400000000000007E-2</c:v>
                </c:pt>
                <c:pt idx="602">
                  <c:v>7.5200000000000003E-2</c:v>
                </c:pt>
                <c:pt idx="603">
                  <c:v>7.5200000000000003E-2</c:v>
                </c:pt>
                <c:pt idx="604">
                  <c:v>7.5200000000000003E-2</c:v>
                </c:pt>
                <c:pt idx="605">
                  <c:v>7.5200000000000003E-2</c:v>
                </c:pt>
                <c:pt idx="606">
                  <c:v>7.5200000000000003E-2</c:v>
                </c:pt>
                <c:pt idx="607">
                  <c:v>7.5200000000000003E-2</c:v>
                </c:pt>
                <c:pt idx="608">
                  <c:v>7.5200000000000003E-2</c:v>
                </c:pt>
                <c:pt idx="609">
                  <c:v>7.5200000000000003E-2</c:v>
                </c:pt>
                <c:pt idx="610">
                  <c:v>7.5200000000000003E-2</c:v>
                </c:pt>
                <c:pt idx="611">
                  <c:v>7.5200000000000003E-2</c:v>
                </c:pt>
                <c:pt idx="612">
                  <c:v>7.5200000000000003E-2</c:v>
                </c:pt>
                <c:pt idx="613">
                  <c:v>7.5200000000000003E-2</c:v>
                </c:pt>
                <c:pt idx="614">
                  <c:v>7.5200000000000003E-2</c:v>
                </c:pt>
                <c:pt idx="615">
                  <c:v>7.6999999999999999E-2</c:v>
                </c:pt>
                <c:pt idx="616">
                  <c:v>7.6999999999999999E-2</c:v>
                </c:pt>
                <c:pt idx="617">
                  <c:v>7.6999999999999999E-2</c:v>
                </c:pt>
                <c:pt idx="618">
                  <c:v>7.6999999999999999E-2</c:v>
                </c:pt>
                <c:pt idx="619">
                  <c:v>7.6999999999999999E-2</c:v>
                </c:pt>
                <c:pt idx="620">
                  <c:v>7.6999999999999999E-2</c:v>
                </c:pt>
                <c:pt idx="621">
                  <c:v>7.6999999999999999E-2</c:v>
                </c:pt>
                <c:pt idx="622">
                  <c:v>7.8799999999999995E-2</c:v>
                </c:pt>
                <c:pt idx="623">
                  <c:v>7.8799999999999995E-2</c:v>
                </c:pt>
                <c:pt idx="624">
                  <c:v>7.8799999999999995E-2</c:v>
                </c:pt>
                <c:pt idx="625">
                  <c:v>7.8799999999999995E-2</c:v>
                </c:pt>
                <c:pt idx="626">
                  <c:v>7.8799999999999995E-2</c:v>
                </c:pt>
                <c:pt idx="627">
                  <c:v>7.8799999999999995E-2</c:v>
                </c:pt>
                <c:pt idx="628">
                  <c:v>8.0600000000000005E-2</c:v>
                </c:pt>
                <c:pt idx="629">
                  <c:v>8.0600000000000005E-2</c:v>
                </c:pt>
                <c:pt idx="630">
                  <c:v>8.0600000000000005E-2</c:v>
                </c:pt>
                <c:pt idx="631">
                  <c:v>8.0600000000000005E-2</c:v>
                </c:pt>
                <c:pt idx="632">
                  <c:v>8.0600000000000005E-2</c:v>
                </c:pt>
                <c:pt idx="633">
                  <c:v>8.0600000000000005E-2</c:v>
                </c:pt>
                <c:pt idx="634">
                  <c:v>8.0600000000000005E-2</c:v>
                </c:pt>
                <c:pt idx="635">
                  <c:v>8.0600000000000005E-2</c:v>
                </c:pt>
                <c:pt idx="636">
                  <c:v>8.0600000000000005E-2</c:v>
                </c:pt>
                <c:pt idx="637">
                  <c:v>8.0600000000000005E-2</c:v>
                </c:pt>
                <c:pt idx="638">
                  <c:v>8.0600000000000005E-2</c:v>
                </c:pt>
                <c:pt idx="639">
                  <c:v>8.0600000000000005E-2</c:v>
                </c:pt>
                <c:pt idx="640">
                  <c:v>8.0600000000000005E-2</c:v>
                </c:pt>
                <c:pt idx="641">
                  <c:v>8.0600000000000005E-2</c:v>
                </c:pt>
                <c:pt idx="642">
                  <c:v>8.0600000000000005E-2</c:v>
                </c:pt>
                <c:pt idx="643">
                  <c:v>8.0600000000000005E-2</c:v>
                </c:pt>
                <c:pt idx="644">
                  <c:v>8.0600000000000005E-2</c:v>
                </c:pt>
                <c:pt idx="645">
                  <c:v>8.0600000000000005E-2</c:v>
                </c:pt>
                <c:pt idx="646">
                  <c:v>8.0600000000000005E-2</c:v>
                </c:pt>
                <c:pt idx="647">
                  <c:v>8.0600000000000005E-2</c:v>
                </c:pt>
                <c:pt idx="648">
                  <c:v>8.0600000000000005E-2</c:v>
                </c:pt>
                <c:pt idx="649">
                  <c:v>8.0600000000000005E-2</c:v>
                </c:pt>
                <c:pt idx="650">
                  <c:v>8.0600000000000005E-2</c:v>
                </c:pt>
                <c:pt idx="651">
                  <c:v>8.0600000000000005E-2</c:v>
                </c:pt>
                <c:pt idx="652">
                  <c:v>8.0600000000000005E-2</c:v>
                </c:pt>
                <c:pt idx="653">
                  <c:v>8.2400000000000001E-2</c:v>
                </c:pt>
                <c:pt idx="654">
                  <c:v>8.2400000000000001E-2</c:v>
                </c:pt>
                <c:pt idx="655">
                  <c:v>8.2400000000000001E-2</c:v>
                </c:pt>
                <c:pt idx="656">
                  <c:v>8.2400000000000001E-2</c:v>
                </c:pt>
                <c:pt idx="657">
                  <c:v>8.2400000000000001E-2</c:v>
                </c:pt>
                <c:pt idx="658">
                  <c:v>8.2400000000000001E-2</c:v>
                </c:pt>
                <c:pt idx="659">
                  <c:v>8.2400000000000001E-2</c:v>
                </c:pt>
                <c:pt idx="660">
                  <c:v>8.2400000000000001E-2</c:v>
                </c:pt>
                <c:pt idx="661">
                  <c:v>8.2400000000000001E-2</c:v>
                </c:pt>
                <c:pt idx="662">
                  <c:v>8.2400000000000001E-2</c:v>
                </c:pt>
                <c:pt idx="663">
                  <c:v>8.2400000000000001E-2</c:v>
                </c:pt>
                <c:pt idx="664">
                  <c:v>8.2400000000000001E-2</c:v>
                </c:pt>
                <c:pt idx="665">
                  <c:v>8.2400000000000001E-2</c:v>
                </c:pt>
                <c:pt idx="666">
                  <c:v>8.2400000000000001E-2</c:v>
                </c:pt>
                <c:pt idx="667">
                  <c:v>8.4199999999999997E-2</c:v>
                </c:pt>
                <c:pt idx="668">
                  <c:v>8.4199999999999997E-2</c:v>
                </c:pt>
                <c:pt idx="669">
                  <c:v>8.4199999999999997E-2</c:v>
                </c:pt>
                <c:pt idx="670">
                  <c:v>8.4199999999999997E-2</c:v>
                </c:pt>
                <c:pt idx="671">
                  <c:v>8.4199999999999997E-2</c:v>
                </c:pt>
                <c:pt idx="672">
                  <c:v>8.4199999999999997E-2</c:v>
                </c:pt>
                <c:pt idx="673">
                  <c:v>8.4199999999999997E-2</c:v>
                </c:pt>
                <c:pt idx="674">
                  <c:v>8.4199999999999997E-2</c:v>
                </c:pt>
                <c:pt idx="675">
                  <c:v>8.4199999999999997E-2</c:v>
                </c:pt>
                <c:pt idx="676">
                  <c:v>8.4199999999999997E-2</c:v>
                </c:pt>
                <c:pt idx="677">
                  <c:v>8.4199999999999997E-2</c:v>
                </c:pt>
                <c:pt idx="678">
                  <c:v>8.4199999999999997E-2</c:v>
                </c:pt>
                <c:pt idx="679">
                  <c:v>8.4199999999999997E-2</c:v>
                </c:pt>
                <c:pt idx="680">
                  <c:v>8.4199999999999997E-2</c:v>
                </c:pt>
                <c:pt idx="681">
                  <c:v>8.4199999999999997E-2</c:v>
                </c:pt>
                <c:pt idx="682">
                  <c:v>8.4199999999999997E-2</c:v>
                </c:pt>
                <c:pt idx="683">
                  <c:v>8.5999999999999993E-2</c:v>
                </c:pt>
                <c:pt idx="684">
                  <c:v>8.5999999999999993E-2</c:v>
                </c:pt>
                <c:pt idx="685">
                  <c:v>8.5999999999999993E-2</c:v>
                </c:pt>
                <c:pt idx="686">
                  <c:v>8.5999999999999993E-2</c:v>
                </c:pt>
                <c:pt idx="687">
                  <c:v>8.5999999999999993E-2</c:v>
                </c:pt>
                <c:pt idx="688">
                  <c:v>8.5999999999999993E-2</c:v>
                </c:pt>
                <c:pt idx="689">
                  <c:v>8.5999999999999993E-2</c:v>
                </c:pt>
                <c:pt idx="690">
                  <c:v>8.5999999999999993E-2</c:v>
                </c:pt>
                <c:pt idx="691">
                  <c:v>8.5999999999999993E-2</c:v>
                </c:pt>
                <c:pt idx="692">
                  <c:v>8.5999999999999993E-2</c:v>
                </c:pt>
                <c:pt idx="693">
                  <c:v>8.5999999999999993E-2</c:v>
                </c:pt>
                <c:pt idx="694">
                  <c:v>8.5999999999999993E-2</c:v>
                </c:pt>
                <c:pt idx="695">
                  <c:v>8.5999999999999993E-2</c:v>
                </c:pt>
                <c:pt idx="696">
                  <c:v>8.5999999999999993E-2</c:v>
                </c:pt>
                <c:pt idx="697">
                  <c:v>8.5999999999999993E-2</c:v>
                </c:pt>
                <c:pt idx="698">
                  <c:v>8.5999999999999993E-2</c:v>
                </c:pt>
                <c:pt idx="699">
                  <c:v>8.5999999999999993E-2</c:v>
                </c:pt>
                <c:pt idx="700">
                  <c:v>8.5999999999999993E-2</c:v>
                </c:pt>
                <c:pt idx="701">
                  <c:v>8.5999999999999993E-2</c:v>
                </c:pt>
                <c:pt idx="702">
                  <c:v>8.5999999999999993E-2</c:v>
                </c:pt>
                <c:pt idx="703">
                  <c:v>8.5999999999999993E-2</c:v>
                </c:pt>
                <c:pt idx="704">
                  <c:v>8.5999999999999993E-2</c:v>
                </c:pt>
                <c:pt idx="705">
                  <c:v>8.5999999999999993E-2</c:v>
                </c:pt>
                <c:pt idx="706">
                  <c:v>8.5999999999999993E-2</c:v>
                </c:pt>
                <c:pt idx="707">
                  <c:v>8.5999999999999993E-2</c:v>
                </c:pt>
                <c:pt idx="708">
                  <c:v>8.5999999999999993E-2</c:v>
                </c:pt>
                <c:pt idx="709">
                  <c:v>8.5999999999999993E-2</c:v>
                </c:pt>
                <c:pt idx="710">
                  <c:v>8.5999999999999993E-2</c:v>
                </c:pt>
                <c:pt idx="711">
                  <c:v>8.5999999999999993E-2</c:v>
                </c:pt>
                <c:pt idx="712">
                  <c:v>8.5999999999999993E-2</c:v>
                </c:pt>
                <c:pt idx="713">
                  <c:v>8.5999999999999993E-2</c:v>
                </c:pt>
                <c:pt idx="714">
                  <c:v>8.5999999999999993E-2</c:v>
                </c:pt>
                <c:pt idx="715">
                  <c:v>8.5999999999999993E-2</c:v>
                </c:pt>
                <c:pt idx="716">
                  <c:v>8.5999999999999993E-2</c:v>
                </c:pt>
                <c:pt idx="717">
                  <c:v>8.5999999999999993E-2</c:v>
                </c:pt>
                <c:pt idx="718">
                  <c:v>8.7900000000000006E-2</c:v>
                </c:pt>
                <c:pt idx="719">
                  <c:v>8.7900000000000006E-2</c:v>
                </c:pt>
                <c:pt idx="720">
                  <c:v>8.7900000000000006E-2</c:v>
                </c:pt>
                <c:pt idx="721">
                  <c:v>8.7900000000000006E-2</c:v>
                </c:pt>
                <c:pt idx="722">
                  <c:v>8.7900000000000006E-2</c:v>
                </c:pt>
                <c:pt idx="723">
                  <c:v>8.7900000000000006E-2</c:v>
                </c:pt>
                <c:pt idx="724">
                  <c:v>8.7900000000000006E-2</c:v>
                </c:pt>
                <c:pt idx="725">
                  <c:v>8.7900000000000006E-2</c:v>
                </c:pt>
                <c:pt idx="726">
                  <c:v>8.7900000000000006E-2</c:v>
                </c:pt>
                <c:pt idx="727">
                  <c:v>8.7900000000000006E-2</c:v>
                </c:pt>
                <c:pt idx="728">
                  <c:v>8.7900000000000006E-2</c:v>
                </c:pt>
                <c:pt idx="729">
                  <c:v>8.7900000000000006E-2</c:v>
                </c:pt>
                <c:pt idx="730">
                  <c:v>8.7900000000000006E-2</c:v>
                </c:pt>
                <c:pt idx="731">
                  <c:v>8.7900000000000006E-2</c:v>
                </c:pt>
                <c:pt idx="732">
                  <c:v>8.7900000000000006E-2</c:v>
                </c:pt>
                <c:pt idx="733">
                  <c:v>8.7900000000000006E-2</c:v>
                </c:pt>
                <c:pt idx="734">
                  <c:v>8.7900000000000006E-2</c:v>
                </c:pt>
                <c:pt idx="735">
                  <c:v>8.7900000000000006E-2</c:v>
                </c:pt>
                <c:pt idx="736">
                  <c:v>8.7900000000000006E-2</c:v>
                </c:pt>
                <c:pt idx="737">
                  <c:v>8.7900000000000006E-2</c:v>
                </c:pt>
                <c:pt idx="738">
                  <c:v>8.7900000000000006E-2</c:v>
                </c:pt>
                <c:pt idx="739">
                  <c:v>8.7900000000000006E-2</c:v>
                </c:pt>
                <c:pt idx="740">
                  <c:v>8.7900000000000006E-2</c:v>
                </c:pt>
                <c:pt idx="741">
                  <c:v>8.7900000000000006E-2</c:v>
                </c:pt>
                <c:pt idx="742">
                  <c:v>8.7900000000000006E-2</c:v>
                </c:pt>
                <c:pt idx="743">
                  <c:v>8.9700000000000002E-2</c:v>
                </c:pt>
                <c:pt idx="744">
                  <c:v>8.9700000000000002E-2</c:v>
                </c:pt>
                <c:pt idx="745">
                  <c:v>8.9700000000000002E-2</c:v>
                </c:pt>
                <c:pt idx="746">
                  <c:v>8.9700000000000002E-2</c:v>
                </c:pt>
                <c:pt idx="747">
                  <c:v>8.9700000000000002E-2</c:v>
                </c:pt>
                <c:pt idx="748">
                  <c:v>8.9700000000000002E-2</c:v>
                </c:pt>
                <c:pt idx="749">
                  <c:v>8.9700000000000002E-2</c:v>
                </c:pt>
                <c:pt idx="750">
                  <c:v>8.9700000000000002E-2</c:v>
                </c:pt>
                <c:pt idx="751">
                  <c:v>8.9700000000000002E-2</c:v>
                </c:pt>
                <c:pt idx="752">
                  <c:v>8.9700000000000002E-2</c:v>
                </c:pt>
                <c:pt idx="753">
                  <c:v>8.9700000000000002E-2</c:v>
                </c:pt>
                <c:pt idx="754">
                  <c:v>8.9700000000000002E-2</c:v>
                </c:pt>
                <c:pt idx="755">
                  <c:v>8.9700000000000002E-2</c:v>
                </c:pt>
                <c:pt idx="756">
                  <c:v>8.9700000000000002E-2</c:v>
                </c:pt>
                <c:pt idx="757">
                  <c:v>8.9700000000000002E-2</c:v>
                </c:pt>
                <c:pt idx="758">
                  <c:v>8.9700000000000002E-2</c:v>
                </c:pt>
                <c:pt idx="759">
                  <c:v>8.9700000000000002E-2</c:v>
                </c:pt>
                <c:pt idx="760">
                  <c:v>8.9700000000000002E-2</c:v>
                </c:pt>
                <c:pt idx="761">
                  <c:v>8.9700000000000002E-2</c:v>
                </c:pt>
                <c:pt idx="762">
                  <c:v>8.9700000000000002E-2</c:v>
                </c:pt>
                <c:pt idx="763">
                  <c:v>8.9700000000000002E-2</c:v>
                </c:pt>
                <c:pt idx="764">
                  <c:v>8.9700000000000002E-2</c:v>
                </c:pt>
                <c:pt idx="765">
                  <c:v>8.9700000000000002E-2</c:v>
                </c:pt>
                <c:pt idx="766">
                  <c:v>8.9700000000000002E-2</c:v>
                </c:pt>
                <c:pt idx="767">
                  <c:v>8.9700000000000002E-2</c:v>
                </c:pt>
                <c:pt idx="768">
                  <c:v>8.9700000000000002E-2</c:v>
                </c:pt>
                <c:pt idx="769">
                  <c:v>8.9700000000000002E-2</c:v>
                </c:pt>
                <c:pt idx="770">
                  <c:v>8.9700000000000002E-2</c:v>
                </c:pt>
                <c:pt idx="771">
                  <c:v>8.9700000000000002E-2</c:v>
                </c:pt>
                <c:pt idx="772">
                  <c:v>8.9700000000000002E-2</c:v>
                </c:pt>
                <c:pt idx="773">
                  <c:v>8.9700000000000002E-2</c:v>
                </c:pt>
                <c:pt idx="774">
                  <c:v>8.9700000000000002E-2</c:v>
                </c:pt>
                <c:pt idx="775">
                  <c:v>8.9700000000000002E-2</c:v>
                </c:pt>
                <c:pt idx="776">
                  <c:v>8.9700000000000002E-2</c:v>
                </c:pt>
                <c:pt idx="777">
                  <c:v>8.9700000000000002E-2</c:v>
                </c:pt>
                <c:pt idx="778">
                  <c:v>8.9700000000000002E-2</c:v>
                </c:pt>
                <c:pt idx="779">
                  <c:v>8.9700000000000002E-2</c:v>
                </c:pt>
                <c:pt idx="780">
                  <c:v>8.9700000000000002E-2</c:v>
                </c:pt>
                <c:pt idx="781">
                  <c:v>8.9700000000000002E-2</c:v>
                </c:pt>
                <c:pt idx="782">
                  <c:v>8.9700000000000002E-2</c:v>
                </c:pt>
                <c:pt idx="783">
                  <c:v>8.9700000000000002E-2</c:v>
                </c:pt>
                <c:pt idx="784">
                  <c:v>8.9700000000000002E-2</c:v>
                </c:pt>
                <c:pt idx="785">
                  <c:v>8.9700000000000002E-2</c:v>
                </c:pt>
                <c:pt idx="786">
                  <c:v>8.9700000000000002E-2</c:v>
                </c:pt>
                <c:pt idx="787">
                  <c:v>8.9700000000000002E-2</c:v>
                </c:pt>
                <c:pt idx="788">
                  <c:v>8.9700000000000002E-2</c:v>
                </c:pt>
                <c:pt idx="789">
                  <c:v>8.9700000000000002E-2</c:v>
                </c:pt>
                <c:pt idx="790">
                  <c:v>8.9700000000000002E-2</c:v>
                </c:pt>
                <c:pt idx="791">
                  <c:v>8.9700000000000002E-2</c:v>
                </c:pt>
                <c:pt idx="792">
                  <c:v>8.9700000000000002E-2</c:v>
                </c:pt>
                <c:pt idx="793">
                  <c:v>8.9700000000000002E-2</c:v>
                </c:pt>
                <c:pt idx="794">
                  <c:v>8.9700000000000002E-2</c:v>
                </c:pt>
                <c:pt idx="795">
                  <c:v>8.9700000000000002E-2</c:v>
                </c:pt>
                <c:pt idx="796">
                  <c:v>9.1499999999999998E-2</c:v>
                </c:pt>
                <c:pt idx="797">
                  <c:v>9.1499999999999998E-2</c:v>
                </c:pt>
                <c:pt idx="798">
                  <c:v>9.1499999999999998E-2</c:v>
                </c:pt>
                <c:pt idx="799">
                  <c:v>9.1499999999999998E-2</c:v>
                </c:pt>
                <c:pt idx="800">
                  <c:v>9.1499999999999998E-2</c:v>
                </c:pt>
                <c:pt idx="801">
                  <c:v>9.1499999999999998E-2</c:v>
                </c:pt>
                <c:pt idx="802">
                  <c:v>9.1499999999999998E-2</c:v>
                </c:pt>
                <c:pt idx="803">
                  <c:v>9.1499999999999998E-2</c:v>
                </c:pt>
                <c:pt idx="804">
                  <c:v>9.1499999999999998E-2</c:v>
                </c:pt>
                <c:pt idx="805">
                  <c:v>9.1499999999999998E-2</c:v>
                </c:pt>
                <c:pt idx="806">
                  <c:v>9.1499999999999998E-2</c:v>
                </c:pt>
                <c:pt idx="807">
                  <c:v>9.1499999999999998E-2</c:v>
                </c:pt>
                <c:pt idx="808">
                  <c:v>9.1499999999999998E-2</c:v>
                </c:pt>
                <c:pt idx="809">
                  <c:v>9.1499999999999998E-2</c:v>
                </c:pt>
                <c:pt idx="810">
                  <c:v>9.1499999999999998E-2</c:v>
                </c:pt>
                <c:pt idx="811">
                  <c:v>9.1499999999999998E-2</c:v>
                </c:pt>
                <c:pt idx="812">
                  <c:v>9.1499999999999998E-2</c:v>
                </c:pt>
                <c:pt idx="813">
                  <c:v>9.1499999999999998E-2</c:v>
                </c:pt>
                <c:pt idx="814">
                  <c:v>9.1499999999999998E-2</c:v>
                </c:pt>
                <c:pt idx="815">
                  <c:v>9.1499999999999998E-2</c:v>
                </c:pt>
                <c:pt idx="816">
                  <c:v>9.1499999999999998E-2</c:v>
                </c:pt>
                <c:pt idx="817">
                  <c:v>9.1499999999999998E-2</c:v>
                </c:pt>
                <c:pt idx="818">
                  <c:v>9.1499999999999998E-2</c:v>
                </c:pt>
                <c:pt idx="819">
                  <c:v>9.1499999999999998E-2</c:v>
                </c:pt>
                <c:pt idx="820">
                  <c:v>9.1499999999999998E-2</c:v>
                </c:pt>
                <c:pt idx="821">
                  <c:v>9.1499999999999998E-2</c:v>
                </c:pt>
                <c:pt idx="822">
                  <c:v>9.1499999999999998E-2</c:v>
                </c:pt>
                <c:pt idx="823">
                  <c:v>9.1499999999999998E-2</c:v>
                </c:pt>
                <c:pt idx="824">
                  <c:v>9.1499999999999998E-2</c:v>
                </c:pt>
                <c:pt idx="825">
                  <c:v>9.1499999999999998E-2</c:v>
                </c:pt>
                <c:pt idx="826">
                  <c:v>9.1499999999999998E-2</c:v>
                </c:pt>
                <c:pt idx="827">
                  <c:v>9.1499999999999998E-2</c:v>
                </c:pt>
                <c:pt idx="828">
                  <c:v>9.1499999999999998E-2</c:v>
                </c:pt>
                <c:pt idx="829">
                  <c:v>9.1499999999999998E-2</c:v>
                </c:pt>
                <c:pt idx="830">
                  <c:v>9.1499999999999998E-2</c:v>
                </c:pt>
                <c:pt idx="831">
                  <c:v>9.1499999999999998E-2</c:v>
                </c:pt>
                <c:pt idx="832">
                  <c:v>9.1499999999999998E-2</c:v>
                </c:pt>
                <c:pt idx="833">
                  <c:v>9.1499999999999998E-2</c:v>
                </c:pt>
                <c:pt idx="834">
                  <c:v>9.1499999999999998E-2</c:v>
                </c:pt>
                <c:pt idx="835">
                  <c:v>9.1499999999999998E-2</c:v>
                </c:pt>
                <c:pt idx="836">
                  <c:v>9.1499999999999998E-2</c:v>
                </c:pt>
                <c:pt idx="837">
                  <c:v>9.1499999999999998E-2</c:v>
                </c:pt>
                <c:pt idx="838">
                  <c:v>9.1499999999999998E-2</c:v>
                </c:pt>
                <c:pt idx="839">
                  <c:v>9.1499999999999998E-2</c:v>
                </c:pt>
                <c:pt idx="840">
                  <c:v>9.1499999999999998E-2</c:v>
                </c:pt>
                <c:pt idx="841">
                  <c:v>9.1499999999999998E-2</c:v>
                </c:pt>
                <c:pt idx="842">
                  <c:v>9.1499999999999998E-2</c:v>
                </c:pt>
                <c:pt idx="843">
                  <c:v>9.1499999999999998E-2</c:v>
                </c:pt>
                <c:pt idx="844">
                  <c:v>9.1499999999999998E-2</c:v>
                </c:pt>
                <c:pt idx="845">
                  <c:v>9.1499999999999998E-2</c:v>
                </c:pt>
                <c:pt idx="846">
                  <c:v>9.1499999999999998E-2</c:v>
                </c:pt>
                <c:pt idx="847">
                  <c:v>9.1499999999999998E-2</c:v>
                </c:pt>
                <c:pt idx="848">
                  <c:v>9.1499999999999998E-2</c:v>
                </c:pt>
                <c:pt idx="849">
                  <c:v>9.1499999999999998E-2</c:v>
                </c:pt>
                <c:pt idx="850">
                  <c:v>9.1499999999999998E-2</c:v>
                </c:pt>
                <c:pt idx="851">
                  <c:v>9.1499999999999998E-2</c:v>
                </c:pt>
                <c:pt idx="852">
                  <c:v>9.1499999999999998E-2</c:v>
                </c:pt>
                <c:pt idx="853">
                  <c:v>9.3299999999999994E-2</c:v>
                </c:pt>
                <c:pt idx="854">
                  <c:v>9.3299999999999994E-2</c:v>
                </c:pt>
                <c:pt idx="855">
                  <c:v>9.3299999999999994E-2</c:v>
                </c:pt>
                <c:pt idx="856">
                  <c:v>9.3299999999999994E-2</c:v>
                </c:pt>
                <c:pt idx="857">
                  <c:v>9.3299999999999994E-2</c:v>
                </c:pt>
                <c:pt idx="858">
                  <c:v>9.3299999999999994E-2</c:v>
                </c:pt>
                <c:pt idx="859">
                  <c:v>9.3299999999999994E-2</c:v>
                </c:pt>
                <c:pt idx="860">
                  <c:v>9.3299999999999994E-2</c:v>
                </c:pt>
                <c:pt idx="861">
                  <c:v>9.3299999999999994E-2</c:v>
                </c:pt>
                <c:pt idx="862">
                  <c:v>9.3299999999999994E-2</c:v>
                </c:pt>
                <c:pt idx="863">
                  <c:v>9.3299999999999994E-2</c:v>
                </c:pt>
                <c:pt idx="864">
                  <c:v>9.3299999999999994E-2</c:v>
                </c:pt>
                <c:pt idx="865">
                  <c:v>9.3299999999999994E-2</c:v>
                </c:pt>
                <c:pt idx="866">
                  <c:v>9.3299999999999994E-2</c:v>
                </c:pt>
                <c:pt idx="867">
                  <c:v>9.3299999999999994E-2</c:v>
                </c:pt>
                <c:pt idx="868">
                  <c:v>9.3299999999999994E-2</c:v>
                </c:pt>
                <c:pt idx="869">
                  <c:v>9.3299999999999994E-2</c:v>
                </c:pt>
                <c:pt idx="870">
                  <c:v>9.3299999999999994E-2</c:v>
                </c:pt>
                <c:pt idx="871">
                  <c:v>9.3299999999999994E-2</c:v>
                </c:pt>
                <c:pt idx="872">
                  <c:v>9.3299999999999994E-2</c:v>
                </c:pt>
                <c:pt idx="873">
                  <c:v>9.3299999999999994E-2</c:v>
                </c:pt>
                <c:pt idx="874">
                  <c:v>9.3299999999999994E-2</c:v>
                </c:pt>
                <c:pt idx="875">
                  <c:v>9.3299999999999994E-2</c:v>
                </c:pt>
                <c:pt idx="876">
                  <c:v>9.3299999999999994E-2</c:v>
                </c:pt>
                <c:pt idx="877">
                  <c:v>9.3299999999999994E-2</c:v>
                </c:pt>
                <c:pt idx="878">
                  <c:v>9.3299999999999994E-2</c:v>
                </c:pt>
                <c:pt idx="879">
                  <c:v>9.3299999999999994E-2</c:v>
                </c:pt>
                <c:pt idx="880">
                  <c:v>9.3299999999999994E-2</c:v>
                </c:pt>
                <c:pt idx="881">
                  <c:v>9.3299999999999994E-2</c:v>
                </c:pt>
                <c:pt idx="882">
                  <c:v>9.5100000000000004E-2</c:v>
                </c:pt>
                <c:pt idx="883">
                  <c:v>9.5100000000000004E-2</c:v>
                </c:pt>
                <c:pt idx="884">
                  <c:v>9.5100000000000004E-2</c:v>
                </c:pt>
                <c:pt idx="885">
                  <c:v>9.5100000000000004E-2</c:v>
                </c:pt>
                <c:pt idx="886">
                  <c:v>9.5100000000000004E-2</c:v>
                </c:pt>
                <c:pt idx="887">
                  <c:v>9.5100000000000004E-2</c:v>
                </c:pt>
                <c:pt idx="888">
                  <c:v>9.5100000000000004E-2</c:v>
                </c:pt>
                <c:pt idx="889">
                  <c:v>9.5100000000000004E-2</c:v>
                </c:pt>
                <c:pt idx="890">
                  <c:v>9.5100000000000004E-2</c:v>
                </c:pt>
                <c:pt idx="891">
                  <c:v>9.5100000000000004E-2</c:v>
                </c:pt>
                <c:pt idx="892">
                  <c:v>9.7000000000000003E-2</c:v>
                </c:pt>
                <c:pt idx="893">
                  <c:v>9.7000000000000003E-2</c:v>
                </c:pt>
                <c:pt idx="894">
                  <c:v>9.7000000000000003E-2</c:v>
                </c:pt>
                <c:pt idx="895">
                  <c:v>9.7000000000000003E-2</c:v>
                </c:pt>
                <c:pt idx="896">
                  <c:v>9.7000000000000003E-2</c:v>
                </c:pt>
                <c:pt idx="897">
                  <c:v>9.7000000000000003E-2</c:v>
                </c:pt>
                <c:pt idx="898">
                  <c:v>9.8799999999999999E-2</c:v>
                </c:pt>
                <c:pt idx="899">
                  <c:v>9.8799999999999999E-2</c:v>
                </c:pt>
                <c:pt idx="900">
                  <c:v>9.8799999999999999E-2</c:v>
                </c:pt>
                <c:pt idx="901">
                  <c:v>9.8799999999999999E-2</c:v>
                </c:pt>
                <c:pt idx="902">
                  <c:v>9.8799999999999999E-2</c:v>
                </c:pt>
                <c:pt idx="903">
                  <c:v>9.8799999999999999E-2</c:v>
                </c:pt>
                <c:pt idx="904">
                  <c:v>9.8799999999999999E-2</c:v>
                </c:pt>
                <c:pt idx="905">
                  <c:v>9.8799999999999999E-2</c:v>
                </c:pt>
                <c:pt idx="906">
                  <c:v>9.8799999999999999E-2</c:v>
                </c:pt>
                <c:pt idx="907">
                  <c:v>9.8799999999999999E-2</c:v>
                </c:pt>
                <c:pt idx="908">
                  <c:v>0.10059999999999999</c:v>
                </c:pt>
                <c:pt idx="909">
                  <c:v>0.10059999999999999</c:v>
                </c:pt>
                <c:pt idx="910">
                  <c:v>0.10059999999999999</c:v>
                </c:pt>
                <c:pt idx="911">
                  <c:v>0.10059999999999999</c:v>
                </c:pt>
                <c:pt idx="912">
                  <c:v>0.10059999999999999</c:v>
                </c:pt>
                <c:pt idx="913">
                  <c:v>0.10059999999999999</c:v>
                </c:pt>
                <c:pt idx="914">
                  <c:v>0.10059999999999999</c:v>
                </c:pt>
                <c:pt idx="915">
                  <c:v>0.10059999999999999</c:v>
                </c:pt>
                <c:pt idx="916">
                  <c:v>0.10059999999999999</c:v>
                </c:pt>
                <c:pt idx="917">
                  <c:v>0.10059999999999999</c:v>
                </c:pt>
                <c:pt idx="918">
                  <c:v>0.10059999999999999</c:v>
                </c:pt>
                <c:pt idx="919">
                  <c:v>0.10059999999999999</c:v>
                </c:pt>
                <c:pt idx="920">
                  <c:v>0.10059999999999999</c:v>
                </c:pt>
                <c:pt idx="921">
                  <c:v>0.10059999999999999</c:v>
                </c:pt>
                <c:pt idx="922">
                  <c:v>0.10059999999999999</c:v>
                </c:pt>
                <c:pt idx="923">
                  <c:v>0.10059999999999999</c:v>
                </c:pt>
                <c:pt idx="924">
                  <c:v>0.10059999999999999</c:v>
                </c:pt>
                <c:pt idx="925">
                  <c:v>0.10059999999999999</c:v>
                </c:pt>
                <c:pt idx="926">
                  <c:v>0.10059999999999999</c:v>
                </c:pt>
                <c:pt idx="927">
                  <c:v>0.1024</c:v>
                </c:pt>
                <c:pt idx="928">
                  <c:v>0.1024</c:v>
                </c:pt>
                <c:pt idx="929">
                  <c:v>0.1024</c:v>
                </c:pt>
                <c:pt idx="930">
                  <c:v>0.1024</c:v>
                </c:pt>
                <c:pt idx="931">
                  <c:v>0.1024</c:v>
                </c:pt>
                <c:pt idx="932">
                  <c:v>0.1024</c:v>
                </c:pt>
                <c:pt idx="933">
                  <c:v>0.1024</c:v>
                </c:pt>
                <c:pt idx="934">
                  <c:v>0.1024</c:v>
                </c:pt>
                <c:pt idx="935">
                  <c:v>0.1024</c:v>
                </c:pt>
                <c:pt idx="936">
                  <c:v>0.1024</c:v>
                </c:pt>
                <c:pt idx="937">
                  <c:v>0.1024</c:v>
                </c:pt>
                <c:pt idx="938">
                  <c:v>0.1024</c:v>
                </c:pt>
                <c:pt idx="939">
                  <c:v>0.1024</c:v>
                </c:pt>
                <c:pt idx="940">
                  <c:v>0.1042</c:v>
                </c:pt>
                <c:pt idx="941">
                  <c:v>0.1042</c:v>
                </c:pt>
                <c:pt idx="942">
                  <c:v>0.1042</c:v>
                </c:pt>
                <c:pt idx="943">
                  <c:v>0.1042</c:v>
                </c:pt>
                <c:pt idx="944">
                  <c:v>0.1042</c:v>
                </c:pt>
                <c:pt idx="945">
                  <c:v>0.1042</c:v>
                </c:pt>
                <c:pt idx="946">
                  <c:v>0.1042</c:v>
                </c:pt>
                <c:pt idx="947">
                  <c:v>0.1042</c:v>
                </c:pt>
                <c:pt idx="948">
                  <c:v>0.1042</c:v>
                </c:pt>
                <c:pt idx="949">
                  <c:v>0.1042</c:v>
                </c:pt>
                <c:pt idx="950">
                  <c:v>0.1042</c:v>
                </c:pt>
                <c:pt idx="951">
                  <c:v>0.1042</c:v>
                </c:pt>
                <c:pt idx="952">
                  <c:v>0.1042</c:v>
                </c:pt>
                <c:pt idx="953">
                  <c:v>0.1042</c:v>
                </c:pt>
                <c:pt idx="954">
                  <c:v>0.1042</c:v>
                </c:pt>
                <c:pt idx="955">
                  <c:v>0.1042</c:v>
                </c:pt>
                <c:pt idx="956">
                  <c:v>0.1042</c:v>
                </c:pt>
                <c:pt idx="957">
                  <c:v>0.1061</c:v>
                </c:pt>
                <c:pt idx="958">
                  <c:v>0.1061</c:v>
                </c:pt>
                <c:pt idx="959">
                  <c:v>0.1061</c:v>
                </c:pt>
                <c:pt idx="960">
                  <c:v>0.1061</c:v>
                </c:pt>
                <c:pt idx="961">
                  <c:v>0.1061</c:v>
                </c:pt>
                <c:pt idx="962">
                  <c:v>0.1061</c:v>
                </c:pt>
                <c:pt idx="963">
                  <c:v>0.1061</c:v>
                </c:pt>
                <c:pt idx="964">
                  <c:v>0.1061</c:v>
                </c:pt>
                <c:pt idx="965">
                  <c:v>0.1061</c:v>
                </c:pt>
                <c:pt idx="966">
                  <c:v>0.1061</c:v>
                </c:pt>
                <c:pt idx="967">
                  <c:v>0.1061</c:v>
                </c:pt>
                <c:pt idx="968">
                  <c:v>0.1061</c:v>
                </c:pt>
                <c:pt idx="969">
                  <c:v>0.1061</c:v>
                </c:pt>
                <c:pt idx="970">
                  <c:v>0.1061</c:v>
                </c:pt>
                <c:pt idx="971">
                  <c:v>0.1061</c:v>
                </c:pt>
                <c:pt idx="972">
                  <c:v>0.1061</c:v>
                </c:pt>
                <c:pt idx="973">
                  <c:v>0.1061</c:v>
                </c:pt>
                <c:pt idx="974">
                  <c:v>0.1061</c:v>
                </c:pt>
                <c:pt idx="975">
                  <c:v>0.1061</c:v>
                </c:pt>
                <c:pt idx="976">
                  <c:v>0.1061</c:v>
                </c:pt>
                <c:pt idx="977">
                  <c:v>0.1061</c:v>
                </c:pt>
                <c:pt idx="978">
                  <c:v>0.1061</c:v>
                </c:pt>
                <c:pt idx="979">
                  <c:v>0.1061</c:v>
                </c:pt>
                <c:pt idx="980">
                  <c:v>0.1061</c:v>
                </c:pt>
                <c:pt idx="981">
                  <c:v>0.1061</c:v>
                </c:pt>
                <c:pt idx="982">
                  <c:v>0.1061</c:v>
                </c:pt>
                <c:pt idx="983">
                  <c:v>0.1061</c:v>
                </c:pt>
                <c:pt idx="984">
                  <c:v>0.1061</c:v>
                </c:pt>
                <c:pt idx="985">
                  <c:v>0.1061</c:v>
                </c:pt>
                <c:pt idx="986">
                  <c:v>0.1061</c:v>
                </c:pt>
                <c:pt idx="987">
                  <c:v>0.1061</c:v>
                </c:pt>
                <c:pt idx="988">
                  <c:v>0.1061</c:v>
                </c:pt>
                <c:pt idx="989">
                  <c:v>0.1061</c:v>
                </c:pt>
                <c:pt idx="990">
                  <c:v>0.1061</c:v>
                </c:pt>
                <c:pt idx="991">
                  <c:v>0.1061</c:v>
                </c:pt>
                <c:pt idx="992">
                  <c:v>0.1061</c:v>
                </c:pt>
                <c:pt idx="993">
                  <c:v>0.1061</c:v>
                </c:pt>
                <c:pt idx="994">
                  <c:v>0.1061</c:v>
                </c:pt>
                <c:pt idx="995">
                  <c:v>0.1061</c:v>
                </c:pt>
                <c:pt idx="996">
                  <c:v>0.1061</c:v>
                </c:pt>
                <c:pt idx="997">
                  <c:v>0.1061</c:v>
                </c:pt>
                <c:pt idx="998">
                  <c:v>0.1061</c:v>
                </c:pt>
                <c:pt idx="999">
                  <c:v>0.1061</c:v>
                </c:pt>
                <c:pt idx="1000">
                  <c:v>0.1061</c:v>
                </c:pt>
                <c:pt idx="1001">
                  <c:v>0.1061</c:v>
                </c:pt>
                <c:pt idx="1002">
                  <c:v>0.1061</c:v>
                </c:pt>
                <c:pt idx="1003">
                  <c:v>0.1061</c:v>
                </c:pt>
                <c:pt idx="1004">
                  <c:v>0.1061</c:v>
                </c:pt>
                <c:pt idx="1005">
                  <c:v>0.1061</c:v>
                </c:pt>
                <c:pt idx="1006">
                  <c:v>0.1061</c:v>
                </c:pt>
                <c:pt idx="1007">
                  <c:v>0.1061</c:v>
                </c:pt>
                <c:pt idx="1008">
                  <c:v>0.1061</c:v>
                </c:pt>
                <c:pt idx="1009">
                  <c:v>0.1061</c:v>
                </c:pt>
                <c:pt idx="1010">
                  <c:v>0.1061</c:v>
                </c:pt>
                <c:pt idx="1011">
                  <c:v>0.1061</c:v>
                </c:pt>
                <c:pt idx="1012">
                  <c:v>0.1061</c:v>
                </c:pt>
                <c:pt idx="1013">
                  <c:v>0.1061</c:v>
                </c:pt>
                <c:pt idx="1014">
                  <c:v>0.1061</c:v>
                </c:pt>
                <c:pt idx="1015">
                  <c:v>0.1061</c:v>
                </c:pt>
                <c:pt idx="1016">
                  <c:v>0.1079</c:v>
                </c:pt>
                <c:pt idx="1017">
                  <c:v>0.1079</c:v>
                </c:pt>
                <c:pt idx="1018">
                  <c:v>0.1079</c:v>
                </c:pt>
                <c:pt idx="1019">
                  <c:v>0.1079</c:v>
                </c:pt>
                <c:pt idx="1020">
                  <c:v>0.1079</c:v>
                </c:pt>
                <c:pt idx="1021">
                  <c:v>0.1079</c:v>
                </c:pt>
                <c:pt idx="1022">
                  <c:v>0.1079</c:v>
                </c:pt>
                <c:pt idx="1023">
                  <c:v>0.1079</c:v>
                </c:pt>
                <c:pt idx="1024">
                  <c:v>0.1079</c:v>
                </c:pt>
                <c:pt idx="1025">
                  <c:v>0.1079</c:v>
                </c:pt>
                <c:pt idx="1026">
                  <c:v>0.1079</c:v>
                </c:pt>
                <c:pt idx="1027">
                  <c:v>0.1079</c:v>
                </c:pt>
                <c:pt idx="1028">
                  <c:v>0.1079</c:v>
                </c:pt>
                <c:pt idx="1029">
                  <c:v>0.1079</c:v>
                </c:pt>
                <c:pt idx="1030">
                  <c:v>0.1079</c:v>
                </c:pt>
                <c:pt idx="1031">
                  <c:v>0.1079</c:v>
                </c:pt>
                <c:pt idx="1032">
                  <c:v>0.1079</c:v>
                </c:pt>
                <c:pt idx="1033">
                  <c:v>0.1079</c:v>
                </c:pt>
                <c:pt idx="1034">
                  <c:v>0.1079</c:v>
                </c:pt>
                <c:pt idx="1035">
                  <c:v>0.1079</c:v>
                </c:pt>
                <c:pt idx="1036">
                  <c:v>0.1079</c:v>
                </c:pt>
                <c:pt idx="1037">
                  <c:v>0.1079</c:v>
                </c:pt>
                <c:pt idx="1038">
                  <c:v>0.1079</c:v>
                </c:pt>
                <c:pt idx="1039">
                  <c:v>0.1079</c:v>
                </c:pt>
                <c:pt idx="1040">
                  <c:v>0.1079</c:v>
                </c:pt>
                <c:pt idx="1041">
                  <c:v>0.1079</c:v>
                </c:pt>
                <c:pt idx="1042">
                  <c:v>0.1079</c:v>
                </c:pt>
                <c:pt idx="1043">
                  <c:v>0.1079</c:v>
                </c:pt>
                <c:pt idx="1044">
                  <c:v>0.1079</c:v>
                </c:pt>
                <c:pt idx="1045">
                  <c:v>0.1079</c:v>
                </c:pt>
                <c:pt idx="1046">
                  <c:v>0.1079</c:v>
                </c:pt>
                <c:pt idx="1047">
                  <c:v>0.1079</c:v>
                </c:pt>
                <c:pt idx="1048">
                  <c:v>0.1079</c:v>
                </c:pt>
                <c:pt idx="1049">
                  <c:v>0.1079</c:v>
                </c:pt>
                <c:pt idx="1050">
                  <c:v>0.1079</c:v>
                </c:pt>
                <c:pt idx="1051">
                  <c:v>0.1079</c:v>
                </c:pt>
                <c:pt idx="1052">
                  <c:v>0.1079</c:v>
                </c:pt>
                <c:pt idx="1053">
                  <c:v>0.1079</c:v>
                </c:pt>
                <c:pt idx="1054">
                  <c:v>0.1079</c:v>
                </c:pt>
                <c:pt idx="1055">
                  <c:v>0.1079</c:v>
                </c:pt>
                <c:pt idx="1056">
                  <c:v>0.1079</c:v>
                </c:pt>
                <c:pt idx="1057">
                  <c:v>0.1079</c:v>
                </c:pt>
                <c:pt idx="1058">
                  <c:v>0.1079</c:v>
                </c:pt>
                <c:pt idx="1059">
                  <c:v>0.1079</c:v>
                </c:pt>
                <c:pt idx="1060">
                  <c:v>0.1079</c:v>
                </c:pt>
                <c:pt idx="1061">
                  <c:v>0.1079</c:v>
                </c:pt>
                <c:pt idx="1062">
                  <c:v>0.1079</c:v>
                </c:pt>
                <c:pt idx="1063">
                  <c:v>0.1079</c:v>
                </c:pt>
                <c:pt idx="1064">
                  <c:v>0.1079</c:v>
                </c:pt>
                <c:pt idx="1065">
                  <c:v>0.1079</c:v>
                </c:pt>
                <c:pt idx="1066">
                  <c:v>0.1079</c:v>
                </c:pt>
                <c:pt idx="1067">
                  <c:v>0.1079</c:v>
                </c:pt>
                <c:pt idx="1068">
                  <c:v>0.1079</c:v>
                </c:pt>
                <c:pt idx="1069">
                  <c:v>0.1079</c:v>
                </c:pt>
                <c:pt idx="1070">
                  <c:v>0.1079</c:v>
                </c:pt>
                <c:pt idx="1071">
                  <c:v>0.1079</c:v>
                </c:pt>
                <c:pt idx="1072">
                  <c:v>0.1079</c:v>
                </c:pt>
                <c:pt idx="1073">
                  <c:v>0.1079</c:v>
                </c:pt>
                <c:pt idx="1074">
                  <c:v>0.1079</c:v>
                </c:pt>
                <c:pt idx="1075">
                  <c:v>0.1079</c:v>
                </c:pt>
                <c:pt idx="1076">
                  <c:v>0.1079</c:v>
                </c:pt>
                <c:pt idx="1077">
                  <c:v>0.1079</c:v>
                </c:pt>
                <c:pt idx="1078">
                  <c:v>0.1079</c:v>
                </c:pt>
                <c:pt idx="1079">
                  <c:v>0.1079</c:v>
                </c:pt>
                <c:pt idx="1080">
                  <c:v>0.1079</c:v>
                </c:pt>
                <c:pt idx="1081">
                  <c:v>0.1079</c:v>
                </c:pt>
                <c:pt idx="1082">
                  <c:v>0.1079</c:v>
                </c:pt>
                <c:pt idx="1083">
                  <c:v>0.1079</c:v>
                </c:pt>
                <c:pt idx="1084">
                  <c:v>0.1079</c:v>
                </c:pt>
                <c:pt idx="1085">
                  <c:v>0.1079</c:v>
                </c:pt>
                <c:pt idx="1086">
                  <c:v>0.1079</c:v>
                </c:pt>
                <c:pt idx="1087">
                  <c:v>0.1079</c:v>
                </c:pt>
                <c:pt idx="1088">
                  <c:v>0.1079</c:v>
                </c:pt>
                <c:pt idx="1089">
                  <c:v>0.1079</c:v>
                </c:pt>
                <c:pt idx="1090">
                  <c:v>0.1079</c:v>
                </c:pt>
                <c:pt idx="1091">
                  <c:v>0.1079</c:v>
                </c:pt>
                <c:pt idx="1092">
                  <c:v>0.1079</c:v>
                </c:pt>
                <c:pt idx="1093">
                  <c:v>0.1079</c:v>
                </c:pt>
                <c:pt idx="1094">
                  <c:v>0.1079</c:v>
                </c:pt>
                <c:pt idx="1095">
                  <c:v>0.1079</c:v>
                </c:pt>
                <c:pt idx="1096">
                  <c:v>0.1079</c:v>
                </c:pt>
                <c:pt idx="1097">
                  <c:v>0.1079</c:v>
                </c:pt>
                <c:pt idx="1098">
                  <c:v>0.1079</c:v>
                </c:pt>
                <c:pt idx="1099">
                  <c:v>0.1079</c:v>
                </c:pt>
                <c:pt idx="1100">
                  <c:v>0.1079</c:v>
                </c:pt>
                <c:pt idx="1101">
                  <c:v>0.1079</c:v>
                </c:pt>
                <c:pt idx="1102">
                  <c:v>0.1079</c:v>
                </c:pt>
                <c:pt idx="1103">
                  <c:v>0.1079</c:v>
                </c:pt>
                <c:pt idx="1104">
                  <c:v>0.1079</c:v>
                </c:pt>
                <c:pt idx="1105">
                  <c:v>0.1079</c:v>
                </c:pt>
                <c:pt idx="1106">
                  <c:v>0.1079</c:v>
                </c:pt>
                <c:pt idx="1107">
                  <c:v>0.1079</c:v>
                </c:pt>
                <c:pt idx="1108">
                  <c:v>0.1079</c:v>
                </c:pt>
                <c:pt idx="1109">
                  <c:v>0.1079</c:v>
                </c:pt>
                <c:pt idx="1110">
                  <c:v>0.1079</c:v>
                </c:pt>
                <c:pt idx="1111">
                  <c:v>0.1079</c:v>
                </c:pt>
                <c:pt idx="1112">
                  <c:v>0.1079</c:v>
                </c:pt>
                <c:pt idx="1113">
                  <c:v>0.1079</c:v>
                </c:pt>
                <c:pt idx="1114">
                  <c:v>0.1079</c:v>
                </c:pt>
                <c:pt idx="1115">
                  <c:v>0.1079</c:v>
                </c:pt>
                <c:pt idx="1116">
                  <c:v>0.1079</c:v>
                </c:pt>
                <c:pt idx="1117">
                  <c:v>0.1079</c:v>
                </c:pt>
                <c:pt idx="1118">
                  <c:v>0.1079</c:v>
                </c:pt>
                <c:pt idx="1119">
                  <c:v>0.1079</c:v>
                </c:pt>
                <c:pt idx="1120">
                  <c:v>0.1079</c:v>
                </c:pt>
                <c:pt idx="1121">
                  <c:v>0.1079</c:v>
                </c:pt>
                <c:pt idx="1122">
                  <c:v>0.1079</c:v>
                </c:pt>
                <c:pt idx="1123">
                  <c:v>0.1079</c:v>
                </c:pt>
                <c:pt idx="1124">
                  <c:v>0.1079</c:v>
                </c:pt>
                <c:pt idx="1125">
                  <c:v>0.1079</c:v>
                </c:pt>
                <c:pt idx="1126">
                  <c:v>0.1079</c:v>
                </c:pt>
                <c:pt idx="1127">
                  <c:v>0.1079</c:v>
                </c:pt>
                <c:pt idx="1128">
                  <c:v>0.1079</c:v>
                </c:pt>
                <c:pt idx="1129">
                  <c:v>0.1079</c:v>
                </c:pt>
                <c:pt idx="1130">
                  <c:v>0.1079</c:v>
                </c:pt>
                <c:pt idx="1131">
                  <c:v>0.1079</c:v>
                </c:pt>
                <c:pt idx="1132">
                  <c:v>0.1079</c:v>
                </c:pt>
                <c:pt idx="1133">
                  <c:v>0.1079</c:v>
                </c:pt>
                <c:pt idx="1134">
                  <c:v>0.1079</c:v>
                </c:pt>
                <c:pt idx="1135">
                  <c:v>0.1079</c:v>
                </c:pt>
                <c:pt idx="1136">
                  <c:v>0.1079</c:v>
                </c:pt>
                <c:pt idx="1137">
                  <c:v>0.1079</c:v>
                </c:pt>
                <c:pt idx="1138">
                  <c:v>0.1079</c:v>
                </c:pt>
                <c:pt idx="1139">
                  <c:v>0.1079</c:v>
                </c:pt>
                <c:pt idx="1140">
                  <c:v>0.1079</c:v>
                </c:pt>
                <c:pt idx="1141">
                  <c:v>0.1079</c:v>
                </c:pt>
                <c:pt idx="1142">
                  <c:v>0.1079</c:v>
                </c:pt>
                <c:pt idx="1143">
                  <c:v>0.1079</c:v>
                </c:pt>
                <c:pt idx="1144">
                  <c:v>0.1079</c:v>
                </c:pt>
                <c:pt idx="1145">
                  <c:v>0.1079</c:v>
                </c:pt>
                <c:pt idx="1146">
                  <c:v>0.1079</c:v>
                </c:pt>
                <c:pt idx="1147">
                  <c:v>0.1079</c:v>
                </c:pt>
                <c:pt idx="1148">
                  <c:v>0.1079</c:v>
                </c:pt>
                <c:pt idx="1149">
                  <c:v>0.1079</c:v>
                </c:pt>
                <c:pt idx="1150">
                  <c:v>0.1079</c:v>
                </c:pt>
                <c:pt idx="1151">
                  <c:v>0.1079</c:v>
                </c:pt>
                <c:pt idx="1152">
                  <c:v>0.1079</c:v>
                </c:pt>
                <c:pt idx="1153">
                  <c:v>0.10970000000000001</c:v>
                </c:pt>
                <c:pt idx="1154">
                  <c:v>0.10970000000000001</c:v>
                </c:pt>
                <c:pt idx="1155">
                  <c:v>0.10970000000000001</c:v>
                </c:pt>
                <c:pt idx="1156">
                  <c:v>0.10970000000000001</c:v>
                </c:pt>
                <c:pt idx="1157">
                  <c:v>0.10970000000000001</c:v>
                </c:pt>
                <c:pt idx="1158">
                  <c:v>0.10970000000000001</c:v>
                </c:pt>
                <c:pt idx="1159">
                  <c:v>0.10970000000000001</c:v>
                </c:pt>
                <c:pt idx="1160">
                  <c:v>0.10970000000000001</c:v>
                </c:pt>
                <c:pt idx="1161">
                  <c:v>0.10970000000000001</c:v>
                </c:pt>
                <c:pt idx="1162">
                  <c:v>0.10970000000000001</c:v>
                </c:pt>
                <c:pt idx="1163">
                  <c:v>0.10970000000000001</c:v>
                </c:pt>
                <c:pt idx="1164">
                  <c:v>0.10970000000000001</c:v>
                </c:pt>
                <c:pt idx="1165">
                  <c:v>0.10970000000000001</c:v>
                </c:pt>
                <c:pt idx="1166">
                  <c:v>0.10970000000000001</c:v>
                </c:pt>
                <c:pt idx="1167">
                  <c:v>0.10970000000000001</c:v>
                </c:pt>
                <c:pt idx="1168">
                  <c:v>0.10970000000000001</c:v>
                </c:pt>
                <c:pt idx="1169">
                  <c:v>0.10970000000000001</c:v>
                </c:pt>
                <c:pt idx="1170">
                  <c:v>0.10970000000000001</c:v>
                </c:pt>
                <c:pt idx="1171">
                  <c:v>0.10970000000000001</c:v>
                </c:pt>
                <c:pt idx="1172">
                  <c:v>0.10970000000000001</c:v>
                </c:pt>
                <c:pt idx="1173">
                  <c:v>0.10970000000000001</c:v>
                </c:pt>
                <c:pt idx="1174">
                  <c:v>0.10970000000000001</c:v>
                </c:pt>
                <c:pt idx="1175">
                  <c:v>0.10970000000000001</c:v>
                </c:pt>
                <c:pt idx="1176">
                  <c:v>0.1116</c:v>
                </c:pt>
                <c:pt idx="1177">
                  <c:v>0.1116</c:v>
                </c:pt>
                <c:pt idx="1178">
                  <c:v>0.1116</c:v>
                </c:pt>
                <c:pt idx="1179">
                  <c:v>0.1116</c:v>
                </c:pt>
                <c:pt idx="1180">
                  <c:v>0.1116</c:v>
                </c:pt>
                <c:pt idx="1181">
                  <c:v>0.1116</c:v>
                </c:pt>
                <c:pt idx="1182">
                  <c:v>0.1116</c:v>
                </c:pt>
                <c:pt idx="1183">
                  <c:v>0.1116</c:v>
                </c:pt>
                <c:pt idx="1184">
                  <c:v>0.1116</c:v>
                </c:pt>
                <c:pt idx="1185">
                  <c:v>0.1116</c:v>
                </c:pt>
                <c:pt idx="1186">
                  <c:v>0.1116</c:v>
                </c:pt>
                <c:pt idx="1187">
                  <c:v>0.1116</c:v>
                </c:pt>
                <c:pt idx="1188">
                  <c:v>0.1116</c:v>
                </c:pt>
                <c:pt idx="1189">
                  <c:v>0.1116</c:v>
                </c:pt>
                <c:pt idx="1190">
                  <c:v>0.1116</c:v>
                </c:pt>
                <c:pt idx="1191">
                  <c:v>0.1116</c:v>
                </c:pt>
                <c:pt idx="1192">
                  <c:v>0.1116</c:v>
                </c:pt>
                <c:pt idx="1193">
                  <c:v>0.1116</c:v>
                </c:pt>
                <c:pt idx="1194">
                  <c:v>0.1116</c:v>
                </c:pt>
                <c:pt idx="1195">
                  <c:v>0.1116</c:v>
                </c:pt>
                <c:pt idx="1196">
                  <c:v>0.1116</c:v>
                </c:pt>
                <c:pt idx="1197">
                  <c:v>0.1116</c:v>
                </c:pt>
                <c:pt idx="1198">
                  <c:v>0.1134</c:v>
                </c:pt>
                <c:pt idx="1199">
                  <c:v>0.1134</c:v>
                </c:pt>
                <c:pt idx="1200">
                  <c:v>0.1134</c:v>
                </c:pt>
                <c:pt idx="1201">
                  <c:v>0.1134</c:v>
                </c:pt>
                <c:pt idx="1202">
                  <c:v>0.1134</c:v>
                </c:pt>
                <c:pt idx="1203">
                  <c:v>0.1134</c:v>
                </c:pt>
                <c:pt idx="1204">
                  <c:v>0.1134</c:v>
                </c:pt>
                <c:pt idx="1205">
                  <c:v>0.1134</c:v>
                </c:pt>
                <c:pt idx="1206">
                  <c:v>0.1152</c:v>
                </c:pt>
                <c:pt idx="1207">
                  <c:v>0.1152</c:v>
                </c:pt>
                <c:pt idx="1208">
                  <c:v>0.1152</c:v>
                </c:pt>
                <c:pt idx="1209">
                  <c:v>0.1152</c:v>
                </c:pt>
                <c:pt idx="1210">
                  <c:v>0.1152</c:v>
                </c:pt>
                <c:pt idx="1211">
                  <c:v>0.1152</c:v>
                </c:pt>
                <c:pt idx="1212">
                  <c:v>0.1152</c:v>
                </c:pt>
                <c:pt idx="1213">
                  <c:v>0.1152</c:v>
                </c:pt>
                <c:pt idx="1214">
                  <c:v>0.1152</c:v>
                </c:pt>
                <c:pt idx="1215">
                  <c:v>0.1152</c:v>
                </c:pt>
                <c:pt idx="1216">
                  <c:v>0.1152</c:v>
                </c:pt>
                <c:pt idx="1217">
                  <c:v>0.1152</c:v>
                </c:pt>
                <c:pt idx="1218">
                  <c:v>0.1152</c:v>
                </c:pt>
                <c:pt idx="1219">
                  <c:v>0.1152</c:v>
                </c:pt>
                <c:pt idx="1220">
                  <c:v>0.1152</c:v>
                </c:pt>
                <c:pt idx="1221">
                  <c:v>0.1152</c:v>
                </c:pt>
                <c:pt idx="1222">
                  <c:v>0.1152</c:v>
                </c:pt>
                <c:pt idx="1223">
                  <c:v>0.1152</c:v>
                </c:pt>
                <c:pt idx="1224">
                  <c:v>0.1152</c:v>
                </c:pt>
                <c:pt idx="1225">
                  <c:v>0.1152</c:v>
                </c:pt>
                <c:pt idx="1226">
                  <c:v>0.1152</c:v>
                </c:pt>
                <c:pt idx="1227">
                  <c:v>0.1152</c:v>
                </c:pt>
                <c:pt idx="1228">
                  <c:v>0.1152</c:v>
                </c:pt>
                <c:pt idx="1229">
                  <c:v>0.1152</c:v>
                </c:pt>
                <c:pt idx="1230">
                  <c:v>0.1152</c:v>
                </c:pt>
                <c:pt idx="1231">
                  <c:v>0.1152</c:v>
                </c:pt>
                <c:pt idx="1232">
                  <c:v>0.1152</c:v>
                </c:pt>
                <c:pt idx="1233">
                  <c:v>0.1152</c:v>
                </c:pt>
                <c:pt idx="1234">
                  <c:v>0.1152</c:v>
                </c:pt>
                <c:pt idx="1235">
                  <c:v>0.1152</c:v>
                </c:pt>
                <c:pt idx="1236">
                  <c:v>0.11700000000000001</c:v>
                </c:pt>
                <c:pt idx="1237">
                  <c:v>0.11700000000000001</c:v>
                </c:pt>
                <c:pt idx="1238">
                  <c:v>0.11700000000000001</c:v>
                </c:pt>
                <c:pt idx="1239">
                  <c:v>0.11700000000000001</c:v>
                </c:pt>
                <c:pt idx="1240">
                  <c:v>0.11700000000000001</c:v>
                </c:pt>
                <c:pt idx="1241">
                  <c:v>0.11700000000000001</c:v>
                </c:pt>
                <c:pt idx="1242">
                  <c:v>0.11700000000000001</c:v>
                </c:pt>
                <c:pt idx="1243">
                  <c:v>0.11700000000000001</c:v>
                </c:pt>
                <c:pt idx="1244">
                  <c:v>0.11700000000000001</c:v>
                </c:pt>
                <c:pt idx="1245">
                  <c:v>0.11700000000000001</c:v>
                </c:pt>
                <c:pt idx="1246">
                  <c:v>0.11700000000000001</c:v>
                </c:pt>
                <c:pt idx="1247">
                  <c:v>0.11700000000000001</c:v>
                </c:pt>
                <c:pt idx="1248">
                  <c:v>0.11700000000000001</c:v>
                </c:pt>
                <c:pt idx="1249">
                  <c:v>0.11700000000000001</c:v>
                </c:pt>
                <c:pt idx="1250">
                  <c:v>0.11700000000000001</c:v>
                </c:pt>
                <c:pt idx="1251">
                  <c:v>0.11700000000000001</c:v>
                </c:pt>
                <c:pt idx="1252">
                  <c:v>0.11700000000000001</c:v>
                </c:pt>
                <c:pt idx="1253">
                  <c:v>0.11700000000000001</c:v>
                </c:pt>
                <c:pt idx="1254">
                  <c:v>0.11700000000000001</c:v>
                </c:pt>
                <c:pt idx="1255">
                  <c:v>0.11700000000000001</c:v>
                </c:pt>
                <c:pt idx="1256">
                  <c:v>0.11700000000000001</c:v>
                </c:pt>
                <c:pt idx="1257">
                  <c:v>0.11700000000000001</c:v>
                </c:pt>
                <c:pt idx="1258">
                  <c:v>0.11700000000000001</c:v>
                </c:pt>
                <c:pt idx="1259">
                  <c:v>0.11700000000000001</c:v>
                </c:pt>
                <c:pt idx="1260">
                  <c:v>0.11700000000000001</c:v>
                </c:pt>
                <c:pt idx="1261">
                  <c:v>0.11700000000000001</c:v>
                </c:pt>
                <c:pt idx="1262">
                  <c:v>0.11700000000000001</c:v>
                </c:pt>
                <c:pt idx="1263">
                  <c:v>0.11700000000000001</c:v>
                </c:pt>
                <c:pt idx="1264">
                  <c:v>0.11700000000000001</c:v>
                </c:pt>
                <c:pt idx="1265">
                  <c:v>0.11700000000000001</c:v>
                </c:pt>
                <c:pt idx="1266">
                  <c:v>0.11700000000000001</c:v>
                </c:pt>
                <c:pt idx="1267">
                  <c:v>0.11700000000000001</c:v>
                </c:pt>
                <c:pt idx="1268">
                  <c:v>0.11700000000000001</c:v>
                </c:pt>
                <c:pt idx="1269">
                  <c:v>0.11700000000000001</c:v>
                </c:pt>
                <c:pt idx="1270">
                  <c:v>0.11700000000000001</c:v>
                </c:pt>
                <c:pt idx="1271">
                  <c:v>0.11700000000000001</c:v>
                </c:pt>
                <c:pt idx="1272">
                  <c:v>0.11700000000000001</c:v>
                </c:pt>
                <c:pt idx="1273">
                  <c:v>0.11700000000000001</c:v>
                </c:pt>
                <c:pt idx="1274">
                  <c:v>0.11700000000000001</c:v>
                </c:pt>
                <c:pt idx="1275">
                  <c:v>0.11700000000000001</c:v>
                </c:pt>
                <c:pt idx="1276">
                  <c:v>0.11700000000000001</c:v>
                </c:pt>
                <c:pt idx="1277">
                  <c:v>0.11700000000000001</c:v>
                </c:pt>
                <c:pt idx="1278">
                  <c:v>0.11700000000000001</c:v>
                </c:pt>
                <c:pt idx="1279">
                  <c:v>0.11700000000000001</c:v>
                </c:pt>
                <c:pt idx="1280">
                  <c:v>0.11700000000000001</c:v>
                </c:pt>
                <c:pt idx="1281">
                  <c:v>0.11700000000000001</c:v>
                </c:pt>
                <c:pt idx="1282">
                  <c:v>0.11700000000000001</c:v>
                </c:pt>
                <c:pt idx="1283">
                  <c:v>0.11700000000000001</c:v>
                </c:pt>
                <c:pt idx="1284">
                  <c:v>0.11700000000000001</c:v>
                </c:pt>
                <c:pt idx="1285">
                  <c:v>0.11700000000000001</c:v>
                </c:pt>
                <c:pt idx="1286">
                  <c:v>0.11890000000000001</c:v>
                </c:pt>
                <c:pt idx="1287">
                  <c:v>0.11890000000000001</c:v>
                </c:pt>
                <c:pt idx="1288">
                  <c:v>0.11890000000000001</c:v>
                </c:pt>
                <c:pt idx="1289">
                  <c:v>0.11890000000000001</c:v>
                </c:pt>
                <c:pt idx="1290">
                  <c:v>0.11890000000000001</c:v>
                </c:pt>
                <c:pt idx="1291">
                  <c:v>0.1207</c:v>
                </c:pt>
                <c:pt idx="1292">
                  <c:v>0.1207</c:v>
                </c:pt>
                <c:pt idx="1293">
                  <c:v>0.1207</c:v>
                </c:pt>
                <c:pt idx="1294">
                  <c:v>0.1207</c:v>
                </c:pt>
                <c:pt idx="1295">
                  <c:v>0.1207</c:v>
                </c:pt>
                <c:pt idx="1296">
                  <c:v>0.1207</c:v>
                </c:pt>
                <c:pt idx="1297">
                  <c:v>0.1207</c:v>
                </c:pt>
                <c:pt idx="1298">
                  <c:v>0.1207</c:v>
                </c:pt>
                <c:pt idx="1299">
                  <c:v>0.1226</c:v>
                </c:pt>
                <c:pt idx="1300">
                  <c:v>0.1226</c:v>
                </c:pt>
                <c:pt idx="1301">
                  <c:v>0.1226</c:v>
                </c:pt>
                <c:pt idx="1302">
                  <c:v>0.1226</c:v>
                </c:pt>
                <c:pt idx="1303">
                  <c:v>0.1226</c:v>
                </c:pt>
                <c:pt idx="1304">
                  <c:v>0.1226</c:v>
                </c:pt>
                <c:pt idx="1305">
                  <c:v>0.1226</c:v>
                </c:pt>
                <c:pt idx="1306">
                  <c:v>0.1226</c:v>
                </c:pt>
                <c:pt idx="1307">
                  <c:v>0.1244</c:v>
                </c:pt>
                <c:pt idx="1308">
                  <c:v>0.1244</c:v>
                </c:pt>
                <c:pt idx="1309">
                  <c:v>0.1244</c:v>
                </c:pt>
                <c:pt idx="1310">
                  <c:v>0.1244</c:v>
                </c:pt>
                <c:pt idx="1311">
                  <c:v>0.1244</c:v>
                </c:pt>
                <c:pt idx="1312">
                  <c:v>0.1244</c:v>
                </c:pt>
                <c:pt idx="1313">
                  <c:v>0.1244</c:v>
                </c:pt>
                <c:pt idx="1314">
                  <c:v>0.1244</c:v>
                </c:pt>
                <c:pt idx="1315">
                  <c:v>0.1244</c:v>
                </c:pt>
                <c:pt idx="1316">
                  <c:v>0.1244</c:v>
                </c:pt>
                <c:pt idx="1317">
                  <c:v>0.1244</c:v>
                </c:pt>
                <c:pt idx="1318">
                  <c:v>0.1244</c:v>
                </c:pt>
                <c:pt idx="1319">
                  <c:v>0.1244</c:v>
                </c:pt>
                <c:pt idx="1320">
                  <c:v>0.1244</c:v>
                </c:pt>
                <c:pt idx="1321">
                  <c:v>0.1244</c:v>
                </c:pt>
                <c:pt idx="1322">
                  <c:v>0.1244</c:v>
                </c:pt>
                <c:pt idx="1323">
                  <c:v>0.1244</c:v>
                </c:pt>
                <c:pt idx="1324">
                  <c:v>0.1244</c:v>
                </c:pt>
                <c:pt idx="1325">
                  <c:v>0.1244</c:v>
                </c:pt>
                <c:pt idx="1326">
                  <c:v>0.1244</c:v>
                </c:pt>
                <c:pt idx="1327">
                  <c:v>0.1244</c:v>
                </c:pt>
                <c:pt idx="1328">
                  <c:v>0.1244</c:v>
                </c:pt>
                <c:pt idx="1329">
                  <c:v>0.1244</c:v>
                </c:pt>
                <c:pt idx="1330">
                  <c:v>0.12620000000000001</c:v>
                </c:pt>
                <c:pt idx="1331">
                  <c:v>0.12620000000000001</c:v>
                </c:pt>
                <c:pt idx="1332">
                  <c:v>0.12620000000000001</c:v>
                </c:pt>
                <c:pt idx="1333">
                  <c:v>0.12620000000000001</c:v>
                </c:pt>
                <c:pt idx="1334">
                  <c:v>0.12620000000000001</c:v>
                </c:pt>
                <c:pt idx="1335">
                  <c:v>0.12620000000000001</c:v>
                </c:pt>
                <c:pt idx="1336">
                  <c:v>0.12620000000000001</c:v>
                </c:pt>
                <c:pt idx="1337">
                  <c:v>0.12620000000000001</c:v>
                </c:pt>
                <c:pt idx="1338">
                  <c:v>0.12620000000000001</c:v>
                </c:pt>
                <c:pt idx="1339">
                  <c:v>0.12620000000000001</c:v>
                </c:pt>
                <c:pt idx="1340">
                  <c:v>0.12620000000000001</c:v>
                </c:pt>
                <c:pt idx="1341">
                  <c:v>0.12620000000000001</c:v>
                </c:pt>
                <c:pt idx="1342">
                  <c:v>0.12620000000000001</c:v>
                </c:pt>
                <c:pt idx="1343">
                  <c:v>0.12620000000000001</c:v>
                </c:pt>
                <c:pt idx="1344">
                  <c:v>0.12620000000000001</c:v>
                </c:pt>
                <c:pt idx="1345">
                  <c:v>0.12809999999999999</c:v>
                </c:pt>
                <c:pt idx="1346">
                  <c:v>0.12809999999999999</c:v>
                </c:pt>
                <c:pt idx="1347">
                  <c:v>0.12809999999999999</c:v>
                </c:pt>
                <c:pt idx="1348">
                  <c:v>0.12809999999999999</c:v>
                </c:pt>
                <c:pt idx="1349">
                  <c:v>0.12809999999999999</c:v>
                </c:pt>
                <c:pt idx="1350">
                  <c:v>0.12809999999999999</c:v>
                </c:pt>
                <c:pt idx="1351">
                  <c:v>0.12809999999999999</c:v>
                </c:pt>
                <c:pt idx="1352">
                  <c:v>0.12809999999999999</c:v>
                </c:pt>
                <c:pt idx="1353">
                  <c:v>0.12809999999999999</c:v>
                </c:pt>
                <c:pt idx="1354">
                  <c:v>0.12809999999999999</c:v>
                </c:pt>
                <c:pt idx="1355">
                  <c:v>0.12809999999999999</c:v>
                </c:pt>
                <c:pt idx="1356">
                  <c:v>0.12809999999999999</c:v>
                </c:pt>
                <c:pt idx="1357">
                  <c:v>0.12809999999999999</c:v>
                </c:pt>
                <c:pt idx="1358">
                  <c:v>0.12809999999999999</c:v>
                </c:pt>
                <c:pt idx="1359">
                  <c:v>0.12809999999999999</c:v>
                </c:pt>
                <c:pt idx="1360">
                  <c:v>0.12809999999999999</c:v>
                </c:pt>
                <c:pt idx="1361">
                  <c:v>0.12809999999999999</c:v>
                </c:pt>
                <c:pt idx="1362">
                  <c:v>0.12809999999999999</c:v>
                </c:pt>
                <c:pt idx="1363">
                  <c:v>0.12809999999999999</c:v>
                </c:pt>
                <c:pt idx="1364">
                  <c:v>0.12809999999999999</c:v>
                </c:pt>
                <c:pt idx="1365">
                  <c:v>0.12809999999999999</c:v>
                </c:pt>
                <c:pt idx="1366">
                  <c:v>0.12989999999999999</c:v>
                </c:pt>
                <c:pt idx="1367">
                  <c:v>0.12989999999999999</c:v>
                </c:pt>
                <c:pt idx="1368">
                  <c:v>0.12989999999999999</c:v>
                </c:pt>
                <c:pt idx="1369">
                  <c:v>0.12989999999999999</c:v>
                </c:pt>
                <c:pt idx="1370">
                  <c:v>0.12989999999999999</c:v>
                </c:pt>
                <c:pt idx="1371">
                  <c:v>0.12989999999999999</c:v>
                </c:pt>
                <c:pt idx="1372">
                  <c:v>0.12989999999999999</c:v>
                </c:pt>
                <c:pt idx="1373">
                  <c:v>0.12989999999999999</c:v>
                </c:pt>
                <c:pt idx="1374">
                  <c:v>0.12989999999999999</c:v>
                </c:pt>
                <c:pt idx="1375">
                  <c:v>0.12989999999999999</c:v>
                </c:pt>
                <c:pt idx="1376">
                  <c:v>0.12989999999999999</c:v>
                </c:pt>
                <c:pt idx="1377">
                  <c:v>0.12989999999999999</c:v>
                </c:pt>
                <c:pt idx="1378">
                  <c:v>0.12989999999999999</c:v>
                </c:pt>
                <c:pt idx="1379">
                  <c:v>0.12989999999999999</c:v>
                </c:pt>
                <c:pt idx="1380">
                  <c:v>0.12989999999999999</c:v>
                </c:pt>
                <c:pt idx="1381">
                  <c:v>0.12989999999999999</c:v>
                </c:pt>
                <c:pt idx="1382">
                  <c:v>0.12989999999999999</c:v>
                </c:pt>
                <c:pt idx="1383">
                  <c:v>0.12989999999999999</c:v>
                </c:pt>
                <c:pt idx="1384">
                  <c:v>0.12989999999999999</c:v>
                </c:pt>
                <c:pt idx="1385">
                  <c:v>0.12989999999999999</c:v>
                </c:pt>
                <c:pt idx="1386">
                  <c:v>0.12989999999999999</c:v>
                </c:pt>
                <c:pt idx="1387">
                  <c:v>0.12989999999999999</c:v>
                </c:pt>
                <c:pt idx="1388">
                  <c:v>0.12989999999999999</c:v>
                </c:pt>
                <c:pt idx="1389">
                  <c:v>0.12989999999999999</c:v>
                </c:pt>
                <c:pt idx="1390">
                  <c:v>0.12989999999999999</c:v>
                </c:pt>
                <c:pt idx="1391">
                  <c:v>0.12989999999999999</c:v>
                </c:pt>
                <c:pt idx="1392">
                  <c:v>0.12989999999999999</c:v>
                </c:pt>
                <c:pt idx="1393">
                  <c:v>0.12989999999999999</c:v>
                </c:pt>
                <c:pt idx="1394">
                  <c:v>0.12989999999999999</c:v>
                </c:pt>
                <c:pt idx="1395">
                  <c:v>0.12989999999999999</c:v>
                </c:pt>
                <c:pt idx="1396">
                  <c:v>0.12989999999999999</c:v>
                </c:pt>
                <c:pt idx="1397">
                  <c:v>0.12989999999999999</c:v>
                </c:pt>
                <c:pt idx="1398">
                  <c:v>0.13170000000000001</c:v>
                </c:pt>
                <c:pt idx="1399">
                  <c:v>0.13170000000000001</c:v>
                </c:pt>
                <c:pt idx="1400">
                  <c:v>0.13170000000000001</c:v>
                </c:pt>
                <c:pt idx="1401">
                  <c:v>0.13170000000000001</c:v>
                </c:pt>
                <c:pt idx="1402">
                  <c:v>0.13170000000000001</c:v>
                </c:pt>
                <c:pt idx="1403">
                  <c:v>0.13170000000000001</c:v>
                </c:pt>
                <c:pt idx="1404">
                  <c:v>0.13170000000000001</c:v>
                </c:pt>
                <c:pt idx="1405">
                  <c:v>0.13170000000000001</c:v>
                </c:pt>
                <c:pt idx="1406">
                  <c:v>0.13170000000000001</c:v>
                </c:pt>
                <c:pt idx="1407">
                  <c:v>0.13170000000000001</c:v>
                </c:pt>
                <c:pt idx="1408">
                  <c:v>0.13170000000000001</c:v>
                </c:pt>
                <c:pt idx="1409">
                  <c:v>0.13170000000000001</c:v>
                </c:pt>
                <c:pt idx="1410">
                  <c:v>0.13170000000000001</c:v>
                </c:pt>
                <c:pt idx="1411">
                  <c:v>0.13170000000000001</c:v>
                </c:pt>
                <c:pt idx="1412">
                  <c:v>0.13170000000000001</c:v>
                </c:pt>
                <c:pt idx="1413">
                  <c:v>0.13170000000000001</c:v>
                </c:pt>
                <c:pt idx="1414">
                  <c:v>0.13170000000000001</c:v>
                </c:pt>
                <c:pt idx="1415">
                  <c:v>0.13170000000000001</c:v>
                </c:pt>
                <c:pt idx="1416">
                  <c:v>0.13170000000000001</c:v>
                </c:pt>
                <c:pt idx="1417">
                  <c:v>0.13170000000000001</c:v>
                </c:pt>
                <c:pt idx="1418">
                  <c:v>0.13170000000000001</c:v>
                </c:pt>
                <c:pt idx="1419">
                  <c:v>0.13170000000000001</c:v>
                </c:pt>
                <c:pt idx="1420">
                  <c:v>0.13170000000000001</c:v>
                </c:pt>
                <c:pt idx="1421">
                  <c:v>0.13170000000000001</c:v>
                </c:pt>
                <c:pt idx="1422">
                  <c:v>0.13170000000000001</c:v>
                </c:pt>
                <c:pt idx="1423">
                  <c:v>0.13170000000000001</c:v>
                </c:pt>
                <c:pt idx="1424">
                  <c:v>0.13170000000000001</c:v>
                </c:pt>
                <c:pt idx="1425">
                  <c:v>0.13170000000000001</c:v>
                </c:pt>
                <c:pt idx="1426">
                  <c:v>0.13170000000000001</c:v>
                </c:pt>
                <c:pt idx="1427">
                  <c:v>0.13170000000000001</c:v>
                </c:pt>
                <c:pt idx="1428">
                  <c:v>0.13170000000000001</c:v>
                </c:pt>
                <c:pt idx="1429">
                  <c:v>0.13170000000000001</c:v>
                </c:pt>
                <c:pt idx="1430">
                  <c:v>0.13170000000000001</c:v>
                </c:pt>
                <c:pt idx="1431">
                  <c:v>0.13170000000000001</c:v>
                </c:pt>
                <c:pt idx="1432">
                  <c:v>0.13170000000000001</c:v>
                </c:pt>
                <c:pt idx="1433">
                  <c:v>0.13170000000000001</c:v>
                </c:pt>
                <c:pt idx="1434">
                  <c:v>0.13170000000000001</c:v>
                </c:pt>
                <c:pt idx="1435">
                  <c:v>0.13170000000000001</c:v>
                </c:pt>
                <c:pt idx="1436">
                  <c:v>0.13170000000000001</c:v>
                </c:pt>
                <c:pt idx="1437">
                  <c:v>0.13170000000000001</c:v>
                </c:pt>
                <c:pt idx="1438">
                  <c:v>0.13170000000000001</c:v>
                </c:pt>
                <c:pt idx="1439">
                  <c:v>0.13170000000000001</c:v>
                </c:pt>
                <c:pt idx="1440">
                  <c:v>0.13170000000000001</c:v>
                </c:pt>
                <c:pt idx="1441">
                  <c:v>0.13170000000000001</c:v>
                </c:pt>
                <c:pt idx="1442">
                  <c:v>0.13170000000000001</c:v>
                </c:pt>
                <c:pt idx="1443">
                  <c:v>0.13170000000000001</c:v>
                </c:pt>
                <c:pt idx="1444">
                  <c:v>0.13170000000000001</c:v>
                </c:pt>
                <c:pt idx="1445">
                  <c:v>0.13170000000000001</c:v>
                </c:pt>
                <c:pt idx="1446">
                  <c:v>0.13170000000000001</c:v>
                </c:pt>
                <c:pt idx="1447">
                  <c:v>0.13170000000000001</c:v>
                </c:pt>
                <c:pt idx="1448">
                  <c:v>0.13170000000000001</c:v>
                </c:pt>
                <c:pt idx="1449">
                  <c:v>0.13170000000000001</c:v>
                </c:pt>
                <c:pt idx="1450">
                  <c:v>0.1336</c:v>
                </c:pt>
                <c:pt idx="1451">
                  <c:v>0.1336</c:v>
                </c:pt>
                <c:pt idx="1452">
                  <c:v>0.1336</c:v>
                </c:pt>
                <c:pt idx="1453">
                  <c:v>0.1336</c:v>
                </c:pt>
                <c:pt idx="1454">
                  <c:v>0.1336</c:v>
                </c:pt>
                <c:pt idx="1455">
                  <c:v>0.1336</c:v>
                </c:pt>
                <c:pt idx="1456">
                  <c:v>0.1336</c:v>
                </c:pt>
                <c:pt idx="1457">
                  <c:v>0.13539999999999999</c:v>
                </c:pt>
                <c:pt idx="1458">
                  <c:v>0.13539999999999999</c:v>
                </c:pt>
                <c:pt idx="1459">
                  <c:v>0.13539999999999999</c:v>
                </c:pt>
                <c:pt idx="1460">
                  <c:v>0.13539999999999999</c:v>
                </c:pt>
                <c:pt idx="1461">
                  <c:v>0.13539999999999999</c:v>
                </c:pt>
                <c:pt idx="1462">
                  <c:v>0.13539999999999999</c:v>
                </c:pt>
                <c:pt idx="1463">
                  <c:v>0.13539999999999999</c:v>
                </c:pt>
                <c:pt idx="1464">
                  <c:v>0.13539999999999999</c:v>
                </c:pt>
                <c:pt idx="1465">
                  <c:v>0.13539999999999999</c:v>
                </c:pt>
                <c:pt idx="1466">
                  <c:v>0.13539999999999999</c:v>
                </c:pt>
                <c:pt idx="1467">
                  <c:v>0.13539999999999999</c:v>
                </c:pt>
                <c:pt idx="1468">
                  <c:v>0.13539999999999999</c:v>
                </c:pt>
                <c:pt idx="1469">
                  <c:v>0.13539999999999999</c:v>
                </c:pt>
                <c:pt idx="1470">
                  <c:v>0.13539999999999999</c:v>
                </c:pt>
                <c:pt idx="1471">
                  <c:v>0.13539999999999999</c:v>
                </c:pt>
                <c:pt idx="1472">
                  <c:v>0.13539999999999999</c:v>
                </c:pt>
                <c:pt idx="1473">
                  <c:v>0.13539999999999999</c:v>
                </c:pt>
                <c:pt idx="1474">
                  <c:v>0.13539999999999999</c:v>
                </c:pt>
                <c:pt idx="1475">
                  <c:v>0.13539999999999999</c:v>
                </c:pt>
                <c:pt idx="1476">
                  <c:v>0.13539999999999999</c:v>
                </c:pt>
                <c:pt idx="1477">
                  <c:v>0.13539999999999999</c:v>
                </c:pt>
                <c:pt idx="1478">
                  <c:v>0.13539999999999999</c:v>
                </c:pt>
                <c:pt idx="1479">
                  <c:v>0.13539999999999999</c:v>
                </c:pt>
                <c:pt idx="1480">
                  <c:v>0.13730000000000001</c:v>
                </c:pt>
                <c:pt idx="1481">
                  <c:v>0.13730000000000001</c:v>
                </c:pt>
                <c:pt idx="1482">
                  <c:v>0.13730000000000001</c:v>
                </c:pt>
                <c:pt idx="1483">
                  <c:v>0.13730000000000001</c:v>
                </c:pt>
                <c:pt idx="1484">
                  <c:v>0.13730000000000001</c:v>
                </c:pt>
                <c:pt idx="1485">
                  <c:v>0.13730000000000001</c:v>
                </c:pt>
                <c:pt idx="1486">
                  <c:v>0.13730000000000001</c:v>
                </c:pt>
                <c:pt idx="1487">
                  <c:v>0.13730000000000001</c:v>
                </c:pt>
                <c:pt idx="1488">
                  <c:v>0.13730000000000001</c:v>
                </c:pt>
                <c:pt idx="1489">
                  <c:v>0.13730000000000001</c:v>
                </c:pt>
                <c:pt idx="1490">
                  <c:v>0.13730000000000001</c:v>
                </c:pt>
                <c:pt idx="1491">
                  <c:v>0.13730000000000001</c:v>
                </c:pt>
                <c:pt idx="1492">
                  <c:v>0.13730000000000001</c:v>
                </c:pt>
                <c:pt idx="1493">
                  <c:v>0.13730000000000001</c:v>
                </c:pt>
                <c:pt idx="1494">
                  <c:v>0.13730000000000001</c:v>
                </c:pt>
                <c:pt idx="1495">
                  <c:v>0.13730000000000001</c:v>
                </c:pt>
                <c:pt idx="1496">
                  <c:v>0.13730000000000001</c:v>
                </c:pt>
                <c:pt idx="1497">
                  <c:v>0.13730000000000001</c:v>
                </c:pt>
                <c:pt idx="1498">
                  <c:v>0.13730000000000001</c:v>
                </c:pt>
                <c:pt idx="1499">
                  <c:v>0.13730000000000001</c:v>
                </c:pt>
                <c:pt idx="1500">
                  <c:v>0.13730000000000001</c:v>
                </c:pt>
                <c:pt idx="1501">
                  <c:v>0.13730000000000001</c:v>
                </c:pt>
                <c:pt idx="1502">
                  <c:v>0.13730000000000001</c:v>
                </c:pt>
                <c:pt idx="1503">
                  <c:v>0.13730000000000001</c:v>
                </c:pt>
                <c:pt idx="1504">
                  <c:v>0.13730000000000001</c:v>
                </c:pt>
                <c:pt idx="1505">
                  <c:v>0.13730000000000001</c:v>
                </c:pt>
                <c:pt idx="1506">
                  <c:v>0.13730000000000001</c:v>
                </c:pt>
                <c:pt idx="1507">
                  <c:v>0.13730000000000001</c:v>
                </c:pt>
                <c:pt idx="1508">
                  <c:v>0.13730000000000001</c:v>
                </c:pt>
                <c:pt idx="1509">
                  <c:v>0.13730000000000001</c:v>
                </c:pt>
                <c:pt idx="1510">
                  <c:v>0.13730000000000001</c:v>
                </c:pt>
                <c:pt idx="1511">
                  <c:v>0.13730000000000001</c:v>
                </c:pt>
                <c:pt idx="1512">
                  <c:v>0.13730000000000001</c:v>
                </c:pt>
                <c:pt idx="1513">
                  <c:v>0.13730000000000001</c:v>
                </c:pt>
                <c:pt idx="1514">
                  <c:v>0.13730000000000001</c:v>
                </c:pt>
                <c:pt idx="1515">
                  <c:v>0.13730000000000001</c:v>
                </c:pt>
                <c:pt idx="1516">
                  <c:v>0.13730000000000001</c:v>
                </c:pt>
                <c:pt idx="1517">
                  <c:v>0.13730000000000001</c:v>
                </c:pt>
                <c:pt idx="1518">
                  <c:v>0.13730000000000001</c:v>
                </c:pt>
                <c:pt idx="1519">
                  <c:v>0.13730000000000001</c:v>
                </c:pt>
                <c:pt idx="1520">
                  <c:v>0.13730000000000001</c:v>
                </c:pt>
                <c:pt idx="1521">
                  <c:v>0.13730000000000001</c:v>
                </c:pt>
                <c:pt idx="1522">
                  <c:v>0.13730000000000001</c:v>
                </c:pt>
                <c:pt idx="1523">
                  <c:v>0.13730000000000001</c:v>
                </c:pt>
                <c:pt idx="1524">
                  <c:v>0.13730000000000001</c:v>
                </c:pt>
                <c:pt idx="1525">
                  <c:v>0.13730000000000001</c:v>
                </c:pt>
                <c:pt idx="1526">
                  <c:v>0.13730000000000001</c:v>
                </c:pt>
                <c:pt idx="1527">
                  <c:v>0.13730000000000001</c:v>
                </c:pt>
                <c:pt idx="1528">
                  <c:v>0.13730000000000001</c:v>
                </c:pt>
                <c:pt idx="1529">
                  <c:v>0.13730000000000001</c:v>
                </c:pt>
                <c:pt idx="1530">
                  <c:v>0.13730000000000001</c:v>
                </c:pt>
                <c:pt idx="1531">
                  <c:v>0.13730000000000001</c:v>
                </c:pt>
                <c:pt idx="1532">
                  <c:v>0.13730000000000001</c:v>
                </c:pt>
                <c:pt idx="1533">
                  <c:v>0.13730000000000001</c:v>
                </c:pt>
                <c:pt idx="1534">
                  <c:v>0.13730000000000001</c:v>
                </c:pt>
                <c:pt idx="1535">
                  <c:v>0.13730000000000001</c:v>
                </c:pt>
                <c:pt idx="1536">
                  <c:v>0.13730000000000001</c:v>
                </c:pt>
                <c:pt idx="1537">
                  <c:v>0.13730000000000001</c:v>
                </c:pt>
                <c:pt idx="1538">
                  <c:v>0.13730000000000001</c:v>
                </c:pt>
                <c:pt idx="1539">
                  <c:v>0.13730000000000001</c:v>
                </c:pt>
                <c:pt idx="1540">
                  <c:v>0.13730000000000001</c:v>
                </c:pt>
                <c:pt idx="1541">
                  <c:v>0.13730000000000001</c:v>
                </c:pt>
                <c:pt idx="1542">
                  <c:v>0.13730000000000001</c:v>
                </c:pt>
                <c:pt idx="1543">
                  <c:v>0.13919999999999999</c:v>
                </c:pt>
                <c:pt idx="1544">
                  <c:v>0.13919999999999999</c:v>
                </c:pt>
                <c:pt idx="1545">
                  <c:v>0.13919999999999999</c:v>
                </c:pt>
                <c:pt idx="1546">
                  <c:v>0.13919999999999999</c:v>
                </c:pt>
                <c:pt idx="1547">
                  <c:v>0.13919999999999999</c:v>
                </c:pt>
                <c:pt idx="1548">
                  <c:v>0.13919999999999999</c:v>
                </c:pt>
                <c:pt idx="1549">
                  <c:v>0.13919999999999999</c:v>
                </c:pt>
                <c:pt idx="1550">
                  <c:v>0.13919999999999999</c:v>
                </c:pt>
                <c:pt idx="1551">
                  <c:v>0.13919999999999999</c:v>
                </c:pt>
                <c:pt idx="1552">
                  <c:v>0.13919999999999999</c:v>
                </c:pt>
                <c:pt idx="1553">
                  <c:v>0.13919999999999999</c:v>
                </c:pt>
                <c:pt idx="1554">
                  <c:v>0.13919999999999999</c:v>
                </c:pt>
                <c:pt idx="1555">
                  <c:v>0.13919999999999999</c:v>
                </c:pt>
                <c:pt idx="1556">
                  <c:v>0.13919999999999999</c:v>
                </c:pt>
                <c:pt idx="1557">
                  <c:v>0.13919999999999999</c:v>
                </c:pt>
                <c:pt idx="1558">
                  <c:v>0.13919999999999999</c:v>
                </c:pt>
                <c:pt idx="1559">
                  <c:v>0.13919999999999999</c:v>
                </c:pt>
                <c:pt idx="1560">
                  <c:v>0.13919999999999999</c:v>
                </c:pt>
                <c:pt idx="1561">
                  <c:v>0.13919999999999999</c:v>
                </c:pt>
                <c:pt idx="1562">
                  <c:v>0.13919999999999999</c:v>
                </c:pt>
                <c:pt idx="1563">
                  <c:v>0.13919999999999999</c:v>
                </c:pt>
                <c:pt idx="1564">
                  <c:v>0.13919999999999999</c:v>
                </c:pt>
                <c:pt idx="1565">
                  <c:v>0.13919999999999999</c:v>
                </c:pt>
                <c:pt idx="1566">
                  <c:v>0.13919999999999999</c:v>
                </c:pt>
                <c:pt idx="1567">
                  <c:v>0.13919999999999999</c:v>
                </c:pt>
                <c:pt idx="1568">
                  <c:v>0.13919999999999999</c:v>
                </c:pt>
                <c:pt idx="1569">
                  <c:v>0.13919999999999999</c:v>
                </c:pt>
                <c:pt idx="1570">
                  <c:v>0.13919999999999999</c:v>
                </c:pt>
                <c:pt idx="1571">
                  <c:v>0.13919999999999999</c:v>
                </c:pt>
                <c:pt idx="1572">
                  <c:v>0.14099999999999999</c:v>
                </c:pt>
                <c:pt idx="1573">
                  <c:v>0.14099999999999999</c:v>
                </c:pt>
                <c:pt idx="1574">
                  <c:v>0.14099999999999999</c:v>
                </c:pt>
                <c:pt idx="1575">
                  <c:v>0.14099999999999999</c:v>
                </c:pt>
                <c:pt idx="1576">
                  <c:v>0.14099999999999999</c:v>
                </c:pt>
                <c:pt idx="1577">
                  <c:v>0.14099999999999999</c:v>
                </c:pt>
                <c:pt idx="1578">
                  <c:v>0.14099999999999999</c:v>
                </c:pt>
                <c:pt idx="1579">
                  <c:v>0.14099999999999999</c:v>
                </c:pt>
                <c:pt idx="1580">
                  <c:v>0.14099999999999999</c:v>
                </c:pt>
                <c:pt idx="1581">
                  <c:v>0.14099999999999999</c:v>
                </c:pt>
                <c:pt idx="1582">
                  <c:v>0.14099999999999999</c:v>
                </c:pt>
                <c:pt idx="1583">
                  <c:v>0.14099999999999999</c:v>
                </c:pt>
                <c:pt idx="1584">
                  <c:v>0.14099999999999999</c:v>
                </c:pt>
                <c:pt idx="1585">
                  <c:v>0.14099999999999999</c:v>
                </c:pt>
                <c:pt idx="1586">
                  <c:v>0.14099999999999999</c:v>
                </c:pt>
                <c:pt idx="1587">
                  <c:v>0.14099999999999999</c:v>
                </c:pt>
                <c:pt idx="1588">
                  <c:v>0.14099999999999999</c:v>
                </c:pt>
                <c:pt idx="1589">
                  <c:v>0.14099999999999999</c:v>
                </c:pt>
                <c:pt idx="1590">
                  <c:v>0.14099999999999999</c:v>
                </c:pt>
                <c:pt idx="1591">
                  <c:v>0.14099999999999999</c:v>
                </c:pt>
                <c:pt idx="1592">
                  <c:v>0.14099999999999999</c:v>
                </c:pt>
                <c:pt idx="1593">
                  <c:v>0.14099999999999999</c:v>
                </c:pt>
                <c:pt idx="1594">
                  <c:v>0.14099999999999999</c:v>
                </c:pt>
                <c:pt idx="1595">
                  <c:v>0.14099999999999999</c:v>
                </c:pt>
                <c:pt idx="1596">
                  <c:v>0.14099999999999999</c:v>
                </c:pt>
                <c:pt idx="1597">
                  <c:v>0.14099999999999999</c:v>
                </c:pt>
                <c:pt idx="1598">
                  <c:v>0.14099999999999999</c:v>
                </c:pt>
                <c:pt idx="1599">
                  <c:v>0.14099999999999999</c:v>
                </c:pt>
                <c:pt idx="1600">
                  <c:v>0.14099999999999999</c:v>
                </c:pt>
                <c:pt idx="1601">
                  <c:v>0.14099999999999999</c:v>
                </c:pt>
                <c:pt idx="1602">
                  <c:v>0.1429</c:v>
                </c:pt>
                <c:pt idx="1603">
                  <c:v>0.1429</c:v>
                </c:pt>
                <c:pt idx="1604">
                  <c:v>0.1429</c:v>
                </c:pt>
                <c:pt idx="1605">
                  <c:v>0.1429</c:v>
                </c:pt>
                <c:pt idx="1606">
                  <c:v>0.1429</c:v>
                </c:pt>
                <c:pt idx="1607">
                  <c:v>0.1429</c:v>
                </c:pt>
                <c:pt idx="1608">
                  <c:v>0.1429</c:v>
                </c:pt>
                <c:pt idx="1609">
                  <c:v>0.1429</c:v>
                </c:pt>
                <c:pt idx="1610">
                  <c:v>0.1429</c:v>
                </c:pt>
                <c:pt idx="1611">
                  <c:v>0.1429</c:v>
                </c:pt>
                <c:pt idx="1612">
                  <c:v>0.1429</c:v>
                </c:pt>
                <c:pt idx="1613">
                  <c:v>0.1429</c:v>
                </c:pt>
                <c:pt idx="1614">
                  <c:v>0.1429</c:v>
                </c:pt>
                <c:pt idx="1615">
                  <c:v>0.1429</c:v>
                </c:pt>
                <c:pt idx="1616">
                  <c:v>0.1429</c:v>
                </c:pt>
                <c:pt idx="1617">
                  <c:v>0.1429</c:v>
                </c:pt>
                <c:pt idx="1618">
                  <c:v>0.1429</c:v>
                </c:pt>
                <c:pt idx="1619">
                  <c:v>0.1429</c:v>
                </c:pt>
                <c:pt idx="1620">
                  <c:v>0.1429</c:v>
                </c:pt>
                <c:pt idx="1621">
                  <c:v>0.1429</c:v>
                </c:pt>
                <c:pt idx="1622">
                  <c:v>0.1429</c:v>
                </c:pt>
                <c:pt idx="1623">
                  <c:v>0.1429</c:v>
                </c:pt>
                <c:pt idx="1624">
                  <c:v>0.1429</c:v>
                </c:pt>
                <c:pt idx="1625">
                  <c:v>0.1429</c:v>
                </c:pt>
                <c:pt idx="1626">
                  <c:v>0.1429</c:v>
                </c:pt>
                <c:pt idx="1627">
                  <c:v>0.1429</c:v>
                </c:pt>
                <c:pt idx="1628">
                  <c:v>0.1429</c:v>
                </c:pt>
                <c:pt idx="1629">
                  <c:v>0.1429</c:v>
                </c:pt>
                <c:pt idx="1630">
                  <c:v>0.1429</c:v>
                </c:pt>
                <c:pt idx="1631">
                  <c:v>0.14480000000000001</c:v>
                </c:pt>
                <c:pt idx="1632">
                  <c:v>0.14480000000000001</c:v>
                </c:pt>
                <c:pt idx="1633">
                  <c:v>0.14480000000000001</c:v>
                </c:pt>
                <c:pt idx="1634">
                  <c:v>0.14480000000000001</c:v>
                </c:pt>
                <c:pt idx="1635">
                  <c:v>0.14480000000000001</c:v>
                </c:pt>
                <c:pt idx="1636">
                  <c:v>0.14480000000000001</c:v>
                </c:pt>
                <c:pt idx="1637">
                  <c:v>0.14480000000000001</c:v>
                </c:pt>
                <c:pt idx="1638">
                  <c:v>0.14480000000000001</c:v>
                </c:pt>
                <c:pt idx="1639">
                  <c:v>0.14480000000000001</c:v>
                </c:pt>
                <c:pt idx="1640">
                  <c:v>0.14480000000000001</c:v>
                </c:pt>
                <c:pt idx="1641">
                  <c:v>0.14480000000000001</c:v>
                </c:pt>
                <c:pt idx="1642">
                  <c:v>0.14480000000000001</c:v>
                </c:pt>
                <c:pt idx="1643">
                  <c:v>0.14480000000000001</c:v>
                </c:pt>
                <c:pt idx="1644">
                  <c:v>0.14480000000000001</c:v>
                </c:pt>
                <c:pt idx="1645">
                  <c:v>0.14480000000000001</c:v>
                </c:pt>
                <c:pt idx="1646">
                  <c:v>0.14480000000000001</c:v>
                </c:pt>
                <c:pt idx="1647">
                  <c:v>0.14480000000000001</c:v>
                </c:pt>
                <c:pt idx="1648">
                  <c:v>0.14480000000000001</c:v>
                </c:pt>
                <c:pt idx="1649">
                  <c:v>0.14480000000000001</c:v>
                </c:pt>
                <c:pt idx="1650">
                  <c:v>0.14480000000000001</c:v>
                </c:pt>
                <c:pt idx="1651">
                  <c:v>0.14480000000000001</c:v>
                </c:pt>
                <c:pt idx="1652">
                  <c:v>0.14480000000000001</c:v>
                </c:pt>
                <c:pt idx="1653">
                  <c:v>0.14480000000000001</c:v>
                </c:pt>
                <c:pt idx="1654">
                  <c:v>0.14480000000000001</c:v>
                </c:pt>
                <c:pt idx="1655">
                  <c:v>0.14480000000000001</c:v>
                </c:pt>
                <c:pt idx="1656">
                  <c:v>0.14480000000000001</c:v>
                </c:pt>
                <c:pt idx="1657">
                  <c:v>0.14480000000000001</c:v>
                </c:pt>
                <c:pt idx="1658">
                  <c:v>0.14480000000000001</c:v>
                </c:pt>
                <c:pt idx="1659">
                  <c:v>0.14480000000000001</c:v>
                </c:pt>
                <c:pt idx="1660">
                  <c:v>0.14480000000000001</c:v>
                </c:pt>
                <c:pt idx="1661">
                  <c:v>0.14480000000000001</c:v>
                </c:pt>
                <c:pt idx="1662">
                  <c:v>0.14480000000000001</c:v>
                </c:pt>
                <c:pt idx="1663">
                  <c:v>0.1467</c:v>
                </c:pt>
                <c:pt idx="1664">
                  <c:v>0.1467</c:v>
                </c:pt>
                <c:pt idx="1665">
                  <c:v>0.1467</c:v>
                </c:pt>
                <c:pt idx="1666">
                  <c:v>0.1467</c:v>
                </c:pt>
                <c:pt idx="1667">
                  <c:v>0.1467</c:v>
                </c:pt>
                <c:pt idx="1668">
                  <c:v>0.1467</c:v>
                </c:pt>
                <c:pt idx="1669">
                  <c:v>0.1467</c:v>
                </c:pt>
                <c:pt idx="1670">
                  <c:v>0.1467</c:v>
                </c:pt>
                <c:pt idx="1671">
                  <c:v>0.1467</c:v>
                </c:pt>
                <c:pt idx="1672">
                  <c:v>0.1467</c:v>
                </c:pt>
                <c:pt idx="1673">
                  <c:v>0.1467</c:v>
                </c:pt>
                <c:pt idx="1674">
                  <c:v>0.1467</c:v>
                </c:pt>
                <c:pt idx="1675">
                  <c:v>0.1467</c:v>
                </c:pt>
                <c:pt idx="1676">
                  <c:v>0.1467</c:v>
                </c:pt>
                <c:pt idx="1677">
                  <c:v>0.1467</c:v>
                </c:pt>
                <c:pt idx="1678">
                  <c:v>0.1467</c:v>
                </c:pt>
                <c:pt idx="1679">
                  <c:v>0.1467</c:v>
                </c:pt>
                <c:pt idx="1680">
                  <c:v>0.1467</c:v>
                </c:pt>
                <c:pt idx="1681">
                  <c:v>0.1467</c:v>
                </c:pt>
                <c:pt idx="1682">
                  <c:v>0.1467</c:v>
                </c:pt>
                <c:pt idx="1683">
                  <c:v>0.1467</c:v>
                </c:pt>
                <c:pt idx="1684">
                  <c:v>0.1467</c:v>
                </c:pt>
                <c:pt idx="1685">
                  <c:v>0.1467</c:v>
                </c:pt>
                <c:pt idx="1686">
                  <c:v>0.1467</c:v>
                </c:pt>
                <c:pt idx="1687">
                  <c:v>0.1467</c:v>
                </c:pt>
                <c:pt idx="1688">
                  <c:v>0.1467</c:v>
                </c:pt>
                <c:pt idx="1689">
                  <c:v>0.1467</c:v>
                </c:pt>
                <c:pt idx="1690">
                  <c:v>0.1467</c:v>
                </c:pt>
                <c:pt idx="1691">
                  <c:v>0.1467</c:v>
                </c:pt>
                <c:pt idx="1692">
                  <c:v>0.1467</c:v>
                </c:pt>
                <c:pt idx="1693">
                  <c:v>0.1467</c:v>
                </c:pt>
                <c:pt idx="1694">
                  <c:v>0.1467</c:v>
                </c:pt>
                <c:pt idx="1695">
                  <c:v>0.1467</c:v>
                </c:pt>
                <c:pt idx="1696">
                  <c:v>0.1467</c:v>
                </c:pt>
                <c:pt idx="1697">
                  <c:v>0.1467</c:v>
                </c:pt>
                <c:pt idx="1698">
                  <c:v>0.1467</c:v>
                </c:pt>
                <c:pt idx="1699">
                  <c:v>0.1467</c:v>
                </c:pt>
                <c:pt idx="1700">
                  <c:v>0.1467</c:v>
                </c:pt>
                <c:pt idx="1701">
                  <c:v>0.1467</c:v>
                </c:pt>
                <c:pt idx="1702">
                  <c:v>0.1467</c:v>
                </c:pt>
                <c:pt idx="1703">
                  <c:v>0.1467</c:v>
                </c:pt>
                <c:pt idx="1704">
                  <c:v>0.1467</c:v>
                </c:pt>
                <c:pt idx="1705">
                  <c:v>0.1467</c:v>
                </c:pt>
                <c:pt idx="1706">
                  <c:v>0.1467</c:v>
                </c:pt>
                <c:pt idx="1707">
                  <c:v>0.1467</c:v>
                </c:pt>
                <c:pt idx="1708">
                  <c:v>0.1467</c:v>
                </c:pt>
                <c:pt idx="1709">
                  <c:v>0.1467</c:v>
                </c:pt>
                <c:pt idx="1710">
                  <c:v>0.1467</c:v>
                </c:pt>
                <c:pt idx="1711">
                  <c:v>0.1467</c:v>
                </c:pt>
                <c:pt idx="1712">
                  <c:v>0.1467</c:v>
                </c:pt>
                <c:pt idx="1713">
                  <c:v>0.1467</c:v>
                </c:pt>
                <c:pt idx="1714">
                  <c:v>0.1467</c:v>
                </c:pt>
                <c:pt idx="1715">
                  <c:v>0.1467</c:v>
                </c:pt>
                <c:pt idx="1716">
                  <c:v>0.1467</c:v>
                </c:pt>
                <c:pt idx="1717">
                  <c:v>0.1467</c:v>
                </c:pt>
                <c:pt idx="1718">
                  <c:v>0.1467</c:v>
                </c:pt>
                <c:pt idx="1719">
                  <c:v>0.1467</c:v>
                </c:pt>
                <c:pt idx="1720">
                  <c:v>0.1467</c:v>
                </c:pt>
                <c:pt idx="1721">
                  <c:v>0.1467</c:v>
                </c:pt>
                <c:pt idx="1722">
                  <c:v>0.1467</c:v>
                </c:pt>
                <c:pt idx="1723">
                  <c:v>0.1467</c:v>
                </c:pt>
                <c:pt idx="1724">
                  <c:v>0.1467</c:v>
                </c:pt>
                <c:pt idx="1725">
                  <c:v>0.1467</c:v>
                </c:pt>
                <c:pt idx="1726">
                  <c:v>0.1467</c:v>
                </c:pt>
                <c:pt idx="1727">
                  <c:v>0.14860000000000001</c:v>
                </c:pt>
                <c:pt idx="1728">
                  <c:v>0.14860000000000001</c:v>
                </c:pt>
                <c:pt idx="1729">
                  <c:v>0.14860000000000001</c:v>
                </c:pt>
                <c:pt idx="1730">
                  <c:v>0.14860000000000001</c:v>
                </c:pt>
                <c:pt idx="1731">
                  <c:v>0.14860000000000001</c:v>
                </c:pt>
                <c:pt idx="1732">
                  <c:v>0.14860000000000001</c:v>
                </c:pt>
                <c:pt idx="1733">
                  <c:v>0.14860000000000001</c:v>
                </c:pt>
                <c:pt idx="1734">
                  <c:v>0.14860000000000001</c:v>
                </c:pt>
                <c:pt idx="1735">
                  <c:v>0.14860000000000001</c:v>
                </c:pt>
                <c:pt idx="1736">
                  <c:v>0.14860000000000001</c:v>
                </c:pt>
                <c:pt idx="1737">
                  <c:v>0.14860000000000001</c:v>
                </c:pt>
                <c:pt idx="1738">
                  <c:v>0.14860000000000001</c:v>
                </c:pt>
                <c:pt idx="1739">
                  <c:v>0.14860000000000001</c:v>
                </c:pt>
                <c:pt idx="1740">
                  <c:v>0.14860000000000001</c:v>
                </c:pt>
                <c:pt idx="1741">
                  <c:v>0.14860000000000001</c:v>
                </c:pt>
                <c:pt idx="1742">
                  <c:v>0.14860000000000001</c:v>
                </c:pt>
                <c:pt idx="1743">
                  <c:v>0.14860000000000001</c:v>
                </c:pt>
                <c:pt idx="1744">
                  <c:v>0.14860000000000001</c:v>
                </c:pt>
                <c:pt idx="1745">
                  <c:v>0.14860000000000001</c:v>
                </c:pt>
                <c:pt idx="1746">
                  <c:v>0.14860000000000001</c:v>
                </c:pt>
                <c:pt idx="1747">
                  <c:v>0.14860000000000001</c:v>
                </c:pt>
                <c:pt idx="1748">
                  <c:v>0.14860000000000001</c:v>
                </c:pt>
                <c:pt idx="1749">
                  <c:v>0.14860000000000001</c:v>
                </c:pt>
                <c:pt idx="1750">
                  <c:v>0.14860000000000001</c:v>
                </c:pt>
                <c:pt idx="1751">
                  <c:v>0.14860000000000001</c:v>
                </c:pt>
                <c:pt idx="1752">
                  <c:v>0.14860000000000001</c:v>
                </c:pt>
                <c:pt idx="1753">
                  <c:v>0.14860000000000001</c:v>
                </c:pt>
                <c:pt idx="1754">
                  <c:v>0.14860000000000001</c:v>
                </c:pt>
                <c:pt idx="1755">
                  <c:v>0.14860000000000001</c:v>
                </c:pt>
                <c:pt idx="1756">
                  <c:v>0.14860000000000001</c:v>
                </c:pt>
                <c:pt idx="1757">
                  <c:v>0.14860000000000001</c:v>
                </c:pt>
                <c:pt idx="1758">
                  <c:v>0.14860000000000001</c:v>
                </c:pt>
                <c:pt idx="1759">
                  <c:v>0.14860000000000001</c:v>
                </c:pt>
                <c:pt idx="1760">
                  <c:v>0.14860000000000001</c:v>
                </c:pt>
                <c:pt idx="1761">
                  <c:v>0.14860000000000001</c:v>
                </c:pt>
                <c:pt idx="1762">
                  <c:v>0.14860000000000001</c:v>
                </c:pt>
                <c:pt idx="1763">
                  <c:v>0.14860000000000001</c:v>
                </c:pt>
                <c:pt idx="1764">
                  <c:v>0.14860000000000001</c:v>
                </c:pt>
                <c:pt idx="1765">
                  <c:v>0.14860000000000001</c:v>
                </c:pt>
                <c:pt idx="1766">
                  <c:v>0.14860000000000001</c:v>
                </c:pt>
                <c:pt idx="1767">
                  <c:v>0.14860000000000001</c:v>
                </c:pt>
                <c:pt idx="1768">
                  <c:v>0.14860000000000001</c:v>
                </c:pt>
                <c:pt idx="1769">
                  <c:v>0.14860000000000001</c:v>
                </c:pt>
                <c:pt idx="1770">
                  <c:v>0.14860000000000001</c:v>
                </c:pt>
                <c:pt idx="1771">
                  <c:v>0.14860000000000001</c:v>
                </c:pt>
                <c:pt idx="1772">
                  <c:v>0.14860000000000001</c:v>
                </c:pt>
                <c:pt idx="1773">
                  <c:v>0.14860000000000001</c:v>
                </c:pt>
                <c:pt idx="1774">
                  <c:v>0.15060000000000001</c:v>
                </c:pt>
                <c:pt idx="1775">
                  <c:v>0.15060000000000001</c:v>
                </c:pt>
                <c:pt idx="1776">
                  <c:v>0.15060000000000001</c:v>
                </c:pt>
                <c:pt idx="1777">
                  <c:v>0.15060000000000001</c:v>
                </c:pt>
                <c:pt idx="1778">
                  <c:v>0.15060000000000001</c:v>
                </c:pt>
                <c:pt idx="1779">
                  <c:v>0.15060000000000001</c:v>
                </c:pt>
                <c:pt idx="1780">
                  <c:v>0.15060000000000001</c:v>
                </c:pt>
                <c:pt idx="1781">
                  <c:v>0.15060000000000001</c:v>
                </c:pt>
                <c:pt idx="1782">
                  <c:v>0.15060000000000001</c:v>
                </c:pt>
                <c:pt idx="1783">
                  <c:v>0.15060000000000001</c:v>
                </c:pt>
                <c:pt idx="1784">
                  <c:v>0.15060000000000001</c:v>
                </c:pt>
                <c:pt idx="1785">
                  <c:v>0.15060000000000001</c:v>
                </c:pt>
                <c:pt idx="1786">
                  <c:v>0.15060000000000001</c:v>
                </c:pt>
                <c:pt idx="1787">
                  <c:v>0.15060000000000001</c:v>
                </c:pt>
                <c:pt idx="1788">
                  <c:v>0.15060000000000001</c:v>
                </c:pt>
                <c:pt idx="1789">
                  <c:v>0.15060000000000001</c:v>
                </c:pt>
                <c:pt idx="1790">
                  <c:v>0.15060000000000001</c:v>
                </c:pt>
                <c:pt idx="1791">
                  <c:v>0.15060000000000001</c:v>
                </c:pt>
                <c:pt idx="1792">
                  <c:v>0.15060000000000001</c:v>
                </c:pt>
                <c:pt idx="1793">
                  <c:v>0.15060000000000001</c:v>
                </c:pt>
                <c:pt idx="1794">
                  <c:v>0.15060000000000001</c:v>
                </c:pt>
                <c:pt idx="1795">
                  <c:v>0.15060000000000001</c:v>
                </c:pt>
                <c:pt idx="1796">
                  <c:v>0.15060000000000001</c:v>
                </c:pt>
                <c:pt idx="1797">
                  <c:v>0.15060000000000001</c:v>
                </c:pt>
                <c:pt idx="1798">
                  <c:v>0.15060000000000001</c:v>
                </c:pt>
                <c:pt idx="1799">
                  <c:v>0.15060000000000001</c:v>
                </c:pt>
                <c:pt idx="1800">
                  <c:v>0.15060000000000001</c:v>
                </c:pt>
                <c:pt idx="1801">
                  <c:v>0.15060000000000001</c:v>
                </c:pt>
                <c:pt idx="1802">
                  <c:v>0.15060000000000001</c:v>
                </c:pt>
                <c:pt idx="1803">
                  <c:v>0.15060000000000001</c:v>
                </c:pt>
                <c:pt idx="1804">
                  <c:v>0.15060000000000001</c:v>
                </c:pt>
                <c:pt idx="1805">
                  <c:v>0.15060000000000001</c:v>
                </c:pt>
                <c:pt idx="1806">
                  <c:v>0.15060000000000001</c:v>
                </c:pt>
                <c:pt idx="1807">
                  <c:v>0.15060000000000001</c:v>
                </c:pt>
                <c:pt idx="1808">
                  <c:v>0.15060000000000001</c:v>
                </c:pt>
                <c:pt idx="1809">
                  <c:v>0.15060000000000001</c:v>
                </c:pt>
                <c:pt idx="1810">
                  <c:v>0.15060000000000001</c:v>
                </c:pt>
                <c:pt idx="1811">
                  <c:v>0.15060000000000001</c:v>
                </c:pt>
                <c:pt idx="1812">
                  <c:v>0.15060000000000001</c:v>
                </c:pt>
                <c:pt idx="1813">
                  <c:v>0.15060000000000001</c:v>
                </c:pt>
                <c:pt idx="1814">
                  <c:v>0.15060000000000001</c:v>
                </c:pt>
                <c:pt idx="1815">
                  <c:v>0.15060000000000001</c:v>
                </c:pt>
                <c:pt idx="1816">
                  <c:v>0.15060000000000001</c:v>
                </c:pt>
                <c:pt idx="1817">
                  <c:v>0.15060000000000001</c:v>
                </c:pt>
                <c:pt idx="1818">
                  <c:v>0.15060000000000001</c:v>
                </c:pt>
                <c:pt idx="1819">
                  <c:v>0.15060000000000001</c:v>
                </c:pt>
                <c:pt idx="1820">
                  <c:v>0.1527</c:v>
                </c:pt>
                <c:pt idx="1821">
                  <c:v>0.1527</c:v>
                </c:pt>
                <c:pt idx="1822">
                  <c:v>0.1527</c:v>
                </c:pt>
                <c:pt idx="1823">
                  <c:v>0.1527</c:v>
                </c:pt>
                <c:pt idx="1824">
                  <c:v>0.1527</c:v>
                </c:pt>
                <c:pt idx="1825">
                  <c:v>0.1527</c:v>
                </c:pt>
                <c:pt idx="1826">
                  <c:v>0.1527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62-3A40-912E-21052EA78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5531320"/>
        <c:axId val="895528368"/>
      </c:lineChart>
      <c:catAx>
        <c:axId val="895531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ysClr val="windowText" lastClr="000000"/>
                    </a:solidFill>
                  </a:rPr>
                  <a:t>Follow-up (years)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528368"/>
        <c:crosses val="autoZero"/>
        <c:auto val="1"/>
        <c:lblAlgn val="ctr"/>
        <c:lblOffset val="100"/>
        <c:tickLblSkip val="365"/>
        <c:noMultiLvlLbl val="0"/>
      </c:catAx>
      <c:valAx>
        <c:axId val="895528368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ysClr val="windowText" lastClr="000000"/>
                    </a:solidFill>
                  </a:rPr>
                  <a:t>Cumulative Incidence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531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CVD!$C$4</c:f>
              <c:strCache>
                <c:ptCount val="1"/>
                <c:pt idx="0">
                  <c:v>CABG/No Diabetes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C00000"/>
                </a:solidFill>
                <a:prstDash val="sysDash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CVD!$B$5:$B$1831</c:f>
              <c:numCache>
                <c:formatCode>General</c:formatCode>
                <c:ptCount val="1827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</c:numCache>
            </c:numRef>
          </c:cat>
          <c:val>
            <c:numRef>
              <c:f>CVD!$C$5:$C$1831</c:f>
              <c:numCache>
                <c:formatCode>General</c:formatCode>
                <c:ptCount val="18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5.9999999999999995E-4</c:v>
                </c:pt>
                <c:pt idx="4">
                  <c:v>5.9999999999999995E-4</c:v>
                </c:pt>
                <c:pt idx="5">
                  <c:v>1.1999999999999999E-3</c:v>
                </c:pt>
                <c:pt idx="6">
                  <c:v>1.8E-3</c:v>
                </c:pt>
                <c:pt idx="7">
                  <c:v>2.3999999999999998E-3</c:v>
                </c:pt>
                <c:pt idx="8">
                  <c:v>3.7000000000000002E-3</c:v>
                </c:pt>
                <c:pt idx="9">
                  <c:v>3.7000000000000002E-3</c:v>
                </c:pt>
                <c:pt idx="10">
                  <c:v>4.3E-3</c:v>
                </c:pt>
                <c:pt idx="11">
                  <c:v>4.8999999999999998E-3</c:v>
                </c:pt>
                <c:pt idx="12">
                  <c:v>5.4999999999999997E-3</c:v>
                </c:pt>
                <c:pt idx="13">
                  <c:v>5.4999999999999997E-3</c:v>
                </c:pt>
                <c:pt idx="14">
                  <c:v>5.4999999999999997E-3</c:v>
                </c:pt>
                <c:pt idx="15">
                  <c:v>5.4999999999999997E-3</c:v>
                </c:pt>
                <c:pt idx="16">
                  <c:v>5.4999999999999997E-3</c:v>
                </c:pt>
                <c:pt idx="17">
                  <c:v>5.4999999999999997E-3</c:v>
                </c:pt>
                <c:pt idx="18">
                  <c:v>6.1000000000000004E-3</c:v>
                </c:pt>
                <c:pt idx="19">
                  <c:v>6.1000000000000004E-3</c:v>
                </c:pt>
                <c:pt idx="20">
                  <c:v>6.1000000000000004E-3</c:v>
                </c:pt>
                <c:pt idx="21">
                  <c:v>6.7000000000000002E-3</c:v>
                </c:pt>
                <c:pt idx="22">
                  <c:v>6.7000000000000002E-3</c:v>
                </c:pt>
                <c:pt idx="23">
                  <c:v>6.7000000000000002E-3</c:v>
                </c:pt>
                <c:pt idx="24">
                  <c:v>7.3000000000000001E-3</c:v>
                </c:pt>
                <c:pt idx="25">
                  <c:v>7.3000000000000001E-3</c:v>
                </c:pt>
                <c:pt idx="26">
                  <c:v>7.3000000000000001E-3</c:v>
                </c:pt>
                <c:pt idx="27">
                  <c:v>7.3000000000000001E-3</c:v>
                </c:pt>
                <c:pt idx="28">
                  <c:v>7.3000000000000001E-3</c:v>
                </c:pt>
                <c:pt idx="29">
                  <c:v>7.3000000000000001E-3</c:v>
                </c:pt>
                <c:pt idx="30">
                  <c:v>7.3000000000000001E-3</c:v>
                </c:pt>
                <c:pt idx="31">
                  <c:v>7.3000000000000001E-3</c:v>
                </c:pt>
                <c:pt idx="32">
                  <c:v>7.3000000000000001E-3</c:v>
                </c:pt>
                <c:pt idx="33">
                  <c:v>7.3000000000000001E-3</c:v>
                </c:pt>
                <c:pt idx="34">
                  <c:v>7.3000000000000001E-3</c:v>
                </c:pt>
                <c:pt idx="35">
                  <c:v>7.9000000000000008E-3</c:v>
                </c:pt>
                <c:pt idx="36">
                  <c:v>7.9000000000000008E-3</c:v>
                </c:pt>
                <c:pt idx="37">
                  <c:v>7.9000000000000008E-3</c:v>
                </c:pt>
                <c:pt idx="38">
                  <c:v>7.9000000000000008E-3</c:v>
                </c:pt>
                <c:pt idx="39">
                  <c:v>7.9000000000000008E-3</c:v>
                </c:pt>
                <c:pt idx="40">
                  <c:v>7.9000000000000008E-3</c:v>
                </c:pt>
                <c:pt idx="41">
                  <c:v>7.9000000000000008E-3</c:v>
                </c:pt>
                <c:pt idx="42">
                  <c:v>7.9000000000000008E-3</c:v>
                </c:pt>
                <c:pt idx="43">
                  <c:v>7.9000000000000008E-3</c:v>
                </c:pt>
                <c:pt idx="44">
                  <c:v>7.9000000000000008E-3</c:v>
                </c:pt>
                <c:pt idx="45">
                  <c:v>7.9000000000000008E-3</c:v>
                </c:pt>
                <c:pt idx="46">
                  <c:v>7.9000000000000008E-3</c:v>
                </c:pt>
                <c:pt idx="47">
                  <c:v>7.9000000000000008E-3</c:v>
                </c:pt>
                <c:pt idx="48">
                  <c:v>7.9000000000000008E-3</c:v>
                </c:pt>
                <c:pt idx="49">
                  <c:v>7.9000000000000008E-3</c:v>
                </c:pt>
                <c:pt idx="50">
                  <c:v>7.9000000000000008E-3</c:v>
                </c:pt>
                <c:pt idx="51">
                  <c:v>7.9000000000000008E-3</c:v>
                </c:pt>
                <c:pt idx="52">
                  <c:v>8.5000000000000006E-3</c:v>
                </c:pt>
                <c:pt idx="53">
                  <c:v>8.5000000000000006E-3</c:v>
                </c:pt>
                <c:pt idx="54">
                  <c:v>8.5000000000000006E-3</c:v>
                </c:pt>
                <c:pt idx="55">
                  <c:v>8.5000000000000006E-3</c:v>
                </c:pt>
                <c:pt idx="56">
                  <c:v>8.5000000000000006E-3</c:v>
                </c:pt>
                <c:pt idx="57">
                  <c:v>8.5000000000000006E-3</c:v>
                </c:pt>
                <c:pt idx="58">
                  <c:v>8.5000000000000006E-3</c:v>
                </c:pt>
                <c:pt idx="59">
                  <c:v>8.5000000000000006E-3</c:v>
                </c:pt>
                <c:pt idx="60">
                  <c:v>8.5000000000000006E-3</c:v>
                </c:pt>
                <c:pt idx="61">
                  <c:v>8.5000000000000006E-3</c:v>
                </c:pt>
                <c:pt idx="62">
                  <c:v>8.5000000000000006E-3</c:v>
                </c:pt>
                <c:pt idx="63">
                  <c:v>8.5000000000000006E-3</c:v>
                </c:pt>
                <c:pt idx="64">
                  <c:v>8.5000000000000006E-3</c:v>
                </c:pt>
                <c:pt idx="65">
                  <c:v>8.5000000000000006E-3</c:v>
                </c:pt>
                <c:pt idx="66">
                  <c:v>8.5000000000000006E-3</c:v>
                </c:pt>
                <c:pt idx="67">
                  <c:v>8.5000000000000006E-3</c:v>
                </c:pt>
                <c:pt idx="68">
                  <c:v>9.1999999999999998E-3</c:v>
                </c:pt>
                <c:pt idx="69">
                  <c:v>9.1999999999999998E-3</c:v>
                </c:pt>
                <c:pt idx="70">
                  <c:v>9.1999999999999998E-3</c:v>
                </c:pt>
                <c:pt idx="71">
                  <c:v>9.1999999999999998E-3</c:v>
                </c:pt>
                <c:pt idx="72">
                  <c:v>9.7999999999999997E-3</c:v>
                </c:pt>
                <c:pt idx="73">
                  <c:v>9.7999999999999997E-3</c:v>
                </c:pt>
                <c:pt idx="74">
                  <c:v>9.7999999999999997E-3</c:v>
                </c:pt>
                <c:pt idx="75">
                  <c:v>9.7999999999999997E-3</c:v>
                </c:pt>
                <c:pt idx="76">
                  <c:v>9.7999999999999997E-3</c:v>
                </c:pt>
                <c:pt idx="77">
                  <c:v>9.7999999999999997E-3</c:v>
                </c:pt>
                <c:pt idx="78">
                  <c:v>9.7999999999999997E-3</c:v>
                </c:pt>
                <c:pt idx="79">
                  <c:v>9.7999999999999997E-3</c:v>
                </c:pt>
                <c:pt idx="80">
                  <c:v>9.7999999999999997E-3</c:v>
                </c:pt>
                <c:pt idx="81">
                  <c:v>9.7999999999999997E-3</c:v>
                </c:pt>
                <c:pt idx="82">
                  <c:v>9.7999999999999997E-3</c:v>
                </c:pt>
                <c:pt idx="83">
                  <c:v>9.7999999999999997E-3</c:v>
                </c:pt>
                <c:pt idx="84">
                  <c:v>9.7999999999999997E-3</c:v>
                </c:pt>
                <c:pt idx="85">
                  <c:v>9.7999999999999997E-3</c:v>
                </c:pt>
                <c:pt idx="86">
                  <c:v>9.7999999999999997E-3</c:v>
                </c:pt>
                <c:pt idx="87">
                  <c:v>9.7999999999999997E-3</c:v>
                </c:pt>
                <c:pt idx="88">
                  <c:v>9.7999999999999997E-3</c:v>
                </c:pt>
                <c:pt idx="89">
                  <c:v>9.7999999999999997E-3</c:v>
                </c:pt>
                <c:pt idx="90">
                  <c:v>9.7999999999999997E-3</c:v>
                </c:pt>
                <c:pt idx="91">
                  <c:v>9.7999999999999997E-3</c:v>
                </c:pt>
                <c:pt idx="92">
                  <c:v>9.7999999999999997E-3</c:v>
                </c:pt>
                <c:pt idx="93">
                  <c:v>9.7999999999999997E-3</c:v>
                </c:pt>
                <c:pt idx="94">
                  <c:v>9.7999999999999997E-3</c:v>
                </c:pt>
                <c:pt idx="95">
                  <c:v>9.7999999999999997E-3</c:v>
                </c:pt>
                <c:pt idx="96">
                  <c:v>9.7999999999999997E-3</c:v>
                </c:pt>
                <c:pt idx="97">
                  <c:v>9.7999999999999997E-3</c:v>
                </c:pt>
                <c:pt idx="98">
                  <c:v>9.7999999999999997E-3</c:v>
                </c:pt>
                <c:pt idx="99">
                  <c:v>9.7999999999999997E-3</c:v>
                </c:pt>
                <c:pt idx="100">
                  <c:v>9.7999999999999997E-3</c:v>
                </c:pt>
                <c:pt idx="101">
                  <c:v>9.7999999999999997E-3</c:v>
                </c:pt>
                <c:pt idx="102">
                  <c:v>9.7999999999999997E-3</c:v>
                </c:pt>
                <c:pt idx="103">
                  <c:v>9.7999999999999997E-3</c:v>
                </c:pt>
                <c:pt idx="104">
                  <c:v>9.7999999999999997E-3</c:v>
                </c:pt>
                <c:pt idx="105">
                  <c:v>9.7999999999999997E-3</c:v>
                </c:pt>
                <c:pt idx="106">
                  <c:v>9.7999999999999997E-3</c:v>
                </c:pt>
                <c:pt idx="107">
                  <c:v>9.7999999999999997E-3</c:v>
                </c:pt>
                <c:pt idx="108">
                  <c:v>9.7999999999999997E-3</c:v>
                </c:pt>
                <c:pt idx="109">
                  <c:v>9.7999999999999997E-3</c:v>
                </c:pt>
                <c:pt idx="110">
                  <c:v>9.7999999999999997E-3</c:v>
                </c:pt>
                <c:pt idx="111">
                  <c:v>9.7999999999999997E-3</c:v>
                </c:pt>
                <c:pt idx="112">
                  <c:v>1.04E-2</c:v>
                </c:pt>
                <c:pt idx="113">
                  <c:v>1.04E-2</c:v>
                </c:pt>
                <c:pt idx="114">
                  <c:v>1.04E-2</c:v>
                </c:pt>
                <c:pt idx="115">
                  <c:v>1.04E-2</c:v>
                </c:pt>
                <c:pt idx="116">
                  <c:v>1.04E-2</c:v>
                </c:pt>
                <c:pt idx="117">
                  <c:v>1.04E-2</c:v>
                </c:pt>
                <c:pt idx="118">
                  <c:v>1.04E-2</c:v>
                </c:pt>
                <c:pt idx="119">
                  <c:v>1.04E-2</c:v>
                </c:pt>
                <c:pt idx="120">
                  <c:v>1.04E-2</c:v>
                </c:pt>
                <c:pt idx="121">
                  <c:v>1.04E-2</c:v>
                </c:pt>
                <c:pt idx="122">
                  <c:v>1.04E-2</c:v>
                </c:pt>
                <c:pt idx="123">
                  <c:v>1.04E-2</c:v>
                </c:pt>
                <c:pt idx="124">
                  <c:v>1.04E-2</c:v>
                </c:pt>
                <c:pt idx="125">
                  <c:v>1.04E-2</c:v>
                </c:pt>
                <c:pt idx="126">
                  <c:v>1.04E-2</c:v>
                </c:pt>
                <c:pt idx="127">
                  <c:v>1.04E-2</c:v>
                </c:pt>
                <c:pt idx="128">
                  <c:v>1.04E-2</c:v>
                </c:pt>
                <c:pt idx="129">
                  <c:v>1.04E-2</c:v>
                </c:pt>
                <c:pt idx="130">
                  <c:v>1.04E-2</c:v>
                </c:pt>
                <c:pt idx="131">
                  <c:v>1.04E-2</c:v>
                </c:pt>
                <c:pt idx="132">
                  <c:v>1.04E-2</c:v>
                </c:pt>
                <c:pt idx="133">
                  <c:v>1.04E-2</c:v>
                </c:pt>
                <c:pt idx="134">
                  <c:v>1.04E-2</c:v>
                </c:pt>
                <c:pt idx="135">
                  <c:v>1.04E-2</c:v>
                </c:pt>
                <c:pt idx="136">
                  <c:v>1.04E-2</c:v>
                </c:pt>
                <c:pt idx="137">
                  <c:v>1.04E-2</c:v>
                </c:pt>
                <c:pt idx="138">
                  <c:v>1.04E-2</c:v>
                </c:pt>
                <c:pt idx="139">
                  <c:v>1.0999999999999999E-2</c:v>
                </c:pt>
                <c:pt idx="140">
                  <c:v>1.0999999999999999E-2</c:v>
                </c:pt>
                <c:pt idx="141">
                  <c:v>1.0999999999999999E-2</c:v>
                </c:pt>
                <c:pt idx="142">
                  <c:v>1.0999999999999999E-2</c:v>
                </c:pt>
                <c:pt idx="143">
                  <c:v>1.0999999999999999E-2</c:v>
                </c:pt>
                <c:pt idx="144">
                  <c:v>1.0999999999999999E-2</c:v>
                </c:pt>
                <c:pt idx="145">
                  <c:v>1.0999999999999999E-2</c:v>
                </c:pt>
                <c:pt idx="146">
                  <c:v>1.0999999999999999E-2</c:v>
                </c:pt>
                <c:pt idx="147">
                  <c:v>1.0999999999999999E-2</c:v>
                </c:pt>
                <c:pt idx="148">
                  <c:v>1.0999999999999999E-2</c:v>
                </c:pt>
                <c:pt idx="149">
                  <c:v>1.0999999999999999E-2</c:v>
                </c:pt>
                <c:pt idx="150">
                  <c:v>1.0999999999999999E-2</c:v>
                </c:pt>
                <c:pt idx="151">
                  <c:v>1.0999999999999999E-2</c:v>
                </c:pt>
                <c:pt idx="152">
                  <c:v>1.0999999999999999E-2</c:v>
                </c:pt>
                <c:pt idx="153">
                  <c:v>1.0999999999999999E-2</c:v>
                </c:pt>
                <c:pt idx="154">
                  <c:v>1.1599999999999999E-2</c:v>
                </c:pt>
                <c:pt idx="155">
                  <c:v>1.1599999999999999E-2</c:v>
                </c:pt>
                <c:pt idx="156">
                  <c:v>1.1599999999999999E-2</c:v>
                </c:pt>
                <c:pt idx="157">
                  <c:v>1.1599999999999999E-2</c:v>
                </c:pt>
                <c:pt idx="158">
                  <c:v>1.1599999999999999E-2</c:v>
                </c:pt>
                <c:pt idx="159">
                  <c:v>1.1599999999999999E-2</c:v>
                </c:pt>
                <c:pt idx="160">
                  <c:v>1.1599999999999999E-2</c:v>
                </c:pt>
                <c:pt idx="161">
                  <c:v>1.1599999999999999E-2</c:v>
                </c:pt>
                <c:pt idx="162">
                  <c:v>1.1599999999999999E-2</c:v>
                </c:pt>
                <c:pt idx="163">
                  <c:v>1.1599999999999999E-2</c:v>
                </c:pt>
                <c:pt idx="164">
                  <c:v>1.1599999999999999E-2</c:v>
                </c:pt>
                <c:pt idx="165">
                  <c:v>1.1599999999999999E-2</c:v>
                </c:pt>
                <c:pt idx="166">
                  <c:v>1.1599999999999999E-2</c:v>
                </c:pt>
                <c:pt idx="167">
                  <c:v>1.1599999999999999E-2</c:v>
                </c:pt>
                <c:pt idx="168">
                  <c:v>1.1599999999999999E-2</c:v>
                </c:pt>
                <c:pt idx="169">
                  <c:v>1.1599999999999999E-2</c:v>
                </c:pt>
                <c:pt idx="170">
                  <c:v>1.2200000000000001E-2</c:v>
                </c:pt>
                <c:pt idx="171">
                  <c:v>1.2200000000000001E-2</c:v>
                </c:pt>
                <c:pt idx="172">
                  <c:v>1.2200000000000001E-2</c:v>
                </c:pt>
                <c:pt idx="173">
                  <c:v>1.2800000000000001E-2</c:v>
                </c:pt>
                <c:pt idx="174">
                  <c:v>1.2800000000000001E-2</c:v>
                </c:pt>
                <c:pt idx="175">
                  <c:v>1.2800000000000001E-2</c:v>
                </c:pt>
                <c:pt idx="176">
                  <c:v>1.2800000000000001E-2</c:v>
                </c:pt>
                <c:pt idx="177">
                  <c:v>1.2800000000000001E-2</c:v>
                </c:pt>
                <c:pt idx="178">
                  <c:v>1.35E-2</c:v>
                </c:pt>
                <c:pt idx="179">
                  <c:v>1.35E-2</c:v>
                </c:pt>
                <c:pt idx="180">
                  <c:v>1.35E-2</c:v>
                </c:pt>
                <c:pt idx="181">
                  <c:v>1.35E-2</c:v>
                </c:pt>
                <c:pt idx="182">
                  <c:v>1.35E-2</c:v>
                </c:pt>
                <c:pt idx="183">
                  <c:v>1.35E-2</c:v>
                </c:pt>
                <c:pt idx="184">
                  <c:v>1.35E-2</c:v>
                </c:pt>
                <c:pt idx="185">
                  <c:v>1.35E-2</c:v>
                </c:pt>
                <c:pt idx="186">
                  <c:v>1.35E-2</c:v>
                </c:pt>
                <c:pt idx="187">
                  <c:v>1.35E-2</c:v>
                </c:pt>
                <c:pt idx="188">
                  <c:v>1.35E-2</c:v>
                </c:pt>
                <c:pt idx="189">
                  <c:v>1.41E-2</c:v>
                </c:pt>
                <c:pt idx="190">
                  <c:v>1.41E-2</c:v>
                </c:pt>
                <c:pt idx="191">
                  <c:v>1.5299999999999999E-2</c:v>
                </c:pt>
                <c:pt idx="192">
                  <c:v>1.5299999999999999E-2</c:v>
                </c:pt>
                <c:pt idx="193">
                  <c:v>1.5299999999999999E-2</c:v>
                </c:pt>
                <c:pt idx="194">
                  <c:v>1.5299999999999999E-2</c:v>
                </c:pt>
                <c:pt idx="195">
                  <c:v>1.5900000000000001E-2</c:v>
                </c:pt>
                <c:pt idx="196">
                  <c:v>1.5900000000000001E-2</c:v>
                </c:pt>
                <c:pt idx="197">
                  <c:v>1.5900000000000001E-2</c:v>
                </c:pt>
                <c:pt idx="198">
                  <c:v>1.5900000000000001E-2</c:v>
                </c:pt>
                <c:pt idx="199">
                  <c:v>1.5900000000000001E-2</c:v>
                </c:pt>
                <c:pt idx="200">
                  <c:v>1.5900000000000001E-2</c:v>
                </c:pt>
                <c:pt idx="201">
                  <c:v>1.5900000000000001E-2</c:v>
                </c:pt>
                <c:pt idx="202">
                  <c:v>1.5900000000000001E-2</c:v>
                </c:pt>
                <c:pt idx="203">
                  <c:v>1.5900000000000001E-2</c:v>
                </c:pt>
                <c:pt idx="204">
                  <c:v>1.5900000000000001E-2</c:v>
                </c:pt>
                <c:pt idx="205">
                  <c:v>1.5900000000000001E-2</c:v>
                </c:pt>
                <c:pt idx="206">
                  <c:v>1.5900000000000001E-2</c:v>
                </c:pt>
                <c:pt idx="207">
                  <c:v>1.5900000000000001E-2</c:v>
                </c:pt>
                <c:pt idx="208">
                  <c:v>1.5900000000000001E-2</c:v>
                </c:pt>
                <c:pt idx="209">
                  <c:v>1.5900000000000001E-2</c:v>
                </c:pt>
                <c:pt idx="210">
                  <c:v>1.5900000000000001E-2</c:v>
                </c:pt>
                <c:pt idx="211">
                  <c:v>1.5900000000000001E-2</c:v>
                </c:pt>
                <c:pt idx="212">
                  <c:v>1.5900000000000001E-2</c:v>
                </c:pt>
                <c:pt idx="213">
                  <c:v>1.5900000000000001E-2</c:v>
                </c:pt>
                <c:pt idx="214">
                  <c:v>1.5900000000000001E-2</c:v>
                </c:pt>
                <c:pt idx="215">
                  <c:v>1.5900000000000001E-2</c:v>
                </c:pt>
                <c:pt idx="216">
                  <c:v>1.5900000000000001E-2</c:v>
                </c:pt>
                <c:pt idx="217">
                  <c:v>1.5900000000000001E-2</c:v>
                </c:pt>
                <c:pt idx="218">
                  <c:v>1.5900000000000001E-2</c:v>
                </c:pt>
                <c:pt idx="219">
                  <c:v>1.5900000000000001E-2</c:v>
                </c:pt>
                <c:pt idx="220">
                  <c:v>1.5900000000000001E-2</c:v>
                </c:pt>
                <c:pt idx="221">
                  <c:v>1.5900000000000001E-2</c:v>
                </c:pt>
                <c:pt idx="222">
                  <c:v>1.5900000000000001E-2</c:v>
                </c:pt>
                <c:pt idx="223">
                  <c:v>1.5900000000000001E-2</c:v>
                </c:pt>
                <c:pt idx="224">
                  <c:v>1.5900000000000001E-2</c:v>
                </c:pt>
                <c:pt idx="225">
                  <c:v>1.66E-2</c:v>
                </c:pt>
                <c:pt idx="226">
                  <c:v>1.66E-2</c:v>
                </c:pt>
                <c:pt idx="227">
                  <c:v>1.66E-2</c:v>
                </c:pt>
                <c:pt idx="228">
                  <c:v>1.66E-2</c:v>
                </c:pt>
                <c:pt idx="229">
                  <c:v>1.66E-2</c:v>
                </c:pt>
                <c:pt idx="230">
                  <c:v>1.66E-2</c:v>
                </c:pt>
                <c:pt idx="231">
                  <c:v>1.66E-2</c:v>
                </c:pt>
                <c:pt idx="232">
                  <c:v>1.66E-2</c:v>
                </c:pt>
                <c:pt idx="233">
                  <c:v>1.66E-2</c:v>
                </c:pt>
                <c:pt idx="234">
                  <c:v>1.66E-2</c:v>
                </c:pt>
                <c:pt idx="235">
                  <c:v>1.66E-2</c:v>
                </c:pt>
                <c:pt idx="236">
                  <c:v>1.66E-2</c:v>
                </c:pt>
                <c:pt idx="237">
                  <c:v>1.66E-2</c:v>
                </c:pt>
                <c:pt idx="238">
                  <c:v>1.66E-2</c:v>
                </c:pt>
                <c:pt idx="239">
                  <c:v>1.66E-2</c:v>
                </c:pt>
                <c:pt idx="240">
                  <c:v>1.66E-2</c:v>
                </c:pt>
                <c:pt idx="241">
                  <c:v>1.66E-2</c:v>
                </c:pt>
                <c:pt idx="242">
                  <c:v>1.66E-2</c:v>
                </c:pt>
                <c:pt idx="243">
                  <c:v>1.66E-2</c:v>
                </c:pt>
                <c:pt idx="244">
                  <c:v>1.66E-2</c:v>
                </c:pt>
                <c:pt idx="245">
                  <c:v>1.66E-2</c:v>
                </c:pt>
                <c:pt idx="246">
                  <c:v>1.66E-2</c:v>
                </c:pt>
                <c:pt idx="247">
                  <c:v>1.66E-2</c:v>
                </c:pt>
                <c:pt idx="248">
                  <c:v>1.66E-2</c:v>
                </c:pt>
                <c:pt idx="249">
                  <c:v>1.66E-2</c:v>
                </c:pt>
                <c:pt idx="250">
                  <c:v>1.66E-2</c:v>
                </c:pt>
                <c:pt idx="251">
                  <c:v>1.66E-2</c:v>
                </c:pt>
                <c:pt idx="252">
                  <c:v>1.66E-2</c:v>
                </c:pt>
                <c:pt idx="253">
                  <c:v>1.66E-2</c:v>
                </c:pt>
                <c:pt idx="254">
                  <c:v>1.66E-2</c:v>
                </c:pt>
                <c:pt idx="255">
                  <c:v>1.66E-2</c:v>
                </c:pt>
                <c:pt idx="256">
                  <c:v>1.66E-2</c:v>
                </c:pt>
                <c:pt idx="257">
                  <c:v>1.66E-2</c:v>
                </c:pt>
                <c:pt idx="258">
                  <c:v>1.66E-2</c:v>
                </c:pt>
                <c:pt idx="259">
                  <c:v>1.66E-2</c:v>
                </c:pt>
                <c:pt idx="260">
                  <c:v>1.66E-2</c:v>
                </c:pt>
                <c:pt idx="261">
                  <c:v>1.66E-2</c:v>
                </c:pt>
                <c:pt idx="262">
                  <c:v>1.66E-2</c:v>
                </c:pt>
                <c:pt idx="263">
                  <c:v>1.66E-2</c:v>
                </c:pt>
                <c:pt idx="264">
                  <c:v>1.66E-2</c:v>
                </c:pt>
                <c:pt idx="265">
                  <c:v>1.66E-2</c:v>
                </c:pt>
                <c:pt idx="266">
                  <c:v>1.66E-2</c:v>
                </c:pt>
                <c:pt idx="267">
                  <c:v>1.66E-2</c:v>
                </c:pt>
                <c:pt idx="268">
                  <c:v>1.72E-2</c:v>
                </c:pt>
                <c:pt idx="269">
                  <c:v>1.72E-2</c:v>
                </c:pt>
                <c:pt idx="270">
                  <c:v>1.72E-2</c:v>
                </c:pt>
                <c:pt idx="271">
                  <c:v>1.72E-2</c:v>
                </c:pt>
                <c:pt idx="272">
                  <c:v>1.72E-2</c:v>
                </c:pt>
                <c:pt idx="273">
                  <c:v>1.72E-2</c:v>
                </c:pt>
                <c:pt idx="274">
                  <c:v>1.72E-2</c:v>
                </c:pt>
                <c:pt idx="275">
                  <c:v>1.72E-2</c:v>
                </c:pt>
                <c:pt idx="276">
                  <c:v>1.72E-2</c:v>
                </c:pt>
                <c:pt idx="277">
                  <c:v>1.72E-2</c:v>
                </c:pt>
                <c:pt idx="278">
                  <c:v>1.72E-2</c:v>
                </c:pt>
                <c:pt idx="279">
                  <c:v>1.72E-2</c:v>
                </c:pt>
                <c:pt idx="280">
                  <c:v>1.72E-2</c:v>
                </c:pt>
                <c:pt idx="281">
                  <c:v>1.72E-2</c:v>
                </c:pt>
                <c:pt idx="282">
                  <c:v>1.72E-2</c:v>
                </c:pt>
                <c:pt idx="283">
                  <c:v>1.72E-2</c:v>
                </c:pt>
                <c:pt idx="284">
                  <c:v>1.72E-2</c:v>
                </c:pt>
                <c:pt idx="285">
                  <c:v>1.72E-2</c:v>
                </c:pt>
                <c:pt idx="286">
                  <c:v>1.72E-2</c:v>
                </c:pt>
                <c:pt idx="287">
                  <c:v>1.72E-2</c:v>
                </c:pt>
                <c:pt idx="288">
                  <c:v>1.72E-2</c:v>
                </c:pt>
                <c:pt idx="289">
                  <c:v>1.72E-2</c:v>
                </c:pt>
                <c:pt idx="290">
                  <c:v>1.78E-2</c:v>
                </c:pt>
                <c:pt idx="291">
                  <c:v>1.78E-2</c:v>
                </c:pt>
                <c:pt idx="292">
                  <c:v>1.78E-2</c:v>
                </c:pt>
                <c:pt idx="293">
                  <c:v>1.78E-2</c:v>
                </c:pt>
                <c:pt idx="294">
                  <c:v>1.78E-2</c:v>
                </c:pt>
                <c:pt idx="295">
                  <c:v>1.84E-2</c:v>
                </c:pt>
                <c:pt idx="296">
                  <c:v>1.84E-2</c:v>
                </c:pt>
                <c:pt idx="297">
                  <c:v>1.84E-2</c:v>
                </c:pt>
                <c:pt idx="298">
                  <c:v>1.84E-2</c:v>
                </c:pt>
                <c:pt idx="299">
                  <c:v>1.84E-2</c:v>
                </c:pt>
                <c:pt idx="300">
                  <c:v>1.84E-2</c:v>
                </c:pt>
                <c:pt idx="301">
                  <c:v>1.84E-2</c:v>
                </c:pt>
                <c:pt idx="302">
                  <c:v>1.84E-2</c:v>
                </c:pt>
                <c:pt idx="303">
                  <c:v>1.84E-2</c:v>
                </c:pt>
                <c:pt idx="304">
                  <c:v>1.84E-2</c:v>
                </c:pt>
                <c:pt idx="305">
                  <c:v>1.84E-2</c:v>
                </c:pt>
                <c:pt idx="306">
                  <c:v>1.84E-2</c:v>
                </c:pt>
                <c:pt idx="307">
                  <c:v>1.84E-2</c:v>
                </c:pt>
                <c:pt idx="308">
                  <c:v>1.84E-2</c:v>
                </c:pt>
                <c:pt idx="309">
                  <c:v>1.84E-2</c:v>
                </c:pt>
                <c:pt idx="310">
                  <c:v>1.84E-2</c:v>
                </c:pt>
                <c:pt idx="311">
                  <c:v>1.84E-2</c:v>
                </c:pt>
                <c:pt idx="312">
                  <c:v>1.84E-2</c:v>
                </c:pt>
                <c:pt idx="313">
                  <c:v>1.84E-2</c:v>
                </c:pt>
                <c:pt idx="314">
                  <c:v>1.84E-2</c:v>
                </c:pt>
                <c:pt idx="315">
                  <c:v>1.84E-2</c:v>
                </c:pt>
                <c:pt idx="316">
                  <c:v>1.84E-2</c:v>
                </c:pt>
                <c:pt idx="317">
                  <c:v>1.84E-2</c:v>
                </c:pt>
                <c:pt idx="318">
                  <c:v>1.84E-2</c:v>
                </c:pt>
                <c:pt idx="319">
                  <c:v>1.84E-2</c:v>
                </c:pt>
                <c:pt idx="320">
                  <c:v>1.84E-2</c:v>
                </c:pt>
                <c:pt idx="321">
                  <c:v>1.84E-2</c:v>
                </c:pt>
                <c:pt idx="322">
                  <c:v>1.84E-2</c:v>
                </c:pt>
                <c:pt idx="323">
                  <c:v>1.84E-2</c:v>
                </c:pt>
                <c:pt idx="324">
                  <c:v>1.84E-2</c:v>
                </c:pt>
                <c:pt idx="325">
                  <c:v>1.84E-2</c:v>
                </c:pt>
                <c:pt idx="326">
                  <c:v>1.84E-2</c:v>
                </c:pt>
                <c:pt idx="327">
                  <c:v>1.84E-2</c:v>
                </c:pt>
                <c:pt idx="328">
                  <c:v>1.84E-2</c:v>
                </c:pt>
                <c:pt idx="329">
                  <c:v>1.84E-2</c:v>
                </c:pt>
                <c:pt idx="330">
                  <c:v>1.84E-2</c:v>
                </c:pt>
                <c:pt idx="331">
                  <c:v>1.84E-2</c:v>
                </c:pt>
                <c:pt idx="332">
                  <c:v>1.84E-2</c:v>
                </c:pt>
                <c:pt idx="333">
                  <c:v>1.84E-2</c:v>
                </c:pt>
                <c:pt idx="334">
                  <c:v>1.84E-2</c:v>
                </c:pt>
                <c:pt idx="335">
                  <c:v>1.84E-2</c:v>
                </c:pt>
                <c:pt idx="336">
                  <c:v>1.84E-2</c:v>
                </c:pt>
                <c:pt idx="337">
                  <c:v>1.9099999999999999E-2</c:v>
                </c:pt>
                <c:pt idx="338">
                  <c:v>1.9099999999999999E-2</c:v>
                </c:pt>
                <c:pt idx="339">
                  <c:v>1.9099999999999999E-2</c:v>
                </c:pt>
                <c:pt idx="340">
                  <c:v>1.9099999999999999E-2</c:v>
                </c:pt>
                <c:pt idx="341">
                  <c:v>1.9099999999999999E-2</c:v>
                </c:pt>
                <c:pt idx="342">
                  <c:v>1.9099999999999999E-2</c:v>
                </c:pt>
                <c:pt idx="343">
                  <c:v>1.9099999999999999E-2</c:v>
                </c:pt>
                <c:pt idx="344">
                  <c:v>1.9699999999999999E-2</c:v>
                </c:pt>
                <c:pt idx="345">
                  <c:v>1.9699999999999999E-2</c:v>
                </c:pt>
                <c:pt idx="346">
                  <c:v>1.9699999999999999E-2</c:v>
                </c:pt>
                <c:pt idx="347">
                  <c:v>1.9699999999999999E-2</c:v>
                </c:pt>
                <c:pt idx="348">
                  <c:v>1.9699999999999999E-2</c:v>
                </c:pt>
                <c:pt idx="349">
                  <c:v>1.9699999999999999E-2</c:v>
                </c:pt>
                <c:pt idx="350">
                  <c:v>1.9699999999999999E-2</c:v>
                </c:pt>
                <c:pt idx="351">
                  <c:v>1.9699999999999999E-2</c:v>
                </c:pt>
                <c:pt idx="352">
                  <c:v>1.9699999999999999E-2</c:v>
                </c:pt>
                <c:pt idx="353">
                  <c:v>1.9699999999999999E-2</c:v>
                </c:pt>
                <c:pt idx="354">
                  <c:v>1.9699999999999999E-2</c:v>
                </c:pt>
                <c:pt idx="355">
                  <c:v>1.9699999999999999E-2</c:v>
                </c:pt>
                <c:pt idx="356">
                  <c:v>1.9699999999999999E-2</c:v>
                </c:pt>
                <c:pt idx="357">
                  <c:v>1.9699999999999999E-2</c:v>
                </c:pt>
                <c:pt idx="358">
                  <c:v>1.9699999999999999E-2</c:v>
                </c:pt>
                <c:pt idx="359">
                  <c:v>1.9699999999999999E-2</c:v>
                </c:pt>
                <c:pt idx="360">
                  <c:v>1.9699999999999999E-2</c:v>
                </c:pt>
                <c:pt idx="361">
                  <c:v>1.9699999999999999E-2</c:v>
                </c:pt>
                <c:pt idx="362">
                  <c:v>1.9699999999999999E-2</c:v>
                </c:pt>
                <c:pt idx="363">
                  <c:v>1.9699999999999999E-2</c:v>
                </c:pt>
                <c:pt idx="364">
                  <c:v>1.9699999999999999E-2</c:v>
                </c:pt>
                <c:pt idx="365">
                  <c:v>1.9699999999999999E-2</c:v>
                </c:pt>
                <c:pt idx="366">
                  <c:v>1.9699999999999999E-2</c:v>
                </c:pt>
                <c:pt idx="367">
                  <c:v>1.9699999999999999E-2</c:v>
                </c:pt>
                <c:pt idx="368">
                  <c:v>1.9699999999999999E-2</c:v>
                </c:pt>
                <c:pt idx="369">
                  <c:v>1.9699999999999999E-2</c:v>
                </c:pt>
                <c:pt idx="370">
                  <c:v>1.9699999999999999E-2</c:v>
                </c:pt>
                <c:pt idx="371">
                  <c:v>1.9699999999999999E-2</c:v>
                </c:pt>
                <c:pt idx="372">
                  <c:v>1.9699999999999999E-2</c:v>
                </c:pt>
                <c:pt idx="373">
                  <c:v>1.9699999999999999E-2</c:v>
                </c:pt>
                <c:pt idx="374">
                  <c:v>1.9699999999999999E-2</c:v>
                </c:pt>
                <c:pt idx="375">
                  <c:v>1.9699999999999999E-2</c:v>
                </c:pt>
                <c:pt idx="376">
                  <c:v>1.9699999999999999E-2</c:v>
                </c:pt>
                <c:pt idx="377">
                  <c:v>1.9699999999999999E-2</c:v>
                </c:pt>
                <c:pt idx="378">
                  <c:v>1.9699999999999999E-2</c:v>
                </c:pt>
                <c:pt idx="379">
                  <c:v>1.9699999999999999E-2</c:v>
                </c:pt>
                <c:pt idx="380">
                  <c:v>1.9699999999999999E-2</c:v>
                </c:pt>
                <c:pt idx="381">
                  <c:v>1.9699999999999999E-2</c:v>
                </c:pt>
                <c:pt idx="382">
                  <c:v>1.9699999999999999E-2</c:v>
                </c:pt>
                <c:pt idx="383">
                  <c:v>1.9699999999999999E-2</c:v>
                </c:pt>
                <c:pt idx="384">
                  <c:v>1.9699999999999999E-2</c:v>
                </c:pt>
                <c:pt idx="385">
                  <c:v>1.9699999999999999E-2</c:v>
                </c:pt>
                <c:pt idx="386">
                  <c:v>1.9699999999999999E-2</c:v>
                </c:pt>
                <c:pt idx="387">
                  <c:v>1.9699999999999999E-2</c:v>
                </c:pt>
                <c:pt idx="388">
                  <c:v>1.9699999999999999E-2</c:v>
                </c:pt>
                <c:pt idx="389">
                  <c:v>1.9699999999999999E-2</c:v>
                </c:pt>
                <c:pt idx="390">
                  <c:v>1.9699999999999999E-2</c:v>
                </c:pt>
                <c:pt idx="391">
                  <c:v>1.9699999999999999E-2</c:v>
                </c:pt>
                <c:pt idx="392">
                  <c:v>1.9699999999999999E-2</c:v>
                </c:pt>
                <c:pt idx="393">
                  <c:v>1.9699999999999999E-2</c:v>
                </c:pt>
                <c:pt idx="394">
                  <c:v>1.9699999999999999E-2</c:v>
                </c:pt>
                <c:pt idx="395">
                  <c:v>1.9699999999999999E-2</c:v>
                </c:pt>
                <c:pt idx="396">
                  <c:v>1.9699999999999999E-2</c:v>
                </c:pt>
                <c:pt idx="397">
                  <c:v>1.9699999999999999E-2</c:v>
                </c:pt>
                <c:pt idx="398">
                  <c:v>1.9699999999999999E-2</c:v>
                </c:pt>
                <c:pt idx="399">
                  <c:v>1.9699999999999999E-2</c:v>
                </c:pt>
                <c:pt idx="400">
                  <c:v>1.9699999999999999E-2</c:v>
                </c:pt>
                <c:pt idx="401">
                  <c:v>1.9699999999999999E-2</c:v>
                </c:pt>
                <c:pt idx="402">
                  <c:v>1.9699999999999999E-2</c:v>
                </c:pt>
                <c:pt idx="403">
                  <c:v>1.9699999999999999E-2</c:v>
                </c:pt>
                <c:pt idx="404">
                  <c:v>1.9699999999999999E-2</c:v>
                </c:pt>
                <c:pt idx="405">
                  <c:v>1.9699999999999999E-2</c:v>
                </c:pt>
                <c:pt idx="406">
                  <c:v>1.9699999999999999E-2</c:v>
                </c:pt>
                <c:pt idx="407">
                  <c:v>1.9699999999999999E-2</c:v>
                </c:pt>
                <c:pt idx="408">
                  <c:v>1.9699999999999999E-2</c:v>
                </c:pt>
                <c:pt idx="409">
                  <c:v>1.9699999999999999E-2</c:v>
                </c:pt>
                <c:pt idx="410">
                  <c:v>1.9699999999999999E-2</c:v>
                </c:pt>
                <c:pt idx="411">
                  <c:v>1.9699999999999999E-2</c:v>
                </c:pt>
                <c:pt idx="412">
                  <c:v>1.9699999999999999E-2</c:v>
                </c:pt>
                <c:pt idx="413">
                  <c:v>1.9699999999999999E-2</c:v>
                </c:pt>
                <c:pt idx="414">
                  <c:v>1.9699999999999999E-2</c:v>
                </c:pt>
                <c:pt idx="415">
                  <c:v>1.9699999999999999E-2</c:v>
                </c:pt>
                <c:pt idx="416">
                  <c:v>1.9699999999999999E-2</c:v>
                </c:pt>
                <c:pt idx="417">
                  <c:v>1.9699999999999999E-2</c:v>
                </c:pt>
                <c:pt idx="418">
                  <c:v>1.9699999999999999E-2</c:v>
                </c:pt>
                <c:pt idx="419">
                  <c:v>1.9699999999999999E-2</c:v>
                </c:pt>
                <c:pt idx="420">
                  <c:v>1.9699999999999999E-2</c:v>
                </c:pt>
                <c:pt idx="421">
                  <c:v>1.9699999999999999E-2</c:v>
                </c:pt>
                <c:pt idx="422">
                  <c:v>1.9699999999999999E-2</c:v>
                </c:pt>
                <c:pt idx="423">
                  <c:v>1.9699999999999999E-2</c:v>
                </c:pt>
                <c:pt idx="424">
                  <c:v>1.9699999999999999E-2</c:v>
                </c:pt>
                <c:pt idx="425">
                  <c:v>1.9699999999999999E-2</c:v>
                </c:pt>
                <c:pt idx="426">
                  <c:v>1.9699999999999999E-2</c:v>
                </c:pt>
                <c:pt idx="427">
                  <c:v>1.9699999999999999E-2</c:v>
                </c:pt>
                <c:pt idx="428">
                  <c:v>1.9699999999999999E-2</c:v>
                </c:pt>
                <c:pt idx="429">
                  <c:v>1.9699999999999999E-2</c:v>
                </c:pt>
                <c:pt idx="430">
                  <c:v>1.9699999999999999E-2</c:v>
                </c:pt>
                <c:pt idx="431">
                  <c:v>1.9699999999999999E-2</c:v>
                </c:pt>
                <c:pt idx="432">
                  <c:v>1.9699999999999999E-2</c:v>
                </c:pt>
                <c:pt idx="433">
                  <c:v>1.9699999999999999E-2</c:v>
                </c:pt>
                <c:pt idx="434">
                  <c:v>1.9699999999999999E-2</c:v>
                </c:pt>
                <c:pt idx="435">
                  <c:v>1.9699999999999999E-2</c:v>
                </c:pt>
                <c:pt idx="436">
                  <c:v>1.9699999999999999E-2</c:v>
                </c:pt>
                <c:pt idx="437">
                  <c:v>1.9699999999999999E-2</c:v>
                </c:pt>
                <c:pt idx="438">
                  <c:v>1.9699999999999999E-2</c:v>
                </c:pt>
                <c:pt idx="439">
                  <c:v>1.9699999999999999E-2</c:v>
                </c:pt>
                <c:pt idx="440">
                  <c:v>1.9699999999999999E-2</c:v>
                </c:pt>
                <c:pt idx="441">
                  <c:v>1.9699999999999999E-2</c:v>
                </c:pt>
                <c:pt idx="442">
                  <c:v>1.9699999999999999E-2</c:v>
                </c:pt>
                <c:pt idx="443">
                  <c:v>1.9699999999999999E-2</c:v>
                </c:pt>
                <c:pt idx="444">
                  <c:v>1.9699999999999999E-2</c:v>
                </c:pt>
                <c:pt idx="445">
                  <c:v>1.9699999999999999E-2</c:v>
                </c:pt>
                <c:pt idx="446">
                  <c:v>1.9699999999999999E-2</c:v>
                </c:pt>
                <c:pt idx="447">
                  <c:v>1.9699999999999999E-2</c:v>
                </c:pt>
                <c:pt idx="448">
                  <c:v>1.9699999999999999E-2</c:v>
                </c:pt>
                <c:pt idx="449">
                  <c:v>1.9699999999999999E-2</c:v>
                </c:pt>
                <c:pt idx="450">
                  <c:v>1.9699999999999999E-2</c:v>
                </c:pt>
                <c:pt idx="451">
                  <c:v>1.9699999999999999E-2</c:v>
                </c:pt>
                <c:pt idx="452">
                  <c:v>1.9699999999999999E-2</c:v>
                </c:pt>
                <c:pt idx="453">
                  <c:v>1.9699999999999999E-2</c:v>
                </c:pt>
                <c:pt idx="454">
                  <c:v>1.9699999999999999E-2</c:v>
                </c:pt>
                <c:pt idx="455">
                  <c:v>1.9699999999999999E-2</c:v>
                </c:pt>
                <c:pt idx="456">
                  <c:v>2.0299999999999999E-2</c:v>
                </c:pt>
                <c:pt idx="457">
                  <c:v>2.0299999999999999E-2</c:v>
                </c:pt>
                <c:pt idx="458">
                  <c:v>2.0299999999999999E-2</c:v>
                </c:pt>
                <c:pt idx="459">
                  <c:v>2.0299999999999999E-2</c:v>
                </c:pt>
                <c:pt idx="460">
                  <c:v>2.0299999999999999E-2</c:v>
                </c:pt>
                <c:pt idx="461">
                  <c:v>2.0299999999999999E-2</c:v>
                </c:pt>
                <c:pt idx="462">
                  <c:v>2.0299999999999999E-2</c:v>
                </c:pt>
                <c:pt idx="463">
                  <c:v>2.0299999999999999E-2</c:v>
                </c:pt>
                <c:pt idx="464">
                  <c:v>2.0299999999999999E-2</c:v>
                </c:pt>
                <c:pt idx="465">
                  <c:v>2.0299999999999999E-2</c:v>
                </c:pt>
                <c:pt idx="466">
                  <c:v>2.0299999999999999E-2</c:v>
                </c:pt>
                <c:pt idx="467">
                  <c:v>2.0299999999999999E-2</c:v>
                </c:pt>
                <c:pt idx="468">
                  <c:v>2.0299999999999999E-2</c:v>
                </c:pt>
                <c:pt idx="469">
                  <c:v>2.0299999999999999E-2</c:v>
                </c:pt>
                <c:pt idx="470">
                  <c:v>2.0299999999999999E-2</c:v>
                </c:pt>
                <c:pt idx="471">
                  <c:v>2.0299999999999999E-2</c:v>
                </c:pt>
                <c:pt idx="472">
                  <c:v>2.0299999999999999E-2</c:v>
                </c:pt>
                <c:pt idx="473">
                  <c:v>2.0299999999999999E-2</c:v>
                </c:pt>
                <c:pt idx="474">
                  <c:v>2.0299999999999999E-2</c:v>
                </c:pt>
                <c:pt idx="475">
                  <c:v>2.0299999999999999E-2</c:v>
                </c:pt>
                <c:pt idx="476">
                  <c:v>2.0299999999999999E-2</c:v>
                </c:pt>
                <c:pt idx="477">
                  <c:v>2.0299999999999999E-2</c:v>
                </c:pt>
                <c:pt idx="478">
                  <c:v>2.0299999999999999E-2</c:v>
                </c:pt>
                <c:pt idx="479">
                  <c:v>2.0299999999999999E-2</c:v>
                </c:pt>
                <c:pt idx="480">
                  <c:v>2.0299999999999999E-2</c:v>
                </c:pt>
                <c:pt idx="481">
                  <c:v>2.0299999999999999E-2</c:v>
                </c:pt>
                <c:pt idx="482">
                  <c:v>2.0299999999999999E-2</c:v>
                </c:pt>
                <c:pt idx="483">
                  <c:v>2.0299999999999999E-2</c:v>
                </c:pt>
                <c:pt idx="484">
                  <c:v>2.0299999999999999E-2</c:v>
                </c:pt>
                <c:pt idx="485">
                  <c:v>2.0299999999999999E-2</c:v>
                </c:pt>
                <c:pt idx="486">
                  <c:v>2.0299999999999999E-2</c:v>
                </c:pt>
                <c:pt idx="487">
                  <c:v>2.0299999999999999E-2</c:v>
                </c:pt>
                <c:pt idx="488">
                  <c:v>2.0299999999999999E-2</c:v>
                </c:pt>
                <c:pt idx="489">
                  <c:v>2.0299999999999999E-2</c:v>
                </c:pt>
                <c:pt idx="490">
                  <c:v>2.0299999999999999E-2</c:v>
                </c:pt>
                <c:pt idx="491">
                  <c:v>2.0299999999999999E-2</c:v>
                </c:pt>
                <c:pt idx="492">
                  <c:v>2.0299999999999999E-2</c:v>
                </c:pt>
                <c:pt idx="493">
                  <c:v>2.0299999999999999E-2</c:v>
                </c:pt>
                <c:pt idx="494">
                  <c:v>2.0899999999999998E-2</c:v>
                </c:pt>
                <c:pt idx="495">
                  <c:v>2.0899999999999998E-2</c:v>
                </c:pt>
                <c:pt idx="496">
                  <c:v>2.0899999999999998E-2</c:v>
                </c:pt>
                <c:pt idx="497">
                  <c:v>2.0899999999999998E-2</c:v>
                </c:pt>
                <c:pt idx="498">
                  <c:v>2.0899999999999998E-2</c:v>
                </c:pt>
                <c:pt idx="499">
                  <c:v>2.0899999999999998E-2</c:v>
                </c:pt>
                <c:pt idx="500">
                  <c:v>2.0899999999999998E-2</c:v>
                </c:pt>
                <c:pt idx="501">
                  <c:v>2.0899999999999998E-2</c:v>
                </c:pt>
                <c:pt idx="502">
                  <c:v>2.0899999999999998E-2</c:v>
                </c:pt>
                <c:pt idx="503">
                  <c:v>2.0899999999999998E-2</c:v>
                </c:pt>
                <c:pt idx="504">
                  <c:v>2.1600000000000001E-2</c:v>
                </c:pt>
                <c:pt idx="505">
                  <c:v>2.1600000000000001E-2</c:v>
                </c:pt>
                <c:pt idx="506">
                  <c:v>2.1600000000000001E-2</c:v>
                </c:pt>
                <c:pt idx="507">
                  <c:v>2.1600000000000001E-2</c:v>
                </c:pt>
                <c:pt idx="508">
                  <c:v>2.2200000000000001E-2</c:v>
                </c:pt>
                <c:pt idx="509">
                  <c:v>2.2200000000000001E-2</c:v>
                </c:pt>
                <c:pt idx="510">
                  <c:v>2.2200000000000001E-2</c:v>
                </c:pt>
                <c:pt idx="511">
                  <c:v>2.2200000000000001E-2</c:v>
                </c:pt>
                <c:pt idx="512">
                  <c:v>2.2200000000000001E-2</c:v>
                </c:pt>
                <c:pt idx="513">
                  <c:v>2.2200000000000001E-2</c:v>
                </c:pt>
                <c:pt idx="514">
                  <c:v>2.2200000000000001E-2</c:v>
                </c:pt>
                <c:pt idx="515">
                  <c:v>2.2200000000000001E-2</c:v>
                </c:pt>
                <c:pt idx="516">
                  <c:v>2.2200000000000001E-2</c:v>
                </c:pt>
                <c:pt idx="517">
                  <c:v>2.2200000000000001E-2</c:v>
                </c:pt>
                <c:pt idx="518">
                  <c:v>2.2200000000000001E-2</c:v>
                </c:pt>
                <c:pt idx="519">
                  <c:v>2.2200000000000001E-2</c:v>
                </c:pt>
                <c:pt idx="520">
                  <c:v>2.2200000000000001E-2</c:v>
                </c:pt>
                <c:pt idx="521">
                  <c:v>2.2200000000000001E-2</c:v>
                </c:pt>
                <c:pt idx="522">
                  <c:v>2.2200000000000001E-2</c:v>
                </c:pt>
                <c:pt idx="523">
                  <c:v>2.2200000000000001E-2</c:v>
                </c:pt>
                <c:pt idx="524">
                  <c:v>2.2200000000000001E-2</c:v>
                </c:pt>
                <c:pt idx="525">
                  <c:v>2.2200000000000001E-2</c:v>
                </c:pt>
                <c:pt idx="526">
                  <c:v>2.2200000000000001E-2</c:v>
                </c:pt>
                <c:pt idx="527">
                  <c:v>2.2200000000000001E-2</c:v>
                </c:pt>
                <c:pt idx="528">
                  <c:v>2.2200000000000001E-2</c:v>
                </c:pt>
                <c:pt idx="529">
                  <c:v>2.2200000000000001E-2</c:v>
                </c:pt>
                <c:pt idx="530">
                  <c:v>2.2200000000000001E-2</c:v>
                </c:pt>
                <c:pt idx="531">
                  <c:v>2.2200000000000001E-2</c:v>
                </c:pt>
                <c:pt idx="532">
                  <c:v>2.2200000000000001E-2</c:v>
                </c:pt>
                <c:pt idx="533">
                  <c:v>2.2200000000000001E-2</c:v>
                </c:pt>
                <c:pt idx="534">
                  <c:v>2.2200000000000001E-2</c:v>
                </c:pt>
                <c:pt idx="535">
                  <c:v>2.2200000000000001E-2</c:v>
                </c:pt>
                <c:pt idx="536">
                  <c:v>2.2200000000000001E-2</c:v>
                </c:pt>
                <c:pt idx="537">
                  <c:v>2.2200000000000001E-2</c:v>
                </c:pt>
                <c:pt idx="538">
                  <c:v>2.2200000000000001E-2</c:v>
                </c:pt>
                <c:pt idx="539">
                  <c:v>2.2200000000000001E-2</c:v>
                </c:pt>
                <c:pt idx="540">
                  <c:v>2.2200000000000001E-2</c:v>
                </c:pt>
                <c:pt idx="541">
                  <c:v>2.2200000000000001E-2</c:v>
                </c:pt>
                <c:pt idx="542">
                  <c:v>2.2200000000000001E-2</c:v>
                </c:pt>
                <c:pt idx="543">
                  <c:v>2.2200000000000001E-2</c:v>
                </c:pt>
                <c:pt idx="544">
                  <c:v>2.2200000000000001E-2</c:v>
                </c:pt>
                <c:pt idx="545">
                  <c:v>2.2200000000000001E-2</c:v>
                </c:pt>
                <c:pt idx="546">
                  <c:v>2.2200000000000001E-2</c:v>
                </c:pt>
                <c:pt idx="547">
                  <c:v>2.2200000000000001E-2</c:v>
                </c:pt>
                <c:pt idx="548">
                  <c:v>2.2200000000000001E-2</c:v>
                </c:pt>
                <c:pt idx="549">
                  <c:v>2.2200000000000001E-2</c:v>
                </c:pt>
                <c:pt idx="550">
                  <c:v>2.2200000000000001E-2</c:v>
                </c:pt>
                <c:pt idx="551">
                  <c:v>2.2200000000000001E-2</c:v>
                </c:pt>
                <c:pt idx="552">
                  <c:v>2.2200000000000001E-2</c:v>
                </c:pt>
                <c:pt idx="553">
                  <c:v>2.2200000000000001E-2</c:v>
                </c:pt>
                <c:pt idx="554">
                  <c:v>2.2200000000000001E-2</c:v>
                </c:pt>
                <c:pt idx="555">
                  <c:v>2.2200000000000001E-2</c:v>
                </c:pt>
                <c:pt idx="556">
                  <c:v>2.2200000000000001E-2</c:v>
                </c:pt>
                <c:pt idx="557">
                  <c:v>2.2200000000000001E-2</c:v>
                </c:pt>
                <c:pt idx="558">
                  <c:v>2.2200000000000001E-2</c:v>
                </c:pt>
                <c:pt idx="559">
                  <c:v>2.2200000000000001E-2</c:v>
                </c:pt>
                <c:pt idx="560">
                  <c:v>2.2200000000000001E-2</c:v>
                </c:pt>
                <c:pt idx="561">
                  <c:v>2.2200000000000001E-2</c:v>
                </c:pt>
                <c:pt idx="562">
                  <c:v>2.2200000000000001E-2</c:v>
                </c:pt>
                <c:pt idx="563">
                  <c:v>2.2800000000000001E-2</c:v>
                </c:pt>
                <c:pt idx="564">
                  <c:v>2.2800000000000001E-2</c:v>
                </c:pt>
                <c:pt idx="565">
                  <c:v>2.2800000000000001E-2</c:v>
                </c:pt>
                <c:pt idx="566">
                  <c:v>2.2800000000000001E-2</c:v>
                </c:pt>
                <c:pt idx="567">
                  <c:v>2.2800000000000001E-2</c:v>
                </c:pt>
                <c:pt idx="568">
                  <c:v>2.2800000000000001E-2</c:v>
                </c:pt>
                <c:pt idx="569">
                  <c:v>2.2800000000000001E-2</c:v>
                </c:pt>
                <c:pt idx="570">
                  <c:v>2.2800000000000001E-2</c:v>
                </c:pt>
                <c:pt idx="571">
                  <c:v>2.2800000000000001E-2</c:v>
                </c:pt>
                <c:pt idx="572">
                  <c:v>2.2800000000000001E-2</c:v>
                </c:pt>
                <c:pt idx="573">
                  <c:v>2.2800000000000001E-2</c:v>
                </c:pt>
                <c:pt idx="574">
                  <c:v>2.2800000000000001E-2</c:v>
                </c:pt>
                <c:pt idx="575">
                  <c:v>2.2800000000000001E-2</c:v>
                </c:pt>
                <c:pt idx="576">
                  <c:v>2.2800000000000001E-2</c:v>
                </c:pt>
                <c:pt idx="577">
                  <c:v>2.2800000000000001E-2</c:v>
                </c:pt>
                <c:pt idx="578">
                  <c:v>2.2800000000000001E-2</c:v>
                </c:pt>
                <c:pt idx="579">
                  <c:v>2.2800000000000001E-2</c:v>
                </c:pt>
                <c:pt idx="580">
                  <c:v>2.2800000000000001E-2</c:v>
                </c:pt>
                <c:pt idx="581">
                  <c:v>2.2800000000000001E-2</c:v>
                </c:pt>
                <c:pt idx="582">
                  <c:v>2.2800000000000001E-2</c:v>
                </c:pt>
                <c:pt idx="583">
                  <c:v>2.2800000000000001E-2</c:v>
                </c:pt>
                <c:pt idx="584">
                  <c:v>2.2800000000000001E-2</c:v>
                </c:pt>
                <c:pt idx="585">
                  <c:v>2.2800000000000001E-2</c:v>
                </c:pt>
                <c:pt idx="586">
                  <c:v>2.2800000000000001E-2</c:v>
                </c:pt>
                <c:pt idx="587">
                  <c:v>2.2800000000000001E-2</c:v>
                </c:pt>
                <c:pt idx="588">
                  <c:v>2.2800000000000001E-2</c:v>
                </c:pt>
                <c:pt idx="589">
                  <c:v>2.2800000000000001E-2</c:v>
                </c:pt>
                <c:pt idx="590">
                  <c:v>2.2800000000000001E-2</c:v>
                </c:pt>
                <c:pt idx="591">
                  <c:v>2.2800000000000001E-2</c:v>
                </c:pt>
                <c:pt idx="592">
                  <c:v>2.2800000000000001E-2</c:v>
                </c:pt>
                <c:pt idx="593">
                  <c:v>2.2800000000000001E-2</c:v>
                </c:pt>
                <c:pt idx="594">
                  <c:v>2.2800000000000001E-2</c:v>
                </c:pt>
                <c:pt idx="595">
                  <c:v>2.2800000000000001E-2</c:v>
                </c:pt>
                <c:pt idx="596">
                  <c:v>2.2800000000000001E-2</c:v>
                </c:pt>
                <c:pt idx="597">
                  <c:v>2.2800000000000001E-2</c:v>
                </c:pt>
                <c:pt idx="598">
                  <c:v>2.2800000000000001E-2</c:v>
                </c:pt>
                <c:pt idx="599">
                  <c:v>2.2800000000000001E-2</c:v>
                </c:pt>
                <c:pt idx="600">
                  <c:v>2.2800000000000001E-2</c:v>
                </c:pt>
                <c:pt idx="601">
                  <c:v>2.2800000000000001E-2</c:v>
                </c:pt>
                <c:pt idx="602">
                  <c:v>2.2800000000000001E-2</c:v>
                </c:pt>
                <c:pt idx="603">
                  <c:v>2.2800000000000001E-2</c:v>
                </c:pt>
                <c:pt idx="604">
                  <c:v>2.2800000000000001E-2</c:v>
                </c:pt>
                <c:pt idx="605">
                  <c:v>2.2800000000000001E-2</c:v>
                </c:pt>
                <c:pt idx="606">
                  <c:v>2.2800000000000001E-2</c:v>
                </c:pt>
                <c:pt idx="607">
                  <c:v>2.2800000000000001E-2</c:v>
                </c:pt>
                <c:pt idx="608">
                  <c:v>2.2800000000000001E-2</c:v>
                </c:pt>
                <c:pt idx="609">
                  <c:v>2.2800000000000001E-2</c:v>
                </c:pt>
                <c:pt idx="610">
                  <c:v>2.2800000000000001E-2</c:v>
                </c:pt>
                <c:pt idx="611">
                  <c:v>2.2800000000000001E-2</c:v>
                </c:pt>
                <c:pt idx="612">
                  <c:v>2.2800000000000001E-2</c:v>
                </c:pt>
                <c:pt idx="613">
                  <c:v>2.2800000000000001E-2</c:v>
                </c:pt>
                <c:pt idx="614">
                  <c:v>2.2800000000000001E-2</c:v>
                </c:pt>
                <c:pt idx="615">
                  <c:v>2.2800000000000001E-2</c:v>
                </c:pt>
                <c:pt idx="616">
                  <c:v>2.2800000000000001E-2</c:v>
                </c:pt>
                <c:pt idx="617">
                  <c:v>2.2800000000000001E-2</c:v>
                </c:pt>
                <c:pt idx="618">
                  <c:v>2.2800000000000001E-2</c:v>
                </c:pt>
                <c:pt idx="619">
                  <c:v>2.2800000000000001E-2</c:v>
                </c:pt>
                <c:pt idx="620">
                  <c:v>2.2800000000000001E-2</c:v>
                </c:pt>
                <c:pt idx="621">
                  <c:v>2.2800000000000001E-2</c:v>
                </c:pt>
                <c:pt idx="622">
                  <c:v>2.2800000000000001E-2</c:v>
                </c:pt>
                <c:pt idx="623">
                  <c:v>2.2800000000000001E-2</c:v>
                </c:pt>
                <c:pt idx="624">
                  <c:v>2.2800000000000001E-2</c:v>
                </c:pt>
                <c:pt idx="625">
                  <c:v>2.2800000000000001E-2</c:v>
                </c:pt>
                <c:pt idx="626">
                  <c:v>2.2800000000000001E-2</c:v>
                </c:pt>
                <c:pt idx="627">
                  <c:v>2.2800000000000001E-2</c:v>
                </c:pt>
                <c:pt idx="628">
                  <c:v>2.2800000000000001E-2</c:v>
                </c:pt>
                <c:pt idx="629">
                  <c:v>2.2800000000000001E-2</c:v>
                </c:pt>
                <c:pt idx="630">
                  <c:v>2.2800000000000001E-2</c:v>
                </c:pt>
                <c:pt idx="631">
                  <c:v>2.2800000000000001E-2</c:v>
                </c:pt>
                <c:pt idx="632">
                  <c:v>2.2800000000000001E-2</c:v>
                </c:pt>
                <c:pt idx="633">
                  <c:v>2.2800000000000001E-2</c:v>
                </c:pt>
                <c:pt idx="634">
                  <c:v>2.2800000000000001E-2</c:v>
                </c:pt>
                <c:pt idx="635">
                  <c:v>2.2800000000000001E-2</c:v>
                </c:pt>
                <c:pt idx="636">
                  <c:v>2.2800000000000001E-2</c:v>
                </c:pt>
                <c:pt idx="637">
                  <c:v>2.2800000000000001E-2</c:v>
                </c:pt>
                <c:pt idx="638">
                  <c:v>2.2800000000000001E-2</c:v>
                </c:pt>
                <c:pt idx="639">
                  <c:v>2.2800000000000001E-2</c:v>
                </c:pt>
                <c:pt idx="640">
                  <c:v>2.2800000000000001E-2</c:v>
                </c:pt>
                <c:pt idx="641">
                  <c:v>2.2800000000000001E-2</c:v>
                </c:pt>
                <c:pt idx="642">
                  <c:v>2.2800000000000001E-2</c:v>
                </c:pt>
                <c:pt idx="643">
                  <c:v>2.2800000000000001E-2</c:v>
                </c:pt>
                <c:pt idx="644">
                  <c:v>2.2800000000000001E-2</c:v>
                </c:pt>
                <c:pt idx="645">
                  <c:v>2.2800000000000001E-2</c:v>
                </c:pt>
                <c:pt idx="646">
                  <c:v>2.2800000000000001E-2</c:v>
                </c:pt>
                <c:pt idx="647">
                  <c:v>2.2800000000000001E-2</c:v>
                </c:pt>
                <c:pt idx="648">
                  <c:v>2.2800000000000001E-2</c:v>
                </c:pt>
                <c:pt idx="649">
                  <c:v>2.2800000000000001E-2</c:v>
                </c:pt>
                <c:pt idx="650">
                  <c:v>2.2800000000000001E-2</c:v>
                </c:pt>
                <c:pt idx="651">
                  <c:v>2.2800000000000001E-2</c:v>
                </c:pt>
                <c:pt idx="652">
                  <c:v>2.2800000000000001E-2</c:v>
                </c:pt>
                <c:pt idx="653">
                  <c:v>2.2800000000000001E-2</c:v>
                </c:pt>
                <c:pt idx="654">
                  <c:v>2.2800000000000001E-2</c:v>
                </c:pt>
                <c:pt idx="655">
                  <c:v>2.2800000000000001E-2</c:v>
                </c:pt>
                <c:pt idx="656">
                  <c:v>2.2800000000000001E-2</c:v>
                </c:pt>
                <c:pt idx="657">
                  <c:v>2.2800000000000001E-2</c:v>
                </c:pt>
                <c:pt idx="658">
                  <c:v>2.2800000000000001E-2</c:v>
                </c:pt>
                <c:pt idx="659">
                  <c:v>2.2800000000000001E-2</c:v>
                </c:pt>
                <c:pt idx="660">
                  <c:v>2.2800000000000001E-2</c:v>
                </c:pt>
                <c:pt idx="661">
                  <c:v>2.2800000000000001E-2</c:v>
                </c:pt>
                <c:pt idx="662">
                  <c:v>2.2800000000000001E-2</c:v>
                </c:pt>
                <c:pt idx="663">
                  <c:v>2.2800000000000001E-2</c:v>
                </c:pt>
                <c:pt idx="664">
                  <c:v>2.2800000000000001E-2</c:v>
                </c:pt>
                <c:pt idx="665">
                  <c:v>2.2800000000000001E-2</c:v>
                </c:pt>
                <c:pt idx="666">
                  <c:v>2.2800000000000001E-2</c:v>
                </c:pt>
                <c:pt idx="667">
                  <c:v>2.2800000000000001E-2</c:v>
                </c:pt>
                <c:pt idx="668">
                  <c:v>2.2800000000000001E-2</c:v>
                </c:pt>
                <c:pt idx="669">
                  <c:v>2.2800000000000001E-2</c:v>
                </c:pt>
                <c:pt idx="670">
                  <c:v>2.2800000000000001E-2</c:v>
                </c:pt>
                <c:pt idx="671">
                  <c:v>2.2800000000000001E-2</c:v>
                </c:pt>
                <c:pt idx="672">
                  <c:v>2.2800000000000001E-2</c:v>
                </c:pt>
                <c:pt idx="673">
                  <c:v>2.2800000000000001E-2</c:v>
                </c:pt>
                <c:pt idx="674">
                  <c:v>2.2800000000000001E-2</c:v>
                </c:pt>
                <c:pt idx="675">
                  <c:v>2.2800000000000001E-2</c:v>
                </c:pt>
                <c:pt idx="676">
                  <c:v>2.2800000000000001E-2</c:v>
                </c:pt>
                <c:pt idx="677">
                  <c:v>2.2800000000000001E-2</c:v>
                </c:pt>
                <c:pt idx="678">
                  <c:v>2.35E-2</c:v>
                </c:pt>
                <c:pt idx="679">
                  <c:v>2.35E-2</c:v>
                </c:pt>
                <c:pt idx="680">
                  <c:v>2.35E-2</c:v>
                </c:pt>
                <c:pt idx="681">
                  <c:v>2.41E-2</c:v>
                </c:pt>
                <c:pt idx="682">
                  <c:v>2.41E-2</c:v>
                </c:pt>
                <c:pt idx="683">
                  <c:v>2.41E-2</c:v>
                </c:pt>
                <c:pt idx="684">
                  <c:v>2.41E-2</c:v>
                </c:pt>
                <c:pt idx="685">
                  <c:v>2.41E-2</c:v>
                </c:pt>
                <c:pt idx="686">
                  <c:v>2.41E-2</c:v>
                </c:pt>
                <c:pt idx="687">
                  <c:v>2.41E-2</c:v>
                </c:pt>
                <c:pt idx="688">
                  <c:v>2.47E-2</c:v>
                </c:pt>
                <c:pt idx="689">
                  <c:v>2.47E-2</c:v>
                </c:pt>
                <c:pt idx="690">
                  <c:v>2.47E-2</c:v>
                </c:pt>
                <c:pt idx="691">
                  <c:v>2.47E-2</c:v>
                </c:pt>
                <c:pt idx="692">
                  <c:v>2.47E-2</c:v>
                </c:pt>
                <c:pt idx="693">
                  <c:v>2.47E-2</c:v>
                </c:pt>
                <c:pt idx="694">
                  <c:v>2.47E-2</c:v>
                </c:pt>
                <c:pt idx="695">
                  <c:v>2.47E-2</c:v>
                </c:pt>
                <c:pt idx="696">
                  <c:v>2.47E-2</c:v>
                </c:pt>
                <c:pt idx="697">
                  <c:v>2.47E-2</c:v>
                </c:pt>
                <c:pt idx="698">
                  <c:v>2.47E-2</c:v>
                </c:pt>
                <c:pt idx="699">
                  <c:v>2.47E-2</c:v>
                </c:pt>
                <c:pt idx="700">
                  <c:v>2.47E-2</c:v>
                </c:pt>
                <c:pt idx="701">
                  <c:v>2.47E-2</c:v>
                </c:pt>
                <c:pt idx="702">
                  <c:v>2.47E-2</c:v>
                </c:pt>
                <c:pt idx="703">
                  <c:v>2.47E-2</c:v>
                </c:pt>
                <c:pt idx="704">
                  <c:v>2.47E-2</c:v>
                </c:pt>
                <c:pt idx="705">
                  <c:v>2.47E-2</c:v>
                </c:pt>
                <c:pt idx="706">
                  <c:v>2.47E-2</c:v>
                </c:pt>
                <c:pt idx="707">
                  <c:v>2.47E-2</c:v>
                </c:pt>
                <c:pt idx="708">
                  <c:v>2.47E-2</c:v>
                </c:pt>
                <c:pt idx="709">
                  <c:v>2.47E-2</c:v>
                </c:pt>
                <c:pt idx="710">
                  <c:v>2.47E-2</c:v>
                </c:pt>
                <c:pt idx="711">
                  <c:v>2.47E-2</c:v>
                </c:pt>
                <c:pt idx="712">
                  <c:v>2.47E-2</c:v>
                </c:pt>
                <c:pt idx="713">
                  <c:v>2.47E-2</c:v>
                </c:pt>
                <c:pt idx="714">
                  <c:v>2.47E-2</c:v>
                </c:pt>
                <c:pt idx="715">
                  <c:v>2.47E-2</c:v>
                </c:pt>
                <c:pt idx="716">
                  <c:v>2.47E-2</c:v>
                </c:pt>
                <c:pt idx="717">
                  <c:v>2.47E-2</c:v>
                </c:pt>
                <c:pt idx="718">
                  <c:v>2.47E-2</c:v>
                </c:pt>
                <c:pt idx="719">
                  <c:v>2.47E-2</c:v>
                </c:pt>
                <c:pt idx="720">
                  <c:v>2.47E-2</c:v>
                </c:pt>
                <c:pt idx="721">
                  <c:v>2.47E-2</c:v>
                </c:pt>
                <c:pt idx="722">
                  <c:v>2.47E-2</c:v>
                </c:pt>
                <c:pt idx="723">
                  <c:v>2.47E-2</c:v>
                </c:pt>
                <c:pt idx="724">
                  <c:v>2.47E-2</c:v>
                </c:pt>
                <c:pt idx="725">
                  <c:v>2.47E-2</c:v>
                </c:pt>
                <c:pt idx="726">
                  <c:v>2.47E-2</c:v>
                </c:pt>
                <c:pt idx="727">
                  <c:v>2.47E-2</c:v>
                </c:pt>
                <c:pt idx="728">
                  <c:v>2.47E-2</c:v>
                </c:pt>
                <c:pt idx="729">
                  <c:v>2.47E-2</c:v>
                </c:pt>
                <c:pt idx="730">
                  <c:v>2.47E-2</c:v>
                </c:pt>
                <c:pt idx="731">
                  <c:v>2.47E-2</c:v>
                </c:pt>
                <c:pt idx="732">
                  <c:v>2.47E-2</c:v>
                </c:pt>
                <c:pt idx="733">
                  <c:v>2.47E-2</c:v>
                </c:pt>
                <c:pt idx="734">
                  <c:v>2.47E-2</c:v>
                </c:pt>
                <c:pt idx="735">
                  <c:v>2.47E-2</c:v>
                </c:pt>
                <c:pt idx="736">
                  <c:v>2.47E-2</c:v>
                </c:pt>
                <c:pt idx="737">
                  <c:v>2.5399999999999999E-2</c:v>
                </c:pt>
                <c:pt idx="738">
                  <c:v>2.5399999999999999E-2</c:v>
                </c:pt>
                <c:pt idx="739">
                  <c:v>2.5399999999999999E-2</c:v>
                </c:pt>
                <c:pt idx="740">
                  <c:v>2.5399999999999999E-2</c:v>
                </c:pt>
                <c:pt idx="741">
                  <c:v>2.5399999999999999E-2</c:v>
                </c:pt>
                <c:pt idx="742">
                  <c:v>2.5399999999999999E-2</c:v>
                </c:pt>
                <c:pt idx="743">
                  <c:v>2.5399999999999999E-2</c:v>
                </c:pt>
                <c:pt idx="744">
                  <c:v>2.5399999999999999E-2</c:v>
                </c:pt>
                <c:pt idx="745">
                  <c:v>2.5399999999999999E-2</c:v>
                </c:pt>
                <c:pt idx="746">
                  <c:v>2.5399999999999999E-2</c:v>
                </c:pt>
                <c:pt idx="747">
                  <c:v>2.5399999999999999E-2</c:v>
                </c:pt>
                <c:pt idx="748">
                  <c:v>2.5399999999999999E-2</c:v>
                </c:pt>
                <c:pt idx="749">
                  <c:v>2.5399999999999999E-2</c:v>
                </c:pt>
                <c:pt idx="750">
                  <c:v>2.5399999999999999E-2</c:v>
                </c:pt>
                <c:pt idx="751">
                  <c:v>2.5399999999999999E-2</c:v>
                </c:pt>
                <c:pt idx="752">
                  <c:v>2.5399999999999999E-2</c:v>
                </c:pt>
                <c:pt idx="753">
                  <c:v>2.5399999999999999E-2</c:v>
                </c:pt>
                <c:pt idx="754">
                  <c:v>2.5399999999999999E-2</c:v>
                </c:pt>
                <c:pt idx="755">
                  <c:v>2.5399999999999999E-2</c:v>
                </c:pt>
                <c:pt idx="756">
                  <c:v>2.5399999999999999E-2</c:v>
                </c:pt>
                <c:pt idx="757">
                  <c:v>2.5399999999999999E-2</c:v>
                </c:pt>
                <c:pt idx="758">
                  <c:v>2.5399999999999999E-2</c:v>
                </c:pt>
                <c:pt idx="759">
                  <c:v>2.5399999999999999E-2</c:v>
                </c:pt>
                <c:pt idx="760">
                  <c:v>2.5399999999999999E-2</c:v>
                </c:pt>
                <c:pt idx="761">
                  <c:v>2.5399999999999999E-2</c:v>
                </c:pt>
                <c:pt idx="762">
                  <c:v>2.5399999999999999E-2</c:v>
                </c:pt>
                <c:pt idx="763">
                  <c:v>2.5399999999999999E-2</c:v>
                </c:pt>
                <c:pt idx="764">
                  <c:v>2.5399999999999999E-2</c:v>
                </c:pt>
                <c:pt idx="765">
                  <c:v>2.5399999999999999E-2</c:v>
                </c:pt>
                <c:pt idx="766">
                  <c:v>2.5399999999999999E-2</c:v>
                </c:pt>
                <c:pt idx="767">
                  <c:v>2.5399999999999999E-2</c:v>
                </c:pt>
                <c:pt idx="768">
                  <c:v>2.5399999999999999E-2</c:v>
                </c:pt>
                <c:pt idx="769">
                  <c:v>2.5399999999999999E-2</c:v>
                </c:pt>
                <c:pt idx="770">
                  <c:v>2.5399999999999999E-2</c:v>
                </c:pt>
                <c:pt idx="771">
                  <c:v>2.5399999999999999E-2</c:v>
                </c:pt>
                <c:pt idx="772">
                  <c:v>2.5399999999999999E-2</c:v>
                </c:pt>
                <c:pt idx="773">
                  <c:v>2.5399999999999999E-2</c:v>
                </c:pt>
                <c:pt idx="774">
                  <c:v>2.5399999999999999E-2</c:v>
                </c:pt>
                <c:pt idx="775">
                  <c:v>2.5399999999999999E-2</c:v>
                </c:pt>
                <c:pt idx="776">
                  <c:v>2.5399999999999999E-2</c:v>
                </c:pt>
                <c:pt idx="777">
                  <c:v>2.5399999999999999E-2</c:v>
                </c:pt>
                <c:pt idx="778">
                  <c:v>2.5399999999999999E-2</c:v>
                </c:pt>
                <c:pt idx="779">
                  <c:v>2.5399999999999999E-2</c:v>
                </c:pt>
                <c:pt idx="780">
                  <c:v>2.5399999999999999E-2</c:v>
                </c:pt>
                <c:pt idx="781">
                  <c:v>2.5399999999999999E-2</c:v>
                </c:pt>
                <c:pt idx="782">
                  <c:v>2.5399999999999999E-2</c:v>
                </c:pt>
                <c:pt idx="783">
                  <c:v>2.5399999999999999E-2</c:v>
                </c:pt>
                <c:pt idx="784">
                  <c:v>2.5399999999999999E-2</c:v>
                </c:pt>
                <c:pt idx="785">
                  <c:v>2.5399999999999999E-2</c:v>
                </c:pt>
                <c:pt idx="786">
                  <c:v>2.5399999999999999E-2</c:v>
                </c:pt>
                <c:pt idx="787">
                  <c:v>2.5399999999999999E-2</c:v>
                </c:pt>
                <c:pt idx="788">
                  <c:v>2.5399999999999999E-2</c:v>
                </c:pt>
                <c:pt idx="789">
                  <c:v>2.5399999999999999E-2</c:v>
                </c:pt>
                <c:pt idx="790">
                  <c:v>2.5399999999999999E-2</c:v>
                </c:pt>
                <c:pt idx="791">
                  <c:v>2.5399999999999999E-2</c:v>
                </c:pt>
                <c:pt idx="792">
                  <c:v>2.5399999999999999E-2</c:v>
                </c:pt>
                <c:pt idx="793">
                  <c:v>2.5399999999999999E-2</c:v>
                </c:pt>
                <c:pt idx="794">
                  <c:v>2.5399999999999999E-2</c:v>
                </c:pt>
                <c:pt idx="795">
                  <c:v>2.5399999999999999E-2</c:v>
                </c:pt>
                <c:pt idx="796">
                  <c:v>2.5399999999999999E-2</c:v>
                </c:pt>
                <c:pt idx="797">
                  <c:v>2.5399999999999999E-2</c:v>
                </c:pt>
                <c:pt idx="798">
                  <c:v>2.5399999999999999E-2</c:v>
                </c:pt>
                <c:pt idx="799">
                  <c:v>2.5399999999999999E-2</c:v>
                </c:pt>
                <c:pt idx="800">
                  <c:v>2.5399999999999999E-2</c:v>
                </c:pt>
                <c:pt idx="801">
                  <c:v>2.5399999999999999E-2</c:v>
                </c:pt>
                <c:pt idx="802">
                  <c:v>2.5399999999999999E-2</c:v>
                </c:pt>
                <c:pt idx="803">
                  <c:v>2.5399999999999999E-2</c:v>
                </c:pt>
                <c:pt idx="804">
                  <c:v>2.5399999999999999E-2</c:v>
                </c:pt>
                <c:pt idx="805">
                  <c:v>2.5399999999999999E-2</c:v>
                </c:pt>
                <c:pt idx="806">
                  <c:v>2.5999999999999999E-2</c:v>
                </c:pt>
                <c:pt idx="807">
                  <c:v>2.5999999999999999E-2</c:v>
                </c:pt>
                <c:pt idx="808">
                  <c:v>2.5999999999999999E-2</c:v>
                </c:pt>
                <c:pt idx="809">
                  <c:v>2.5999999999999999E-2</c:v>
                </c:pt>
                <c:pt idx="810">
                  <c:v>2.5999999999999999E-2</c:v>
                </c:pt>
                <c:pt idx="811">
                  <c:v>2.5999999999999999E-2</c:v>
                </c:pt>
                <c:pt idx="812">
                  <c:v>2.5999999999999999E-2</c:v>
                </c:pt>
                <c:pt idx="813">
                  <c:v>2.5999999999999999E-2</c:v>
                </c:pt>
                <c:pt idx="814">
                  <c:v>2.5999999999999999E-2</c:v>
                </c:pt>
                <c:pt idx="815">
                  <c:v>2.5999999999999999E-2</c:v>
                </c:pt>
                <c:pt idx="816">
                  <c:v>2.5999999999999999E-2</c:v>
                </c:pt>
                <c:pt idx="817">
                  <c:v>2.5999999999999999E-2</c:v>
                </c:pt>
                <c:pt idx="818">
                  <c:v>2.5999999999999999E-2</c:v>
                </c:pt>
                <c:pt idx="819">
                  <c:v>2.5999999999999999E-2</c:v>
                </c:pt>
                <c:pt idx="820">
                  <c:v>2.5999999999999999E-2</c:v>
                </c:pt>
                <c:pt idx="821">
                  <c:v>2.5999999999999999E-2</c:v>
                </c:pt>
                <c:pt idx="822">
                  <c:v>2.5999999999999999E-2</c:v>
                </c:pt>
                <c:pt idx="823">
                  <c:v>2.5999999999999999E-2</c:v>
                </c:pt>
                <c:pt idx="824">
                  <c:v>2.5999999999999999E-2</c:v>
                </c:pt>
                <c:pt idx="825">
                  <c:v>2.5999999999999999E-2</c:v>
                </c:pt>
                <c:pt idx="826">
                  <c:v>2.5999999999999999E-2</c:v>
                </c:pt>
                <c:pt idx="827">
                  <c:v>2.6599999999999999E-2</c:v>
                </c:pt>
                <c:pt idx="828">
                  <c:v>2.6599999999999999E-2</c:v>
                </c:pt>
                <c:pt idx="829">
                  <c:v>2.6599999999999999E-2</c:v>
                </c:pt>
                <c:pt idx="830">
                  <c:v>2.6599999999999999E-2</c:v>
                </c:pt>
                <c:pt idx="831">
                  <c:v>2.6599999999999999E-2</c:v>
                </c:pt>
                <c:pt idx="832">
                  <c:v>2.6599999999999999E-2</c:v>
                </c:pt>
                <c:pt idx="833">
                  <c:v>2.6599999999999999E-2</c:v>
                </c:pt>
                <c:pt idx="834">
                  <c:v>2.6599999999999999E-2</c:v>
                </c:pt>
                <c:pt idx="835">
                  <c:v>2.6599999999999999E-2</c:v>
                </c:pt>
                <c:pt idx="836">
                  <c:v>2.6599999999999999E-2</c:v>
                </c:pt>
                <c:pt idx="837">
                  <c:v>2.6599999999999999E-2</c:v>
                </c:pt>
                <c:pt idx="838">
                  <c:v>2.6599999999999999E-2</c:v>
                </c:pt>
                <c:pt idx="839">
                  <c:v>2.6599999999999999E-2</c:v>
                </c:pt>
                <c:pt idx="840">
                  <c:v>2.6599999999999999E-2</c:v>
                </c:pt>
                <c:pt idx="841">
                  <c:v>2.6599999999999999E-2</c:v>
                </c:pt>
                <c:pt idx="842">
                  <c:v>2.6599999999999999E-2</c:v>
                </c:pt>
                <c:pt idx="843">
                  <c:v>2.6599999999999999E-2</c:v>
                </c:pt>
                <c:pt idx="844">
                  <c:v>2.6599999999999999E-2</c:v>
                </c:pt>
                <c:pt idx="845">
                  <c:v>2.6599999999999999E-2</c:v>
                </c:pt>
                <c:pt idx="846">
                  <c:v>2.6599999999999999E-2</c:v>
                </c:pt>
                <c:pt idx="847">
                  <c:v>2.6599999999999999E-2</c:v>
                </c:pt>
                <c:pt idx="848">
                  <c:v>2.6599999999999999E-2</c:v>
                </c:pt>
                <c:pt idx="849">
                  <c:v>2.6599999999999999E-2</c:v>
                </c:pt>
                <c:pt idx="850">
                  <c:v>2.6599999999999999E-2</c:v>
                </c:pt>
                <c:pt idx="851">
                  <c:v>2.6599999999999999E-2</c:v>
                </c:pt>
                <c:pt idx="852">
                  <c:v>2.6599999999999999E-2</c:v>
                </c:pt>
                <c:pt idx="853">
                  <c:v>2.6599999999999999E-2</c:v>
                </c:pt>
                <c:pt idx="854">
                  <c:v>2.6599999999999999E-2</c:v>
                </c:pt>
                <c:pt idx="855">
                  <c:v>2.6599999999999999E-2</c:v>
                </c:pt>
                <c:pt idx="856">
                  <c:v>2.6599999999999999E-2</c:v>
                </c:pt>
                <c:pt idx="857">
                  <c:v>2.6599999999999999E-2</c:v>
                </c:pt>
                <c:pt idx="858">
                  <c:v>2.6599999999999999E-2</c:v>
                </c:pt>
                <c:pt idx="859">
                  <c:v>2.6599999999999999E-2</c:v>
                </c:pt>
                <c:pt idx="860">
                  <c:v>2.6599999999999999E-2</c:v>
                </c:pt>
                <c:pt idx="861">
                  <c:v>2.6599999999999999E-2</c:v>
                </c:pt>
                <c:pt idx="862">
                  <c:v>2.6599999999999999E-2</c:v>
                </c:pt>
                <c:pt idx="863">
                  <c:v>2.6599999999999999E-2</c:v>
                </c:pt>
                <c:pt idx="864">
                  <c:v>2.6599999999999999E-2</c:v>
                </c:pt>
                <c:pt idx="865">
                  <c:v>2.6599999999999999E-2</c:v>
                </c:pt>
                <c:pt idx="866">
                  <c:v>2.6599999999999999E-2</c:v>
                </c:pt>
                <c:pt idx="867">
                  <c:v>2.6599999999999999E-2</c:v>
                </c:pt>
                <c:pt idx="868">
                  <c:v>2.6599999999999999E-2</c:v>
                </c:pt>
                <c:pt idx="869">
                  <c:v>2.6599999999999999E-2</c:v>
                </c:pt>
                <c:pt idx="870">
                  <c:v>2.6599999999999999E-2</c:v>
                </c:pt>
                <c:pt idx="871">
                  <c:v>2.6599999999999999E-2</c:v>
                </c:pt>
                <c:pt idx="872">
                  <c:v>2.6599999999999999E-2</c:v>
                </c:pt>
                <c:pt idx="873">
                  <c:v>2.6599999999999999E-2</c:v>
                </c:pt>
                <c:pt idx="874">
                  <c:v>2.6599999999999999E-2</c:v>
                </c:pt>
                <c:pt idx="875">
                  <c:v>2.6599999999999999E-2</c:v>
                </c:pt>
                <c:pt idx="876">
                  <c:v>2.7300000000000001E-2</c:v>
                </c:pt>
                <c:pt idx="877">
                  <c:v>2.7300000000000001E-2</c:v>
                </c:pt>
                <c:pt idx="878">
                  <c:v>2.7300000000000001E-2</c:v>
                </c:pt>
                <c:pt idx="879">
                  <c:v>2.7300000000000001E-2</c:v>
                </c:pt>
                <c:pt idx="880">
                  <c:v>2.7300000000000001E-2</c:v>
                </c:pt>
                <c:pt idx="881">
                  <c:v>2.7300000000000001E-2</c:v>
                </c:pt>
                <c:pt idx="882">
                  <c:v>2.7300000000000001E-2</c:v>
                </c:pt>
                <c:pt idx="883">
                  <c:v>2.7300000000000001E-2</c:v>
                </c:pt>
                <c:pt idx="884">
                  <c:v>2.7300000000000001E-2</c:v>
                </c:pt>
                <c:pt idx="885">
                  <c:v>2.7300000000000001E-2</c:v>
                </c:pt>
                <c:pt idx="886">
                  <c:v>2.7300000000000001E-2</c:v>
                </c:pt>
                <c:pt idx="887">
                  <c:v>2.7900000000000001E-2</c:v>
                </c:pt>
                <c:pt idx="888">
                  <c:v>2.7900000000000001E-2</c:v>
                </c:pt>
                <c:pt idx="889">
                  <c:v>2.7900000000000001E-2</c:v>
                </c:pt>
                <c:pt idx="890">
                  <c:v>2.7900000000000001E-2</c:v>
                </c:pt>
                <c:pt idx="891">
                  <c:v>2.7900000000000001E-2</c:v>
                </c:pt>
                <c:pt idx="892">
                  <c:v>2.7900000000000001E-2</c:v>
                </c:pt>
                <c:pt idx="893">
                  <c:v>2.7900000000000001E-2</c:v>
                </c:pt>
                <c:pt idx="894">
                  <c:v>2.7900000000000001E-2</c:v>
                </c:pt>
                <c:pt idx="895">
                  <c:v>2.7900000000000001E-2</c:v>
                </c:pt>
                <c:pt idx="896">
                  <c:v>2.7900000000000001E-2</c:v>
                </c:pt>
                <c:pt idx="897">
                  <c:v>2.7900000000000001E-2</c:v>
                </c:pt>
                <c:pt idx="898">
                  <c:v>2.7900000000000001E-2</c:v>
                </c:pt>
                <c:pt idx="899">
                  <c:v>2.7900000000000001E-2</c:v>
                </c:pt>
                <c:pt idx="900">
                  <c:v>2.7900000000000001E-2</c:v>
                </c:pt>
                <c:pt idx="901">
                  <c:v>2.7900000000000001E-2</c:v>
                </c:pt>
                <c:pt idx="902">
                  <c:v>2.7900000000000001E-2</c:v>
                </c:pt>
                <c:pt idx="903">
                  <c:v>2.7900000000000001E-2</c:v>
                </c:pt>
                <c:pt idx="904">
                  <c:v>2.7900000000000001E-2</c:v>
                </c:pt>
                <c:pt idx="905">
                  <c:v>2.7900000000000001E-2</c:v>
                </c:pt>
                <c:pt idx="906">
                  <c:v>2.7900000000000001E-2</c:v>
                </c:pt>
                <c:pt idx="907">
                  <c:v>2.7900000000000001E-2</c:v>
                </c:pt>
                <c:pt idx="908">
                  <c:v>2.7900000000000001E-2</c:v>
                </c:pt>
                <c:pt idx="909">
                  <c:v>2.7900000000000001E-2</c:v>
                </c:pt>
                <c:pt idx="910">
                  <c:v>2.7900000000000001E-2</c:v>
                </c:pt>
                <c:pt idx="911">
                  <c:v>2.7900000000000001E-2</c:v>
                </c:pt>
                <c:pt idx="912">
                  <c:v>2.7900000000000001E-2</c:v>
                </c:pt>
                <c:pt idx="913">
                  <c:v>2.7900000000000001E-2</c:v>
                </c:pt>
                <c:pt idx="914">
                  <c:v>2.7900000000000001E-2</c:v>
                </c:pt>
                <c:pt idx="915">
                  <c:v>2.7900000000000001E-2</c:v>
                </c:pt>
                <c:pt idx="916">
                  <c:v>2.7900000000000001E-2</c:v>
                </c:pt>
                <c:pt idx="917">
                  <c:v>2.7900000000000001E-2</c:v>
                </c:pt>
                <c:pt idx="918">
                  <c:v>2.7900000000000001E-2</c:v>
                </c:pt>
                <c:pt idx="919">
                  <c:v>2.7900000000000001E-2</c:v>
                </c:pt>
                <c:pt idx="920">
                  <c:v>2.7900000000000001E-2</c:v>
                </c:pt>
                <c:pt idx="921">
                  <c:v>2.7900000000000001E-2</c:v>
                </c:pt>
                <c:pt idx="922">
                  <c:v>2.7900000000000001E-2</c:v>
                </c:pt>
                <c:pt idx="923">
                  <c:v>2.7900000000000001E-2</c:v>
                </c:pt>
                <c:pt idx="924">
                  <c:v>2.7900000000000001E-2</c:v>
                </c:pt>
                <c:pt idx="925">
                  <c:v>2.7900000000000001E-2</c:v>
                </c:pt>
                <c:pt idx="926">
                  <c:v>2.86E-2</c:v>
                </c:pt>
                <c:pt idx="927">
                  <c:v>2.86E-2</c:v>
                </c:pt>
                <c:pt idx="928">
                  <c:v>2.86E-2</c:v>
                </c:pt>
                <c:pt idx="929">
                  <c:v>2.86E-2</c:v>
                </c:pt>
                <c:pt idx="930">
                  <c:v>2.86E-2</c:v>
                </c:pt>
                <c:pt idx="931">
                  <c:v>2.86E-2</c:v>
                </c:pt>
                <c:pt idx="932">
                  <c:v>2.86E-2</c:v>
                </c:pt>
                <c:pt idx="933">
                  <c:v>2.86E-2</c:v>
                </c:pt>
                <c:pt idx="934">
                  <c:v>2.86E-2</c:v>
                </c:pt>
                <c:pt idx="935">
                  <c:v>2.86E-2</c:v>
                </c:pt>
                <c:pt idx="936">
                  <c:v>2.86E-2</c:v>
                </c:pt>
                <c:pt idx="937">
                  <c:v>2.86E-2</c:v>
                </c:pt>
                <c:pt idx="938">
                  <c:v>2.86E-2</c:v>
                </c:pt>
                <c:pt idx="939">
                  <c:v>2.86E-2</c:v>
                </c:pt>
                <c:pt idx="940">
                  <c:v>2.86E-2</c:v>
                </c:pt>
                <c:pt idx="941">
                  <c:v>2.86E-2</c:v>
                </c:pt>
                <c:pt idx="942">
                  <c:v>2.86E-2</c:v>
                </c:pt>
                <c:pt idx="943">
                  <c:v>2.86E-2</c:v>
                </c:pt>
                <c:pt idx="944">
                  <c:v>2.86E-2</c:v>
                </c:pt>
                <c:pt idx="945">
                  <c:v>2.86E-2</c:v>
                </c:pt>
                <c:pt idx="946">
                  <c:v>2.86E-2</c:v>
                </c:pt>
                <c:pt idx="947">
                  <c:v>2.86E-2</c:v>
                </c:pt>
                <c:pt idx="948">
                  <c:v>2.86E-2</c:v>
                </c:pt>
                <c:pt idx="949">
                  <c:v>2.86E-2</c:v>
                </c:pt>
                <c:pt idx="950">
                  <c:v>2.86E-2</c:v>
                </c:pt>
                <c:pt idx="951">
                  <c:v>2.86E-2</c:v>
                </c:pt>
                <c:pt idx="952">
                  <c:v>2.86E-2</c:v>
                </c:pt>
                <c:pt idx="953">
                  <c:v>2.86E-2</c:v>
                </c:pt>
                <c:pt idx="954">
                  <c:v>2.86E-2</c:v>
                </c:pt>
                <c:pt idx="955">
                  <c:v>2.86E-2</c:v>
                </c:pt>
                <c:pt idx="956">
                  <c:v>2.86E-2</c:v>
                </c:pt>
                <c:pt idx="957">
                  <c:v>2.86E-2</c:v>
                </c:pt>
                <c:pt idx="958">
                  <c:v>2.86E-2</c:v>
                </c:pt>
                <c:pt idx="959">
                  <c:v>2.86E-2</c:v>
                </c:pt>
                <c:pt idx="960">
                  <c:v>2.86E-2</c:v>
                </c:pt>
                <c:pt idx="961">
                  <c:v>2.86E-2</c:v>
                </c:pt>
                <c:pt idx="962">
                  <c:v>2.86E-2</c:v>
                </c:pt>
                <c:pt idx="963">
                  <c:v>2.86E-2</c:v>
                </c:pt>
                <c:pt idx="964">
                  <c:v>2.86E-2</c:v>
                </c:pt>
                <c:pt idx="965">
                  <c:v>2.86E-2</c:v>
                </c:pt>
                <c:pt idx="966">
                  <c:v>2.86E-2</c:v>
                </c:pt>
                <c:pt idx="967">
                  <c:v>2.86E-2</c:v>
                </c:pt>
                <c:pt idx="968">
                  <c:v>2.86E-2</c:v>
                </c:pt>
                <c:pt idx="969">
                  <c:v>2.86E-2</c:v>
                </c:pt>
                <c:pt idx="970">
                  <c:v>2.92E-2</c:v>
                </c:pt>
                <c:pt idx="971">
                  <c:v>2.92E-2</c:v>
                </c:pt>
                <c:pt idx="972">
                  <c:v>2.92E-2</c:v>
                </c:pt>
                <c:pt idx="973">
                  <c:v>2.92E-2</c:v>
                </c:pt>
                <c:pt idx="974">
                  <c:v>2.92E-2</c:v>
                </c:pt>
                <c:pt idx="975">
                  <c:v>2.92E-2</c:v>
                </c:pt>
                <c:pt idx="976">
                  <c:v>2.92E-2</c:v>
                </c:pt>
                <c:pt idx="977">
                  <c:v>2.92E-2</c:v>
                </c:pt>
                <c:pt idx="978">
                  <c:v>2.92E-2</c:v>
                </c:pt>
                <c:pt idx="979">
                  <c:v>2.98E-2</c:v>
                </c:pt>
                <c:pt idx="980">
                  <c:v>2.98E-2</c:v>
                </c:pt>
                <c:pt idx="981">
                  <c:v>2.98E-2</c:v>
                </c:pt>
                <c:pt idx="982">
                  <c:v>2.98E-2</c:v>
                </c:pt>
                <c:pt idx="983">
                  <c:v>2.98E-2</c:v>
                </c:pt>
                <c:pt idx="984">
                  <c:v>2.98E-2</c:v>
                </c:pt>
                <c:pt idx="985">
                  <c:v>2.98E-2</c:v>
                </c:pt>
                <c:pt idx="986">
                  <c:v>2.98E-2</c:v>
                </c:pt>
                <c:pt idx="987">
                  <c:v>2.98E-2</c:v>
                </c:pt>
                <c:pt idx="988">
                  <c:v>2.98E-2</c:v>
                </c:pt>
                <c:pt idx="989">
                  <c:v>2.98E-2</c:v>
                </c:pt>
                <c:pt idx="990">
                  <c:v>2.98E-2</c:v>
                </c:pt>
                <c:pt idx="991">
                  <c:v>2.98E-2</c:v>
                </c:pt>
                <c:pt idx="992">
                  <c:v>2.98E-2</c:v>
                </c:pt>
                <c:pt idx="993">
                  <c:v>2.98E-2</c:v>
                </c:pt>
                <c:pt idx="994">
                  <c:v>2.98E-2</c:v>
                </c:pt>
                <c:pt idx="995">
                  <c:v>2.98E-2</c:v>
                </c:pt>
                <c:pt idx="996">
                  <c:v>2.98E-2</c:v>
                </c:pt>
                <c:pt idx="997">
                  <c:v>2.98E-2</c:v>
                </c:pt>
                <c:pt idx="998">
                  <c:v>2.98E-2</c:v>
                </c:pt>
                <c:pt idx="999">
                  <c:v>2.98E-2</c:v>
                </c:pt>
                <c:pt idx="1000">
                  <c:v>2.98E-2</c:v>
                </c:pt>
                <c:pt idx="1001">
                  <c:v>3.0499999999999999E-2</c:v>
                </c:pt>
                <c:pt idx="1002">
                  <c:v>3.0499999999999999E-2</c:v>
                </c:pt>
                <c:pt idx="1003">
                  <c:v>3.0499999999999999E-2</c:v>
                </c:pt>
                <c:pt idx="1004">
                  <c:v>3.0499999999999999E-2</c:v>
                </c:pt>
                <c:pt idx="1005">
                  <c:v>3.0499999999999999E-2</c:v>
                </c:pt>
                <c:pt idx="1006">
                  <c:v>3.0499999999999999E-2</c:v>
                </c:pt>
                <c:pt idx="1007">
                  <c:v>3.0499999999999999E-2</c:v>
                </c:pt>
                <c:pt idx="1008">
                  <c:v>3.0499999999999999E-2</c:v>
                </c:pt>
                <c:pt idx="1009">
                  <c:v>3.0499999999999999E-2</c:v>
                </c:pt>
                <c:pt idx="1010">
                  <c:v>3.0499999999999999E-2</c:v>
                </c:pt>
                <c:pt idx="1011">
                  <c:v>3.0499999999999999E-2</c:v>
                </c:pt>
                <c:pt idx="1012">
                  <c:v>3.0499999999999999E-2</c:v>
                </c:pt>
                <c:pt idx="1013">
                  <c:v>3.0499999999999999E-2</c:v>
                </c:pt>
                <c:pt idx="1014">
                  <c:v>3.0499999999999999E-2</c:v>
                </c:pt>
                <c:pt idx="1015">
                  <c:v>3.0499999999999999E-2</c:v>
                </c:pt>
                <c:pt idx="1016">
                  <c:v>3.0499999999999999E-2</c:v>
                </c:pt>
                <c:pt idx="1017">
                  <c:v>3.0499999999999999E-2</c:v>
                </c:pt>
                <c:pt idx="1018">
                  <c:v>3.0499999999999999E-2</c:v>
                </c:pt>
                <c:pt idx="1019">
                  <c:v>3.0499999999999999E-2</c:v>
                </c:pt>
                <c:pt idx="1020">
                  <c:v>3.0499999999999999E-2</c:v>
                </c:pt>
                <c:pt idx="1021">
                  <c:v>3.0499999999999999E-2</c:v>
                </c:pt>
                <c:pt idx="1022">
                  <c:v>3.0499999999999999E-2</c:v>
                </c:pt>
                <c:pt idx="1023">
                  <c:v>3.0499999999999999E-2</c:v>
                </c:pt>
                <c:pt idx="1024">
                  <c:v>3.0499999999999999E-2</c:v>
                </c:pt>
                <c:pt idx="1025">
                  <c:v>3.0499999999999999E-2</c:v>
                </c:pt>
                <c:pt idx="1026">
                  <c:v>3.0499999999999999E-2</c:v>
                </c:pt>
                <c:pt idx="1027">
                  <c:v>3.0499999999999999E-2</c:v>
                </c:pt>
                <c:pt idx="1028">
                  <c:v>3.1099999999999999E-2</c:v>
                </c:pt>
                <c:pt idx="1029">
                  <c:v>3.1099999999999999E-2</c:v>
                </c:pt>
                <c:pt idx="1030">
                  <c:v>3.1099999999999999E-2</c:v>
                </c:pt>
                <c:pt idx="1031">
                  <c:v>3.1099999999999999E-2</c:v>
                </c:pt>
                <c:pt idx="1032">
                  <c:v>3.1099999999999999E-2</c:v>
                </c:pt>
                <c:pt idx="1033">
                  <c:v>3.1099999999999999E-2</c:v>
                </c:pt>
                <c:pt idx="1034">
                  <c:v>3.1099999999999999E-2</c:v>
                </c:pt>
                <c:pt idx="1035">
                  <c:v>3.1099999999999999E-2</c:v>
                </c:pt>
                <c:pt idx="1036">
                  <c:v>3.1099999999999999E-2</c:v>
                </c:pt>
                <c:pt idx="1037">
                  <c:v>3.1099999999999999E-2</c:v>
                </c:pt>
                <c:pt idx="1038">
                  <c:v>3.1099999999999999E-2</c:v>
                </c:pt>
                <c:pt idx="1039">
                  <c:v>3.1099999999999999E-2</c:v>
                </c:pt>
                <c:pt idx="1040">
                  <c:v>3.1099999999999999E-2</c:v>
                </c:pt>
                <c:pt idx="1041">
                  <c:v>3.1099999999999999E-2</c:v>
                </c:pt>
                <c:pt idx="1042">
                  <c:v>3.1099999999999999E-2</c:v>
                </c:pt>
                <c:pt idx="1043">
                  <c:v>3.1099999999999999E-2</c:v>
                </c:pt>
                <c:pt idx="1044">
                  <c:v>3.1099999999999999E-2</c:v>
                </c:pt>
                <c:pt idx="1045">
                  <c:v>3.1099999999999999E-2</c:v>
                </c:pt>
                <c:pt idx="1046">
                  <c:v>3.1800000000000002E-2</c:v>
                </c:pt>
                <c:pt idx="1047">
                  <c:v>3.1800000000000002E-2</c:v>
                </c:pt>
                <c:pt idx="1048">
                  <c:v>3.1800000000000002E-2</c:v>
                </c:pt>
                <c:pt idx="1049">
                  <c:v>3.1800000000000002E-2</c:v>
                </c:pt>
                <c:pt idx="1050">
                  <c:v>3.2399999999999998E-2</c:v>
                </c:pt>
                <c:pt idx="1051">
                  <c:v>3.2399999999999998E-2</c:v>
                </c:pt>
                <c:pt idx="1052">
                  <c:v>3.2399999999999998E-2</c:v>
                </c:pt>
                <c:pt idx="1053">
                  <c:v>3.2399999999999998E-2</c:v>
                </c:pt>
                <c:pt idx="1054">
                  <c:v>3.2399999999999998E-2</c:v>
                </c:pt>
                <c:pt idx="1055">
                  <c:v>3.2399999999999998E-2</c:v>
                </c:pt>
                <c:pt idx="1056">
                  <c:v>3.2399999999999998E-2</c:v>
                </c:pt>
                <c:pt idx="1057">
                  <c:v>3.2399999999999998E-2</c:v>
                </c:pt>
                <c:pt idx="1058">
                  <c:v>3.2399999999999998E-2</c:v>
                </c:pt>
                <c:pt idx="1059">
                  <c:v>3.2399999999999998E-2</c:v>
                </c:pt>
                <c:pt idx="1060">
                  <c:v>3.2399999999999998E-2</c:v>
                </c:pt>
                <c:pt idx="1061">
                  <c:v>3.2399999999999998E-2</c:v>
                </c:pt>
                <c:pt idx="1062">
                  <c:v>3.2399999999999998E-2</c:v>
                </c:pt>
                <c:pt idx="1063">
                  <c:v>3.2399999999999998E-2</c:v>
                </c:pt>
                <c:pt idx="1064">
                  <c:v>3.2399999999999998E-2</c:v>
                </c:pt>
                <c:pt idx="1065">
                  <c:v>3.2399999999999998E-2</c:v>
                </c:pt>
                <c:pt idx="1066">
                  <c:v>3.2399999999999998E-2</c:v>
                </c:pt>
                <c:pt idx="1067">
                  <c:v>3.2399999999999998E-2</c:v>
                </c:pt>
                <c:pt idx="1068">
                  <c:v>3.2399999999999998E-2</c:v>
                </c:pt>
                <c:pt idx="1069">
                  <c:v>3.2399999999999998E-2</c:v>
                </c:pt>
                <c:pt idx="1070">
                  <c:v>3.2399999999999998E-2</c:v>
                </c:pt>
                <c:pt idx="1071">
                  <c:v>3.2399999999999998E-2</c:v>
                </c:pt>
                <c:pt idx="1072">
                  <c:v>3.2399999999999998E-2</c:v>
                </c:pt>
                <c:pt idx="1073">
                  <c:v>3.3000000000000002E-2</c:v>
                </c:pt>
                <c:pt idx="1074">
                  <c:v>3.3000000000000002E-2</c:v>
                </c:pt>
                <c:pt idx="1075">
                  <c:v>3.3000000000000002E-2</c:v>
                </c:pt>
                <c:pt idx="1076">
                  <c:v>3.3000000000000002E-2</c:v>
                </c:pt>
                <c:pt idx="1077">
                  <c:v>3.3000000000000002E-2</c:v>
                </c:pt>
                <c:pt idx="1078">
                  <c:v>3.3000000000000002E-2</c:v>
                </c:pt>
                <c:pt idx="1079">
                  <c:v>3.3000000000000002E-2</c:v>
                </c:pt>
                <c:pt idx="1080">
                  <c:v>3.3000000000000002E-2</c:v>
                </c:pt>
                <c:pt idx="1081">
                  <c:v>3.3000000000000002E-2</c:v>
                </c:pt>
                <c:pt idx="1082">
                  <c:v>3.3000000000000002E-2</c:v>
                </c:pt>
                <c:pt idx="1083">
                  <c:v>3.3000000000000002E-2</c:v>
                </c:pt>
                <c:pt idx="1084">
                  <c:v>3.3000000000000002E-2</c:v>
                </c:pt>
                <c:pt idx="1085">
                  <c:v>3.3000000000000002E-2</c:v>
                </c:pt>
                <c:pt idx="1086">
                  <c:v>3.3000000000000002E-2</c:v>
                </c:pt>
                <c:pt idx="1087">
                  <c:v>3.3000000000000002E-2</c:v>
                </c:pt>
                <c:pt idx="1088">
                  <c:v>3.3000000000000002E-2</c:v>
                </c:pt>
                <c:pt idx="1089">
                  <c:v>3.3000000000000002E-2</c:v>
                </c:pt>
                <c:pt idx="1090">
                  <c:v>3.3000000000000002E-2</c:v>
                </c:pt>
                <c:pt idx="1091">
                  <c:v>3.3000000000000002E-2</c:v>
                </c:pt>
                <c:pt idx="1092">
                  <c:v>3.3000000000000002E-2</c:v>
                </c:pt>
                <c:pt idx="1093">
                  <c:v>3.3000000000000002E-2</c:v>
                </c:pt>
                <c:pt idx="1094">
                  <c:v>3.3000000000000002E-2</c:v>
                </c:pt>
                <c:pt idx="1095">
                  <c:v>3.3000000000000002E-2</c:v>
                </c:pt>
                <c:pt idx="1096">
                  <c:v>3.3000000000000002E-2</c:v>
                </c:pt>
                <c:pt idx="1097">
                  <c:v>3.3000000000000002E-2</c:v>
                </c:pt>
                <c:pt idx="1098">
                  <c:v>3.3000000000000002E-2</c:v>
                </c:pt>
                <c:pt idx="1099">
                  <c:v>3.3000000000000002E-2</c:v>
                </c:pt>
                <c:pt idx="1100">
                  <c:v>3.3000000000000002E-2</c:v>
                </c:pt>
                <c:pt idx="1101">
                  <c:v>3.3000000000000002E-2</c:v>
                </c:pt>
                <c:pt idx="1102">
                  <c:v>3.3000000000000002E-2</c:v>
                </c:pt>
                <c:pt idx="1103">
                  <c:v>3.3000000000000002E-2</c:v>
                </c:pt>
                <c:pt idx="1104">
                  <c:v>3.3000000000000002E-2</c:v>
                </c:pt>
                <c:pt idx="1105">
                  <c:v>3.3000000000000002E-2</c:v>
                </c:pt>
                <c:pt idx="1106">
                  <c:v>3.3000000000000002E-2</c:v>
                </c:pt>
                <c:pt idx="1107">
                  <c:v>3.3000000000000002E-2</c:v>
                </c:pt>
                <c:pt idx="1108">
                  <c:v>3.3000000000000002E-2</c:v>
                </c:pt>
                <c:pt idx="1109">
                  <c:v>3.3000000000000002E-2</c:v>
                </c:pt>
                <c:pt idx="1110">
                  <c:v>3.3000000000000002E-2</c:v>
                </c:pt>
                <c:pt idx="1111">
                  <c:v>3.3000000000000002E-2</c:v>
                </c:pt>
                <c:pt idx="1112">
                  <c:v>3.3700000000000001E-2</c:v>
                </c:pt>
                <c:pt idx="1113">
                  <c:v>3.3700000000000001E-2</c:v>
                </c:pt>
                <c:pt idx="1114">
                  <c:v>3.3700000000000001E-2</c:v>
                </c:pt>
                <c:pt idx="1115">
                  <c:v>3.3700000000000001E-2</c:v>
                </c:pt>
                <c:pt idx="1116">
                  <c:v>3.3700000000000001E-2</c:v>
                </c:pt>
                <c:pt idx="1117">
                  <c:v>3.3700000000000001E-2</c:v>
                </c:pt>
                <c:pt idx="1118">
                  <c:v>3.3700000000000001E-2</c:v>
                </c:pt>
                <c:pt idx="1119">
                  <c:v>3.3700000000000001E-2</c:v>
                </c:pt>
                <c:pt idx="1120">
                  <c:v>3.3700000000000001E-2</c:v>
                </c:pt>
                <c:pt idx="1121">
                  <c:v>3.3700000000000001E-2</c:v>
                </c:pt>
                <c:pt idx="1122">
                  <c:v>3.3700000000000001E-2</c:v>
                </c:pt>
                <c:pt idx="1123">
                  <c:v>3.3700000000000001E-2</c:v>
                </c:pt>
                <c:pt idx="1124">
                  <c:v>3.3700000000000001E-2</c:v>
                </c:pt>
                <c:pt idx="1125">
                  <c:v>3.3700000000000001E-2</c:v>
                </c:pt>
                <c:pt idx="1126">
                  <c:v>3.3700000000000001E-2</c:v>
                </c:pt>
                <c:pt idx="1127">
                  <c:v>3.3700000000000001E-2</c:v>
                </c:pt>
                <c:pt idx="1128">
                  <c:v>3.3700000000000001E-2</c:v>
                </c:pt>
                <c:pt idx="1129">
                  <c:v>3.3700000000000001E-2</c:v>
                </c:pt>
                <c:pt idx="1130">
                  <c:v>3.3700000000000001E-2</c:v>
                </c:pt>
                <c:pt idx="1131">
                  <c:v>3.3700000000000001E-2</c:v>
                </c:pt>
                <c:pt idx="1132">
                  <c:v>3.3700000000000001E-2</c:v>
                </c:pt>
                <c:pt idx="1133">
                  <c:v>3.3700000000000001E-2</c:v>
                </c:pt>
                <c:pt idx="1134">
                  <c:v>3.3700000000000001E-2</c:v>
                </c:pt>
                <c:pt idx="1135">
                  <c:v>3.3700000000000001E-2</c:v>
                </c:pt>
                <c:pt idx="1136">
                  <c:v>3.3700000000000001E-2</c:v>
                </c:pt>
                <c:pt idx="1137">
                  <c:v>3.3700000000000001E-2</c:v>
                </c:pt>
                <c:pt idx="1138">
                  <c:v>3.3700000000000001E-2</c:v>
                </c:pt>
                <c:pt idx="1139">
                  <c:v>3.3700000000000001E-2</c:v>
                </c:pt>
                <c:pt idx="1140">
                  <c:v>3.3700000000000001E-2</c:v>
                </c:pt>
                <c:pt idx="1141">
                  <c:v>3.3700000000000001E-2</c:v>
                </c:pt>
                <c:pt idx="1142">
                  <c:v>3.3700000000000001E-2</c:v>
                </c:pt>
                <c:pt idx="1143">
                  <c:v>3.3700000000000001E-2</c:v>
                </c:pt>
                <c:pt idx="1144">
                  <c:v>3.3700000000000001E-2</c:v>
                </c:pt>
                <c:pt idx="1145">
                  <c:v>3.3700000000000001E-2</c:v>
                </c:pt>
                <c:pt idx="1146">
                  <c:v>3.3700000000000001E-2</c:v>
                </c:pt>
                <c:pt idx="1147">
                  <c:v>3.3700000000000001E-2</c:v>
                </c:pt>
                <c:pt idx="1148">
                  <c:v>3.3700000000000001E-2</c:v>
                </c:pt>
                <c:pt idx="1149">
                  <c:v>3.3700000000000001E-2</c:v>
                </c:pt>
                <c:pt idx="1150">
                  <c:v>3.3700000000000001E-2</c:v>
                </c:pt>
                <c:pt idx="1151">
                  <c:v>3.3700000000000001E-2</c:v>
                </c:pt>
                <c:pt idx="1152">
                  <c:v>3.3700000000000001E-2</c:v>
                </c:pt>
                <c:pt idx="1153">
                  <c:v>3.3700000000000001E-2</c:v>
                </c:pt>
                <c:pt idx="1154">
                  <c:v>3.3700000000000001E-2</c:v>
                </c:pt>
                <c:pt idx="1155">
                  <c:v>3.3700000000000001E-2</c:v>
                </c:pt>
                <c:pt idx="1156">
                  <c:v>3.3700000000000001E-2</c:v>
                </c:pt>
                <c:pt idx="1157">
                  <c:v>3.3700000000000001E-2</c:v>
                </c:pt>
                <c:pt idx="1158">
                  <c:v>3.3700000000000001E-2</c:v>
                </c:pt>
                <c:pt idx="1159">
                  <c:v>3.3700000000000001E-2</c:v>
                </c:pt>
                <c:pt idx="1160">
                  <c:v>3.3700000000000001E-2</c:v>
                </c:pt>
                <c:pt idx="1161">
                  <c:v>3.3700000000000001E-2</c:v>
                </c:pt>
                <c:pt idx="1162">
                  <c:v>3.3700000000000001E-2</c:v>
                </c:pt>
                <c:pt idx="1163">
                  <c:v>3.3700000000000001E-2</c:v>
                </c:pt>
                <c:pt idx="1164">
                  <c:v>3.3700000000000001E-2</c:v>
                </c:pt>
                <c:pt idx="1165">
                  <c:v>3.3700000000000001E-2</c:v>
                </c:pt>
                <c:pt idx="1166">
                  <c:v>3.3700000000000001E-2</c:v>
                </c:pt>
                <c:pt idx="1167">
                  <c:v>3.3700000000000001E-2</c:v>
                </c:pt>
                <c:pt idx="1168">
                  <c:v>3.3700000000000001E-2</c:v>
                </c:pt>
                <c:pt idx="1169">
                  <c:v>3.3700000000000001E-2</c:v>
                </c:pt>
                <c:pt idx="1170">
                  <c:v>3.3700000000000001E-2</c:v>
                </c:pt>
                <c:pt idx="1171">
                  <c:v>3.3700000000000001E-2</c:v>
                </c:pt>
                <c:pt idx="1172">
                  <c:v>3.3700000000000001E-2</c:v>
                </c:pt>
                <c:pt idx="1173">
                  <c:v>3.3700000000000001E-2</c:v>
                </c:pt>
                <c:pt idx="1174">
                  <c:v>3.3700000000000001E-2</c:v>
                </c:pt>
                <c:pt idx="1175">
                  <c:v>3.3700000000000001E-2</c:v>
                </c:pt>
                <c:pt idx="1176">
                  <c:v>3.3700000000000001E-2</c:v>
                </c:pt>
                <c:pt idx="1177">
                  <c:v>3.3700000000000001E-2</c:v>
                </c:pt>
                <c:pt idx="1178">
                  <c:v>3.3700000000000001E-2</c:v>
                </c:pt>
                <c:pt idx="1179">
                  <c:v>3.3700000000000001E-2</c:v>
                </c:pt>
                <c:pt idx="1180">
                  <c:v>3.3700000000000001E-2</c:v>
                </c:pt>
                <c:pt idx="1181">
                  <c:v>3.3700000000000001E-2</c:v>
                </c:pt>
                <c:pt idx="1182">
                  <c:v>3.3700000000000001E-2</c:v>
                </c:pt>
                <c:pt idx="1183">
                  <c:v>3.3700000000000001E-2</c:v>
                </c:pt>
                <c:pt idx="1184">
                  <c:v>3.3700000000000001E-2</c:v>
                </c:pt>
                <c:pt idx="1185">
                  <c:v>3.3700000000000001E-2</c:v>
                </c:pt>
                <c:pt idx="1186">
                  <c:v>3.3700000000000001E-2</c:v>
                </c:pt>
                <c:pt idx="1187">
                  <c:v>3.3700000000000001E-2</c:v>
                </c:pt>
                <c:pt idx="1188">
                  <c:v>3.3700000000000001E-2</c:v>
                </c:pt>
                <c:pt idx="1189">
                  <c:v>3.3700000000000001E-2</c:v>
                </c:pt>
                <c:pt idx="1190">
                  <c:v>3.3700000000000001E-2</c:v>
                </c:pt>
                <c:pt idx="1191">
                  <c:v>3.3700000000000001E-2</c:v>
                </c:pt>
                <c:pt idx="1192">
                  <c:v>3.3700000000000001E-2</c:v>
                </c:pt>
                <c:pt idx="1193">
                  <c:v>3.3700000000000001E-2</c:v>
                </c:pt>
                <c:pt idx="1194">
                  <c:v>3.3700000000000001E-2</c:v>
                </c:pt>
                <c:pt idx="1195">
                  <c:v>3.3700000000000001E-2</c:v>
                </c:pt>
                <c:pt idx="1196">
                  <c:v>3.3700000000000001E-2</c:v>
                </c:pt>
                <c:pt idx="1197">
                  <c:v>3.3700000000000001E-2</c:v>
                </c:pt>
                <c:pt idx="1198">
                  <c:v>3.3700000000000001E-2</c:v>
                </c:pt>
                <c:pt idx="1199">
                  <c:v>3.3700000000000001E-2</c:v>
                </c:pt>
                <c:pt idx="1200">
                  <c:v>3.3700000000000001E-2</c:v>
                </c:pt>
                <c:pt idx="1201">
                  <c:v>3.3700000000000001E-2</c:v>
                </c:pt>
                <c:pt idx="1202">
                  <c:v>3.3700000000000001E-2</c:v>
                </c:pt>
                <c:pt idx="1203">
                  <c:v>3.3700000000000001E-2</c:v>
                </c:pt>
                <c:pt idx="1204">
                  <c:v>3.3700000000000001E-2</c:v>
                </c:pt>
                <c:pt idx="1205">
                  <c:v>3.3700000000000001E-2</c:v>
                </c:pt>
                <c:pt idx="1206">
                  <c:v>3.3700000000000001E-2</c:v>
                </c:pt>
                <c:pt idx="1207">
                  <c:v>3.3700000000000001E-2</c:v>
                </c:pt>
                <c:pt idx="1208">
                  <c:v>3.3700000000000001E-2</c:v>
                </c:pt>
                <c:pt idx="1209">
                  <c:v>3.3700000000000001E-2</c:v>
                </c:pt>
                <c:pt idx="1210">
                  <c:v>3.3700000000000001E-2</c:v>
                </c:pt>
                <c:pt idx="1211">
                  <c:v>3.3700000000000001E-2</c:v>
                </c:pt>
                <c:pt idx="1212">
                  <c:v>3.3700000000000001E-2</c:v>
                </c:pt>
                <c:pt idx="1213">
                  <c:v>3.3700000000000001E-2</c:v>
                </c:pt>
                <c:pt idx="1214">
                  <c:v>3.3700000000000001E-2</c:v>
                </c:pt>
                <c:pt idx="1215">
                  <c:v>3.3700000000000001E-2</c:v>
                </c:pt>
                <c:pt idx="1216">
                  <c:v>3.3700000000000001E-2</c:v>
                </c:pt>
                <c:pt idx="1217">
                  <c:v>3.3700000000000001E-2</c:v>
                </c:pt>
                <c:pt idx="1218">
                  <c:v>3.3700000000000001E-2</c:v>
                </c:pt>
                <c:pt idx="1219">
                  <c:v>3.3700000000000001E-2</c:v>
                </c:pt>
                <c:pt idx="1220">
                  <c:v>3.3700000000000001E-2</c:v>
                </c:pt>
                <c:pt idx="1221">
                  <c:v>3.3700000000000001E-2</c:v>
                </c:pt>
                <c:pt idx="1222">
                  <c:v>3.3700000000000001E-2</c:v>
                </c:pt>
                <c:pt idx="1223">
                  <c:v>3.3700000000000001E-2</c:v>
                </c:pt>
                <c:pt idx="1224">
                  <c:v>3.3700000000000001E-2</c:v>
                </c:pt>
                <c:pt idx="1225">
                  <c:v>3.3700000000000001E-2</c:v>
                </c:pt>
                <c:pt idx="1226">
                  <c:v>3.3700000000000001E-2</c:v>
                </c:pt>
                <c:pt idx="1227">
                  <c:v>3.3700000000000001E-2</c:v>
                </c:pt>
                <c:pt idx="1228">
                  <c:v>3.3700000000000001E-2</c:v>
                </c:pt>
                <c:pt idx="1229">
                  <c:v>3.3700000000000001E-2</c:v>
                </c:pt>
                <c:pt idx="1230">
                  <c:v>3.3700000000000001E-2</c:v>
                </c:pt>
                <c:pt idx="1231">
                  <c:v>3.3700000000000001E-2</c:v>
                </c:pt>
                <c:pt idx="1232">
                  <c:v>3.3700000000000001E-2</c:v>
                </c:pt>
                <c:pt idx="1233">
                  <c:v>3.3700000000000001E-2</c:v>
                </c:pt>
                <c:pt idx="1234">
                  <c:v>3.3700000000000001E-2</c:v>
                </c:pt>
                <c:pt idx="1235">
                  <c:v>3.3700000000000001E-2</c:v>
                </c:pt>
                <c:pt idx="1236">
                  <c:v>3.3700000000000001E-2</c:v>
                </c:pt>
                <c:pt idx="1237">
                  <c:v>3.3700000000000001E-2</c:v>
                </c:pt>
                <c:pt idx="1238">
                  <c:v>3.3700000000000001E-2</c:v>
                </c:pt>
                <c:pt idx="1239">
                  <c:v>3.3700000000000001E-2</c:v>
                </c:pt>
                <c:pt idx="1240">
                  <c:v>3.3700000000000001E-2</c:v>
                </c:pt>
                <c:pt idx="1241">
                  <c:v>3.3700000000000001E-2</c:v>
                </c:pt>
                <c:pt idx="1242">
                  <c:v>3.3700000000000001E-2</c:v>
                </c:pt>
                <c:pt idx="1243">
                  <c:v>3.3700000000000001E-2</c:v>
                </c:pt>
                <c:pt idx="1244">
                  <c:v>3.3700000000000001E-2</c:v>
                </c:pt>
                <c:pt idx="1245">
                  <c:v>3.3700000000000001E-2</c:v>
                </c:pt>
                <c:pt idx="1246">
                  <c:v>3.3700000000000001E-2</c:v>
                </c:pt>
                <c:pt idx="1247">
                  <c:v>3.3700000000000001E-2</c:v>
                </c:pt>
                <c:pt idx="1248">
                  <c:v>3.3700000000000001E-2</c:v>
                </c:pt>
                <c:pt idx="1249">
                  <c:v>3.3700000000000001E-2</c:v>
                </c:pt>
                <c:pt idx="1250">
                  <c:v>3.3700000000000001E-2</c:v>
                </c:pt>
                <c:pt idx="1251">
                  <c:v>3.3700000000000001E-2</c:v>
                </c:pt>
                <c:pt idx="1252">
                  <c:v>3.3700000000000001E-2</c:v>
                </c:pt>
                <c:pt idx="1253">
                  <c:v>3.3700000000000001E-2</c:v>
                </c:pt>
                <c:pt idx="1254">
                  <c:v>3.3700000000000001E-2</c:v>
                </c:pt>
                <c:pt idx="1255">
                  <c:v>3.3700000000000001E-2</c:v>
                </c:pt>
                <c:pt idx="1256">
                  <c:v>3.3700000000000001E-2</c:v>
                </c:pt>
                <c:pt idx="1257">
                  <c:v>3.3700000000000001E-2</c:v>
                </c:pt>
                <c:pt idx="1258">
                  <c:v>3.3700000000000001E-2</c:v>
                </c:pt>
                <c:pt idx="1259">
                  <c:v>3.3700000000000001E-2</c:v>
                </c:pt>
                <c:pt idx="1260">
                  <c:v>3.3700000000000001E-2</c:v>
                </c:pt>
                <c:pt idx="1261">
                  <c:v>3.3700000000000001E-2</c:v>
                </c:pt>
                <c:pt idx="1262">
                  <c:v>3.3700000000000001E-2</c:v>
                </c:pt>
                <c:pt idx="1263">
                  <c:v>3.3700000000000001E-2</c:v>
                </c:pt>
                <c:pt idx="1264">
                  <c:v>3.3700000000000001E-2</c:v>
                </c:pt>
                <c:pt idx="1265">
                  <c:v>3.3700000000000001E-2</c:v>
                </c:pt>
                <c:pt idx="1266">
                  <c:v>3.3700000000000001E-2</c:v>
                </c:pt>
                <c:pt idx="1267">
                  <c:v>3.3700000000000001E-2</c:v>
                </c:pt>
                <c:pt idx="1268">
                  <c:v>3.3700000000000001E-2</c:v>
                </c:pt>
                <c:pt idx="1269">
                  <c:v>3.3700000000000001E-2</c:v>
                </c:pt>
                <c:pt idx="1270">
                  <c:v>3.3700000000000001E-2</c:v>
                </c:pt>
                <c:pt idx="1271">
                  <c:v>3.3700000000000001E-2</c:v>
                </c:pt>
                <c:pt idx="1272">
                  <c:v>3.3700000000000001E-2</c:v>
                </c:pt>
                <c:pt idx="1273">
                  <c:v>3.3700000000000001E-2</c:v>
                </c:pt>
                <c:pt idx="1274">
                  <c:v>3.3700000000000001E-2</c:v>
                </c:pt>
                <c:pt idx="1275">
                  <c:v>3.3700000000000001E-2</c:v>
                </c:pt>
                <c:pt idx="1276">
                  <c:v>3.3700000000000001E-2</c:v>
                </c:pt>
                <c:pt idx="1277">
                  <c:v>3.3700000000000001E-2</c:v>
                </c:pt>
                <c:pt idx="1278">
                  <c:v>3.3700000000000001E-2</c:v>
                </c:pt>
                <c:pt idx="1279">
                  <c:v>3.3700000000000001E-2</c:v>
                </c:pt>
                <c:pt idx="1280">
                  <c:v>3.3700000000000001E-2</c:v>
                </c:pt>
                <c:pt idx="1281">
                  <c:v>3.3700000000000001E-2</c:v>
                </c:pt>
                <c:pt idx="1282">
                  <c:v>3.3700000000000001E-2</c:v>
                </c:pt>
                <c:pt idx="1283">
                  <c:v>3.3700000000000001E-2</c:v>
                </c:pt>
                <c:pt idx="1284">
                  <c:v>3.3700000000000001E-2</c:v>
                </c:pt>
                <c:pt idx="1285">
                  <c:v>3.3700000000000001E-2</c:v>
                </c:pt>
                <c:pt idx="1286">
                  <c:v>3.3700000000000001E-2</c:v>
                </c:pt>
                <c:pt idx="1287">
                  <c:v>3.3700000000000001E-2</c:v>
                </c:pt>
                <c:pt idx="1288">
                  <c:v>3.3700000000000001E-2</c:v>
                </c:pt>
                <c:pt idx="1289">
                  <c:v>3.3700000000000001E-2</c:v>
                </c:pt>
                <c:pt idx="1290">
                  <c:v>3.3700000000000001E-2</c:v>
                </c:pt>
                <c:pt idx="1291">
                  <c:v>3.3700000000000001E-2</c:v>
                </c:pt>
                <c:pt idx="1292">
                  <c:v>3.3700000000000001E-2</c:v>
                </c:pt>
                <c:pt idx="1293">
                  <c:v>3.3700000000000001E-2</c:v>
                </c:pt>
                <c:pt idx="1294">
                  <c:v>3.3700000000000001E-2</c:v>
                </c:pt>
                <c:pt idx="1295">
                  <c:v>3.3700000000000001E-2</c:v>
                </c:pt>
                <c:pt idx="1296">
                  <c:v>3.3700000000000001E-2</c:v>
                </c:pt>
                <c:pt idx="1297">
                  <c:v>3.3700000000000001E-2</c:v>
                </c:pt>
                <c:pt idx="1298">
                  <c:v>3.3700000000000001E-2</c:v>
                </c:pt>
                <c:pt idx="1299">
                  <c:v>3.3700000000000001E-2</c:v>
                </c:pt>
                <c:pt idx="1300">
                  <c:v>3.3700000000000001E-2</c:v>
                </c:pt>
                <c:pt idx="1301">
                  <c:v>3.3700000000000001E-2</c:v>
                </c:pt>
                <c:pt idx="1302">
                  <c:v>3.3700000000000001E-2</c:v>
                </c:pt>
                <c:pt idx="1303">
                  <c:v>3.3700000000000001E-2</c:v>
                </c:pt>
                <c:pt idx="1304">
                  <c:v>3.3700000000000001E-2</c:v>
                </c:pt>
                <c:pt idx="1305">
                  <c:v>3.4299999999999997E-2</c:v>
                </c:pt>
                <c:pt idx="1306">
                  <c:v>3.4299999999999997E-2</c:v>
                </c:pt>
                <c:pt idx="1307">
                  <c:v>3.4299999999999997E-2</c:v>
                </c:pt>
                <c:pt idx="1308">
                  <c:v>3.4299999999999997E-2</c:v>
                </c:pt>
                <c:pt idx="1309">
                  <c:v>3.4299999999999997E-2</c:v>
                </c:pt>
                <c:pt idx="1310">
                  <c:v>3.4299999999999997E-2</c:v>
                </c:pt>
                <c:pt idx="1311">
                  <c:v>3.4299999999999997E-2</c:v>
                </c:pt>
                <c:pt idx="1312">
                  <c:v>3.4299999999999997E-2</c:v>
                </c:pt>
                <c:pt idx="1313">
                  <c:v>3.4299999999999997E-2</c:v>
                </c:pt>
                <c:pt idx="1314">
                  <c:v>3.4299999999999997E-2</c:v>
                </c:pt>
                <c:pt idx="1315">
                  <c:v>3.4299999999999997E-2</c:v>
                </c:pt>
                <c:pt idx="1316">
                  <c:v>3.4299999999999997E-2</c:v>
                </c:pt>
                <c:pt idx="1317">
                  <c:v>3.4299999999999997E-2</c:v>
                </c:pt>
                <c:pt idx="1318">
                  <c:v>3.5000000000000003E-2</c:v>
                </c:pt>
                <c:pt idx="1319">
                  <c:v>3.5000000000000003E-2</c:v>
                </c:pt>
                <c:pt idx="1320">
                  <c:v>3.5000000000000003E-2</c:v>
                </c:pt>
                <c:pt idx="1321">
                  <c:v>3.5000000000000003E-2</c:v>
                </c:pt>
                <c:pt idx="1322">
                  <c:v>3.5000000000000003E-2</c:v>
                </c:pt>
                <c:pt idx="1323">
                  <c:v>3.5000000000000003E-2</c:v>
                </c:pt>
                <c:pt idx="1324">
                  <c:v>3.5000000000000003E-2</c:v>
                </c:pt>
                <c:pt idx="1325">
                  <c:v>3.5000000000000003E-2</c:v>
                </c:pt>
                <c:pt idx="1326">
                  <c:v>3.5000000000000003E-2</c:v>
                </c:pt>
                <c:pt idx="1327">
                  <c:v>3.5000000000000003E-2</c:v>
                </c:pt>
                <c:pt idx="1328">
                  <c:v>3.5000000000000003E-2</c:v>
                </c:pt>
                <c:pt idx="1329">
                  <c:v>3.5000000000000003E-2</c:v>
                </c:pt>
                <c:pt idx="1330">
                  <c:v>3.5000000000000003E-2</c:v>
                </c:pt>
                <c:pt idx="1331">
                  <c:v>3.5000000000000003E-2</c:v>
                </c:pt>
                <c:pt idx="1332">
                  <c:v>3.5000000000000003E-2</c:v>
                </c:pt>
                <c:pt idx="1333">
                  <c:v>3.5000000000000003E-2</c:v>
                </c:pt>
                <c:pt idx="1334">
                  <c:v>3.5000000000000003E-2</c:v>
                </c:pt>
                <c:pt idx="1335">
                  <c:v>3.5000000000000003E-2</c:v>
                </c:pt>
                <c:pt idx="1336">
                  <c:v>3.56E-2</c:v>
                </c:pt>
                <c:pt idx="1337">
                  <c:v>3.56E-2</c:v>
                </c:pt>
                <c:pt idx="1338">
                  <c:v>3.56E-2</c:v>
                </c:pt>
                <c:pt idx="1339">
                  <c:v>3.56E-2</c:v>
                </c:pt>
                <c:pt idx="1340">
                  <c:v>3.56E-2</c:v>
                </c:pt>
                <c:pt idx="1341">
                  <c:v>3.56E-2</c:v>
                </c:pt>
                <c:pt idx="1342">
                  <c:v>3.56E-2</c:v>
                </c:pt>
                <c:pt idx="1343">
                  <c:v>3.56E-2</c:v>
                </c:pt>
                <c:pt idx="1344">
                  <c:v>3.56E-2</c:v>
                </c:pt>
                <c:pt idx="1345">
                  <c:v>3.56E-2</c:v>
                </c:pt>
                <c:pt idx="1346">
                  <c:v>3.6299999999999999E-2</c:v>
                </c:pt>
                <c:pt idx="1347">
                  <c:v>3.6299999999999999E-2</c:v>
                </c:pt>
                <c:pt idx="1348">
                  <c:v>3.6299999999999999E-2</c:v>
                </c:pt>
                <c:pt idx="1349">
                  <c:v>3.6299999999999999E-2</c:v>
                </c:pt>
                <c:pt idx="1350">
                  <c:v>3.6299999999999999E-2</c:v>
                </c:pt>
                <c:pt idx="1351">
                  <c:v>3.6299999999999999E-2</c:v>
                </c:pt>
                <c:pt idx="1352">
                  <c:v>3.6299999999999999E-2</c:v>
                </c:pt>
                <c:pt idx="1353">
                  <c:v>3.6299999999999999E-2</c:v>
                </c:pt>
                <c:pt idx="1354">
                  <c:v>3.6299999999999999E-2</c:v>
                </c:pt>
                <c:pt idx="1355">
                  <c:v>3.6299999999999999E-2</c:v>
                </c:pt>
                <c:pt idx="1356">
                  <c:v>3.6299999999999999E-2</c:v>
                </c:pt>
                <c:pt idx="1357">
                  <c:v>3.6299999999999999E-2</c:v>
                </c:pt>
                <c:pt idx="1358">
                  <c:v>3.6299999999999999E-2</c:v>
                </c:pt>
                <c:pt idx="1359">
                  <c:v>3.6299999999999999E-2</c:v>
                </c:pt>
                <c:pt idx="1360">
                  <c:v>3.6299999999999999E-2</c:v>
                </c:pt>
                <c:pt idx="1361">
                  <c:v>3.6299999999999999E-2</c:v>
                </c:pt>
                <c:pt idx="1362">
                  <c:v>3.6299999999999999E-2</c:v>
                </c:pt>
                <c:pt idx="1363">
                  <c:v>3.6299999999999999E-2</c:v>
                </c:pt>
                <c:pt idx="1364">
                  <c:v>3.6299999999999999E-2</c:v>
                </c:pt>
                <c:pt idx="1365">
                  <c:v>3.6299999999999999E-2</c:v>
                </c:pt>
                <c:pt idx="1366">
                  <c:v>3.6299999999999999E-2</c:v>
                </c:pt>
                <c:pt idx="1367">
                  <c:v>3.6299999999999999E-2</c:v>
                </c:pt>
                <c:pt idx="1368">
                  <c:v>3.6299999999999999E-2</c:v>
                </c:pt>
                <c:pt idx="1369">
                  <c:v>3.6299999999999999E-2</c:v>
                </c:pt>
                <c:pt idx="1370">
                  <c:v>3.6299999999999999E-2</c:v>
                </c:pt>
                <c:pt idx="1371">
                  <c:v>3.6299999999999999E-2</c:v>
                </c:pt>
                <c:pt idx="1372">
                  <c:v>3.6299999999999999E-2</c:v>
                </c:pt>
                <c:pt idx="1373">
                  <c:v>3.6299999999999999E-2</c:v>
                </c:pt>
                <c:pt idx="1374">
                  <c:v>3.6299999999999999E-2</c:v>
                </c:pt>
                <c:pt idx="1375">
                  <c:v>3.6299999999999999E-2</c:v>
                </c:pt>
                <c:pt idx="1376">
                  <c:v>3.6299999999999999E-2</c:v>
                </c:pt>
                <c:pt idx="1377">
                  <c:v>3.6999999999999998E-2</c:v>
                </c:pt>
                <c:pt idx="1378">
                  <c:v>3.6999999999999998E-2</c:v>
                </c:pt>
                <c:pt idx="1379">
                  <c:v>3.6999999999999998E-2</c:v>
                </c:pt>
                <c:pt idx="1380">
                  <c:v>3.6999999999999998E-2</c:v>
                </c:pt>
                <c:pt idx="1381">
                  <c:v>3.6999999999999998E-2</c:v>
                </c:pt>
                <c:pt idx="1382">
                  <c:v>3.6999999999999998E-2</c:v>
                </c:pt>
                <c:pt idx="1383">
                  <c:v>3.6999999999999998E-2</c:v>
                </c:pt>
                <c:pt idx="1384">
                  <c:v>3.6999999999999998E-2</c:v>
                </c:pt>
                <c:pt idx="1385">
                  <c:v>3.6999999999999998E-2</c:v>
                </c:pt>
                <c:pt idx="1386">
                  <c:v>3.6999999999999998E-2</c:v>
                </c:pt>
                <c:pt idx="1387">
                  <c:v>3.6999999999999998E-2</c:v>
                </c:pt>
                <c:pt idx="1388">
                  <c:v>3.6999999999999998E-2</c:v>
                </c:pt>
                <c:pt idx="1389">
                  <c:v>3.6999999999999998E-2</c:v>
                </c:pt>
                <c:pt idx="1390">
                  <c:v>3.6999999999999998E-2</c:v>
                </c:pt>
                <c:pt idx="1391">
                  <c:v>3.6999999999999998E-2</c:v>
                </c:pt>
                <c:pt idx="1392">
                  <c:v>3.6999999999999998E-2</c:v>
                </c:pt>
                <c:pt idx="1393">
                  <c:v>3.6999999999999998E-2</c:v>
                </c:pt>
                <c:pt idx="1394">
                  <c:v>3.6999999999999998E-2</c:v>
                </c:pt>
                <c:pt idx="1395">
                  <c:v>3.6999999999999998E-2</c:v>
                </c:pt>
                <c:pt idx="1396">
                  <c:v>3.6999999999999998E-2</c:v>
                </c:pt>
                <c:pt idx="1397">
                  <c:v>3.6999999999999998E-2</c:v>
                </c:pt>
                <c:pt idx="1398">
                  <c:v>3.6999999999999998E-2</c:v>
                </c:pt>
                <c:pt idx="1399">
                  <c:v>3.6999999999999998E-2</c:v>
                </c:pt>
                <c:pt idx="1400">
                  <c:v>3.6999999999999998E-2</c:v>
                </c:pt>
                <c:pt idx="1401">
                  <c:v>3.6999999999999998E-2</c:v>
                </c:pt>
                <c:pt idx="1402">
                  <c:v>3.6999999999999998E-2</c:v>
                </c:pt>
                <c:pt idx="1403">
                  <c:v>3.7600000000000001E-2</c:v>
                </c:pt>
                <c:pt idx="1404">
                  <c:v>3.7600000000000001E-2</c:v>
                </c:pt>
                <c:pt idx="1405">
                  <c:v>3.7600000000000001E-2</c:v>
                </c:pt>
                <c:pt idx="1406">
                  <c:v>3.7600000000000001E-2</c:v>
                </c:pt>
                <c:pt idx="1407">
                  <c:v>3.7600000000000001E-2</c:v>
                </c:pt>
                <c:pt idx="1408">
                  <c:v>3.7600000000000001E-2</c:v>
                </c:pt>
                <c:pt idx="1409">
                  <c:v>3.7600000000000001E-2</c:v>
                </c:pt>
                <c:pt idx="1410">
                  <c:v>3.7600000000000001E-2</c:v>
                </c:pt>
                <c:pt idx="1411">
                  <c:v>3.7600000000000001E-2</c:v>
                </c:pt>
                <c:pt idx="1412">
                  <c:v>3.7600000000000001E-2</c:v>
                </c:pt>
                <c:pt idx="1413">
                  <c:v>3.7600000000000001E-2</c:v>
                </c:pt>
                <c:pt idx="1414">
                  <c:v>3.7600000000000001E-2</c:v>
                </c:pt>
                <c:pt idx="1415">
                  <c:v>3.8300000000000001E-2</c:v>
                </c:pt>
                <c:pt idx="1416">
                  <c:v>3.8300000000000001E-2</c:v>
                </c:pt>
                <c:pt idx="1417">
                  <c:v>3.8300000000000001E-2</c:v>
                </c:pt>
                <c:pt idx="1418">
                  <c:v>3.8300000000000001E-2</c:v>
                </c:pt>
                <c:pt idx="1419">
                  <c:v>3.8300000000000001E-2</c:v>
                </c:pt>
                <c:pt idx="1420">
                  <c:v>3.8300000000000001E-2</c:v>
                </c:pt>
                <c:pt idx="1421">
                  <c:v>3.8899999999999997E-2</c:v>
                </c:pt>
                <c:pt idx="1422">
                  <c:v>3.8899999999999997E-2</c:v>
                </c:pt>
                <c:pt idx="1423">
                  <c:v>3.8899999999999997E-2</c:v>
                </c:pt>
                <c:pt idx="1424">
                  <c:v>3.8899999999999997E-2</c:v>
                </c:pt>
                <c:pt idx="1425">
                  <c:v>3.8899999999999997E-2</c:v>
                </c:pt>
                <c:pt idx="1426">
                  <c:v>3.8899999999999997E-2</c:v>
                </c:pt>
                <c:pt idx="1427">
                  <c:v>3.8899999999999997E-2</c:v>
                </c:pt>
                <c:pt idx="1428">
                  <c:v>3.8899999999999997E-2</c:v>
                </c:pt>
                <c:pt idx="1429">
                  <c:v>3.8899999999999997E-2</c:v>
                </c:pt>
                <c:pt idx="1430">
                  <c:v>3.8899999999999997E-2</c:v>
                </c:pt>
                <c:pt idx="1431">
                  <c:v>3.8899999999999997E-2</c:v>
                </c:pt>
                <c:pt idx="1432">
                  <c:v>3.8899999999999997E-2</c:v>
                </c:pt>
                <c:pt idx="1433">
                  <c:v>3.8899999999999997E-2</c:v>
                </c:pt>
                <c:pt idx="1434">
                  <c:v>3.8899999999999997E-2</c:v>
                </c:pt>
                <c:pt idx="1435">
                  <c:v>3.8899999999999997E-2</c:v>
                </c:pt>
                <c:pt idx="1436">
                  <c:v>3.8899999999999997E-2</c:v>
                </c:pt>
                <c:pt idx="1437">
                  <c:v>3.8899999999999997E-2</c:v>
                </c:pt>
                <c:pt idx="1438">
                  <c:v>3.8899999999999997E-2</c:v>
                </c:pt>
                <c:pt idx="1439">
                  <c:v>3.8899999999999997E-2</c:v>
                </c:pt>
                <c:pt idx="1440">
                  <c:v>3.8899999999999997E-2</c:v>
                </c:pt>
                <c:pt idx="1441">
                  <c:v>3.8899999999999997E-2</c:v>
                </c:pt>
                <c:pt idx="1442">
                  <c:v>3.8899999999999997E-2</c:v>
                </c:pt>
                <c:pt idx="1443">
                  <c:v>3.8899999999999997E-2</c:v>
                </c:pt>
                <c:pt idx="1444">
                  <c:v>3.8899999999999997E-2</c:v>
                </c:pt>
                <c:pt idx="1445">
                  <c:v>3.8899999999999997E-2</c:v>
                </c:pt>
                <c:pt idx="1446">
                  <c:v>3.8899999999999997E-2</c:v>
                </c:pt>
                <c:pt idx="1447">
                  <c:v>3.8899999999999997E-2</c:v>
                </c:pt>
                <c:pt idx="1448">
                  <c:v>3.8899999999999997E-2</c:v>
                </c:pt>
                <c:pt idx="1449">
                  <c:v>3.8899999999999997E-2</c:v>
                </c:pt>
                <c:pt idx="1450">
                  <c:v>3.8899999999999997E-2</c:v>
                </c:pt>
                <c:pt idx="1451">
                  <c:v>3.8899999999999997E-2</c:v>
                </c:pt>
                <c:pt idx="1452">
                  <c:v>3.8899999999999997E-2</c:v>
                </c:pt>
                <c:pt idx="1453">
                  <c:v>3.8899999999999997E-2</c:v>
                </c:pt>
                <c:pt idx="1454">
                  <c:v>3.8899999999999997E-2</c:v>
                </c:pt>
                <c:pt idx="1455">
                  <c:v>3.8899999999999997E-2</c:v>
                </c:pt>
                <c:pt idx="1456">
                  <c:v>3.8899999999999997E-2</c:v>
                </c:pt>
                <c:pt idx="1457">
                  <c:v>3.8899999999999997E-2</c:v>
                </c:pt>
                <c:pt idx="1458">
                  <c:v>3.8899999999999997E-2</c:v>
                </c:pt>
                <c:pt idx="1459">
                  <c:v>3.8899999999999997E-2</c:v>
                </c:pt>
                <c:pt idx="1460">
                  <c:v>3.8899999999999997E-2</c:v>
                </c:pt>
                <c:pt idx="1461">
                  <c:v>3.8899999999999997E-2</c:v>
                </c:pt>
                <c:pt idx="1462">
                  <c:v>3.8899999999999997E-2</c:v>
                </c:pt>
                <c:pt idx="1463">
                  <c:v>3.8899999999999997E-2</c:v>
                </c:pt>
                <c:pt idx="1464">
                  <c:v>3.8899999999999997E-2</c:v>
                </c:pt>
                <c:pt idx="1465">
                  <c:v>3.8899999999999997E-2</c:v>
                </c:pt>
                <c:pt idx="1466">
                  <c:v>3.8899999999999997E-2</c:v>
                </c:pt>
                <c:pt idx="1467">
                  <c:v>3.8899999999999997E-2</c:v>
                </c:pt>
                <c:pt idx="1468">
                  <c:v>3.8899999999999997E-2</c:v>
                </c:pt>
                <c:pt idx="1469">
                  <c:v>3.8899999999999997E-2</c:v>
                </c:pt>
                <c:pt idx="1470">
                  <c:v>3.8899999999999997E-2</c:v>
                </c:pt>
                <c:pt idx="1471">
                  <c:v>3.8899999999999997E-2</c:v>
                </c:pt>
                <c:pt idx="1472">
                  <c:v>3.8899999999999997E-2</c:v>
                </c:pt>
                <c:pt idx="1473">
                  <c:v>3.8899999999999997E-2</c:v>
                </c:pt>
                <c:pt idx="1474">
                  <c:v>3.8899999999999997E-2</c:v>
                </c:pt>
                <c:pt idx="1475">
                  <c:v>3.8899999999999997E-2</c:v>
                </c:pt>
                <c:pt idx="1476">
                  <c:v>3.8899999999999997E-2</c:v>
                </c:pt>
                <c:pt idx="1477">
                  <c:v>3.8899999999999997E-2</c:v>
                </c:pt>
                <c:pt idx="1478">
                  <c:v>3.8899999999999997E-2</c:v>
                </c:pt>
                <c:pt idx="1479">
                  <c:v>3.8899999999999997E-2</c:v>
                </c:pt>
                <c:pt idx="1480">
                  <c:v>3.8899999999999997E-2</c:v>
                </c:pt>
                <c:pt idx="1481">
                  <c:v>3.8899999999999997E-2</c:v>
                </c:pt>
                <c:pt idx="1482">
                  <c:v>3.8899999999999997E-2</c:v>
                </c:pt>
                <c:pt idx="1483">
                  <c:v>3.8899999999999997E-2</c:v>
                </c:pt>
                <c:pt idx="1484">
                  <c:v>3.8899999999999997E-2</c:v>
                </c:pt>
                <c:pt idx="1485">
                  <c:v>3.8899999999999997E-2</c:v>
                </c:pt>
                <c:pt idx="1486">
                  <c:v>3.8899999999999997E-2</c:v>
                </c:pt>
                <c:pt idx="1487">
                  <c:v>3.8899999999999997E-2</c:v>
                </c:pt>
                <c:pt idx="1488">
                  <c:v>3.8899999999999997E-2</c:v>
                </c:pt>
                <c:pt idx="1489">
                  <c:v>3.8899999999999997E-2</c:v>
                </c:pt>
                <c:pt idx="1490">
                  <c:v>3.8899999999999997E-2</c:v>
                </c:pt>
                <c:pt idx="1491">
                  <c:v>3.8899999999999997E-2</c:v>
                </c:pt>
                <c:pt idx="1492">
                  <c:v>3.8899999999999997E-2</c:v>
                </c:pt>
                <c:pt idx="1493">
                  <c:v>3.9600000000000003E-2</c:v>
                </c:pt>
                <c:pt idx="1494">
                  <c:v>3.9600000000000003E-2</c:v>
                </c:pt>
                <c:pt idx="1495">
                  <c:v>4.0300000000000002E-2</c:v>
                </c:pt>
                <c:pt idx="1496">
                  <c:v>4.0300000000000002E-2</c:v>
                </c:pt>
                <c:pt idx="1497">
                  <c:v>4.0300000000000002E-2</c:v>
                </c:pt>
                <c:pt idx="1498">
                  <c:v>4.0300000000000002E-2</c:v>
                </c:pt>
                <c:pt idx="1499">
                  <c:v>4.0300000000000002E-2</c:v>
                </c:pt>
                <c:pt idx="1500">
                  <c:v>4.0300000000000002E-2</c:v>
                </c:pt>
                <c:pt idx="1501">
                  <c:v>4.0300000000000002E-2</c:v>
                </c:pt>
                <c:pt idx="1502">
                  <c:v>4.0300000000000002E-2</c:v>
                </c:pt>
                <c:pt idx="1503">
                  <c:v>4.0300000000000002E-2</c:v>
                </c:pt>
                <c:pt idx="1504">
                  <c:v>4.0899999999999999E-2</c:v>
                </c:pt>
                <c:pt idx="1505">
                  <c:v>4.0899999999999999E-2</c:v>
                </c:pt>
                <c:pt idx="1506">
                  <c:v>4.0899999999999999E-2</c:v>
                </c:pt>
                <c:pt idx="1507">
                  <c:v>4.0899999999999999E-2</c:v>
                </c:pt>
                <c:pt idx="1508">
                  <c:v>4.0899999999999999E-2</c:v>
                </c:pt>
                <c:pt idx="1509">
                  <c:v>4.0899999999999999E-2</c:v>
                </c:pt>
                <c:pt idx="1510">
                  <c:v>4.0899999999999999E-2</c:v>
                </c:pt>
                <c:pt idx="1511">
                  <c:v>4.0899999999999999E-2</c:v>
                </c:pt>
                <c:pt idx="1512">
                  <c:v>4.0899999999999999E-2</c:v>
                </c:pt>
                <c:pt idx="1513">
                  <c:v>4.0899999999999999E-2</c:v>
                </c:pt>
                <c:pt idx="1514">
                  <c:v>4.0899999999999999E-2</c:v>
                </c:pt>
                <c:pt idx="1515">
                  <c:v>4.0899999999999999E-2</c:v>
                </c:pt>
                <c:pt idx="1516">
                  <c:v>4.0899999999999999E-2</c:v>
                </c:pt>
                <c:pt idx="1517">
                  <c:v>4.0899999999999999E-2</c:v>
                </c:pt>
                <c:pt idx="1518">
                  <c:v>4.0899999999999999E-2</c:v>
                </c:pt>
                <c:pt idx="1519">
                  <c:v>4.0899999999999999E-2</c:v>
                </c:pt>
                <c:pt idx="1520">
                  <c:v>4.0899999999999999E-2</c:v>
                </c:pt>
                <c:pt idx="1521">
                  <c:v>4.0899999999999999E-2</c:v>
                </c:pt>
                <c:pt idx="1522">
                  <c:v>4.0899999999999999E-2</c:v>
                </c:pt>
                <c:pt idx="1523">
                  <c:v>4.0899999999999999E-2</c:v>
                </c:pt>
                <c:pt idx="1524">
                  <c:v>4.0899999999999999E-2</c:v>
                </c:pt>
                <c:pt idx="1525">
                  <c:v>4.0899999999999999E-2</c:v>
                </c:pt>
                <c:pt idx="1526">
                  <c:v>4.0899999999999999E-2</c:v>
                </c:pt>
                <c:pt idx="1527">
                  <c:v>4.0899999999999999E-2</c:v>
                </c:pt>
                <c:pt idx="1528">
                  <c:v>4.0899999999999999E-2</c:v>
                </c:pt>
                <c:pt idx="1529">
                  <c:v>4.0899999999999999E-2</c:v>
                </c:pt>
                <c:pt idx="1530">
                  <c:v>4.0899999999999999E-2</c:v>
                </c:pt>
                <c:pt idx="1531">
                  <c:v>4.0899999999999999E-2</c:v>
                </c:pt>
                <c:pt idx="1532">
                  <c:v>4.0899999999999999E-2</c:v>
                </c:pt>
                <c:pt idx="1533">
                  <c:v>4.0899999999999999E-2</c:v>
                </c:pt>
                <c:pt idx="1534">
                  <c:v>4.0899999999999999E-2</c:v>
                </c:pt>
                <c:pt idx="1535">
                  <c:v>4.0899999999999999E-2</c:v>
                </c:pt>
                <c:pt idx="1536">
                  <c:v>4.1599999999999998E-2</c:v>
                </c:pt>
                <c:pt idx="1537">
                  <c:v>4.1599999999999998E-2</c:v>
                </c:pt>
                <c:pt idx="1538">
                  <c:v>4.1599999999999998E-2</c:v>
                </c:pt>
                <c:pt idx="1539">
                  <c:v>4.1599999999999998E-2</c:v>
                </c:pt>
                <c:pt idx="1540">
                  <c:v>4.1599999999999998E-2</c:v>
                </c:pt>
                <c:pt idx="1541">
                  <c:v>4.1599999999999998E-2</c:v>
                </c:pt>
                <c:pt idx="1542">
                  <c:v>4.1599999999999998E-2</c:v>
                </c:pt>
                <c:pt idx="1543">
                  <c:v>4.1599999999999998E-2</c:v>
                </c:pt>
                <c:pt idx="1544">
                  <c:v>4.1599999999999998E-2</c:v>
                </c:pt>
                <c:pt idx="1545">
                  <c:v>4.1599999999999998E-2</c:v>
                </c:pt>
                <c:pt idx="1546">
                  <c:v>4.1599999999999998E-2</c:v>
                </c:pt>
                <c:pt idx="1547">
                  <c:v>4.1599999999999998E-2</c:v>
                </c:pt>
                <c:pt idx="1548">
                  <c:v>4.1599999999999998E-2</c:v>
                </c:pt>
                <c:pt idx="1549">
                  <c:v>4.1599999999999998E-2</c:v>
                </c:pt>
                <c:pt idx="1550">
                  <c:v>4.1599999999999998E-2</c:v>
                </c:pt>
                <c:pt idx="1551">
                  <c:v>4.1599999999999998E-2</c:v>
                </c:pt>
                <c:pt idx="1552">
                  <c:v>4.1599999999999998E-2</c:v>
                </c:pt>
                <c:pt idx="1553">
                  <c:v>4.1599999999999998E-2</c:v>
                </c:pt>
                <c:pt idx="1554">
                  <c:v>4.1599999999999998E-2</c:v>
                </c:pt>
                <c:pt idx="1555">
                  <c:v>4.1599999999999998E-2</c:v>
                </c:pt>
                <c:pt idx="1556">
                  <c:v>4.1599999999999998E-2</c:v>
                </c:pt>
                <c:pt idx="1557">
                  <c:v>4.1599999999999998E-2</c:v>
                </c:pt>
                <c:pt idx="1558">
                  <c:v>4.1599999999999998E-2</c:v>
                </c:pt>
                <c:pt idx="1559">
                  <c:v>4.1599999999999998E-2</c:v>
                </c:pt>
                <c:pt idx="1560">
                  <c:v>4.1599999999999998E-2</c:v>
                </c:pt>
                <c:pt idx="1561">
                  <c:v>4.1599999999999998E-2</c:v>
                </c:pt>
                <c:pt idx="1562">
                  <c:v>4.1599999999999998E-2</c:v>
                </c:pt>
                <c:pt idx="1563">
                  <c:v>4.1599999999999998E-2</c:v>
                </c:pt>
                <c:pt idx="1564">
                  <c:v>4.1599999999999998E-2</c:v>
                </c:pt>
                <c:pt idx="1565">
                  <c:v>4.1599999999999998E-2</c:v>
                </c:pt>
                <c:pt idx="1566">
                  <c:v>4.1599999999999998E-2</c:v>
                </c:pt>
                <c:pt idx="1567">
                  <c:v>4.1599999999999998E-2</c:v>
                </c:pt>
                <c:pt idx="1568">
                  <c:v>4.1599999999999998E-2</c:v>
                </c:pt>
                <c:pt idx="1569">
                  <c:v>4.1599999999999998E-2</c:v>
                </c:pt>
                <c:pt idx="1570">
                  <c:v>4.1599999999999998E-2</c:v>
                </c:pt>
                <c:pt idx="1571">
                  <c:v>4.1599999999999998E-2</c:v>
                </c:pt>
                <c:pt idx="1572">
                  <c:v>4.1599999999999998E-2</c:v>
                </c:pt>
                <c:pt idx="1573">
                  <c:v>4.1599999999999998E-2</c:v>
                </c:pt>
                <c:pt idx="1574">
                  <c:v>4.1599999999999998E-2</c:v>
                </c:pt>
                <c:pt idx="1575">
                  <c:v>4.1599999999999998E-2</c:v>
                </c:pt>
                <c:pt idx="1576">
                  <c:v>4.1599999999999998E-2</c:v>
                </c:pt>
                <c:pt idx="1577">
                  <c:v>4.1599999999999998E-2</c:v>
                </c:pt>
                <c:pt idx="1578">
                  <c:v>4.1599999999999998E-2</c:v>
                </c:pt>
                <c:pt idx="1579">
                  <c:v>4.1599999999999998E-2</c:v>
                </c:pt>
                <c:pt idx="1580">
                  <c:v>4.1599999999999998E-2</c:v>
                </c:pt>
                <c:pt idx="1581">
                  <c:v>4.1599999999999998E-2</c:v>
                </c:pt>
                <c:pt idx="1582">
                  <c:v>4.1599999999999998E-2</c:v>
                </c:pt>
                <c:pt idx="1583">
                  <c:v>4.1599999999999998E-2</c:v>
                </c:pt>
                <c:pt idx="1584">
                  <c:v>4.1599999999999998E-2</c:v>
                </c:pt>
                <c:pt idx="1585">
                  <c:v>4.1599999999999998E-2</c:v>
                </c:pt>
                <c:pt idx="1586">
                  <c:v>4.1599999999999998E-2</c:v>
                </c:pt>
                <c:pt idx="1587">
                  <c:v>4.1599999999999998E-2</c:v>
                </c:pt>
                <c:pt idx="1588">
                  <c:v>4.1599999999999998E-2</c:v>
                </c:pt>
                <c:pt idx="1589">
                  <c:v>4.1599999999999998E-2</c:v>
                </c:pt>
                <c:pt idx="1590">
                  <c:v>4.1599999999999998E-2</c:v>
                </c:pt>
                <c:pt idx="1591">
                  <c:v>4.1599999999999998E-2</c:v>
                </c:pt>
                <c:pt idx="1592">
                  <c:v>4.1599999999999998E-2</c:v>
                </c:pt>
                <c:pt idx="1593">
                  <c:v>4.1599999999999998E-2</c:v>
                </c:pt>
                <c:pt idx="1594">
                  <c:v>4.1599999999999998E-2</c:v>
                </c:pt>
                <c:pt idx="1595">
                  <c:v>4.1599999999999998E-2</c:v>
                </c:pt>
                <c:pt idx="1596">
                  <c:v>4.1599999999999998E-2</c:v>
                </c:pt>
                <c:pt idx="1597">
                  <c:v>4.1599999999999998E-2</c:v>
                </c:pt>
                <c:pt idx="1598">
                  <c:v>4.1599999999999998E-2</c:v>
                </c:pt>
                <c:pt idx="1599">
                  <c:v>4.1599999999999998E-2</c:v>
                </c:pt>
                <c:pt idx="1600">
                  <c:v>4.1599999999999998E-2</c:v>
                </c:pt>
                <c:pt idx="1601">
                  <c:v>4.1599999999999998E-2</c:v>
                </c:pt>
                <c:pt idx="1602">
                  <c:v>4.1599999999999998E-2</c:v>
                </c:pt>
                <c:pt idx="1603">
                  <c:v>4.1599999999999998E-2</c:v>
                </c:pt>
                <c:pt idx="1604">
                  <c:v>4.1599999999999998E-2</c:v>
                </c:pt>
                <c:pt idx="1605">
                  <c:v>4.1599999999999998E-2</c:v>
                </c:pt>
                <c:pt idx="1606">
                  <c:v>4.1599999999999998E-2</c:v>
                </c:pt>
                <c:pt idx="1607">
                  <c:v>4.1599999999999998E-2</c:v>
                </c:pt>
                <c:pt idx="1608">
                  <c:v>4.1599999999999998E-2</c:v>
                </c:pt>
                <c:pt idx="1609">
                  <c:v>4.1599999999999998E-2</c:v>
                </c:pt>
                <c:pt idx="1610">
                  <c:v>4.1599999999999998E-2</c:v>
                </c:pt>
                <c:pt idx="1611">
                  <c:v>4.1599999999999998E-2</c:v>
                </c:pt>
                <c:pt idx="1612">
                  <c:v>4.1599999999999998E-2</c:v>
                </c:pt>
                <c:pt idx="1613">
                  <c:v>4.1599999999999998E-2</c:v>
                </c:pt>
                <c:pt idx="1614">
                  <c:v>4.1599999999999998E-2</c:v>
                </c:pt>
                <c:pt idx="1615">
                  <c:v>4.1599999999999998E-2</c:v>
                </c:pt>
                <c:pt idx="1616">
                  <c:v>4.1599999999999998E-2</c:v>
                </c:pt>
                <c:pt idx="1617">
                  <c:v>4.1599999999999998E-2</c:v>
                </c:pt>
                <c:pt idx="1618">
                  <c:v>4.1599999999999998E-2</c:v>
                </c:pt>
                <c:pt idx="1619">
                  <c:v>4.1599999999999998E-2</c:v>
                </c:pt>
                <c:pt idx="1620">
                  <c:v>4.1599999999999998E-2</c:v>
                </c:pt>
                <c:pt idx="1621">
                  <c:v>4.1599999999999998E-2</c:v>
                </c:pt>
                <c:pt idx="1622">
                  <c:v>4.1599999999999998E-2</c:v>
                </c:pt>
                <c:pt idx="1623">
                  <c:v>4.1599999999999998E-2</c:v>
                </c:pt>
                <c:pt idx="1624">
                  <c:v>4.1599999999999998E-2</c:v>
                </c:pt>
                <c:pt idx="1625">
                  <c:v>4.1599999999999998E-2</c:v>
                </c:pt>
                <c:pt idx="1626">
                  <c:v>4.1599999999999998E-2</c:v>
                </c:pt>
                <c:pt idx="1627">
                  <c:v>4.1599999999999998E-2</c:v>
                </c:pt>
                <c:pt idx="1628">
                  <c:v>4.2299999999999997E-2</c:v>
                </c:pt>
                <c:pt idx="1629">
                  <c:v>4.2299999999999997E-2</c:v>
                </c:pt>
                <c:pt idx="1630">
                  <c:v>4.2299999999999997E-2</c:v>
                </c:pt>
                <c:pt idx="1631">
                  <c:v>4.2299999999999997E-2</c:v>
                </c:pt>
                <c:pt idx="1632">
                  <c:v>4.2299999999999997E-2</c:v>
                </c:pt>
                <c:pt idx="1633">
                  <c:v>4.2299999999999997E-2</c:v>
                </c:pt>
                <c:pt idx="1634">
                  <c:v>4.2299999999999997E-2</c:v>
                </c:pt>
                <c:pt idx="1635">
                  <c:v>4.2299999999999997E-2</c:v>
                </c:pt>
                <c:pt idx="1636">
                  <c:v>4.2299999999999997E-2</c:v>
                </c:pt>
                <c:pt idx="1637">
                  <c:v>4.2299999999999997E-2</c:v>
                </c:pt>
                <c:pt idx="1638">
                  <c:v>4.2299999999999997E-2</c:v>
                </c:pt>
                <c:pt idx="1639">
                  <c:v>4.2299999999999997E-2</c:v>
                </c:pt>
                <c:pt idx="1640">
                  <c:v>4.2299999999999997E-2</c:v>
                </c:pt>
                <c:pt idx="1641">
                  <c:v>4.2299999999999997E-2</c:v>
                </c:pt>
                <c:pt idx="1642">
                  <c:v>4.2299999999999997E-2</c:v>
                </c:pt>
                <c:pt idx="1643">
                  <c:v>4.2299999999999997E-2</c:v>
                </c:pt>
                <c:pt idx="1644">
                  <c:v>4.2299999999999997E-2</c:v>
                </c:pt>
                <c:pt idx="1645">
                  <c:v>4.2299999999999997E-2</c:v>
                </c:pt>
                <c:pt idx="1646">
                  <c:v>4.2299999999999997E-2</c:v>
                </c:pt>
                <c:pt idx="1647">
                  <c:v>4.2299999999999997E-2</c:v>
                </c:pt>
                <c:pt idx="1648">
                  <c:v>4.2299999999999997E-2</c:v>
                </c:pt>
                <c:pt idx="1649">
                  <c:v>4.2299999999999997E-2</c:v>
                </c:pt>
                <c:pt idx="1650">
                  <c:v>4.2299999999999997E-2</c:v>
                </c:pt>
                <c:pt idx="1651">
                  <c:v>4.2299999999999997E-2</c:v>
                </c:pt>
                <c:pt idx="1652">
                  <c:v>4.2299999999999997E-2</c:v>
                </c:pt>
                <c:pt idx="1653">
                  <c:v>4.2299999999999997E-2</c:v>
                </c:pt>
                <c:pt idx="1654">
                  <c:v>4.2999999999999997E-2</c:v>
                </c:pt>
                <c:pt idx="1655">
                  <c:v>4.2999999999999997E-2</c:v>
                </c:pt>
                <c:pt idx="1656">
                  <c:v>4.2999999999999997E-2</c:v>
                </c:pt>
                <c:pt idx="1657">
                  <c:v>4.2999999999999997E-2</c:v>
                </c:pt>
                <c:pt idx="1658">
                  <c:v>4.2999999999999997E-2</c:v>
                </c:pt>
                <c:pt idx="1659">
                  <c:v>4.2999999999999997E-2</c:v>
                </c:pt>
                <c:pt idx="1660">
                  <c:v>4.2999999999999997E-2</c:v>
                </c:pt>
                <c:pt idx="1661">
                  <c:v>4.2999999999999997E-2</c:v>
                </c:pt>
                <c:pt idx="1662">
                  <c:v>4.2999999999999997E-2</c:v>
                </c:pt>
                <c:pt idx="1663">
                  <c:v>4.2999999999999997E-2</c:v>
                </c:pt>
                <c:pt idx="1664">
                  <c:v>4.2999999999999997E-2</c:v>
                </c:pt>
                <c:pt idx="1665">
                  <c:v>4.2999999999999997E-2</c:v>
                </c:pt>
                <c:pt idx="1666">
                  <c:v>4.2999999999999997E-2</c:v>
                </c:pt>
                <c:pt idx="1667">
                  <c:v>4.3700000000000003E-2</c:v>
                </c:pt>
                <c:pt idx="1668">
                  <c:v>4.3700000000000003E-2</c:v>
                </c:pt>
                <c:pt idx="1669">
                  <c:v>4.4400000000000002E-2</c:v>
                </c:pt>
                <c:pt idx="1670">
                  <c:v>4.4400000000000002E-2</c:v>
                </c:pt>
                <c:pt idx="1671">
                  <c:v>4.4400000000000002E-2</c:v>
                </c:pt>
                <c:pt idx="1672">
                  <c:v>4.4400000000000002E-2</c:v>
                </c:pt>
                <c:pt idx="1673">
                  <c:v>4.4400000000000002E-2</c:v>
                </c:pt>
                <c:pt idx="1674">
                  <c:v>4.4400000000000002E-2</c:v>
                </c:pt>
                <c:pt idx="1675">
                  <c:v>4.4400000000000002E-2</c:v>
                </c:pt>
                <c:pt idx="1676">
                  <c:v>4.4400000000000002E-2</c:v>
                </c:pt>
                <c:pt idx="1677">
                  <c:v>4.4400000000000002E-2</c:v>
                </c:pt>
                <c:pt idx="1678">
                  <c:v>4.4400000000000002E-2</c:v>
                </c:pt>
                <c:pt idx="1679">
                  <c:v>4.4400000000000002E-2</c:v>
                </c:pt>
                <c:pt idx="1680">
                  <c:v>4.4400000000000002E-2</c:v>
                </c:pt>
                <c:pt idx="1681">
                  <c:v>4.5100000000000001E-2</c:v>
                </c:pt>
                <c:pt idx="1682">
                  <c:v>4.5100000000000001E-2</c:v>
                </c:pt>
                <c:pt idx="1683">
                  <c:v>4.5100000000000001E-2</c:v>
                </c:pt>
                <c:pt idx="1684">
                  <c:v>4.5100000000000001E-2</c:v>
                </c:pt>
                <c:pt idx="1685">
                  <c:v>4.5100000000000001E-2</c:v>
                </c:pt>
                <c:pt idx="1686">
                  <c:v>4.5100000000000001E-2</c:v>
                </c:pt>
                <c:pt idx="1687">
                  <c:v>4.5100000000000001E-2</c:v>
                </c:pt>
                <c:pt idx="1688">
                  <c:v>4.5100000000000001E-2</c:v>
                </c:pt>
                <c:pt idx="1689">
                  <c:v>4.5100000000000001E-2</c:v>
                </c:pt>
                <c:pt idx="1690">
                  <c:v>4.5100000000000001E-2</c:v>
                </c:pt>
                <c:pt idx="1691">
                  <c:v>4.5100000000000001E-2</c:v>
                </c:pt>
                <c:pt idx="1692">
                  <c:v>4.5100000000000001E-2</c:v>
                </c:pt>
                <c:pt idx="1693">
                  <c:v>4.5100000000000001E-2</c:v>
                </c:pt>
                <c:pt idx="1694">
                  <c:v>4.5100000000000001E-2</c:v>
                </c:pt>
                <c:pt idx="1695">
                  <c:v>4.5100000000000001E-2</c:v>
                </c:pt>
                <c:pt idx="1696">
                  <c:v>4.5100000000000001E-2</c:v>
                </c:pt>
                <c:pt idx="1697">
                  <c:v>4.5100000000000001E-2</c:v>
                </c:pt>
                <c:pt idx="1698">
                  <c:v>4.5100000000000001E-2</c:v>
                </c:pt>
                <c:pt idx="1699">
                  <c:v>4.5100000000000001E-2</c:v>
                </c:pt>
                <c:pt idx="1700">
                  <c:v>4.5100000000000001E-2</c:v>
                </c:pt>
                <c:pt idx="1701">
                  <c:v>4.5100000000000001E-2</c:v>
                </c:pt>
                <c:pt idx="1702">
                  <c:v>4.5100000000000001E-2</c:v>
                </c:pt>
                <c:pt idx="1703">
                  <c:v>4.5100000000000001E-2</c:v>
                </c:pt>
                <c:pt idx="1704">
                  <c:v>4.5100000000000001E-2</c:v>
                </c:pt>
                <c:pt idx="1705">
                  <c:v>4.58E-2</c:v>
                </c:pt>
                <c:pt idx="1706">
                  <c:v>4.58E-2</c:v>
                </c:pt>
                <c:pt idx="1707">
                  <c:v>4.58E-2</c:v>
                </c:pt>
                <c:pt idx="1708">
                  <c:v>4.58E-2</c:v>
                </c:pt>
                <c:pt idx="1709">
                  <c:v>4.58E-2</c:v>
                </c:pt>
                <c:pt idx="1710">
                  <c:v>4.58E-2</c:v>
                </c:pt>
                <c:pt idx="1711">
                  <c:v>4.58E-2</c:v>
                </c:pt>
                <c:pt idx="1712">
                  <c:v>4.58E-2</c:v>
                </c:pt>
                <c:pt idx="1713">
                  <c:v>4.58E-2</c:v>
                </c:pt>
                <c:pt idx="1714">
                  <c:v>4.58E-2</c:v>
                </c:pt>
                <c:pt idx="1715">
                  <c:v>4.58E-2</c:v>
                </c:pt>
                <c:pt idx="1716">
                  <c:v>4.58E-2</c:v>
                </c:pt>
                <c:pt idx="1717">
                  <c:v>4.58E-2</c:v>
                </c:pt>
                <c:pt idx="1718">
                  <c:v>4.58E-2</c:v>
                </c:pt>
                <c:pt idx="1719">
                  <c:v>4.58E-2</c:v>
                </c:pt>
                <c:pt idx="1720">
                  <c:v>4.58E-2</c:v>
                </c:pt>
                <c:pt idx="1721">
                  <c:v>4.58E-2</c:v>
                </c:pt>
                <c:pt idx="1722">
                  <c:v>4.58E-2</c:v>
                </c:pt>
                <c:pt idx="1723">
                  <c:v>4.65E-2</c:v>
                </c:pt>
                <c:pt idx="1724">
                  <c:v>4.65E-2</c:v>
                </c:pt>
                <c:pt idx="1725">
                  <c:v>4.65E-2</c:v>
                </c:pt>
                <c:pt idx="1726">
                  <c:v>4.65E-2</c:v>
                </c:pt>
                <c:pt idx="1727">
                  <c:v>4.7199999999999999E-2</c:v>
                </c:pt>
                <c:pt idx="1728">
                  <c:v>4.7199999999999999E-2</c:v>
                </c:pt>
                <c:pt idx="1729">
                  <c:v>4.7800000000000002E-2</c:v>
                </c:pt>
                <c:pt idx="1730">
                  <c:v>4.7800000000000002E-2</c:v>
                </c:pt>
                <c:pt idx="1731">
                  <c:v>4.7800000000000002E-2</c:v>
                </c:pt>
                <c:pt idx="1732">
                  <c:v>4.7800000000000002E-2</c:v>
                </c:pt>
                <c:pt idx="1733">
                  <c:v>4.7800000000000002E-2</c:v>
                </c:pt>
                <c:pt idx="1734">
                  <c:v>4.7800000000000002E-2</c:v>
                </c:pt>
                <c:pt idx="1735">
                  <c:v>4.7800000000000002E-2</c:v>
                </c:pt>
                <c:pt idx="1736">
                  <c:v>4.7800000000000002E-2</c:v>
                </c:pt>
                <c:pt idx="1737">
                  <c:v>4.7800000000000002E-2</c:v>
                </c:pt>
                <c:pt idx="1738">
                  <c:v>4.8500000000000001E-2</c:v>
                </c:pt>
                <c:pt idx="1739">
                  <c:v>4.8500000000000001E-2</c:v>
                </c:pt>
                <c:pt idx="1740">
                  <c:v>4.8500000000000001E-2</c:v>
                </c:pt>
                <c:pt idx="1741">
                  <c:v>4.8500000000000001E-2</c:v>
                </c:pt>
                <c:pt idx="1742">
                  <c:v>4.8500000000000001E-2</c:v>
                </c:pt>
                <c:pt idx="1743">
                  <c:v>4.8500000000000001E-2</c:v>
                </c:pt>
                <c:pt idx="1744">
                  <c:v>4.8500000000000001E-2</c:v>
                </c:pt>
                <c:pt idx="1745">
                  <c:v>4.8500000000000001E-2</c:v>
                </c:pt>
                <c:pt idx="1746">
                  <c:v>4.8500000000000001E-2</c:v>
                </c:pt>
                <c:pt idx="1747">
                  <c:v>4.8500000000000001E-2</c:v>
                </c:pt>
                <c:pt idx="1748">
                  <c:v>4.8500000000000001E-2</c:v>
                </c:pt>
                <c:pt idx="1749">
                  <c:v>4.8500000000000001E-2</c:v>
                </c:pt>
                <c:pt idx="1750">
                  <c:v>4.8500000000000001E-2</c:v>
                </c:pt>
                <c:pt idx="1751">
                  <c:v>4.8500000000000001E-2</c:v>
                </c:pt>
                <c:pt idx="1752">
                  <c:v>4.8500000000000001E-2</c:v>
                </c:pt>
                <c:pt idx="1753">
                  <c:v>4.8500000000000001E-2</c:v>
                </c:pt>
                <c:pt idx="1754">
                  <c:v>4.8500000000000001E-2</c:v>
                </c:pt>
                <c:pt idx="1755">
                  <c:v>4.8500000000000001E-2</c:v>
                </c:pt>
                <c:pt idx="1756">
                  <c:v>4.8500000000000001E-2</c:v>
                </c:pt>
                <c:pt idx="1757">
                  <c:v>4.9200000000000001E-2</c:v>
                </c:pt>
                <c:pt idx="1758">
                  <c:v>4.9200000000000001E-2</c:v>
                </c:pt>
                <c:pt idx="1759">
                  <c:v>4.9200000000000001E-2</c:v>
                </c:pt>
                <c:pt idx="1760">
                  <c:v>4.9200000000000001E-2</c:v>
                </c:pt>
                <c:pt idx="1761">
                  <c:v>4.99E-2</c:v>
                </c:pt>
                <c:pt idx="1762">
                  <c:v>4.99E-2</c:v>
                </c:pt>
                <c:pt idx="1763">
                  <c:v>4.99E-2</c:v>
                </c:pt>
                <c:pt idx="1764">
                  <c:v>4.99E-2</c:v>
                </c:pt>
                <c:pt idx="1765">
                  <c:v>4.99E-2</c:v>
                </c:pt>
                <c:pt idx="1766">
                  <c:v>4.99E-2</c:v>
                </c:pt>
                <c:pt idx="1767">
                  <c:v>4.99E-2</c:v>
                </c:pt>
                <c:pt idx="1768">
                  <c:v>4.99E-2</c:v>
                </c:pt>
                <c:pt idx="1769">
                  <c:v>4.99E-2</c:v>
                </c:pt>
                <c:pt idx="1770">
                  <c:v>4.99E-2</c:v>
                </c:pt>
                <c:pt idx="1771">
                  <c:v>4.99E-2</c:v>
                </c:pt>
                <c:pt idx="1772">
                  <c:v>4.99E-2</c:v>
                </c:pt>
                <c:pt idx="1773">
                  <c:v>4.99E-2</c:v>
                </c:pt>
                <c:pt idx="1774">
                  <c:v>4.99E-2</c:v>
                </c:pt>
                <c:pt idx="1775">
                  <c:v>4.99E-2</c:v>
                </c:pt>
                <c:pt idx="1776">
                  <c:v>4.99E-2</c:v>
                </c:pt>
                <c:pt idx="1777">
                  <c:v>4.99E-2</c:v>
                </c:pt>
                <c:pt idx="1778">
                  <c:v>4.99E-2</c:v>
                </c:pt>
                <c:pt idx="1779">
                  <c:v>4.99E-2</c:v>
                </c:pt>
                <c:pt idx="1780">
                  <c:v>4.99E-2</c:v>
                </c:pt>
                <c:pt idx="1781">
                  <c:v>4.99E-2</c:v>
                </c:pt>
                <c:pt idx="1782">
                  <c:v>4.99E-2</c:v>
                </c:pt>
                <c:pt idx="1783">
                  <c:v>4.99E-2</c:v>
                </c:pt>
                <c:pt idx="1784">
                  <c:v>4.99E-2</c:v>
                </c:pt>
                <c:pt idx="1785">
                  <c:v>4.99E-2</c:v>
                </c:pt>
                <c:pt idx="1786">
                  <c:v>4.99E-2</c:v>
                </c:pt>
                <c:pt idx="1787">
                  <c:v>4.99E-2</c:v>
                </c:pt>
                <c:pt idx="1788">
                  <c:v>4.99E-2</c:v>
                </c:pt>
                <c:pt idx="1789">
                  <c:v>4.99E-2</c:v>
                </c:pt>
                <c:pt idx="1790">
                  <c:v>4.99E-2</c:v>
                </c:pt>
                <c:pt idx="1791">
                  <c:v>4.99E-2</c:v>
                </c:pt>
                <c:pt idx="1792">
                  <c:v>4.99E-2</c:v>
                </c:pt>
                <c:pt idx="1793">
                  <c:v>4.99E-2</c:v>
                </c:pt>
                <c:pt idx="1794">
                  <c:v>5.0599999999999999E-2</c:v>
                </c:pt>
                <c:pt idx="1795">
                  <c:v>5.0599999999999999E-2</c:v>
                </c:pt>
                <c:pt idx="1796">
                  <c:v>5.0599999999999999E-2</c:v>
                </c:pt>
                <c:pt idx="1797">
                  <c:v>5.0599999999999999E-2</c:v>
                </c:pt>
                <c:pt idx="1798">
                  <c:v>5.0599999999999999E-2</c:v>
                </c:pt>
                <c:pt idx="1799">
                  <c:v>5.0599999999999999E-2</c:v>
                </c:pt>
                <c:pt idx="1800">
                  <c:v>5.0599999999999999E-2</c:v>
                </c:pt>
                <c:pt idx="1801">
                  <c:v>5.0599999999999999E-2</c:v>
                </c:pt>
                <c:pt idx="1802">
                  <c:v>5.0599999999999999E-2</c:v>
                </c:pt>
                <c:pt idx="1803">
                  <c:v>5.0599999999999999E-2</c:v>
                </c:pt>
                <c:pt idx="1804">
                  <c:v>5.0599999999999999E-2</c:v>
                </c:pt>
                <c:pt idx="1805">
                  <c:v>5.0599999999999999E-2</c:v>
                </c:pt>
                <c:pt idx="1806">
                  <c:v>5.0599999999999999E-2</c:v>
                </c:pt>
                <c:pt idx="1807">
                  <c:v>5.0599999999999999E-2</c:v>
                </c:pt>
                <c:pt idx="1808">
                  <c:v>5.0599999999999999E-2</c:v>
                </c:pt>
                <c:pt idx="1809">
                  <c:v>5.0599999999999999E-2</c:v>
                </c:pt>
                <c:pt idx="1810">
                  <c:v>5.0599999999999999E-2</c:v>
                </c:pt>
                <c:pt idx="1811">
                  <c:v>5.0599999999999999E-2</c:v>
                </c:pt>
                <c:pt idx="1812">
                  <c:v>5.0599999999999999E-2</c:v>
                </c:pt>
                <c:pt idx="1813">
                  <c:v>5.0599999999999999E-2</c:v>
                </c:pt>
                <c:pt idx="1814">
                  <c:v>5.0599999999999999E-2</c:v>
                </c:pt>
                <c:pt idx="1815">
                  <c:v>5.0599999999999999E-2</c:v>
                </c:pt>
                <c:pt idx="1816">
                  <c:v>5.0599999999999999E-2</c:v>
                </c:pt>
                <c:pt idx="1817">
                  <c:v>5.0599999999999999E-2</c:v>
                </c:pt>
                <c:pt idx="1818">
                  <c:v>5.0599999999999999E-2</c:v>
                </c:pt>
                <c:pt idx="1819">
                  <c:v>5.0599999999999999E-2</c:v>
                </c:pt>
                <c:pt idx="1820">
                  <c:v>5.0599999999999999E-2</c:v>
                </c:pt>
                <c:pt idx="1821">
                  <c:v>5.0599999999999999E-2</c:v>
                </c:pt>
                <c:pt idx="1822">
                  <c:v>5.0599999999999999E-2</c:v>
                </c:pt>
                <c:pt idx="1823">
                  <c:v>5.0599999999999999E-2</c:v>
                </c:pt>
                <c:pt idx="1824">
                  <c:v>5.0599999999999999E-2</c:v>
                </c:pt>
                <c:pt idx="1825">
                  <c:v>5.0599999999999999E-2</c:v>
                </c:pt>
                <c:pt idx="1826">
                  <c:v>5.0599999999999999E-2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B5-4578-B696-746BAF4B4B3A}"/>
            </c:ext>
          </c:extLst>
        </c:ser>
        <c:ser>
          <c:idx val="1"/>
          <c:order val="1"/>
          <c:tx>
            <c:strRef>
              <c:f>CVD!$D$4</c:f>
              <c:strCache>
                <c:ptCount val="1"/>
                <c:pt idx="0">
                  <c:v>PCI/No Diabetes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0070C0"/>
                </a:solidFill>
                <a:prstDash val="sysDash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CVD!$B$5:$B$1831</c:f>
              <c:numCache>
                <c:formatCode>General</c:formatCode>
                <c:ptCount val="1827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</c:numCache>
            </c:numRef>
          </c:cat>
          <c:val>
            <c:numRef>
              <c:f>CVD!$D$5:$D$1831</c:f>
              <c:numCache>
                <c:formatCode>General</c:formatCode>
                <c:ptCount val="1827"/>
                <c:pt idx="0">
                  <c:v>0</c:v>
                </c:pt>
                <c:pt idx="1">
                  <c:v>1.1999999999999999E-3</c:v>
                </c:pt>
                <c:pt idx="2">
                  <c:v>1.8E-3</c:v>
                </c:pt>
                <c:pt idx="3">
                  <c:v>1.8E-3</c:v>
                </c:pt>
                <c:pt idx="4">
                  <c:v>1.8E-3</c:v>
                </c:pt>
                <c:pt idx="5">
                  <c:v>2.5000000000000001E-3</c:v>
                </c:pt>
                <c:pt idx="6">
                  <c:v>2.5000000000000001E-3</c:v>
                </c:pt>
                <c:pt idx="7">
                  <c:v>3.0999999999999999E-3</c:v>
                </c:pt>
                <c:pt idx="8">
                  <c:v>3.0999999999999999E-3</c:v>
                </c:pt>
                <c:pt idx="9">
                  <c:v>3.0999999999999999E-3</c:v>
                </c:pt>
                <c:pt idx="10">
                  <c:v>3.7000000000000002E-3</c:v>
                </c:pt>
                <c:pt idx="11">
                  <c:v>4.8999999999999998E-3</c:v>
                </c:pt>
                <c:pt idx="12">
                  <c:v>4.8999999999999998E-3</c:v>
                </c:pt>
                <c:pt idx="13">
                  <c:v>5.4999999999999997E-3</c:v>
                </c:pt>
                <c:pt idx="14">
                  <c:v>5.4999999999999997E-3</c:v>
                </c:pt>
                <c:pt idx="15">
                  <c:v>5.4999999999999997E-3</c:v>
                </c:pt>
                <c:pt idx="16">
                  <c:v>6.7000000000000002E-3</c:v>
                </c:pt>
                <c:pt idx="17">
                  <c:v>7.4000000000000003E-3</c:v>
                </c:pt>
                <c:pt idx="18">
                  <c:v>7.4000000000000003E-3</c:v>
                </c:pt>
                <c:pt idx="19">
                  <c:v>7.4000000000000003E-3</c:v>
                </c:pt>
                <c:pt idx="20">
                  <c:v>7.4000000000000003E-3</c:v>
                </c:pt>
                <c:pt idx="21">
                  <c:v>7.4000000000000003E-3</c:v>
                </c:pt>
                <c:pt idx="22">
                  <c:v>7.4000000000000003E-3</c:v>
                </c:pt>
                <c:pt idx="23">
                  <c:v>7.4000000000000003E-3</c:v>
                </c:pt>
                <c:pt idx="24">
                  <c:v>7.4000000000000003E-3</c:v>
                </c:pt>
                <c:pt idx="25">
                  <c:v>8.0000000000000002E-3</c:v>
                </c:pt>
                <c:pt idx="26">
                  <c:v>8.0000000000000002E-3</c:v>
                </c:pt>
                <c:pt idx="27">
                  <c:v>8.0000000000000002E-3</c:v>
                </c:pt>
                <c:pt idx="28">
                  <c:v>8.0000000000000002E-3</c:v>
                </c:pt>
                <c:pt idx="29">
                  <c:v>8.0000000000000002E-3</c:v>
                </c:pt>
                <c:pt idx="30">
                  <c:v>8.0000000000000002E-3</c:v>
                </c:pt>
                <c:pt idx="31">
                  <c:v>8.0000000000000002E-3</c:v>
                </c:pt>
                <c:pt idx="32">
                  <c:v>8.0000000000000002E-3</c:v>
                </c:pt>
                <c:pt idx="33">
                  <c:v>8.0000000000000002E-3</c:v>
                </c:pt>
                <c:pt idx="34">
                  <c:v>8.0000000000000002E-3</c:v>
                </c:pt>
                <c:pt idx="35">
                  <c:v>8.0000000000000002E-3</c:v>
                </c:pt>
                <c:pt idx="36">
                  <c:v>8.0000000000000002E-3</c:v>
                </c:pt>
                <c:pt idx="37">
                  <c:v>8.0000000000000002E-3</c:v>
                </c:pt>
                <c:pt idx="38">
                  <c:v>8.0000000000000002E-3</c:v>
                </c:pt>
                <c:pt idx="39">
                  <c:v>8.0000000000000002E-3</c:v>
                </c:pt>
                <c:pt idx="40">
                  <c:v>8.0000000000000002E-3</c:v>
                </c:pt>
                <c:pt idx="41">
                  <c:v>8.0000000000000002E-3</c:v>
                </c:pt>
                <c:pt idx="42">
                  <c:v>8.0000000000000002E-3</c:v>
                </c:pt>
                <c:pt idx="43">
                  <c:v>8.0000000000000002E-3</c:v>
                </c:pt>
                <c:pt idx="44">
                  <c:v>8.0000000000000002E-3</c:v>
                </c:pt>
                <c:pt idx="45">
                  <c:v>8.0000000000000002E-3</c:v>
                </c:pt>
                <c:pt idx="46">
                  <c:v>8.0000000000000002E-3</c:v>
                </c:pt>
                <c:pt idx="47">
                  <c:v>8.0000000000000002E-3</c:v>
                </c:pt>
                <c:pt idx="48">
                  <c:v>8.0000000000000002E-3</c:v>
                </c:pt>
                <c:pt idx="49">
                  <c:v>8.0000000000000002E-3</c:v>
                </c:pt>
                <c:pt idx="50">
                  <c:v>8.0000000000000002E-3</c:v>
                </c:pt>
                <c:pt idx="51">
                  <c:v>8.0000000000000002E-3</c:v>
                </c:pt>
                <c:pt idx="52">
                  <c:v>8.6E-3</c:v>
                </c:pt>
                <c:pt idx="53">
                  <c:v>8.6E-3</c:v>
                </c:pt>
                <c:pt idx="54">
                  <c:v>8.6E-3</c:v>
                </c:pt>
                <c:pt idx="55">
                  <c:v>9.1999999999999998E-3</c:v>
                </c:pt>
                <c:pt idx="56">
                  <c:v>9.1999999999999998E-3</c:v>
                </c:pt>
                <c:pt idx="57">
                  <c:v>9.1999999999999998E-3</c:v>
                </c:pt>
                <c:pt idx="58">
                  <c:v>9.1999999999999998E-3</c:v>
                </c:pt>
                <c:pt idx="59">
                  <c:v>9.1999999999999998E-3</c:v>
                </c:pt>
                <c:pt idx="60">
                  <c:v>9.1999999999999998E-3</c:v>
                </c:pt>
                <c:pt idx="61">
                  <c:v>9.1999999999999998E-3</c:v>
                </c:pt>
                <c:pt idx="62">
                  <c:v>9.1999999999999998E-3</c:v>
                </c:pt>
                <c:pt idx="63">
                  <c:v>9.1999999999999998E-3</c:v>
                </c:pt>
                <c:pt idx="64">
                  <c:v>9.1999999999999998E-3</c:v>
                </c:pt>
                <c:pt idx="65">
                  <c:v>9.1999999999999998E-3</c:v>
                </c:pt>
                <c:pt idx="66">
                  <c:v>9.1999999999999998E-3</c:v>
                </c:pt>
                <c:pt idx="67">
                  <c:v>9.1999999999999998E-3</c:v>
                </c:pt>
                <c:pt idx="68">
                  <c:v>9.1999999999999998E-3</c:v>
                </c:pt>
                <c:pt idx="69">
                  <c:v>9.1999999999999998E-3</c:v>
                </c:pt>
                <c:pt idx="70">
                  <c:v>9.1999999999999998E-3</c:v>
                </c:pt>
                <c:pt idx="71">
                  <c:v>9.1999999999999998E-3</c:v>
                </c:pt>
                <c:pt idx="72">
                  <c:v>9.1999999999999998E-3</c:v>
                </c:pt>
                <c:pt idx="73">
                  <c:v>9.1999999999999998E-3</c:v>
                </c:pt>
                <c:pt idx="74">
                  <c:v>9.1999999999999998E-3</c:v>
                </c:pt>
                <c:pt idx="75">
                  <c:v>9.1999999999999998E-3</c:v>
                </c:pt>
                <c:pt idx="76">
                  <c:v>9.1999999999999998E-3</c:v>
                </c:pt>
                <c:pt idx="77">
                  <c:v>9.1999999999999998E-3</c:v>
                </c:pt>
                <c:pt idx="78">
                  <c:v>9.1999999999999998E-3</c:v>
                </c:pt>
                <c:pt idx="79">
                  <c:v>9.1999999999999998E-3</c:v>
                </c:pt>
                <c:pt idx="80">
                  <c:v>9.1999999999999998E-3</c:v>
                </c:pt>
                <c:pt idx="81">
                  <c:v>9.1999999999999998E-3</c:v>
                </c:pt>
                <c:pt idx="82">
                  <c:v>9.1999999999999998E-3</c:v>
                </c:pt>
                <c:pt idx="83">
                  <c:v>9.1999999999999998E-3</c:v>
                </c:pt>
                <c:pt idx="84">
                  <c:v>9.1999999999999998E-3</c:v>
                </c:pt>
                <c:pt idx="85">
                  <c:v>9.1999999999999998E-3</c:v>
                </c:pt>
                <c:pt idx="86">
                  <c:v>9.1999999999999998E-3</c:v>
                </c:pt>
                <c:pt idx="87">
                  <c:v>9.1999999999999998E-3</c:v>
                </c:pt>
                <c:pt idx="88">
                  <c:v>9.1999999999999998E-3</c:v>
                </c:pt>
                <c:pt idx="89">
                  <c:v>9.1999999999999998E-3</c:v>
                </c:pt>
                <c:pt idx="90">
                  <c:v>9.1999999999999998E-3</c:v>
                </c:pt>
                <c:pt idx="91">
                  <c:v>9.1999999999999998E-3</c:v>
                </c:pt>
                <c:pt idx="92">
                  <c:v>9.1999999999999998E-3</c:v>
                </c:pt>
                <c:pt idx="93">
                  <c:v>9.1999999999999998E-3</c:v>
                </c:pt>
                <c:pt idx="94">
                  <c:v>9.1999999999999998E-3</c:v>
                </c:pt>
                <c:pt idx="95">
                  <c:v>9.1999999999999998E-3</c:v>
                </c:pt>
                <c:pt idx="96">
                  <c:v>9.1999999999999998E-3</c:v>
                </c:pt>
                <c:pt idx="97">
                  <c:v>9.1999999999999998E-3</c:v>
                </c:pt>
                <c:pt idx="98">
                  <c:v>9.1999999999999998E-3</c:v>
                </c:pt>
                <c:pt idx="99">
                  <c:v>9.1999999999999998E-3</c:v>
                </c:pt>
                <c:pt idx="100">
                  <c:v>9.1999999999999998E-3</c:v>
                </c:pt>
                <c:pt idx="101">
                  <c:v>9.1999999999999998E-3</c:v>
                </c:pt>
                <c:pt idx="102">
                  <c:v>9.1999999999999998E-3</c:v>
                </c:pt>
                <c:pt idx="103">
                  <c:v>9.1999999999999998E-3</c:v>
                </c:pt>
                <c:pt idx="104">
                  <c:v>9.1999999999999998E-3</c:v>
                </c:pt>
                <c:pt idx="105">
                  <c:v>9.1999999999999998E-3</c:v>
                </c:pt>
                <c:pt idx="106">
                  <c:v>9.1999999999999998E-3</c:v>
                </c:pt>
                <c:pt idx="107">
                  <c:v>9.1999999999999998E-3</c:v>
                </c:pt>
                <c:pt idx="108">
                  <c:v>9.1999999999999998E-3</c:v>
                </c:pt>
                <c:pt idx="109">
                  <c:v>9.1999999999999998E-3</c:v>
                </c:pt>
                <c:pt idx="110">
                  <c:v>9.7999999999999997E-3</c:v>
                </c:pt>
                <c:pt idx="111">
                  <c:v>9.7999999999999997E-3</c:v>
                </c:pt>
                <c:pt idx="112">
                  <c:v>9.7999999999999997E-3</c:v>
                </c:pt>
                <c:pt idx="113">
                  <c:v>9.7999999999999997E-3</c:v>
                </c:pt>
                <c:pt idx="114">
                  <c:v>9.7999999999999997E-3</c:v>
                </c:pt>
                <c:pt idx="115">
                  <c:v>9.7999999999999997E-3</c:v>
                </c:pt>
                <c:pt idx="116">
                  <c:v>9.7999999999999997E-3</c:v>
                </c:pt>
                <c:pt idx="117">
                  <c:v>9.7999999999999997E-3</c:v>
                </c:pt>
                <c:pt idx="118">
                  <c:v>9.7999999999999997E-3</c:v>
                </c:pt>
                <c:pt idx="119">
                  <c:v>9.7999999999999997E-3</c:v>
                </c:pt>
                <c:pt idx="120">
                  <c:v>9.7999999999999997E-3</c:v>
                </c:pt>
                <c:pt idx="121">
                  <c:v>9.7999999999999997E-3</c:v>
                </c:pt>
                <c:pt idx="122">
                  <c:v>9.7999999999999997E-3</c:v>
                </c:pt>
                <c:pt idx="123">
                  <c:v>9.7999999999999997E-3</c:v>
                </c:pt>
                <c:pt idx="124">
                  <c:v>9.7999999999999997E-3</c:v>
                </c:pt>
                <c:pt idx="125">
                  <c:v>9.7999999999999997E-3</c:v>
                </c:pt>
                <c:pt idx="126">
                  <c:v>9.7999999999999997E-3</c:v>
                </c:pt>
                <c:pt idx="127">
                  <c:v>9.7999999999999997E-3</c:v>
                </c:pt>
                <c:pt idx="128">
                  <c:v>1.04E-2</c:v>
                </c:pt>
                <c:pt idx="129">
                  <c:v>1.04E-2</c:v>
                </c:pt>
                <c:pt idx="130">
                  <c:v>1.04E-2</c:v>
                </c:pt>
                <c:pt idx="131">
                  <c:v>1.04E-2</c:v>
                </c:pt>
                <c:pt idx="132">
                  <c:v>1.04E-2</c:v>
                </c:pt>
                <c:pt idx="133">
                  <c:v>1.04E-2</c:v>
                </c:pt>
                <c:pt idx="134">
                  <c:v>1.04E-2</c:v>
                </c:pt>
                <c:pt idx="135">
                  <c:v>1.04E-2</c:v>
                </c:pt>
                <c:pt idx="136">
                  <c:v>1.04E-2</c:v>
                </c:pt>
                <c:pt idx="137">
                  <c:v>1.04E-2</c:v>
                </c:pt>
                <c:pt idx="138">
                  <c:v>1.04E-2</c:v>
                </c:pt>
                <c:pt idx="139">
                  <c:v>1.04E-2</c:v>
                </c:pt>
                <c:pt idx="140">
                  <c:v>1.04E-2</c:v>
                </c:pt>
                <c:pt idx="141">
                  <c:v>1.04E-2</c:v>
                </c:pt>
                <c:pt idx="142">
                  <c:v>1.04E-2</c:v>
                </c:pt>
                <c:pt idx="143">
                  <c:v>1.04E-2</c:v>
                </c:pt>
                <c:pt idx="144">
                  <c:v>1.04E-2</c:v>
                </c:pt>
                <c:pt idx="145">
                  <c:v>1.04E-2</c:v>
                </c:pt>
                <c:pt idx="146">
                  <c:v>1.0999999999999999E-2</c:v>
                </c:pt>
                <c:pt idx="147">
                  <c:v>1.17E-2</c:v>
                </c:pt>
                <c:pt idx="148">
                  <c:v>1.17E-2</c:v>
                </c:pt>
                <c:pt idx="149">
                  <c:v>1.17E-2</c:v>
                </c:pt>
                <c:pt idx="150">
                  <c:v>1.17E-2</c:v>
                </c:pt>
                <c:pt idx="151">
                  <c:v>1.17E-2</c:v>
                </c:pt>
                <c:pt idx="152">
                  <c:v>1.17E-2</c:v>
                </c:pt>
                <c:pt idx="153">
                  <c:v>1.17E-2</c:v>
                </c:pt>
                <c:pt idx="154">
                  <c:v>1.17E-2</c:v>
                </c:pt>
                <c:pt idx="155">
                  <c:v>1.17E-2</c:v>
                </c:pt>
                <c:pt idx="156">
                  <c:v>1.17E-2</c:v>
                </c:pt>
                <c:pt idx="157">
                  <c:v>1.17E-2</c:v>
                </c:pt>
                <c:pt idx="158">
                  <c:v>1.17E-2</c:v>
                </c:pt>
                <c:pt idx="159">
                  <c:v>1.17E-2</c:v>
                </c:pt>
                <c:pt idx="160">
                  <c:v>1.17E-2</c:v>
                </c:pt>
                <c:pt idx="161">
                  <c:v>1.17E-2</c:v>
                </c:pt>
                <c:pt idx="162">
                  <c:v>1.17E-2</c:v>
                </c:pt>
                <c:pt idx="163">
                  <c:v>1.23E-2</c:v>
                </c:pt>
                <c:pt idx="164">
                  <c:v>1.23E-2</c:v>
                </c:pt>
                <c:pt idx="165">
                  <c:v>1.23E-2</c:v>
                </c:pt>
                <c:pt idx="166">
                  <c:v>1.23E-2</c:v>
                </c:pt>
                <c:pt idx="167">
                  <c:v>1.23E-2</c:v>
                </c:pt>
                <c:pt idx="168">
                  <c:v>1.23E-2</c:v>
                </c:pt>
                <c:pt idx="169">
                  <c:v>1.23E-2</c:v>
                </c:pt>
                <c:pt idx="170">
                  <c:v>1.23E-2</c:v>
                </c:pt>
                <c:pt idx="171">
                  <c:v>1.23E-2</c:v>
                </c:pt>
                <c:pt idx="172">
                  <c:v>1.23E-2</c:v>
                </c:pt>
                <c:pt idx="173">
                  <c:v>1.29E-2</c:v>
                </c:pt>
                <c:pt idx="174">
                  <c:v>1.29E-2</c:v>
                </c:pt>
                <c:pt idx="175">
                  <c:v>1.29E-2</c:v>
                </c:pt>
                <c:pt idx="176">
                  <c:v>1.29E-2</c:v>
                </c:pt>
                <c:pt idx="177">
                  <c:v>1.29E-2</c:v>
                </c:pt>
                <c:pt idx="178">
                  <c:v>1.29E-2</c:v>
                </c:pt>
                <c:pt idx="179">
                  <c:v>1.29E-2</c:v>
                </c:pt>
                <c:pt idx="180">
                  <c:v>1.29E-2</c:v>
                </c:pt>
                <c:pt idx="181">
                  <c:v>1.29E-2</c:v>
                </c:pt>
                <c:pt idx="182">
                  <c:v>1.29E-2</c:v>
                </c:pt>
                <c:pt idx="183">
                  <c:v>1.35E-2</c:v>
                </c:pt>
                <c:pt idx="184">
                  <c:v>1.35E-2</c:v>
                </c:pt>
                <c:pt idx="185">
                  <c:v>1.35E-2</c:v>
                </c:pt>
                <c:pt idx="186">
                  <c:v>1.35E-2</c:v>
                </c:pt>
                <c:pt idx="187">
                  <c:v>1.35E-2</c:v>
                </c:pt>
                <c:pt idx="188">
                  <c:v>1.35E-2</c:v>
                </c:pt>
                <c:pt idx="189">
                  <c:v>1.35E-2</c:v>
                </c:pt>
                <c:pt idx="190">
                  <c:v>1.35E-2</c:v>
                </c:pt>
                <c:pt idx="191">
                  <c:v>1.41E-2</c:v>
                </c:pt>
                <c:pt idx="192">
                  <c:v>1.41E-2</c:v>
                </c:pt>
                <c:pt idx="193">
                  <c:v>1.41E-2</c:v>
                </c:pt>
                <c:pt idx="194">
                  <c:v>1.41E-2</c:v>
                </c:pt>
                <c:pt idx="195">
                  <c:v>1.41E-2</c:v>
                </c:pt>
                <c:pt idx="196">
                  <c:v>1.47E-2</c:v>
                </c:pt>
                <c:pt idx="197">
                  <c:v>1.47E-2</c:v>
                </c:pt>
                <c:pt idx="198">
                  <c:v>1.47E-2</c:v>
                </c:pt>
                <c:pt idx="199">
                  <c:v>1.47E-2</c:v>
                </c:pt>
                <c:pt idx="200">
                  <c:v>1.47E-2</c:v>
                </c:pt>
                <c:pt idx="201">
                  <c:v>1.47E-2</c:v>
                </c:pt>
                <c:pt idx="202">
                  <c:v>1.47E-2</c:v>
                </c:pt>
                <c:pt idx="203">
                  <c:v>1.47E-2</c:v>
                </c:pt>
                <c:pt idx="204">
                  <c:v>1.47E-2</c:v>
                </c:pt>
                <c:pt idx="205">
                  <c:v>1.47E-2</c:v>
                </c:pt>
                <c:pt idx="206">
                  <c:v>1.47E-2</c:v>
                </c:pt>
                <c:pt idx="207">
                  <c:v>1.47E-2</c:v>
                </c:pt>
                <c:pt idx="208">
                  <c:v>1.47E-2</c:v>
                </c:pt>
                <c:pt idx="209">
                  <c:v>1.47E-2</c:v>
                </c:pt>
                <c:pt idx="210">
                  <c:v>1.47E-2</c:v>
                </c:pt>
                <c:pt idx="211">
                  <c:v>1.47E-2</c:v>
                </c:pt>
                <c:pt idx="212">
                  <c:v>1.47E-2</c:v>
                </c:pt>
                <c:pt idx="213">
                  <c:v>1.47E-2</c:v>
                </c:pt>
                <c:pt idx="214">
                  <c:v>1.47E-2</c:v>
                </c:pt>
                <c:pt idx="215">
                  <c:v>1.47E-2</c:v>
                </c:pt>
                <c:pt idx="216">
                  <c:v>1.47E-2</c:v>
                </c:pt>
                <c:pt idx="217">
                  <c:v>1.47E-2</c:v>
                </c:pt>
                <c:pt idx="218">
                  <c:v>1.47E-2</c:v>
                </c:pt>
                <c:pt idx="219">
                  <c:v>1.47E-2</c:v>
                </c:pt>
                <c:pt idx="220">
                  <c:v>1.47E-2</c:v>
                </c:pt>
                <c:pt idx="221">
                  <c:v>1.47E-2</c:v>
                </c:pt>
                <c:pt idx="222">
                  <c:v>1.47E-2</c:v>
                </c:pt>
                <c:pt idx="223">
                  <c:v>1.47E-2</c:v>
                </c:pt>
                <c:pt idx="224">
                  <c:v>1.47E-2</c:v>
                </c:pt>
                <c:pt idx="225">
                  <c:v>1.47E-2</c:v>
                </c:pt>
                <c:pt idx="226">
                  <c:v>1.47E-2</c:v>
                </c:pt>
                <c:pt idx="227">
                  <c:v>1.47E-2</c:v>
                </c:pt>
                <c:pt idx="228">
                  <c:v>1.47E-2</c:v>
                </c:pt>
                <c:pt idx="229">
                  <c:v>1.47E-2</c:v>
                </c:pt>
                <c:pt idx="230">
                  <c:v>1.47E-2</c:v>
                </c:pt>
                <c:pt idx="231">
                  <c:v>1.47E-2</c:v>
                </c:pt>
                <c:pt idx="232">
                  <c:v>1.47E-2</c:v>
                </c:pt>
                <c:pt idx="233">
                  <c:v>1.47E-2</c:v>
                </c:pt>
                <c:pt idx="234">
                  <c:v>1.47E-2</c:v>
                </c:pt>
                <c:pt idx="235">
                  <c:v>1.47E-2</c:v>
                </c:pt>
                <c:pt idx="236">
                  <c:v>1.47E-2</c:v>
                </c:pt>
                <c:pt idx="237">
                  <c:v>1.47E-2</c:v>
                </c:pt>
                <c:pt idx="238">
                  <c:v>1.47E-2</c:v>
                </c:pt>
                <c:pt idx="239">
                  <c:v>1.47E-2</c:v>
                </c:pt>
                <c:pt idx="240">
                  <c:v>1.47E-2</c:v>
                </c:pt>
                <c:pt idx="241">
                  <c:v>1.47E-2</c:v>
                </c:pt>
                <c:pt idx="242">
                  <c:v>1.47E-2</c:v>
                </c:pt>
                <c:pt idx="243">
                  <c:v>1.47E-2</c:v>
                </c:pt>
                <c:pt idx="244">
                  <c:v>1.47E-2</c:v>
                </c:pt>
                <c:pt idx="245">
                  <c:v>1.47E-2</c:v>
                </c:pt>
                <c:pt idx="246">
                  <c:v>1.47E-2</c:v>
                </c:pt>
                <c:pt idx="247">
                  <c:v>1.47E-2</c:v>
                </c:pt>
                <c:pt idx="248">
                  <c:v>1.47E-2</c:v>
                </c:pt>
                <c:pt idx="249">
                  <c:v>1.47E-2</c:v>
                </c:pt>
                <c:pt idx="250">
                  <c:v>1.47E-2</c:v>
                </c:pt>
                <c:pt idx="251">
                  <c:v>1.47E-2</c:v>
                </c:pt>
                <c:pt idx="252">
                  <c:v>1.47E-2</c:v>
                </c:pt>
                <c:pt idx="253">
                  <c:v>1.47E-2</c:v>
                </c:pt>
                <c:pt idx="254">
                  <c:v>1.47E-2</c:v>
                </c:pt>
                <c:pt idx="255">
                  <c:v>1.47E-2</c:v>
                </c:pt>
                <c:pt idx="256">
                  <c:v>1.47E-2</c:v>
                </c:pt>
                <c:pt idx="257">
                  <c:v>1.47E-2</c:v>
                </c:pt>
                <c:pt idx="258">
                  <c:v>1.47E-2</c:v>
                </c:pt>
                <c:pt idx="259">
                  <c:v>1.47E-2</c:v>
                </c:pt>
                <c:pt idx="260">
                  <c:v>1.47E-2</c:v>
                </c:pt>
                <c:pt idx="261">
                  <c:v>1.47E-2</c:v>
                </c:pt>
                <c:pt idx="262">
                  <c:v>1.47E-2</c:v>
                </c:pt>
                <c:pt idx="263">
                  <c:v>1.47E-2</c:v>
                </c:pt>
                <c:pt idx="264">
                  <c:v>1.47E-2</c:v>
                </c:pt>
                <c:pt idx="265">
                  <c:v>1.47E-2</c:v>
                </c:pt>
                <c:pt idx="266">
                  <c:v>1.47E-2</c:v>
                </c:pt>
                <c:pt idx="267">
                  <c:v>1.47E-2</c:v>
                </c:pt>
                <c:pt idx="268">
                  <c:v>1.47E-2</c:v>
                </c:pt>
                <c:pt idx="269">
                  <c:v>1.47E-2</c:v>
                </c:pt>
                <c:pt idx="270">
                  <c:v>1.47E-2</c:v>
                </c:pt>
                <c:pt idx="271">
                  <c:v>1.47E-2</c:v>
                </c:pt>
                <c:pt idx="272">
                  <c:v>1.47E-2</c:v>
                </c:pt>
                <c:pt idx="273">
                  <c:v>1.47E-2</c:v>
                </c:pt>
                <c:pt idx="274">
                  <c:v>1.47E-2</c:v>
                </c:pt>
                <c:pt idx="275">
                  <c:v>1.47E-2</c:v>
                </c:pt>
                <c:pt idx="276">
                  <c:v>1.47E-2</c:v>
                </c:pt>
                <c:pt idx="277">
                  <c:v>1.47E-2</c:v>
                </c:pt>
                <c:pt idx="278">
                  <c:v>1.47E-2</c:v>
                </c:pt>
                <c:pt idx="279">
                  <c:v>1.47E-2</c:v>
                </c:pt>
                <c:pt idx="280">
                  <c:v>1.47E-2</c:v>
                </c:pt>
                <c:pt idx="281">
                  <c:v>1.47E-2</c:v>
                </c:pt>
                <c:pt idx="282">
                  <c:v>1.47E-2</c:v>
                </c:pt>
                <c:pt idx="283">
                  <c:v>1.47E-2</c:v>
                </c:pt>
                <c:pt idx="284">
                  <c:v>1.47E-2</c:v>
                </c:pt>
                <c:pt idx="285">
                  <c:v>1.47E-2</c:v>
                </c:pt>
                <c:pt idx="286">
                  <c:v>1.47E-2</c:v>
                </c:pt>
                <c:pt idx="287">
                  <c:v>1.47E-2</c:v>
                </c:pt>
                <c:pt idx="288">
                  <c:v>1.47E-2</c:v>
                </c:pt>
                <c:pt idx="289">
                  <c:v>1.47E-2</c:v>
                </c:pt>
                <c:pt idx="290">
                  <c:v>1.47E-2</c:v>
                </c:pt>
                <c:pt idx="291">
                  <c:v>1.47E-2</c:v>
                </c:pt>
                <c:pt idx="292">
                  <c:v>1.47E-2</c:v>
                </c:pt>
                <c:pt idx="293">
                  <c:v>1.47E-2</c:v>
                </c:pt>
                <c:pt idx="294">
                  <c:v>1.47E-2</c:v>
                </c:pt>
                <c:pt idx="295">
                  <c:v>1.47E-2</c:v>
                </c:pt>
                <c:pt idx="296">
                  <c:v>1.47E-2</c:v>
                </c:pt>
                <c:pt idx="297">
                  <c:v>1.47E-2</c:v>
                </c:pt>
                <c:pt idx="298">
                  <c:v>1.47E-2</c:v>
                </c:pt>
                <c:pt idx="299">
                  <c:v>1.47E-2</c:v>
                </c:pt>
                <c:pt idx="300">
                  <c:v>1.47E-2</c:v>
                </c:pt>
                <c:pt idx="301">
                  <c:v>1.47E-2</c:v>
                </c:pt>
                <c:pt idx="302">
                  <c:v>1.47E-2</c:v>
                </c:pt>
                <c:pt idx="303">
                  <c:v>1.47E-2</c:v>
                </c:pt>
                <c:pt idx="304">
                  <c:v>1.47E-2</c:v>
                </c:pt>
                <c:pt idx="305">
                  <c:v>1.47E-2</c:v>
                </c:pt>
                <c:pt idx="306">
                  <c:v>1.47E-2</c:v>
                </c:pt>
                <c:pt idx="307">
                  <c:v>1.54E-2</c:v>
                </c:pt>
                <c:pt idx="308">
                  <c:v>1.54E-2</c:v>
                </c:pt>
                <c:pt idx="309">
                  <c:v>1.54E-2</c:v>
                </c:pt>
                <c:pt idx="310">
                  <c:v>1.54E-2</c:v>
                </c:pt>
                <c:pt idx="311">
                  <c:v>1.54E-2</c:v>
                </c:pt>
                <c:pt idx="312">
                  <c:v>1.54E-2</c:v>
                </c:pt>
                <c:pt idx="313">
                  <c:v>1.54E-2</c:v>
                </c:pt>
                <c:pt idx="314">
                  <c:v>1.54E-2</c:v>
                </c:pt>
                <c:pt idx="315">
                  <c:v>1.54E-2</c:v>
                </c:pt>
                <c:pt idx="316">
                  <c:v>1.54E-2</c:v>
                </c:pt>
                <c:pt idx="317">
                  <c:v>1.54E-2</c:v>
                </c:pt>
                <c:pt idx="318">
                  <c:v>1.54E-2</c:v>
                </c:pt>
                <c:pt idx="319">
                  <c:v>1.54E-2</c:v>
                </c:pt>
                <c:pt idx="320">
                  <c:v>1.54E-2</c:v>
                </c:pt>
                <c:pt idx="321">
                  <c:v>1.54E-2</c:v>
                </c:pt>
                <c:pt idx="322">
                  <c:v>1.54E-2</c:v>
                </c:pt>
                <c:pt idx="323">
                  <c:v>1.54E-2</c:v>
                </c:pt>
                <c:pt idx="324">
                  <c:v>1.54E-2</c:v>
                </c:pt>
                <c:pt idx="325">
                  <c:v>1.54E-2</c:v>
                </c:pt>
                <c:pt idx="326">
                  <c:v>1.54E-2</c:v>
                </c:pt>
                <c:pt idx="327">
                  <c:v>1.54E-2</c:v>
                </c:pt>
                <c:pt idx="328">
                  <c:v>1.54E-2</c:v>
                </c:pt>
                <c:pt idx="329">
                  <c:v>1.54E-2</c:v>
                </c:pt>
                <c:pt idx="330">
                  <c:v>1.54E-2</c:v>
                </c:pt>
                <c:pt idx="331">
                  <c:v>1.54E-2</c:v>
                </c:pt>
                <c:pt idx="332">
                  <c:v>1.54E-2</c:v>
                </c:pt>
                <c:pt idx="333">
                  <c:v>1.54E-2</c:v>
                </c:pt>
                <c:pt idx="334">
                  <c:v>1.54E-2</c:v>
                </c:pt>
                <c:pt idx="335">
                  <c:v>1.54E-2</c:v>
                </c:pt>
                <c:pt idx="336">
                  <c:v>1.54E-2</c:v>
                </c:pt>
                <c:pt idx="337">
                  <c:v>1.54E-2</c:v>
                </c:pt>
                <c:pt idx="338">
                  <c:v>1.54E-2</c:v>
                </c:pt>
                <c:pt idx="339">
                  <c:v>1.54E-2</c:v>
                </c:pt>
                <c:pt idx="340">
                  <c:v>1.54E-2</c:v>
                </c:pt>
                <c:pt idx="341">
                  <c:v>1.54E-2</c:v>
                </c:pt>
                <c:pt idx="342">
                  <c:v>1.54E-2</c:v>
                </c:pt>
                <c:pt idx="343">
                  <c:v>1.54E-2</c:v>
                </c:pt>
                <c:pt idx="344">
                  <c:v>1.54E-2</c:v>
                </c:pt>
                <c:pt idx="345">
                  <c:v>1.54E-2</c:v>
                </c:pt>
                <c:pt idx="346">
                  <c:v>1.54E-2</c:v>
                </c:pt>
                <c:pt idx="347">
                  <c:v>1.54E-2</c:v>
                </c:pt>
                <c:pt idx="348">
                  <c:v>1.54E-2</c:v>
                </c:pt>
                <c:pt idx="349">
                  <c:v>1.54E-2</c:v>
                </c:pt>
                <c:pt idx="350">
                  <c:v>1.54E-2</c:v>
                </c:pt>
                <c:pt idx="351">
                  <c:v>1.54E-2</c:v>
                </c:pt>
                <c:pt idx="352">
                  <c:v>1.54E-2</c:v>
                </c:pt>
                <c:pt idx="353">
                  <c:v>1.54E-2</c:v>
                </c:pt>
                <c:pt idx="354">
                  <c:v>1.54E-2</c:v>
                </c:pt>
                <c:pt idx="355">
                  <c:v>1.54E-2</c:v>
                </c:pt>
                <c:pt idx="356">
                  <c:v>1.54E-2</c:v>
                </c:pt>
                <c:pt idx="357">
                  <c:v>1.54E-2</c:v>
                </c:pt>
                <c:pt idx="358">
                  <c:v>1.54E-2</c:v>
                </c:pt>
                <c:pt idx="359">
                  <c:v>1.54E-2</c:v>
                </c:pt>
                <c:pt idx="360">
                  <c:v>1.54E-2</c:v>
                </c:pt>
                <c:pt idx="361">
                  <c:v>1.54E-2</c:v>
                </c:pt>
                <c:pt idx="362">
                  <c:v>1.54E-2</c:v>
                </c:pt>
                <c:pt idx="363">
                  <c:v>1.54E-2</c:v>
                </c:pt>
                <c:pt idx="364">
                  <c:v>1.54E-2</c:v>
                </c:pt>
                <c:pt idx="365">
                  <c:v>1.54E-2</c:v>
                </c:pt>
                <c:pt idx="366">
                  <c:v>1.54E-2</c:v>
                </c:pt>
                <c:pt idx="367">
                  <c:v>1.54E-2</c:v>
                </c:pt>
                <c:pt idx="368">
                  <c:v>1.54E-2</c:v>
                </c:pt>
                <c:pt idx="369">
                  <c:v>1.54E-2</c:v>
                </c:pt>
                <c:pt idx="370">
                  <c:v>1.54E-2</c:v>
                </c:pt>
                <c:pt idx="371">
                  <c:v>1.54E-2</c:v>
                </c:pt>
                <c:pt idx="372">
                  <c:v>1.54E-2</c:v>
                </c:pt>
                <c:pt idx="373">
                  <c:v>1.54E-2</c:v>
                </c:pt>
                <c:pt idx="374">
                  <c:v>1.54E-2</c:v>
                </c:pt>
                <c:pt idx="375">
                  <c:v>1.54E-2</c:v>
                </c:pt>
                <c:pt idx="376">
                  <c:v>1.54E-2</c:v>
                </c:pt>
                <c:pt idx="377">
                  <c:v>1.54E-2</c:v>
                </c:pt>
                <c:pt idx="378">
                  <c:v>1.54E-2</c:v>
                </c:pt>
                <c:pt idx="379">
                  <c:v>1.54E-2</c:v>
                </c:pt>
                <c:pt idx="380">
                  <c:v>1.54E-2</c:v>
                </c:pt>
                <c:pt idx="381">
                  <c:v>1.54E-2</c:v>
                </c:pt>
                <c:pt idx="382">
                  <c:v>1.54E-2</c:v>
                </c:pt>
                <c:pt idx="383">
                  <c:v>1.54E-2</c:v>
                </c:pt>
                <c:pt idx="384">
                  <c:v>1.54E-2</c:v>
                </c:pt>
                <c:pt idx="385">
                  <c:v>1.54E-2</c:v>
                </c:pt>
                <c:pt idx="386">
                  <c:v>1.54E-2</c:v>
                </c:pt>
                <c:pt idx="387">
                  <c:v>1.54E-2</c:v>
                </c:pt>
                <c:pt idx="388">
                  <c:v>1.54E-2</c:v>
                </c:pt>
                <c:pt idx="389">
                  <c:v>1.54E-2</c:v>
                </c:pt>
                <c:pt idx="390">
                  <c:v>1.54E-2</c:v>
                </c:pt>
                <c:pt idx="391">
                  <c:v>1.54E-2</c:v>
                </c:pt>
                <c:pt idx="392">
                  <c:v>1.54E-2</c:v>
                </c:pt>
                <c:pt idx="393">
                  <c:v>1.54E-2</c:v>
                </c:pt>
                <c:pt idx="394">
                  <c:v>1.54E-2</c:v>
                </c:pt>
                <c:pt idx="395">
                  <c:v>1.54E-2</c:v>
                </c:pt>
                <c:pt idx="396">
                  <c:v>1.54E-2</c:v>
                </c:pt>
                <c:pt idx="397">
                  <c:v>1.54E-2</c:v>
                </c:pt>
                <c:pt idx="398">
                  <c:v>1.54E-2</c:v>
                </c:pt>
                <c:pt idx="399">
                  <c:v>1.54E-2</c:v>
                </c:pt>
                <c:pt idx="400">
                  <c:v>1.54E-2</c:v>
                </c:pt>
                <c:pt idx="401">
                  <c:v>1.54E-2</c:v>
                </c:pt>
                <c:pt idx="402">
                  <c:v>1.54E-2</c:v>
                </c:pt>
                <c:pt idx="403">
                  <c:v>1.6E-2</c:v>
                </c:pt>
                <c:pt idx="404">
                  <c:v>1.6E-2</c:v>
                </c:pt>
                <c:pt idx="405">
                  <c:v>1.6E-2</c:v>
                </c:pt>
                <c:pt idx="406">
                  <c:v>1.6E-2</c:v>
                </c:pt>
                <c:pt idx="407">
                  <c:v>1.6E-2</c:v>
                </c:pt>
                <c:pt idx="408">
                  <c:v>1.6E-2</c:v>
                </c:pt>
                <c:pt idx="409">
                  <c:v>1.6E-2</c:v>
                </c:pt>
                <c:pt idx="410">
                  <c:v>1.6E-2</c:v>
                </c:pt>
                <c:pt idx="411">
                  <c:v>1.6E-2</c:v>
                </c:pt>
                <c:pt idx="412">
                  <c:v>1.6E-2</c:v>
                </c:pt>
                <c:pt idx="413">
                  <c:v>1.6E-2</c:v>
                </c:pt>
                <c:pt idx="414">
                  <c:v>1.6E-2</c:v>
                </c:pt>
                <c:pt idx="415">
                  <c:v>1.6E-2</c:v>
                </c:pt>
                <c:pt idx="416">
                  <c:v>1.6E-2</c:v>
                </c:pt>
                <c:pt idx="417">
                  <c:v>1.6E-2</c:v>
                </c:pt>
                <c:pt idx="418">
                  <c:v>1.6E-2</c:v>
                </c:pt>
                <c:pt idx="419">
                  <c:v>1.6E-2</c:v>
                </c:pt>
                <c:pt idx="420">
                  <c:v>1.6E-2</c:v>
                </c:pt>
                <c:pt idx="421">
                  <c:v>1.6E-2</c:v>
                </c:pt>
                <c:pt idx="422">
                  <c:v>1.6E-2</c:v>
                </c:pt>
                <c:pt idx="423">
                  <c:v>1.6E-2</c:v>
                </c:pt>
                <c:pt idx="424">
                  <c:v>1.6E-2</c:v>
                </c:pt>
                <c:pt idx="425">
                  <c:v>1.6E-2</c:v>
                </c:pt>
                <c:pt idx="426">
                  <c:v>1.6E-2</c:v>
                </c:pt>
                <c:pt idx="427">
                  <c:v>1.6E-2</c:v>
                </c:pt>
                <c:pt idx="428">
                  <c:v>1.6E-2</c:v>
                </c:pt>
                <c:pt idx="429">
                  <c:v>1.6E-2</c:v>
                </c:pt>
                <c:pt idx="430">
                  <c:v>1.6E-2</c:v>
                </c:pt>
                <c:pt idx="431">
                  <c:v>1.6E-2</c:v>
                </c:pt>
                <c:pt idx="432">
                  <c:v>1.6E-2</c:v>
                </c:pt>
                <c:pt idx="433">
                  <c:v>1.6E-2</c:v>
                </c:pt>
                <c:pt idx="434">
                  <c:v>1.6E-2</c:v>
                </c:pt>
                <c:pt idx="435">
                  <c:v>1.6E-2</c:v>
                </c:pt>
                <c:pt idx="436">
                  <c:v>1.6E-2</c:v>
                </c:pt>
                <c:pt idx="437">
                  <c:v>1.6E-2</c:v>
                </c:pt>
                <c:pt idx="438">
                  <c:v>1.6E-2</c:v>
                </c:pt>
                <c:pt idx="439">
                  <c:v>1.6E-2</c:v>
                </c:pt>
                <c:pt idx="440">
                  <c:v>1.6E-2</c:v>
                </c:pt>
                <c:pt idx="441">
                  <c:v>1.6E-2</c:v>
                </c:pt>
                <c:pt idx="442">
                  <c:v>1.6E-2</c:v>
                </c:pt>
                <c:pt idx="443">
                  <c:v>1.6E-2</c:v>
                </c:pt>
                <c:pt idx="444">
                  <c:v>1.6E-2</c:v>
                </c:pt>
                <c:pt idx="445">
                  <c:v>1.6E-2</c:v>
                </c:pt>
                <c:pt idx="446">
                  <c:v>1.6E-2</c:v>
                </c:pt>
                <c:pt idx="447">
                  <c:v>1.6E-2</c:v>
                </c:pt>
                <c:pt idx="448">
                  <c:v>1.66E-2</c:v>
                </c:pt>
                <c:pt idx="449">
                  <c:v>1.72E-2</c:v>
                </c:pt>
                <c:pt idx="450">
                  <c:v>1.78E-2</c:v>
                </c:pt>
                <c:pt idx="451">
                  <c:v>1.78E-2</c:v>
                </c:pt>
                <c:pt idx="452">
                  <c:v>1.78E-2</c:v>
                </c:pt>
                <c:pt idx="453">
                  <c:v>1.78E-2</c:v>
                </c:pt>
                <c:pt idx="454">
                  <c:v>1.78E-2</c:v>
                </c:pt>
                <c:pt idx="455">
                  <c:v>1.78E-2</c:v>
                </c:pt>
                <c:pt idx="456">
                  <c:v>1.78E-2</c:v>
                </c:pt>
                <c:pt idx="457">
                  <c:v>1.78E-2</c:v>
                </c:pt>
                <c:pt idx="458">
                  <c:v>1.78E-2</c:v>
                </c:pt>
                <c:pt idx="459">
                  <c:v>1.78E-2</c:v>
                </c:pt>
                <c:pt idx="460">
                  <c:v>1.78E-2</c:v>
                </c:pt>
                <c:pt idx="461">
                  <c:v>1.78E-2</c:v>
                </c:pt>
                <c:pt idx="462">
                  <c:v>1.78E-2</c:v>
                </c:pt>
                <c:pt idx="463">
                  <c:v>1.78E-2</c:v>
                </c:pt>
                <c:pt idx="464">
                  <c:v>1.78E-2</c:v>
                </c:pt>
                <c:pt idx="465">
                  <c:v>1.78E-2</c:v>
                </c:pt>
                <c:pt idx="466">
                  <c:v>1.8499999999999999E-2</c:v>
                </c:pt>
                <c:pt idx="467">
                  <c:v>1.8499999999999999E-2</c:v>
                </c:pt>
                <c:pt idx="468">
                  <c:v>1.8499999999999999E-2</c:v>
                </c:pt>
                <c:pt idx="469">
                  <c:v>1.8499999999999999E-2</c:v>
                </c:pt>
                <c:pt idx="470">
                  <c:v>1.8499999999999999E-2</c:v>
                </c:pt>
                <c:pt idx="471">
                  <c:v>1.8499999999999999E-2</c:v>
                </c:pt>
                <c:pt idx="472">
                  <c:v>1.8499999999999999E-2</c:v>
                </c:pt>
                <c:pt idx="473">
                  <c:v>1.8499999999999999E-2</c:v>
                </c:pt>
                <c:pt idx="474">
                  <c:v>1.8499999999999999E-2</c:v>
                </c:pt>
                <c:pt idx="475">
                  <c:v>1.8499999999999999E-2</c:v>
                </c:pt>
                <c:pt idx="476">
                  <c:v>1.8499999999999999E-2</c:v>
                </c:pt>
                <c:pt idx="477">
                  <c:v>1.8499999999999999E-2</c:v>
                </c:pt>
                <c:pt idx="478">
                  <c:v>1.8499999999999999E-2</c:v>
                </c:pt>
                <c:pt idx="479">
                  <c:v>1.8499999999999999E-2</c:v>
                </c:pt>
                <c:pt idx="480">
                  <c:v>1.8499999999999999E-2</c:v>
                </c:pt>
                <c:pt idx="481">
                  <c:v>1.8499999999999999E-2</c:v>
                </c:pt>
                <c:pt idx="482">
                  <c:v>1.8499999999999999E-2</c:v>
                </c:pt>
                <c:pt idx="483">
                  <c:v>1.8499999999999999E-2</c:v>
                </c:pt>
                <c:pt idx="484">
                  <c:v>1.8499999999999999E-2</c:v>
                </c:pt>
                <c:pt idx="485">
                  <c:v>1.8499999999999999E-2</c:v>
                </c:pt>
                <c:pt idx="486">
                  <c:v>1.8499999999999999E-2</c:v>
                </c:pt>
                <c:pt idx="487">
                  <c:v>1.8499999999999999E-2</c:v>
                </c:pt>
                <c:pt idx="488">
                  <c:v>1.8499999999999999E-2</c:v>
                </c:pt>
                <c:pt idx="489">
                  <c:v>1.8499999999999999E-2</c:v>
                </c:pt>
                <c:pt idx="490">
                  <c:v>1.8499999999999999E-2</c:v>
                </c:pt>
                <c:pt idx="491">
                  <c:v>1.8499999999999999E-2</c:v>
                </c:pt>
                <c:pt idx="492">
                  <c:v>1.8499999999999999E-2</c:v>
                </c:pt>
                <c:pt idx="493">
                  <c:v>1.8499999999999999E-2</c:v>
                </c:pt>
                <c:pt idx="494">
                  <c:v>1.8499999999999999E-2</c:v>
                </c:pt>
                <c:pt idx="495">
                  <c:v>1.8499999999999999E-2</c:v>
                </c:pt>
                <c:pt idx="496">
                  <c:v>1.8499999999999999E-2</c:v>
                </c:pt>
                <c:pt idx="497">
                  <c:v>1.8499999999999999E-2</c:v>
                </c:pt>
                <c:pt idx="498">
                  <c:v>1.8499999999999999E-2</c:v>
                </c:pt>
                <c:pt idx="499">
                  <c:v>1.8499999999999999E-2</c:v>
                </c:pt>
                <c:pt idx="500">
                  <c:v>1.8499999999999999E-2</c:v>
                </c:pt>
                <c:pt idx="501">
                  <c:v>1.8499999999999999E-2</c:v>
                </c:pt>
                <c:pt idx="502">
                  <c:v>1.8499999999999999E-2</c:v>
                </c:pt>
                <c:pt idx="503">
                  <c:v>1.8499999999999999E-2</c:v>
                </c:pt>
                <c:pt idx="504">
                  <c:v>1.8499999999999999E-2</c:v>
                </c:pt>
                <c:pt idx="505">
                  <c:v>1.8499999999999999E-2</c:v>
                </c:pt>
                <c:pt idx="506">
                  <c:v>1.8499999999999999E-2</c:v>
                </c:pt>
                <c:pt idx="507">
                  <c:v>1.8499999999999999E-2</c:v>
                </c:pt>
                <c:pt idx="508">
                  <c:v>1.8499999999999999E-2</c:v>
                </c:pt>
                <c:pt idx="509">
                  <c:v>1.8499999999999999E-2</c:v>
                </c:pt>
                <c:pt idx="510">
                  <c:v>1.8499999999999999E-2</c:v>
                </c:pt>
                <c:pt idx="511">
                  <c:v>1.8499999999999999E-2</c:v>
                </c:pt>
                <c:pt idx="512">
                  <c:v>1.9099999999999999E-2</c:v>
                </c:pt>
                <c:pt idx="513">
                  <c:v>1.9099999999999999E-2</c:v>
                </c:pt>
                <c:pt idx="514">
                  <c:v>1.9099999999999999E-2</c:v>
                </c:pt>
                <c:pt idx="515">
                  <c:v>1.9099999999999999E-2</c:v>
                </c:pt>
                <c:pt idx="516">
                  <c:v>1.9099999999999999E-2</c:v>
                </c:pt>
                <c:pt idx="517">
                  <c:v>1.9099999999999999E-2</c:v>
                </c:pt>
                <c:pt idx="518">
                  <c:v>1.9099999999999999E-2</c:v>
                </c:pt>
                <c:pt idx="519">
                  <c:v>1.9099999999999999E-2</c:v>
                </c:pt>
                <c:pt idx="520">
                  <c:v>1.9099999999999999E-2</c:v>
                </c:pt>
                <c:pt idx="521">
                  <c:v>1.9099999999999999E-2</c:v>
                </c:pt>
                <c:pt idx="522">
                  <c:v>1.9099999999999999E-2</c:v>
                </c:pt>
                <c:pt idx="523">
                  <c:v>1.9099999999999999E-2</c:v>
                </c:pt>
                <c:pt idx="524">
                  <c:v>1.9099999999999999E-2</c:v>
                </c:pt>
                <c:pt idx="525">
                  <c:v>1.9099999999999999E-2</c:v>
                </c:pt>
                <c:pt idx="526">
                  <c:v>1.9099999999999999E-2</c:v>
                </c:pt>
                <c:pt idx="527">
                  <c:v>1.9099999999999999E-2</c:v>
                </c:pt>
                <c:pt idx="528">
                  <c:v>1.9099999999999999E-2</c:v>
                </c:pt>
                <c:pt idx="529">
                  <c:v>1.9099999999999999E-2</c:v>
                </c:pt>
                <c:pt idx="530">
                  <c:v>1.9099999999999999E-2</c:v>
                </c:pt>
                <c:pt idx="531">
                  <c:v>1.9099999999999999E-2</c:v>
                </c:pt>
                <c:pt idx="532">
                  <c:v>1.9099999999999999E-2</c:v>
                </c:pt>
                <c:pt idx="533">
                  <c:v>1.9099999999999999E-2</c:v>
                </c:pt>
                <c:pt idx="534">
                  <c:v>1.9099999999999999E-2</c:v>
                </c:pt>
                <c:pt idx="535">
                  <c:v>1.9099999999999999E-2</c:v>
                </c:pt>
                <c:pt idx="536">
                  <c:v>1.9099999999999999E-2</c:v>
                </c:pt>
                <c:pt idx="537">
                  <c:v>1.9099999999999999E-2</c:v>
                </c:pt>
                <c:pt idx="538">
                  <c:v>1.9099999999999999E-2</c:v>
                </c:pt>
                <c:pt idx="539">
                  <c:v>1.9099999999999999E-2</c:v>
                </c:pt>
                <c:pt idx="540">
                  <c:v>1.9099999999999999E-2</c:v>
                </c:pt>
                <c:pt idx="541">
                  <c:v>1.9099999999999999E-2</c:v>
                </c:pt>
                <c:pt idx="542">
                  <c:v>1.9099999999999999E-2</c:v>
                </c:pt>
                <c:pt idx="543">
                  <c:v>1.9099999999999999E-2</c:v>
                </c:pt>
                <c:pt idx="544">
                  <c:v>1.9099999999999999E-2</c:v>
                </c:pt>
                <c:pt idx="545">
                  <c:v>1.9099999999999999E-2</c:v>
                </c:pt>
                <c:pt idx="546">
                  <c:v>1.9099999999999999E-2</c:v>
                </c:pt>
                <c:pt idx="547">
                  <c:v>1.9099999999999999E-2</c:v>
                </c:pt>
                <c:pt idx="548">
                  <c:v>1.9099999999999999E-2</c:v>
                </c:pt>
                <c:pt idx="549">
                  <c:v>1.9099999999999999E-2</c:v>
                </c:pt>
                <c:pt idx="550">
                  <c:v>1.9099999999999999E-2</c:v>
                </c:pt>
                <c:pt idx="551">
                  <c:v>1.9099999999999999E-2</c:v>
                </c:pt>
                <c:pt idx="552">
                  <c:v>1.9099999999999999E-2</c:v>
                </c:pt>
                <c:pt idx="553">
                  <c:v>1.9099999999999999E-2</c:v>
                </c:pt>
                <c:pt idx="554">
                  <c:v>1.9099999999999999E-2</c:v>
                </c:pt>
                <c:pt idx="555">
                  <c:v>1.9099999999999999E-2</c:v>
                </c:pt>
                <c:pt idx="556">
                  <c:v>1.9099999999999999E-2</c:v>
                </c:pt>
                <c:pt idx="557">
                  <c:v>1.9099999999999999E-2</c:v>
                </c:pt>
                <c:pt idx="558">
                  <c:v>1.9099999999999999E-2</c:v>
                </c:pt>
                <c:pt idx="559">
                  <c:v>1.9099999999999999E-2</c:v>
                </c:pt>
                <c:pt idx="560">
                  <c:v>1.9099999999999999E-2</c:v>
                </c:pt>
                <c:pt idx="561">
                  <c:v>1.9099999999999999E-2</c:v>
                </c:pt>
                <c:pt idx="562">
                  <c:v>1.9099999999999999E-2</c:v>
                </c:pt>
                <c:pt idx="563">
                  <c:v>1.9099999999999999E-2</c:v>
                </c:pt>
                <c:pt idx="564">
                  <c:v>1.9099999999999999E-2</c:v>
                </c:pt>
                <c:pt idx="565">
                  <c:v>1.9099999999999999E-2</c:v>
                </c:pt>
                <c:pt idx="566">
                  <c:v>1.9099999999999999E-2</c:v>
                </c:pt>
                <c:pt idx="567">
                  <c:v>1.9099999999999999E-2</c:v>
                </c:pt>
                <c:pt idx="568">
                  <c:v>1.9099999999999999E-2</c:v>
                </c:pt>
                <c:pt idx="569">
                  <c:v>1.9099999999999999E-2</c:v>
                </c:pt>
                <c:pt idx="570">
                  <c:v>1.9099999999999999E-2</c:v>
                </c:pt>
                <c:pt idx="571">
                  <c:v>1.9099999999999999E-2</c:v>
                </c:pt>
                <c:pt idx="572">
                  <c:v>1.9699999999999999E-2</c:v>
                </c:pt>
                <c:pt idx="573">
                  <c:v>1.9699999999999999E-2</c:v>
                </c:pt>
                <c:pt idx="574">
                  <c:v>1.9699999999999999E-2</c:v>
                </c:pt>
                <c:pt idx="575">
                  <c:v>1.9699999999999999E-2</c:v>
                </c:pt>
                <c:pt idx="576">
                  <c:v>1.9699999999999999E-2</c:v>
                </c:pt>
                <c:pt idx="577">
                  <c:v>1.9699999999999999E-2</c:v>
                </c:pt>
                <c:pt idx="578">
                  <c:v>1.9699999999999999E-2</c:v>
                </c:pt>
                <c:pt idx="579">
                  <c:v>1.9699999999999999E-2</c:v>
                </c:pt>
                <c:pt idx="580">
                  <c:v>1.9699999999999999E-2</c:v>
                </c:pt>
                <c:pt idx="581">
                  <c:v>1.9699999999999999E-2</c:v>
                </c:pt>
                <c:pt idx="582">
                  <c:v>1.9699999999999999E-2</c:v>
                </c:pt>
                <c:pt idx="583">
                  <c:v>1.9699999999999999E-2</c:v>
                </c:pt>
                <c:pt idx="584">
                  <c:v>1.9699999999999999E-2</c:v>
                </c:pt>
                <c:pt idx="585">
                  <c:v>1.9699999999999999E-2</c:v>
                </c:pt>
                <c:pt idx="586">
                  <c:v>1.9699999999999999E-2</c:v>
                </c:pt>
                <c:pt idx="587">
                  <c:v>1.9699999999999999E-2</c:v>
                </c:pt>
                <c:pt idx="588">
                  <c:v>1.9699999999999999E-2</c:v>
                </c:pt>
                <c:pt idx="589">
                  <c:v>1.9699999999999999E-2</c:v>
                </c:pt>
                <c:pt idx="590">
                  <c:v>1.9699999999999999E-2</c:v>
                </c:pt>
                <c:pt idx="591">
                  <c:v>1.9699999999999999E-2</c:v>
                </c:pt>
                <c:pt idx="592">
                  <c:v>1.9699999999999999E-2</c:v>
                </c:pt>
                <c:pt idx="593">
                  <c:v>1.9699999999999999E-2</c:v>
                </c:pt>
                <c:pt idx="594">
                  <c:v>1.9699999999999999E-2</c:v>
                </c:pt>
                <c:pt idx="595">
                  <c:v>1.9699999999999999E-2</c:v>
                </c:pt>
                <c:pt idx="596">
                  <c:v>1.9699999999999999E-2</c:v>
                </c:pt>
                <c:pt idx="597">
                  <c:v>1.9699999999999999E-2</c:v>
                </c:pt>
                <c:pt idx="598">
                  <c:v>1.9699999999999999E-2</c:v>
                </c:pt>
                <c:pt idx="599">
                  <c:v>1.9699999999999999E-2</c:v>
                </c:pt>
                <c:pt idx="600">
                  <c:v>1.9699999999999999E-2</c:v>
                </c:pt>
                <c:pt idx="601">
                  <c:v>1.9699999999999999E-2</c:v>
                </c:pt>
                <c:pt idx="602">
                  <c:v>1.9699999999999999E-2</c:v>
                </c:pt>
                <c:pt idx="603">
                  <c:v>1.9699999999999999E-2</c:v>
                </c:pt>
                <c:pt idx="604">
                  <c:v>1.9699999999999999E-2</c:v>
                </c:pt>
                <c:pt idx="605">
                  <c:v>1.9699999999999999E-2</c:v>
                </c:pt>
                <c:pt idx="606">
                  <c:v>1.9699999999999999E-2</c:v>
                </c:pt>
                <c:pt idx="607">
                  <c:v>1.9699999999999999E-2</c:v>
                </c:pt>
                <c:pt idx="608">
                  <c:v>1.9699999999999999E-2</c:v>
                </c:pt>
                <c:pt idx="609">
                  <c:v>1.9699999999999999E-2</c:v>
                </c:pt>
                <c:pt idx="610">
                  <c:v>1.9699999999999999E-2</c:v>
                </c:pt>
                <c:pt idx="611">
                  <c:v>1.9699999999999999E-2</c:v>
                </c:pt>
                <c:pt idx="612">
                  <c:v>1.9699999999999999E-2</c:v>
                </c:pt>
                <c:pt idx="613">
                  <c:v>1.9699999999999999E-2</c:v>
                </c:pt>
                <c:pt idx="614">
                  <c:v>1.9699999999999999E-2</c:v>
                </c:pt>
                <c:pt idx="615">
                  <c:v>1.9699999999999999E-2</c:v>
                </c:pt>
                <c:pt idx="616">
                  <c:v>1.9699999999999999E-2</c:v>
                </c:pt>
                <c:pt idx="617">
                  <c:v>1.9699999999999999E-2</c:v>
                </c:pt>
                <c:pt idx="618">
                  <c:v>1.9699999999999999E-2</c:v>
                </c:pt>
                <c:pt idx="619">
                  <c:v>1.9699999999999999E-2</c:v>
                </c:pt>
                <c:pt idx="620">
                  <c:v>1.9699999999999999E-2</c:v>
                </c:pt>
                <c:pt idx="621">
                  <c:v>1.9699999999999999E-2</c:v>
                </c:pt>
                <c:pt idx="622">
                  <c:v>1.9699999999999999E-2</c:v>
                </c:pt>
                <c:pt idx="623">
                  <c:v>1.9699999999999999E-2</c:v>
                </c:pt>
                <c:pt idx="624">
                  <c:v>1.9699999999999999E-2</c:v>
                </c:pt>
                <c:pt idx="625">
                  <c:v>1.9699999999999999E-2</c:v>
                </c:pt>
                <c:pt idx="626">
                  <c:v>1.9699999999999999E-2</c:v>
                </c:pt>
                <c:pt idx="627">
                  <c:v>1.9699999999999999E-2</c:v>
                </c:pt>
                <c:pt idx="628">
                  <c:v>1.9699999999999999E-2</c:v>
                </c:pt>
                <c:pt idx="629">
                  <c:v>1.9699999999999999E-2</c:v>
                </c:pt>
                <c:pt idx="630">
                  <c:v>1.9699999999999999E-2</c:v>
                </c:pt>
                <c:pt idx="631">
                  <c:v>1.9699999999999999E-2</c:v>
                </c:pt>
                <c:pt idx="632">
                  <c:v>1.9699999999999999E-2</c:v>
                </c:pt>
                <c:pt idx="633">
                  <c:v>1.9699999999999999E-2</c:v>
                </c:pt>
                <c:pt idx="634">
                  <c:v>1.9699999999999999E-2</c:v>
                </c:pt>
                <c:pt idx="635">
                  <c:v>1.9699999999999999E-2</c:v>
                </c:pt>
                <c:pt idx="636">
                  <c:v>1.9699999999999999E-2</c:v>
                </c:pt>
                <c:pt idx="637">
                  <c:v>1.9699999999999999E-2</c:v>
                </c:pt>
                <c:pt idx="638">
                  <c:v>1.9699999999999999E-2</c:v>
                </c:pt>
                <c:pt idx="639">
                  <c:v>1.9699999999999999E-2</c:v>
                </c:pt>
                <c:pt idx="640">
                  <c:v>1.9699999999999999E-2</c:v>
                </c:pt>
                <c:pt idx="641">
                  <c:v>1.9699999999999999E-2</c:v>
                </c:pt>
                <c:pt idx="642">
                  <c:v>1.9699999999999999E-2</c:v>
                </c:pt>
                <c:pt idx="643">
                  <c:v>1.9699999999999999E-2</c:v>
                </c:pt>
                <c:pt idx="644">
                  <c:v>1.9699999999999999E-2</c:v>
                </c:pt>
                <c:pt idx="645">
                  <c:v>1.9699999999999999E-2</c:v>
                </c:pt>
                <c:pt idx="646">
                  <c:v>1.9699999999999999E-2</c:v>
                </c:pt>
                <c:pt idx="647">
                  <c:v>1.9699999999999999E-2</c:v>
                </c:pt>
                <c:pt idx="648">
                  <c:v>1.9699999999999999E-2</c:v>
                </c:pt>
                <c:pt idx="649">
                  <c:v>1.9699999999999999E-2</c:v>
                </c:pt>
                <c:pt idx="650">
                  <c:v>1.9699999999999999E-2</c:v>
                </c:pt>
                <c:pt idx="651">
                  <c:v>1.9699999999999999E-2</c:v>
                </c:pt>
                <c:pt idx="652">
                  <c:v>1.9699999999999999E-2</c:v>
                </c:pt>
                <c:pt idx="653">
                  <c:v>1.9699999999999999E-2</c:v>
                </c:pt>
                <c:pt idx="654">
                  <c:v>1.9699999999999999E-2</c:v>
                </c:pt>
                <c:pt idx="655">
                  <c:v>1.9699999999999999E-2</c:v>
                </c:pt>
                <c:pt idx="656">
                  <c:v>1.9699999999999999E-2</c:v>
                </c:pt>
                <c:pt idx="657">
                  <c:v>1.9699999999999999E-2</c:v>
                </c:pt>
                <c:pt idx="658">
                  <c:v>1.9699999999999999E-2</c:v>
                </c:pt>
                <c:pt idx="659">
                  <c:v>1.9699999999999999E-2</c:v>
                </c:pt>
                <c:pt idx="660">
                  <c:v>1.9699999999999999E-2</c:v>
                </c:pt>
                <c:pt idx="661">
                  <c:v>1.9699999999999999E-2</c:v>
                </c:pt>
                <c:pt idx="662">
                  <c:v>1.9699999999999999E-2</c:v>
                </c:pt>
                <c:pt idx="663">
                  <c:v>1.9699999999999999E-2</c:v>
                </c:pt>
                <c:pt idx="664">
                  <c:v>1.9699999999999999E-2</c:v>
                </c:pt>
                <c:pt idx="665">
                  <c:v>1.9699999999999999E-2</c:v>
                </c:pt>
                <c:pt idx="666">
                  <c:v>1.9699999999999999E-2</c:v>
                </c:pt>
                <c:pt idx="667">
                  <c:v>1.9699999999999999E-2</c:v>
                </c:pt>
                <c:pt idx="668">
                  <c:v>1.9699999999999999E-2</c:v>
                </c:pt>
                <c:pt idx="669">
                  <c:v>1.9699999999999999E-2</c:v>
                </c:pt>
                <c:pt idx="670">
                  <c:v>1.9699999999999999E-2</c:v>
                </c:pt>
                <c:pt idx="671">
                  <c:v>1.9699999999999999E-2</c:v>
                </c:pt>
                <c:pt idx="672">
                  <c:v>1.9699999999999999E-2</c:v>
                </c:pt>
                <c:pt idx="673">
                  <c:v>1.9699999999999999E-2</c:v>
                </c:pt>
                <c:pt idx="674">
                  <c:v>1.9699999999999999E-2</c:v>
                </c:pt>
                <c:pt idx="675">
                  <c:v>1.9699999999999999E-2</c:v>
                </c:pt>
                <c:pt idx="676">
                  <c:v>1.9699999999999999E-2</c:v>
                </c:pt>
                <c:pt idx="677">
                  <c:v>1.9699999999999999E-2</c:v>
                </c:pt>
                <c:pt idx="678">
                  <c:v>1.9699999999999999E-2</c:v>
                </c:pt>
                <c:pt idx="679">
                  <c:v>1.9699999999999999E-2</c:v>
                </c:pt>
                <c:pt idx="680">
                  <c:v>1.9699999999999999E-2</c:v>
                </c:pt>
                <c:pt idx="681">
                  <c:v>1.9699999999999999E-2</c:v>
                </c:pt>
                <c:pt idx="682">
                  <c:v>1.9699999999999999E-2</c:v>
                </c:pt>
                <c:pt idx="683">
                  <c:v>1.9699999999999999E-2</c:v>
                </c:pt>
                <c:pt idx="684">
                  <c:v>1.9699999999999999E-2</c:v>
                </c:pt>
                <c:pt idx="685">
                  <c:v>1.9699999999999999E-2</c:v>
                </c:pt>
                <c:pt idx="686">
                  <c:v>1.9699999999999999E-2</c:v>
                </c:pt>
                <c:pt idx="687">
                  <c:v>1.9699999999999999E-2</c:v>
                </c:pt>
                <c:pt idx="688">
                  <c:v>1.9699999999999999E-2</c:v>
                </c:pt>
                <c:pt idx="689">
                  <c:v>1.9699999999999999E-2</c:v>
                </c:pt>
                <c:pt idx="690">
                  <c:v>1.9699999999999999E-2</c:v>
                </c:pt>
                <c:pt idx="691">
                  <c:v>1.9699999999999999E-2</c:v>
                </c:pt>
                <c:pt idx="692">
                  <c:v>1.9699999999999999E-2</c:v>
                </c:pt>
                <c:pt idx="693">
                  <c:v>1.9699999999999999E-2</c:v>
                </c:pt>
                <c:pt idx="694">
                  <c:v>1.9699999999999999E-2</c:v>
                </c:pt>
                <c:pt idx="695">
                  <c:v>2.0299999999999999E-2</c:v>
                </c:pt>
                <c:pt idx="696">
                  <c:v>2.0299999999999999E-2</c:v>
                </c:pt>
                <c:pt idx="697">
                  <c:v>2.0299999999999999E-2</c:v>
                </c:pt>
                <c:pt idx="698">
                  <c:v>2.0299999999999999E-2</c:v>
                </c:pt>
                <c:pt idx="699">
                  <c:v>2.0299999999999999E-2</c:v>
                </c:pt>
                <c:pt idx="700">
                  <c:v>2.0299999999999999E-2</c:v>
                </c:pt>
                <c:pt idx="701">
                  <c:v>2.0299999999999999E-2</c:v>
                </c:pt>
                <c:pt idx="702">
                  <c:v>2.0299999999999999E-2</c:v>
                </c:pt>
                <c:pt idx="703">
                  <c:v>2.0299999999999999E-2</c:v>
                </c:pt>
                <c:pt idx="704">
                  <c:v>2.0299999999999999E-2</c:v>
                </c:pt>
                <c:pt idx="705">
                  <c:v>2.0299999999999999E-2</c:v>
                </c:pt>
                <c:pt idx="706">
                  <c:v>2.0299999999999999E-2</c:v>
                </c:pt>
                <c:pt idx="707">
                  <c:v>2.0299999999999999E-2</c:v>
                </c:pt>
                <c:pt idx="708">
                  <c:v>2.0299999999999999E-2</c:v>
                </c:pt>
                <c:pt idx="709">
                  <c:v>2.0299999999999999E-2</c:v>
                </c:pt>
                <c:pt idx="710">
                  <c:v>2.0899999999999998E-2</c:v>
                </c:pt>
                <c:pt idx="711">
                  <c:v>2.0899999999999998E-2</c:v>
                </c:pt>
                <c:pt idx="712">
                  <c:v>2.0899999999999998E-2</c:v>
                </c:pt>
                <c:pt idx="713">
                  <c:v>2.0899999999999998E-2</c:v>
                </c:pt>
                <c:pt idx="714">
                  <c:v>2.0899999999999998E-2</c:v>
                </c:pt>
                <c:pt idx="715">
                  <c:v>2.0899999999999998E-2</c:v>
                </c:pt>
                <c:pt idx="716">
                  <c:v>2.0899999999999998E-2</c:v>
                </c:pt>
                <c:pt idx="717">
                  <c:v>2.0899999999999998E-2</c:v>
                </c:pt>
                <c:pt idx="718">
                  <c:v>2.0899999999999998E-2</c:v>
                </c:pt>
                <c:pt idx="719">
                  <c:v>2.0899999999999998E-2</c:v>
                </c:pt>
                <c:pt idx="720">
                  <c:v>2.0899999999999998E-2</c:v>
                </c:pt>
                <c:pt idx="721">
                  <c:v>2.0899999999999998E-2</c:v>
                </c:pt>
                <c:pt idx="722">
                  <c:v>2.0899999999999998E-2</c:v>
                </c:pt>
                <c:pt idx="723">
                  <c:v>2.0899999999999998E-2</c:v>
                </c:pt>
                <c:pt idx="724">
                  <c:v>2.0899999999999998E-2</c:v>
                </c:pt>
                <c:pt idx="725">
                  <c:v>2.0899999999999998E-2</c:v>
                </c:pt>
                <c:pt idx="726">
                  <c:v>2.0899999999999998E-2</c:v>
                </c:pt>
                <c:pt idx="727">
                  <c:v>2.0899999999999998E-2</c:v>
                </c:pt>
                <c:pt idx="728">
                  <c:v>2.0899999999999998E-2</c:v>
                </c:pt>
                <c:pt idx="729">
                  <c:v>2.0899999999999998E-2</c:v>
                </c:pt>
                <c:pt idx="730">
                  <c:v>2.0899999999999998E-2</c:v>
                </c:pt>
                <c:pt idx="731">
                  <c:v>2.1600000000000001E-2</c:v>
                </c:pt>
                <c:pt idx="732">
                  <c:v>2.1600000000000001E-2</c:v>
                </c:pt>
                <c:pt idx="733">
                  <c:v>2.1600000000000001E-2</c:v>
                </c:pt>
                <c:pt idx="734">
                  <c:v>2.1600000000000001E-2</c:v>
                </c:pt>
                <c:pt idx="735">
                  <c:v>2.2200000000000001E-2</c:v>
                </c:pt>
                <c:pt idx="736">
                  <c:v>2.2200000000000001E-2</c:v>
                </c:pt>
                <c:pt idx="737">
                  <c:v>2.2200000000000001E-2</c:v>
                </c:pt>
                <c:pt idx="738">
                  <c:v>2.2200000000000001E-2</c:v>
                </c:pt>
                <c:pt idx="739">
                  <c:v>2.2200000000000001E-2</c:v>
                </c:pt>
                <c:pt idx="740">
                  <c:v>2.2200000000000001E-2</c:v>
                </c:pt>
                <c:pt idx="741">
                  <c:v>2.2200000000000001E-2</c:v>
                </c:pt>
                <c:pt idx="742">
                  <c:v>2.2200000000000001E-2</c:v>
                </c:pt>
                <c:pt idx="743">
                  <c:v>2.2200000000000001E-2</c:v>
                </c:pt>
                <c:pt idx="744">
                  <c:v>2.2200000000000001E-2</c:v>
                </c:pt>
                <c:pt idx="745">
                  <c:v>2.2200000000000001E-2</c:v>
                </c:pt>
                <c:pt idx="746">
                  <c:v>2.2200000000000001E-2</c:v>
                </c:pt>
                <c:pt idx="747">
                  <c:v>2.2200000000000001E-2</c:v>
                </c:pt>
                <c:pt idx="748">
                  <c:v>2.2200000000000001E-2</c:v>
                </c:pt>
                <c:pt idx="749">
                  <c:v>2.2800000000000001E-2</c:v>
                </c:pt>
                <c:pt idx="750">
                  <c:v>2.2800000000000001E-2</c:v>
                </c:pt>
                <c:pt idx="751">
                  <c:v>2.2800000000000001E-2</c:v>
                </c:pt>
                <c:pt idx="752">
                  <c:v>2.2800000000000001E-2</c:v>
                </c:pt>
                <c:pt idx="753">
                  <c:v>2.2800000000000001E-2</c:v>
                </c:pt>
                <c:pt idx="754">
                  <c:v>2.2800000000000001E-2</c:v>
                </c:pt>
                <c:pt idx="755">
                  <c:v>2.2800000000000001E-2</c:v>
                </c:pt>
                <c:pt idx="756">
                  <c:v>2.2800000000000001E-2</c:v>
                </c:pt>
                <c:pt idx="757">
                  <c:v>2.2800000000000001E-2</c:v>
                </c:pt>
                <c:pt idx="758">
                  <c:v>2.2800000000000001E-2</c:v>
                </c:pt>
                <c:pt idx="759">
                  <c:v>2.2800000000000001E-2</c:v>
                </c:pt>
                <c:pt idx="760">
                  <c:v>2.2800000000000001E-2</c:v>
                </c:pt>
                <c:pt idx="761">
                  <c:v>2.2800000000000001E-2</c:v>
                </c:pt>
                <c:pt idx="762">
                  <c:v>2.2800000000000001E-2</c:v>
                </c:pt>
                <c:pt idx="763">
                  <c:v>2.2800000000000001E-2</c:v>
                </c:pt>
                <c:pt idx="764">
                  <c:v>2.2800000000000001E-2</c:v>
                </c:pt>
                <c:pt idx="765">
                  <c:v>2.2800000000000001E-2</c:v>
                </c:pt>
                <c:pt idx="766">
                  <c:v>2.2800000000000001E-2</c:v>
                </c:pt>
                <c:pt idx="767">
                  <c:v>2.2800000000000001E-2</c:v>
                </c:pt>
                <c:pt idx="768">
                  <c:v>2.2800000000000001E-2</c:v>
                </c:pt>
                <c:pt idx="769">
                  <c:v>2.2800000000000001E-2</c:v>
                </c:pt>
                <c:pt idx="770">
                  <c:v>2.2800000000000001E-2</c:v>
                </c:pt>
                <c:pt idx="771">
                  <c:v>2.2800000000000001E-2</c:v>
                </c:pt>
                <c:pt idx="772">
                  <c:v>2.2800000000000001E-2</c:v>
                </c:pt>
                <c:pt idx="773">
                  <c:v>2.35E-2</c:v>
                </c:pt>
                <c:pt idx="774">
                  <c:v>2.35E-2</c:v>
                </c:pt>
                <c:pt idx="775">
                  <c:v>2.35E-2</c:v>
                </c:pt>
                <c:pt idx="776">
                  <c:v>2.41E-2</c:v>
                </c:pt>
                <c:pt idx="777">
                  <c:v>2.41E-2</c:v>
                </c:pt>
                <c:pt idx="778">
                  <c:v>2.41E-2</c:v>
                </c:pt>
                <c:pt idx="779">
                  <c:v>2.41E-2</c:v>
                </c:pt>
                <c:pt idx="780">
                  <c:v>2.41E-2</c:v>
                </c:pt>
                <c:pt idx="781">
                  <c:v>2.41E-2</c:v>
                </c:pt>
                <c:pt idx="782">
                  <c:v>2.41E-2</c:v>
                </c:pt>
                <c:pt idx="783">
                  <c:v>2.41E-2</c:v>
                </c:pt>
                <c:pt idx="784">
                  <c:v>2.47E-2</c:v>
                </c:pt>
                <c:pt idx="785">
                  <c:v>2.47E-2</c:v>
                </c:pt>
                <c:pt idx="786">
                  <c:v>2.47E-2</c:v>
                </c:pt>
                <c:pt idx="787">
                  <c:v>2.47E-2</c:v>
                </c:pt>
                <c:pt idx="788">
                  <c:v>2.47E-2</c:v>
                </c:pt>
                <c:pt idx="789">
                  <c:v>2.47E-2</c:v>
                </c:pt>
                <c:pt idx="790">
                  <c:v>2.47E-2</c:v>
                </c:pt>
                <c:pt idx="791">
                  <c:v>2.47E-2</c:v>
                </c:pt>
                <c:pt idx="792">
                  <c:v>2.47E-2</c:v>
                </c:pt>
                <c:pt idx="793">
                  <c:v>2.47E-2</c:v>
                </c:pt>
                <c:pt idx="794">
                  <c:v>2.47E-2</c:v>
                </c:pt>
                <c:pt idx="795">
                  <c:v>2.47E-2</c:v>
                </c:pt>
                <c:pt idx="796">
                  <c:v>2.47E-2</c:v>
                </c:pt>
                <c:pt idx="797">
                  <c:v>2.47E-2</c:v>
                </c:pt>
                <c:pt idx="798">
                  <c:v>2.47E-2</c:v>
                </c:pt>
                <c:pt idx="799">
                  <c:v>2.47E-2</c:v>
                </c:pt>
                <c:pt idx="800">
                  <c:v>2.47E-2</c:v>
                </c:pt>
                <c:pt idx="801">
                  <c:v>2.47E-2</c:v>
                </c:pt>
                <c:pt idx="802">
                  <c:v>2.47E-2</c:v>
                </c:pt>
                <c:pt idx="803">
                  <c:v>2.53E-2</c:v>
                </c:pt>
                <c:pt idx="804">
                  <c:v>2.53E-2</c:v>
                </c:pt>
                <c:pt idx="805">
                  <c:v>2.53E-2</c:v>
                </c:pt>
                <c:pt idx="806">
                  <c:v>2.53E-2</c:v>
                </c:pt>
                <c:pt idx="807">
                  <c:v>2.53E-2</c:v>
                </c:pt>
                <c:pt idx="808">
                  <c:v>2.53E-2</c:v>
                </c:pt>
                <c:pt idx="809">
                  <c:v>2.53E-2</c:v>
                </c:pt>
                <c:pt idx="810">
                  <c:v>2.53E-2</c:v>
                </c:pt>
                <c:pt idx="811">
                  <c:v>2.5999999999999999E-2</c:v>
                </c:pt>
                <c:pt idx="812">
                  <c:v>2.5999999999999999E-2</c:v>
                </c:pt>
                <c:pt idx="813">
                  <c:v>2.5999999999999999E-2</c:v>
                </c:pt>
                <c:pt idx="814">
                  <c:v>2.5999999999999999E-2</c:v>
                </c:pt>
                <c:pt idx="815">
                  <c:v>2.5999999999999999E-2</c:v>
                </c:pt>
                <c:pt idx="816">
                  <c:v>2.5999999999999999E-2</c:v>
                </c:pt>
                <c:pt idx="817">
                  <c:v>2.5999999999999999E-2</c:v>
                </c:pt>
                <c:pt idx="818">
                  <c:v>2.5999999999999999E-2</c:v>
                </c:pt>
                <c:pt idx="819">
                  <c:v>2.5999999999999999E-2</c:v>
                </c:pt>
                <c:pt idx="820">
                  <c:v>2.5999999999999999E-2</c:v>
                </c:pt>
                <c:pt idx="821">
                  <c:v>2.5999999999999999E-2</c:v>
                </c:pt>
                <c:pt idx="822">
                  <c:v>2.5999999999999999E-2</c:v>
                </c:pt>
                <c:pt idx="823">
                  <c:v>2.5999999999999999E-2</c:v>
                </c:pt>
                <c:pt idx="824">
                  <c:v>2.5999999999999999E-2</c:v>
                </c:pt>
                <c:pt idx="825">
                  <c:v>2.5999999999999999E-2</c:v>
                </c:pt>
                <c:pt idx="826">
                  <c:v>2.5999999999999999E-2</c:v>
                </c:pt>
                <c:pt idx="827">
                  <c:v>2.5999999999999999E-2</c:v>
                </c:pt>
                <c:pt idx="828">
                  <c:v>2.5999999999999999E-2</c:v>
                </c:pt>
                <c:pt idx="829">
                  <c:v>2.5999999999999999E-2</c:v>
                </c:pt>
                <c:pt idx="830">
                  <c:v>2.6599999999999999E-2</c:v>
                </c:pt>
                <c:pt idx="831">
                  <c:v>2.6599999999999999E-2</c:v>
                </c:pt>
                <c:pt idx="832">
                  <c:v>2.6599999999999999E-2</c:v>
                </c:pt>
                <c:pt idx="833">
                  <c:v>2.6599999999999999E-2</c:v>
                </c:pt>
                <c:pt idx="834">
                  <c:v>2.6599999999999999E-2</c:v>
                </c:pt>
                <c:pt idx="835">
                  <c:v>2.6599999999999999E-2</c:v>
                </c:pt>
                <c:pt idx="836">
                  <c:v>2.6599999999999999E-2</c:v>
                </c:pt>
                <c:pt idx="837">
                  <c:v>2.6599999999999999E-2</c:v>
                </c:pt>
                <c:pt idx="838">
                  <c:v>2.6599999999999999E-2</c:v>
                </c:pt>
                <c:pt idx="839">
                  <c:v>2.6599999999999999E-2</c:v>
                </c:pt>
                <c:pt idx="840">
                  <c:v>2.6599999999999999E-2</c:v>
                </c:pt>
                <c:pt idx="841">
                  <c:v>2.6599999999999999E-2</c:v>
                </c:pt>
                <c:pt idx="842">
                  <c:v>2.6599999999999999E-2</c:v>
                </c:pt>
                <c:pt idx="843">
                  <c:v>2.6599999999999999E-2</c:v>
                </c:pt>
                <c:pt idx="844">
                  <c:v>2.6599999999999999E-2</c:v>
                </c:pt>
                <c:pt idx="845">
                  <c:v>2.6599999999999999E-2</c:v>
                </c:pt>
                <c:pt idx="846">
                  <c:v>2.6599999999999999E-2</c:v>
                </c:pt>
                <c:pt idx="847">
                  <c:v>2.6599999999999999E-2</c:v>
                </c:pt>
                <c:pt idx="848">
                  <c:v>2.6599999999999999E-2</c:v>
                </c:pt>
                <c:pt idx="849">
                  <c:v>2.6599999999999999E-2</c:v>
                </c:pt>
                <c:pt idx="850">
                  <c:v>2.6599999999999999E-2</c:v>
                </c:pt>
                <c:pt idx="851">
                  <c:v>2.6599999999999999E-2</c:v>
                </c:pt>
                <c:pt idx="852">
                  <c:v>2.6599999999999999E-2</c:v>
                </c:pt>
                <c:pt idx="853">
                  <c:v>2.6599999999999999E-2</c:v>
                </c:pt>
                <c:pt idx="854">
                  <c:v>2.6599999999999999E-2</c:v>
                </c:pt>
                <c:pt idx="855">
                  <c:v>2.6599999999999999E-2</c:v>
                </c:pt>
                <c:pt idx="856">
                  <c:v>2.6599999999999999E-2</c:v>
                </c:pt>
                <c:pt idx="857">
                  <c:v>2.6599999999999999E-2</c:v>
                </c:pt>
                <c:pt idx="858">
                  <c:v>2.6599999999999999E-2</c:v>
                </c:pt>
                <c:pt idx="859">
                  <c:v>2.6599999999999999E-2</c:v>
                </c:pt>
                <c:pt idx="860">
                  <c:v>2.7199999999999998E-2</c:v>
                </c:pt>
                <c:pt idx="861">
                  <c:v>2.7199999999999998E-2</c:v>
                </c:pt>
                <c:pt idx="862">
                  <c:v>2.7199999999999998E-2</c:v>
                </c:pt>
                <c:pt idx="863">
                  <c:v>2.7199999999999998E-2</c:v>
                </c:pt>
                <c:pt idx="864">
                  <c:v>2.7199999999999998E-2</c:v>
                </c:pt>
                <c:pt idx="865">
                  <c:v>2.7199999999999998E-2</c:v>
                </c:pt>
                <c:pt idx="866">
                  <c:v>2.7199999999999998E-2</c:v>
                </c:pt>
                <c:pt idx="867">
                  <c:v>2.7199999999999998E-2</c:v>
                </c:pt>
                <c:pt idx="868">
                  <c:v>2.7199999999999998E-2</c:v>
                </c:pt>
                <c:pt idx="869">
                  <c:v>2.7199999999999998E-2</c:v>
                </c:pt>
                <c:pt idx="870">
                  <c:v>2.7199999999999998E-2</c:v>
                </c:pt>
                <c:pt idx="871">
                  <c:v>2.7199999999999998E-2</c:v>
                </c:pt>
                <c:pt idx="872">
                  <c:v>2.7199999999999998E-2</c:v>
                </c:pt>
                <c:pt idx="873">
                  <c:v>2.7199999999999998E-2</c:v>
                </c:pt>
                <c:pt idx="874">
                  <c:v>2.7199999999999998E-2</c:v>
                </c:pt>
                <c:pt idx="875">
                  <c:v>2.7199999999999998E-2</c:v>
                </c:pt>
                <c:pt idx="876">
                  <c:v>2.7199999999999998E-2</c:v>
                </c:pt>
                <c:pt idx="877">
                  <c:v>2.7199999999999998E-2</c:v>
                </c:pt>
                <c:pt idx="878">
                  <c:v>2.7199999999999998E-2</c:v>
                </c:pt>
                <c:pt idx="879">
                  <c:v>2.7799999999999998E-2</c:v>
                </c:pt>
                <c:pt idx="880">
                  <c:v>2.7799999999999998E-2</c:v>
                </c:pt>
                <c:pt idx="881">
                  <c:v>2.7799999999999998E-2</c:v>
                </c:pt>
                <c:pt idx="882">
                  <c:v>2.7799999999999998E-2</c:v>
                </c:pt>
                <c:pt idx="883">
                  <c:v>2.7799999999999998E-2</c:v>
                </c:pt>
                <c:pt idx="884">
                  <c:v>2.7799999999999998E-2</c:v>
                </c:pt>
                <c:pt idx="885">
                  <c:v>2.7799999999999998E-2</c:v>
                </c:pt>
                <c:pt idx="886">
                  <c:v>2.7799999999999998E-2</c:v>
                </c:pt>
                <c:pt idx="887">
                  <c:v>2.7799999999999998E-2</c:v>
                </c:pt>
                <c:pt idx="888">
                  <c:v>2.7799999999999998E-2</c:v>
                </c:pt>
                <c:pt idx="889">
                  <c:v>2.7799999999999998E-2</c:v>
                </c:pt>
                <c:pt idx="890">
                  <c:v>2.7799999999999998E-2</c:v>
                </c:pt>
                <c:pt idx="891">
                  <c:v>2.7799999999999998E-2</c:v>
                </c:pt>
                <c:pt idx="892">
                  <c:v>2.7799999999999998E-2</c:v>
                </c:pt>
                <c:pt idx="893">
                  <c:v>2.7799999999999998E-2</c:v>
                </c:pt>
                <c:pt idx="894">
                  <c:v>2.7799999999999998E-2</c:v>
                </c:pt>
                <c:pt idx="895">
                  <c:v>2.7799999999999998E-2</c:v>
                </c:pt>
                <c:pt idx="896">
                  <c:v>2.7799999999999998E-2</c:v>
                </c:pt>
                <c:pt idx="897">
                  <c:v>2.7799999999999998E-2</c:v>
                </c:pt>
                <c:pt idx="898">
                  <c:v>2.7799999999999998E-2</c:v>
                </c:pt>
                <c:pt idx="899">
                  <c:v>2.7799999999999998E-2</c:v>
                </c:pt>
                <c:pt idx="900">
                  <c:v>2.7799999999999998E-2</c:v>
                </c:pt>
                <c:pt idx="901">
                  <c:v>2.7799999999999998E-2</c:v>
                </c:pt>
                <c:pt idx="902">
                  <c:v>2.7799999999999998E-2</c:v>
                </c:pt>
                <c:pt idx="903">
                  <c:v>2.7799999999999998E-2</c:v>
                </c:pt>
                <c:pt idx="904">
                  <c:v>2.7799999999999998E-2</c:v>
                </c:pt>
                <c:pt idx="905">
                  <c:v>2.7799999999999998E-2</c:v>
                </c:pt>
                <c:pt idx="906">
                  <c:v>2.7799999999999998E-2</c:v>
                </c:pt>
                <c:pt idx="907">
                  <c:v>2.7799999999999998E-2</c:v>
                </c:pt>
                <c:pt idx="908">
                  <c:v>2.7799999999999998E-2</c:v>
                </c:pt>
                <c:pt idx="909">
                  <c:v>2.7799999999999998E-2</c:v>
                </c:pt>
                <c:pt idx="910">
                  <c:v>2.7799999999999998E-2</c:v>
                </c:pt>
                <c:pt idx="911">
                  <c:v>2.7799999999999998E-2</c:v>
                </c:pt>
                <c:pt idx="912">
                  <c:v>2.7799999999999998E-2</c:v>
                </c:pt>
                <c:pt idx="913">
                  <c:v>2.7799999999999998E-2</c:v>
                </c:pt>
                <c:pt idx="914">
                  <c:v>2.7799999999999998E-2</c:v>
                </c:pt>
                <c:pt idx="915">
                  <c:v>2.7799999999999998E-2</c:v>
                </c:pt>
                <c:pt idx="916">
                  <c:v>2.7799999999999998E-2</c:v>
                </c:pt>
                <c:pt idx="917">
                  <c:v>2.7799999999999998E-2</c:v>
                </c:pt>
                <c:pt idx="918">
                  <c:v>2.7799999999999998E-2</c:v>
                </c:pt>
                <c:pt idx="919">
                  <c:v>2.7799999999999998E-2</c:v>
                </c:pt>
                <c:pt idx="920">
                  <c:v>2.7799999999999998E-2</c:v>
                </c:pt>
                <c:pt idx="921">
                  <c:v>2.7799999999999998E-2</c:v>
                </c:pt>
                <c:pt idx="922">
                  <c:v>2.7799999999999998E-2</c:v>
                </c:pt>
                <c:pt idx="923">
                  <c:v>2.7799999999999998E-2</c:v>
                </c:pt>
                <c:pt idx="924">
                  <c:v>2.7799999999999998E-2</c:v>
                </c:pt>
                <c:pt idx="925">
                  <c:v>2.7799999999999998E-2</c:v>
                </c:pt>
                <c:pt idx="926">
                  <c:v>2.7799999999999998E-2</c:v>
                </c:pt>
                <c:pt idx="927">
                  <c:v>2.7799999999999998E-2</c:v>
                </c:pt>
                <c:pt idx="928">
                  <c:v>2.7799999999999998E-2</c:v>
                </c:pt>
                <c:pt idx="929">
                  <c:v>2.7799999999999998E-2</c:v>
                </c:pt>
                <c:pt idx="930">
                  <c:v>2.7799999999999998E-2</c:v>
                </c:pt>
                <c:pt idx="931">
                  <c:v>2.8500000000000001E-2</c:v>
                </c:pt>
                <c:pt idx="932">
                  <c:v>2.8500000000000001E-2</c:v>
                </c:pt>
                <c:pt idx="933">
                  <c:v>2.8500000000000001E-2</c:v>
                </c:pt>
                <c:pt idx="934">
                  <c:v>2.8500000000000001E-2</c:v>
                </c:pt>
                <c:pt idx="935">
                  <c:v>2.8500000000000001E-2</c:v>
                </c:pt>
                <c:pt idx="936">
                  <c:v>2.8500000000000001E-2</c:v>
                </c:pt>
                <c:pt idx="937">
                  <c:v>2.8500000000000001E-2</c:v>
                </c:pt>
                <c:pt idx="938">
                  <c:v>2.8500000000000001E-2</c:v>
                </c:pt>
                <c:pt idx="939">
                  <c:v>2.8500000000000001E-2</c:v>
                </c:pt>
                <c:pt idx="940">
                  <c:v>2.8500000000000001E-2</c:v>
                </c:pt>
                <c:pt idx="941">
                  <c:v>2.8500000000000001E-2</c:v>
                </c:pt>
                <c:pt idx="942">
                  <c:v>2.8500000000000001E-2</c:v>
                </c:pt>
                <c:pt idx="943">
                  <c:v>2.8500000000000001E-2</c:v>
                </c:pt>
                <c:pt idx="944">
                  <c:v>2.8500000000000001E-2</c:v>
                </c:pt>
                <c:pt idx="945">
                  <c:v>2.9100000000000001E-2</c:v>
                </c:pt>
                <c:pt idx="946">
                  <c:v>2.9100000000000001E-2</c:v>
                </c:pt>
                <c:pt idx="947">
                  <c:v>2.9100000000000001E-2</c:v>
                </c:pt>
                <c:pt idx="948">
                  <c:v>2.9100000000000001E-2</c:v>
                </c:pt>
                <c:pt idx="949">
                  <c:v>2.9100000000000001E-2</c:v>
                </c:pt>
                <c:pt idx="950">
                  <c:v>2.9100000000000001E-2</c:v>
                </c:pt>
                <c:pt idx="951">
                  <c:v>2.9100000000000001E-2</c:v>
                </c:pt>
                <c:pt idx="952">
                  <c:v>2.9100000000000001E-2</c:v>
                </c:pt>
                <c:pt idx="953">
                  <c:v>2.9100000000000001E-2</c:v>
                </c:pt>
                <c:pt idx="954">
                  <c:v>2.9100000000000001E-2</c:v>
                </c:pt>
                <c:pt idx="955">
                  <c:v>2.9100000000000001E-2</c:v>
                </c:pt>
                <c:pt idx="956">
                  <c:v>2.9100000000000001E-2</c:v>
                </c:pt>
                <c:pt idx="957">
                  <c:v>2.9100000000000001E-2</c:v>
                </c:pt>
                <c:pt idx="958">
                  <c:v>2.9100000000000001E-2</c:v>
                </c:pt>
                <c:pt idx="959">
                  <c:v>2.9100000000000001E-2</c:v>
                </c:pt>
                <c:pt idx="960">
                  <c:v>2.9100000000000001E-2</c:v>
                </c:pt>
                <c:pt idx="961">
                  <c:v>2.9100000000000001E-2</c:v>
                </c:pt>
                <c:pt idx="962">
                  <c:v>2.9100000000000001E-2</c:v>
                </c:pt>
                <c:pt idx="963">
                  <c:v>2.9100000000000001E-2</c:v>
                </c:pt>
                <c:pt idx="964">
                  <c:v>2.9100000000000001E-2</c:v>
                </c:pt>
                <c:pt idx="965">
                  <c:v>2.9100000000000001E-2</c:v>
                </c:pt>
                <c:pt idx="966">
                  <c:v>2.9100000000000001E-2</c:v>
                </c:pt>
                <c:pt idx="967">
                  <c:v>2.9100000000000001E-2</c:v>
                </c:pt>
                <c:pt idx="968">
                  <c:v>2.9100000000000001E-2</c:v>
                </c:pt>
                <c:pt idx="969">
                  <c:v>2.9100000000000001E-2</c:v>
                </c:pt>
                <c:pt idx="970">
                  <c:v>2.9100000000000001E-2</c:v>
                </c:pt>
                <c:pt idx="971">
                  <c:v>2.9100000000000001E-2</c:v>
                </c:pt>
                <c:pt idx="972">
                  <c:v>2.9100000000000001E-2</c:v>
                </c:pt>
                <c:pt idx="973">
                  <c:v>2.9100000000000001E-2</c:v>
                </c:pt>
                <c:pt idx="974">
                  <c:v>2.9100000000000001E-2</c:v>
                </c:pt>
                <c:pt idx="975">
                  <c:v>2.9100000000000001E-2</c:v>
                </c:pt>
                <c:pt idx="976">
                  <c:v>2.9100000000000001E-2</c:v>
                </c:pt>
                <c:pt idx="977">
                  <c:v>2.9100000000000001E-2</c:v>
                </c:pt>
                <c:pt idx="978">
                  <c:v>2.9100000000000001E-2</c:v>
                </c:pt>
                <c:pt idx="979">
                  <c:v>2.9100000000000001E-2</c:v>
                </c:pt>
                <c:pt idx="980">
                  <c:v>2.9100000000000001E-2</c:v>
                </c:pt>
                <c:pt idx="981">
                  <c:v>2.9100000000000001E-2</c:v>
                </c:pt>
                <c:pt idx="982">
                  <c:v>2.9100000000000001E-2</c:v>
                </c:pt>
                <c:pt idx="983">
                  <c:v>2.9100000000000001E-2</c:v>
                </c:pt>
                <c:pt idx="984">
                  <c:v>2.9100000000000001E-2</c:v>
                </c:pt>
                <c:pt idx="985">
                  <c:v>2.9100000000000001E-2</c:v>
                </c:pt>
                <c:pt idx="986">
                  <c:v>2.9100000000000001E-2</c:v>
                </c:pt>
                <c:pt idx="987">
                  <c:v>2.9100000000000001E-2</c:v>
                </c:pt>
                <c:pt idx="988">
                  <c:v>2.9100000000000001E-2</c:v>
                </c:pt>
                <c:pt idx="989">
                  <c:v>2.9100000000000001E-2</c:v>
                </c:pt>
                <c:pt idx="990">
                  <c:v>2.9100000000000001E-2</c:v>
                </c:pt>
                <c:pt idx="991">
                  <c:v>2.9100000000000001E-2</c:v>
                </c:pt>
                <c:pt idx="992">
                  <c:v>2.9100000000000001E-2</c:v>
                </c:pt>
                <c:pt idx="993">
                  <c:v>2.9700000000000001E-2</c:v>
                </c:pt>
                <c:pt idx="994">
                  <c:v>2.9700000000000001E-2</c:v>
                </c:pt>
                <c:pt idx="995">
                  <c:v>2.9700000000000001E-2</c:v>
                </c:pt>
                <c:pt idx="996">
                  <c:v>2.9700000000000001E-2</c:v>
                </c:pt>
                <c:pt idx="997">
                  <c:v>2.9700000000000001E-2</c:v>
                </c:pt>
                <c:pt idx="998">
                  <c:v>2.9700000000000001E-2</c:v>
                </c:pt>
                <c:pt idx="999">
                  <c:v>2.9700000000000001E-2</c:v>
                </c:pt>
                <c:pt idx="1000">
                  <c:v>2.9700000000000001E-2</c:v>
                </c:pt>
                <c:pt idx="1001">
                  <c:v>2.9700000000000001E-2</c:v>
                </c:pt>
                <c:pt idx="1002">
                  <c:v>2.9700000000000001E-2</c:v>
                </c:pt>
                <c:pt idx="1003">
                  <c:v>2.9700000000000001E-2</c:v>
                </c:pt>
                <c:pt idx="1004">
                  <c:v>2.9700000000000001E-2</c:v>
                </c:pt>
                <c:pt idx="1005">
                  <c:v>2.9700000000000001E-2</c:v>
                </c:pt>
                <c:pt idx="1006">
                  <c:v>2.9700000000000001E-2</c:v>
                </c:pt>
                <c:pt idx="1007">
                  <c:v>2.9700000000000001E-2</c:v>
                </c:pt>
                <c:pt idx="1008">
                  <c:v>2.9700000000000001E-2</c:v>
                </c:pt>
                <c:pt idx="1009">
                  <c:v>2.9700000000000001E-2</c:v>
                </c:pt>
                <c:pt idx="1010">
                  <c:v>2.9700000000000001E-2</c:v>
                </c:pt>
                <c:pt idx="1011">
                  <c:v>2.9700000000000001E-2</c:v>
                </c:pt>
                <c:pt idx="1012">
                  <c:v>2.9700000000000001E-2</c:v>
                </c:pt>
                <c:pt idx="1013">
                  <c:v>2.9700000000000001E-2</c:v>
                </c:pt>
                <c:pt idx="1014">
                  <c:v>2.9700000000000001E-2</c:v>
                </c:pt>
                <c:pt idx="1015">
                  <c:v>2.9700000000000001E-2</c:v>
                </c:pt>
                <c:pt idx="1016">
                  <c:v>2.9700000000000001E-2</c:v>
                </c:pt>
                <c:pt idx="1017">
                  <c:v>2.9700000000000001E-2</c:v>
                </c:pt>
                <c:pt idx="1018">
                  <c:v>2.9700000000000001E-2</c:v>
                </c:pt>
                <c:pt idx="1019">
                  <c:v>2.9700000000000001E-2</c:v>
                </c:pt>
                <c:pt idx="1020">
                  <c:v>2.9700000000000001E-2</c:v>
                </c:pt>
                <c:pt idx="1021">
                  <c:v>2.9700000000000001E-2</c:v>
                </c:pt>
                <c:pt idx="1022">
                  <c:v>2.9700000000000001E-2</c:v>
                </c:pt>
                <c:pt idx="1023">
                  <c:v>2.9700000000000001E-2</c:v>
                </c:pt>
                <c:pt idx="1024">
                  <c:v>2.9700000000000001E-2</c:v>
                </c:pt>
                <c:pt idx="1025">
                  <c:v>2.9700000000000001E-2</c:v>
                </c:pt>
                <c:pt idx="1026">
                  <c:v>2.9700000000000001E-2</c:v>
                </c:pt>
                <c:pt idx="1027">
                  <c:v>2.9700000000000001E-2</c:v>
                </c:pt>
                <c:pt idx="1028">
                  <c:v>2.9700000000000001E-2</c:v>
                </c:pt>
                <c:pt idx="1029">
                  <c:v>2.9700000000000001E-2</c:v>
                </c:pt>
                <c:pt idx="1030">
                  <c:v>2.9700000000000001E-2</c:v>
                </c:pt>
                <c:pt idx="1031">
                  <c:v>2.9700000000000001E-2</c:v>
                </c:pt>
                <c:pt idx="1032">
                  <c:v>2.9700000000000001E-2</c:v>
                </c:pt>
                <c:pt idx="1033">
                  <c:v>2.9700000000000001E-2</c:v>
                </c:pt>
                <c:pt idx="1034">
                  <c:v>2.9700000000000001E-2</c:v>
                </c:pt>
                <c:pt idx="1035">
                  <c:v>2.9700000000000001E-2</c:v>
                </c:pt>
                <c:pt idx="1036">
                  <c:v>2.9700000000000001E-2</c:v>
                </c:pt>
                <c:pt idx="1037">
                  <c:v>2.9700000000000001E-2</c:v>
                </c:pt>
                <c:pt idx="1038">
                  <c:v>3.04E-2</c:v>
                </c:pt>
                <c:pt idx="1039">
                  <c:v>3.04E-2</c:v>
                </c:pt>
                <c:pt idx="1040">
                  <c:v>3.04E-2</c:v>
                </c:pt>
                <c:pt idx="1041">
                  <c:v>3.04E-2</c:v>
                </c:pt>
                <c:pt idx="1042">
                  <c:v>3.04E-2</c:v>
                </c:pt>
                <c:pt idx="1043">
                  <c:v>3.04E-2</c:v>
                </c:pt>
                <c:pt idx="1044">
                  <c:v>3.04E-2</c:v>
                </c:pt>
                <c:pt idx="1045">
                  <c:v>3.04E-2</c:v>
                </c:pt>
                <c:pt idx="1046">
                  <c:v>3.04E-2</c:v>
                </c:pt>
                <c:pt idx="1047">
                  <c:v>3.04E-2</c:v>
                </c:pt>
                <c:pt idx="1048">
                  <c:v>3.04E-2</c:v>
                </c:pt>
                <c:pt idx="1049">
                  <c:v>3.04E-2</c:v>
                </c:pt>
                <c:pt idx="1050">
                  <c:v>3.04E-2</c:v>
                </c:pt>
                <c:pt idx="1051">
                  <c:v>3.04E-2</c:v>
                </c:pt>
                <c:pt idx="1052">
                  <c:v>3.04E-2</c:v>
                </c:pt>
                <c:pt idx="1053">
                  <c:v>3.04E-2</c:v>
                </c:pt>
                <c:pt idx="1054">
                  <c:v>3.04E-2</c:v>
                </c:pt>
                <c:pt idx="1055">
                  <c:v>3.04E-2</c:v>
                </c:pt>
                <c:pt idx="1056">
                  <c:v>3.04E-2</c:v>
                </c:pt>
                <c:pt idx="1057">
                  <c:v>3.04E-2</c:v>
                </c:pt>
                <c:pt idx="1058">
                  <c:v>3.04E-2</c:v>
                </c:pt>
                <c:pt idx="1059">
                  <c:v>3.04E-2</c:v>
                </c:pt>
                <c:pt idx="1060">
                  <c:v>3.04E-2</c:v>
                </c:pt>
                <c:pt idx="1061">
                  <c:v>3.04E-2</c:v>
                </c:pt>
                <c:pt idx="1062">
                  <c:v>3.04E-2</c:v>
                </c:pt>
                <c:pt idx="1063">
                  <c:v>3.1E-2</c:v>
                </c:pt>
                <c:pt idx="1064">
                  <c:v>3.1E-2</c:v>
                </c:pt>
                <c:pt idx="1065">
                  <c:v>3.1E-2</c:v>
                </c:pt>
                <c:pt idx="1066">
                  <c:v>3.1E-2</c:v>
                </c:pt>
                <c:pt idx="1067">
                  <c:v>3.1E-2</c:v>
                </c:pt>
                <c:pt idx="1068">
                  <c:v>3.1E-2</c:v>
                </c:pt>
                <c:pt idx="1069">
                  <c:v>3.1E-2</c:v>
                </c:pt>
                <c:pt idx="1070">
                  <c:v>3.1E-2</c:v>
                </c:pt>
                <c:pt idx="1071">
                  <c:v>3.1E-2</c:v>
                </c:pt>
                <c:pt idx="1072">
                  <c:v>3.1E-2</c:v>
                </c:pt>
                <c:pt idx="1073">
                  <c:v>3.1E-2</c:v>
                </c:pt>
                <c:pt idx="1074">
                  <c:v>3.1E-2</c:v>
                </c:pt>
                <c:pt idx="1075">
                  <c:v>3.1E-2</c:v>
                </c:pt>
                <c:pt idx="1076">
                  <c:v>3.1E-2</c:v>
                </c:pt>
                <c:pt idx="1077">
                  <c:v>3.1E-2</c:v>
                </c:pt>
                <c:pt idx="1078">
                  <c:v>3.1E-2</c:v>
                </c:pt>
                <c:pt idx="1079">
                  <c:v>3.1E-2</c:v>
                </c:pt>
                <c:pt idx="1080">
                  <c:v>3.1E-2</c:v>
                </c:pt>
                <c:pt idx="1081">
                  <c:v>3.1E-2</c:v>
                </c:pt>
                <c:pt idx="1082">
                  <c:v>3.1E-2</c:v>
                </c:pt>
                <c:pt idx="1083">
                  <c:v>3.1E-2</c:v>
                </c:pt>
                <c:pt idx="1084">
                  <c:v>3.1E-2</c:v>
                </c:pt>
                <c:pt idx="1085">
                  <c:v>3.1E-2</c:v>
                </c:pt>
                <c:pt idx="1086">
                  <c:v>3.1E-2</c:v>
                </c:pt>
                <c:pt idx="1087">
                  <c:v>3.1E-2</c:v>
                </c:pt>
                <c:pt idx="1088">
                  <c:v>3.1E-2</c:v>
                </c:pt>
                <c:pt idx="1089">
                  <c:v>3.1E-2</c:v>
                </c:pt>
                <c:pt idx="1090">
                  <c:v>3.1E-2</c:v>
                </c:pt>
                <c:pt idx="1091">
                  <c:v>3.1E-2</c:v>
                </c:pt>
                <c:pt idx="1092">
                  <c:v>3.1E-2</c:v>
                </c:pt>
                <c:pt idx="1093">
                  <c:v>3.1E-2</c:v>
                </c:pt>
                <c:pt idx="1094">
                  <c:v>3.1E-2</c:v>
                </c:pt>
                <c:pt idx="1095">
                  <c:v>3.1E-2</c:v>
                </c:pt>
                <c:pt idx="1096">
                  <c:v>3.1E-2</c:v>
                </c:pt>
                <c:pt idx="1097">
                  <c:v>3.1E-2</c:v>
                </c:pt>
                <c:pt idx="1098">
                  <c:v>3.1E-2</c:v>
                </c:pt>
                <c:pt idx="1099">
                  <c:v>3.1E-2</c:v>
                </c:pt>
                <c:pt idx="1100">
                  <c:v>3.1E-2</c:v>
                </c:pt>
                <c:pt idx="1101">
                  <c:v>3.1E-2</c:v>
                </c:pt>
                <c:pt idx="1102">
                  <c:v>3.1E-2</c:v>
                </c:pt>
                <c:pt idx="1103">
                  <c:v>3.1E-2</c:v>
                </c:pt>
                <c:pt idx="1104">
                  <c:v>3.1E-2</c:v>
                </c:pt>
                <c:pt idx="1105">
                  <c:v>3.1E-2</c:v>
                </c:pt>
                <c:pt idx="1106">
                  <c:v>3.1600000000000003E-2</c:v>
                </c:pt>
                <c:pt idx="1107">
                  <c:v>3.1600000000000003E-2</c:v>
                </c:pt>
                <c:pt idx="1108">
                  <c:v>3.1600000000000003E-2</c:v>
                </c:pt>
                <c:pt idx="1109">
                  <c:v>3.1600000000000003E-2</c:v>
                </c:pt>
                <c:pt idx="1110">
                  <c:v>3.1600000000000003E-2</c:v>
                </c:pt>
                <c:pt idx="1111">
                  <c:v>3.1600000000000003E-2</c:v>
                </c:pt>
                <c:pt idx="1112">
                  <c:v>3.1600000000000003E-2</c:v>
                </c:pt>
                <c:pt idx="1113">
                  <c:v>3.1600000000000003E-2</c:v>
                </c:pt>
                <c:pt idx="1114">
                  <c:v>3.1600000000000003E-2</c:v>
                </c:pt>
                <c:pt idx="1115">
                  <c:v>3.1600000000000003E-2</c:v>
                </c:pt>
                <c:pt idx="1116">
                  <c:v>3.1600000000000003E-2</c:v>
                </c:pt>
                <c:pt idx="1117">
                  <c:v>3.1600000000000003E-2</c:v>
                </c:pt>
                <c:pt idx="1118">
                  <c:v>3.1600000000000003E-2</c:v>
                </c:pt>
                <c:pt idx="1119">
                  <c:v>3.1600000000000003E-2</c:v>
                </c:pt>
                <c:pt idx="1120">
                  <c:v>3.1600000000000003E-2</c:v>
                </c:pt>
                <c:pt idx="1121">
                  <c:v>3.1600000000000003E-2</c:v>
                </c:pt>
                <c:pt idx="1122">
                  <c:v>3.1600000000000003E-2</c:v>
                </c:pt>
                <c:pt idx="1123">
                  <c:v>3.1600000000000003E-2</c:v>
                </c:pt>
                <c:pt idx="1124">
                  <c:v>3.1600000000000003E-2</c:v>
                </c:pt>
                <c:pt idx="1125">
                  <c:v>3.1600000000000003E-2</c:v>
                </c:pt>
                <c:pt idx="1126">
                  <c:v>3.1600000000000003E-2</c:v>
                </c:pt>
                <c:pt idx="1127">
                  <c:v>3.1600000000000003E-2</c:v>
                </c:pt>
                <c:pt idx="1128">
                  <c:v>3.1600000000000003E-2</c:v>
                </c:pt>
                <c:pt idx="1129">
                  <c:v>3.2300000000000002E-2</c:v>
                </c:pt>
                <c:pt idx="1130">
                  <c:v>3.2300000000000002E-2</c:v>
                </c:pt>
                <c:pt idx="1131">
                  <c:v>3.2300000000000002E-2</c:v>
                </c:pt>
                <c:pt idx="1132">
                  <c:v>3.2300000000000002E-2</c:v>
                </c:pt>
                <c:pt idx="1133">
                  <c:v>3.2300000000000002E-2</c:v>
                </c:pt>
                <c:pt idx="1134">
                  <c:v>3.2300000000000002E-2</c:v>
                </c:pt>
                <c:pt idx="1135">
                  <c:v>3.2300000000000002E-2</c:v>
                </c:pt>
                <c:pt idx="1136">
                  <c:v>3.2300000000000002E-2</c:v>
                </c:pt>
                <c:pt idx="1137">
                  <c:v>3.2300000000000002E-2</c:v>
                </c:pt>
                <c:pt idx="1138">
                  <c:v>3.2300000000000002E-2</c:v>
                </c:pt>
                <c:pt idx="1139">
                  <c:v>3.2899999999999999E-2</c:v>
                </c:pt>
                <c:pt idx="1140">
                  <c:v>3.2899999999999999E-2</c:v>
                </c:pt>
                <c:pt idx="1141">
                  <c:v>3.2899999999999999E-2</c:v>
                </c:pt>
                <c:pt idx="1142">
                  <c:v>3.2899999999999999E-2</c:v>
                </c:pt>
                <c:pt idx="1143">
                  <c:v>3.2899999999999999E-2</c:v>
                </c:pt>
                <c:pt idx="1144">
                  <c:v>3.2899999999999999E-2</c:v>
                </c:pt>
                <c:pt idx="1145">
                  <c:v>3.2899999999999999E-2</c:v>
                </c:pt>
                <c:pt idx="1146">
                  <c:v>3.2899999999999999E-2</c:v>
                </c:pt>
                <c:pt idx="1147">
                  <c:v>3.2899999999999999E-2</c:v>
                </c:pt>
                <c:pt idx="1148">
                  <c:v>3.2899999999999999E-2</c:v>
                </c:pt>
                <c:pt idx="1149">
                  <c:v>3.2899999999999999E-2</c:v>
                </c:pt>
                <c:pt idx="1150">
                  <c:v>3.2899999999999999E-2</c:v>
                </c:pt>
                <c:pt idx="1151">
                  <c:v>3.2899999999999999E-2</c:v>
                </c:pt>
                <c:pt idx="1152">
                  <c:v>3.2899999999999999E-2</c:v>
                </c:pt>
                <c:pt idx="1153">
                  <c:v>3.2899999999999999E-2</c:v>
                </c:pt>
                <c:pt idx="1154">
                  <c:v>3.2899999999999999E-2</c:v>
                </c:pt>
                <c:pt idx="1155">
                  <c:v>3.2899999999999999E-2</c:v>
                </c:pt>
                <c:pt idx="1156">
                  <c:v>3.2899999999999999E-2</c:v>
                </c:pt>
                <c:pt idx="1157">
                  <c:v>3.2899999999999999E-2</c:v>
                </c:pt>
                <c:pt idx="1158">
                  <c:v>3.2899999999999999E-2</c:v>
                </c:pt>
                <c:pt idx="1159">
                  <c:v>3.2899999999999999E-2</c:v>
                </c:pt>
                <c:pt idx="1160">
                  <c:v>3.2899999999999999E-2</c:v>
                </c:pt>
                <c:pt idx="1161">
                  <c:v>3.2899999999999999E-2</c:v>
                </c:pt>
                <c:pt idx="1162">
                  <c:v>3.3599999999999998E-2</c:v>
                </c:pt>
                <c:pt idx="1163">
                  <c:v>3.3599999999999998E-2</c:v>
                </c:pt>
                <c:pt idx="1164">
                  <c:v>3.3599999999999998E-2</c:v>
                </c:pt>
                <c:pt idx="1165">
                  <c:v>3.3599999999999998E-2</c:v>
                </c:pt>
                <c:pt idx="1166">
                  <c:v>3.3599999999999998E-2</c:v>
                </c:pt>
                <c:pt idx="1167">
                  <c:v>3.3599999999999998E-2</c:v>
                </c:pt>
                <c:pt idx="1168">
                  <c:v>3.3599999999999998E-2</c:v>
                </c:pt>
                <c:pt idx="1169">
                  <c:v>3.3599999999999998E-2</c:v>
                </c:pt>
                <c:pt idx="1170">
                  <c:v>3.3599999999999998E-2</c:v>
                </c:pt>
                <c:pt idx="1171">
                  <c:v>3.3599999999999998E-2</c:v>
                </c:pt>
                <c:pt idx="1172">
                  <c:v>3.3599999999999998E-2</c:v>
                </c:pt>
                <c:pt idx="1173">
                  <c:v>3.3599999999999998E-2</c:v>
                </c:pt>
                <c:pt idx="1174">
                  <c:v>3.3599999999999998E-2</c:v>
                </c:pt>
                <c:pt idx="1175">
                  <c:v>3.3599999999999998E-2</c:v>
                </c:pt>
                <c:pt idx="1176">
                  <c:v>3.3599999999999998E-2</c:v>
                </c:pt>
                <c:pt idx="1177">
                  <c:v>3.3599999999999998E-2</c:v>
                </c:pt>
                <c:pt idx="1178">
                  <c:v>3.3599999999999998E-2</c:v>
                </c:pt>
                <c:pt idx="1179">
                  <c:v>3.3599999999999998E-2</c:v>
                </c:pt>
                <c:pt idx="1180">
                  <c:v>3.3599999999999998E-2</c:v>
                </c:pt>
                <c:pt idx="1181">
                  <c:v>3.3599999999999998E-2</c:v>
                </c:pt>
                <c:pt idx="1182">
                  <c:v>3.3599999999999998E-2</c:v>
                </c:pt>
                <c:pt idx="1183">
                  <c:v>3.3599999999999998E-2</c:v>
                </c:pt>
                <c:pt idx="1184">
                  <c:v>3.3599999999999998E-2</c:v>
                </c:pt>
                <c:pt idx="1185">
                  <c:v>3.3599999999999998E-2</c:v>
                </c:pt>
                <c:pt idx="1186">
                  <c:v>3.3599999999999998E-2</c:v>
                </c:pt>
                <c:pt idx="1187">
                  <c:v>3.3599999999999998E-2</c:v>
                </c:pt>
                <c:pt idx="1188">
                  <c:v>3.3599999999999998E-2</c:v>
                </c:pt>
                <c:pt idx="1189">
                  <c:v>3.3599999999999998E-2</c:v>
                </c:pt>
                <c:pt idx="1190">
                  <c:v>3.3599999999999998E-2</c:v>
                </c:pt>
                <c:pt idx="1191">
                  <c:v>3.3599999999999998E-2</c:v>
                </c:pt>
                <c:pt idx="1192">
                  <c:v>3.3599999999999998E-2</c:v>
                </c:pt>
                <c:pt idx="1193">
                  <c:v>3.3599999999999998E-2</c:v>
                </c:pt>
                <c:pt idx="1194">
                  <c:v>3.3599999999999998E-2</c:v>
                </c:pt>
                <c:pt idx="1195">
                  <c:v>3.3599999999999998E-2</c:v>
                </c:pt>
                <c:pt idx="1196">
                  <c:v>3.3599999999999998E-2</c:v>
                </c:pt>
                <c:pt idx="1197">
                  <c:v>3.4200000000000001E-2</c:v>
                </c:pt>
                <c:pt idx="1198">
                  <c:v>3.4200000000000001E-2</c:v>
                </c:pt>
                <c:pt idx="1199">
                  <c:v>3.4200000000000001E-2</c:v>
                </c:pt>
                <c:pt idx="1200">
                  <c:v>3.4200000000000001E-2</c:v>
                </c:pt>
                <c:pt idx="1201">
                  <c:v>3.4200000000000001E-2</c:v>
                </c:pt>
                <c:pt idx="1202">
                  <c:v>3.4200000000000001E-2</c:v>
                </c:pt>
                <c:pt idx="1203">
                  <c:v>3.4200000000000001E-2</c:v>
                </c:pt>
                <c:pt idx="1204">
                  <c:v>3.4200000000000001E-2</c:v>
                </c:pt>
                <c:pt idx="1205">
                  <c:v>3.4200000000000001E-2</c:v>
                </c:pt>
                <c:pt idx="1206">
                  <c:v>3.4200000000000001E-2</c:v>
                </c:pt>
                <c:pt idx="1207">
                  <c:v>3.4200000000000001E-2</c:v>
                </c:pt>
                <c:pt idx="1208">
                  <c:v>3.4200000000000001E-2</c:v>
                </c:pt>
                <c:pt idx="1209">
                  <c:v>3.4200000000000001E-2</c:v>
                </c:pt>
                <c:pt idx="1210">
                  <c:v>3.4200000000000001E-2</c:v>
                </c:pt>
                <c:pt idx="1211">
                  <c:v>3.4200000000000001E-2</c:v>
                </c:pt>
                <c:pt idx="1212">
                  <c:v>3.4200000000000001E-2</c:v>
                </c:pt>
                <c:pt idx="1213">
                  <c:v>3.4200000000000001E-2</c:v>
                </c:pt>
                <c:pt idx="1214">
                  <c:v>3.4200000000000001E-2</c:v>
                </c:pt>
                <c:pt idx="1215">
                  <c:v>3.4200000000000001E-2</c:v>
                </c:pt>
                <c:pt idx="1216">
                  <c:v>3.4200000000000001E-2</c:v>
                </c:pt>
                <c:pt idx="1217">
                  <c:v>3.4200000000000001E-2</c:v>
                </c:pt>
                <c:pt idx="1218">
                  <c:v>3.4200000000000001E-2</c:v>
                </c:pt>
                <c:pt idx="1219">
                  <c:v>3.4200000000000001E-2</c:v>
                </c:pt>
                <c:pt idx="1220">
                  <c:v>3.4200000000000001E-2</c:v>
                </c:pt>
                <c:pt idx="1221">
                  <c:v>3.4200000000000001E-2</c:v>
                </c:pt>
                <c:pt idx="1222">
                  <c:v>3.4200000000000001E-2</c:v>
                </c:pt>
                <c:pt idx="1223">
                  <c:v>3.4200000000000001E-2</c:v>
                </c:pt>
                <c:pt idx="1224">
                  <c:v>3.4200000000000001E-2</c:v>
                </c:pt>
                <c:pt idx="1225">
                  <c:v>3.4200000000000001E-2</c:v>
                </c:pt>
                <c:pt idx="1226">
                  <c:v>3.4200000000000001E-2</c:v>
                </c:pt>
                <c:pt idx="1227">
                  <c:v>3.4200000000000001E-2</c:v>
                </c:pt>
                <c:pt idx="1228">
                  <c:v>3.4200000000000001E-2</c:v>
                </c:pt>
                <c:pt idx="1229">
                  <c:v>3.4200000000000001E-2</c:v>
                </c:pt>
                <c:pt idx="1230">
                  <c:v>3.4200000000000001E-2</c:v>
                </c:pt>
                <c:pt idx="1231">
                  <c:v>3.4200000000000001E-2</c:v>
                </c:pt>
                <c:pt idx="1232">
                  <c:v>3.4200000000000001E-2</c:v>
                </c:pt>
                <c:pt idx="1233">
                  <c:v>3.4200000000000001E-2</c:v>
                </c:pt>
                <c:pt idx="1234">
                  <c:v>3.4200000000000001E-2</c:v>
                </c:pt>
                <c:pt idx="1235">
                  <c:v>3.4200000000000001E-2</c:v>
                </c:pt>
                <c:pt idx="1236">
                  <c:v>3.4200000000000001E-2</c:v>
                </c:pt>
                <c:pt idx="1237">
                  <c:v>3.4200000000000001E-2</c:v>
                </c:pt>
                <c:pt idx="1238">
                  <c:v>3.4200000000000001E-2</c:v>
                </c:pt>
                <c:pt idx="1239">
                  <c:v>3.4200000000000001E-2</c:v>
                </c:pt>
                <c:pt idx="1240">
                  <c:v>3.4799999999999998E-2</c:v>
                </c:pt>
                <c:pt idx="1241">
                  <c:v>3.4799999999999998E-2</c:v>
                </c:pt>
                <c:pt idx="1242">
                  <c:v>3.4799999999999998E-2</c:v>
                </c:pt>
                <c:pt idx="1243">
                  <c:v>3.4799999999999998E-2</c:v>
                </c:pt>
                <c:pt idx="1244">
                  <c:v>3.4799999999999998E-2</c:v>
                </c:pt>
                <c:pt idx="1245">
                  <c:v>3.4799999999999998E-2</c:v>
                </c:pt>
                <c:pt idx="1246">
                  <c:v>3.4799999999999998E-2</c:v>
                </c:pt>
                <c:pt idx="1247">
                  <c:v>3.4799999999999998E-2</c:v>
                </c:pt>
                <c:pt idx="1248">
                  <c:v>3.4799999999999998E-2</c:v>
                </c:pt>
                <c:pt idx="1249">
                  <c:v>3.4799999999999998E-2</c:v>
                </c:pt>
                <c:pt idx="1250">
                  <c:v>3.4799999999999998E-2</c:v>
                </c:pt>
                <c:pt idx="1251">
                  <c:v>3.4799999999999998E-2</c:v>
                </c:pt>
                <c:pt idx="1252">
                  <c:v>3.4799999999999998E-2</c:v>
                </c:pt>
                <c:pt idx="1253">
                  <c:v>3.4799999999999998E-2</c:v>
                </c:pt>
                <c:pt idx="1254">
                  <c:v>3.4799999999999998E-2</c:v>
                </c:pt>
                <c:pt idx="1255">
                  <c:v>3.4799999999999998E-2</c:v>
                </c:pt>
                <c:pt idx="1256">
                  <c:v>3.4799999999999998E-2</c:v>
                </c:pt>
                <c:pt idx="1257">
                  <c:v>3.5499999999999997E-2</c:v>
                </c:pt>
                <c:pt idx="1258">
                  <c:v>3.5499999999999997E-2</c:v>
                </c:pt>
                <c:pt idx="1259">
                  <c:v>3.5499999999999997E-2</c:v>
                </c:pt>
                <c:pt idx="1260">
                  <c:v>3.5499999999999997E-2</c:v>
                </c:pt>
                <c:pt idx="1261">
                  <c:v>3.61E-2</c:v>
                </c:pt>
                <c:pt idx="1262">
                  <c:v>3.61E-2</c:v>
                </c:pt>
                <c:pt idx="1263">
                  <c:v>3.61E-2</c:v>
                </c:pt>
                <c:pt idx="1264">
                  <c:v>3.61E-2</c:v>
                </c:pt>
                <c:pt idx="1265">
                  <c:v>3.61E-2</c:v>
                </c:pt>
                <c:pt idx="1266">
                  <c:v>3.61E-2</c:v>
                </c:pt>
                <c:pt idx="1267">
                  <c:v>3.61E-2</c:v>
                </c:pt>
                <c:pt idx="1268">
                  <c:v>3.61E-2</c:v>
                </c:pt>
                <c:pt idx="1269">
                  <c:v>3.61E-2</c:v>
                </c:pt>
                <c:pt idx="1270">
                  <c:v>3.61E-2</c:v>
                </c:pt>
                <c:pt idx="1271">
                  <c:v>3.61E-2</c:v>
                </c:pt>
                <c:pt idx="1272">
                  <c:v>3.61E-2</c:v>
                </c:pt>
                <c:pt idx="1273">
                  <c:v>3.61E-2</c:v>
                </c:pt>
                <c:pt idx="1274">
                  <c:v>3.61E-2</c:v>
                </c:pt>
                <c:pt idx="1275">
                  <c:v>3.61E-2</c:v>
                </c:pt>
                <c:pt idx="1276">
                  <c:v>3.61E-2</c:v>
                </c:pt>
                <c:pt idx="1277">
                  <c:v>3.61E-2</c:v>
                </c:pt>
                <c:pt idx="1278">
                  <c:v>3.61E-2</c:v>
                </c:pt>
                <c:pt idx="1279">
                  <c:v>3.61E-2</c:v>
                </c:pt>
                <c:pt idx="1280">
                  <c:v>3.61E-2</c:v>
                </c:pt>
                <c:pt idx="1281">
                  <c:v>3.61E-2</c:v>
                </c:pt>
                <c:pt idx="1282">
                  <c:v>3.61E-2</c:v>
                </c:pt>
                <c:pt idx="1283">
                  <c:v>3.61E-2</c:v>
                </c:pt>
                <c:pt idx="1284">
                  <c:v>3.61E-2</c:v>
                </c:pt>
                <c:pt idx="1285">
                  <c:v>3.61E-2</c:v>
                </c:pt>
                <c:pt idx="1286">
                  <c:v>3.61E-2</c:v>
                </c:pt>
                <c:pt idx="1287">
                  <c:v>3.61E-2</c:v>
                </c:pt>
                <c:pt idx="1288">
                  <c:v>3.61E-2</c:v>
                </c:pt>
                <c:pt idx="1289">
                  <c:v>3.61E-2</c:v>
                </c:pt>
                <c:pt idx="1290">
                  <c:v>3.61E-2</c:v>
                </c:pt>
                <c:pt idx="1291">
                  <c:v>3.61E-2</c:v>
                </c:pt>
                <c:pt idx="1292">
                  <c:v>3.61E-2</c:v>
                </c:pt>
                <c:pt idx="1293">
                  <c:v>3.61E-2</c:v>
                </c:pt>
                <c:pt idx="1294">
                  <c:v>3.61E-2</c:v>
                </c:pt>
                <c:pt idx="1295">
                  <c:v>3.61E-2</c:v>
                </c:pt>
                <c:pt idx="1296">
                  <c:v>3.61E-2</c:v>
                </c:pt>
                <c:pt idx="1297">
                  <c:v>3.61E-2</c:v>
                </c:pt>
                <c:pt idx="1298">
                  <c:v>3.61E-2</c:v>
                </c:pt>
                <c:pt idx="1299">
                  <c:v>3.61E-2</c:v>
                </c:pt>
                <c:pt idx="1300">
                  <c:v>3.61E-2</c:v>
                </c:pt>
                <c:pt idx="1301">
                  <c:v>3.61E-2</c:v>
                </c:pt>
                <c:pt idx="1302">
                  <c:v>3.61E-2</c:v>
                </c:pt>
                <c:pt idx="1303">
                  <c:v>3.61E-2</c:v>
                </c:pt>
                <c:pt idx="1304">
                  <c:v>3.61E-2</c:v>
                </c:pt>
                <c:pt idx="1305">
                  <c:v>3.61E-2</c:v>
                </c:pt>
                <c:pt idx="1306">
                  <c:v>3.61E-2</c:v>
                </c:pt>
                <c:pt idx="1307">
                  <c:v>3.61E-2</c:v>
                </c:pt>
                <c:pt idx="1308">
                  <c:v>3.61E-2</c:v>
                </c:pt>
                <c:pt idx="1309">
                  <c:v>3.61E-2</c:v>
                </c:pt>
                <c:pt idx="1310">
                  <c:v>3.61E-2</c:v>
                </c:pt>
                <c:pt idx="1311">
                  <c:v>3.61E-2</c:v>
                </c:pt>
                <c:pt idx="1312">
                  <c:v>3.61E-2</c:v>
                </c:pt>
                <c:pt idx="1313">
                  <c:v>3.61E-2</c:v>
                </c:pt>
                <c:pt idx="1314">
                  <c:v>3.61E-2</c:v>
                </c:pt>
                <c:pt idx="1315">
                  <c:v>3.61E-2</c:v>
                </c:pt>
                <c:pt idx="1316">
                  <c:v>3.61E-2</c:v>
                </c:pt>
                <c:pt idx="1317">
                  <c:v>3.61E-2</c:v>
                </c:pt>
                <c:pt idx="1318">
                  <c:v>3.61E-2</c:v>
                </c:pt>
                <c:pt idx="1319">
                  <c:v>3.61E-2</c:v>
                </c:pt>
                <c:pt idx="1320">
                  <c:v>3.61E-2</c:v>
                </c:pt>
                <c:pt idx="1321">
                  <c:v>3.61E-2</c:v>
                </c:pt>
                <c:pt idx="1322">
                  <c:v>3.61E-2</c:v>
                </c:pt>
                <c:pt idx="1323">
                  <c:v>3.61E-2</c:v>
                </c:pt>
                <c:pt idx="1324">
                  <c:v>3.61E-2</c:v>
                </c:pt>
                <c:pt idx="1325">
                  <c:v>3.61E-2</c:v>
                </c:pt>
                <c:pt idx="1326">
                  <c:v>3.61E-2</c:v>
                </c:pt>
                <c:pt idx="1327">
                  <c:v>3.61E-2</c:v>
                </c:pt>
                <c:pt idx="1328">
                  <c:v>3.61E-2</c:v>
                </c:pt>
                <c:pt idx="1329">
                  <c:v>3.61E-2</c:v>
                </c:pt>
                <c:pt idx="1330">
                  <c:v>3.61E-2</c:v>
                </c:pt>
                <c:pt idx="1331">
                  <c:v>3.61E-2</c:v>
                </c:pt>
                <c:pt idx="1332">
                  <c:v>3.61E-2</c:v>
                </c:pt>
                <c:pt idx="1333">
                  <c:v>3.61E-2</c:v>
                </c:pt>
                <c:pt idx="1334">
                  <c:v>3.61E-2</c:v>
                </c:pt>
                <c:pt idx="1335">
                  <c:v>3.61E-2</c:v>
                </c:pt>
                <c:pt idx="1336">
                  <c:v>3.61E-2</c:v>
                </c:pt>
                <c:pt idx="1337">
                  <c:v>3.61E-2</c:v>
                </c:pt>
                <c:pt idx="1338">
                  <c:v>3.61E-2</c:v>
                </c:pt>
                <c:pt idx="1339">
                  <c:v>3.61E-2</c:v>
                </c:pt>
                <c:pt idx="1340">
                  <c:v>3.61E-2</c:v>
                </c:pt>
                <c:pt idx="1341">
                  <c:v>3.61E-2</c:v>
                </c:pt>
                <c:pt idx="1342">
                  <c:v>3.61E-2</c:v>
                </c:pt>
                <c:pt idx="1343">
                  <c:v>3.61E-2</c:v>
                </c:pt>
                <c:pt idx="1344">
                  <c:v>3.61E-2</c:v>
                </c:pt>
                <c:pt idx="1345">
                  <c:v>3.61E-2</c:v>
                </c:pt>
                <c:pt idx="1346">
                  <c:v>3.61E-2</c:v>
                </c:pt>
                <c:pt idx="1347">
                  <c:v>3.61E-2</c:v>
                </c:pt>
                <c:pt idx="1348">
                  <c:v>3.61E-2</c:v>
                </c:pt>
                <c:pt idx="1349">
                  <c:v>3.61E-2</c:v>
                </c:pt>
                <c:pt idx="1350">
                  <c:v>3.61E-2</c:v>
                </c:pt>
                <c:pt idx="1351">
                  <c:v>3.61E-2</c:v>
                </c:pt>
                <c:pt idx="1352">
                  <c:v>3.61E-2</c:v>
                </c:pt>
                <c:pt idx="1353">
                  <c:v>3.61E-2</c:v>
                </c:pt>
                <c:pt idx="1354">
                  <c:v>3.61E-2</c:v>
                </c:pt>
                <c:pt idx="1355">
                  <c:v>3.61E-2</c:v>
                </c:pt>
                <c:pt idx="1356">
                  <c:v>3.61E-2</c:v>
                </c:pt>
                <c:pt idx="1357">
                  <c:v>3.61E-2</c:v>
                </c:pt>
                <c:pt idx="1358">
                  <c:v>3.61E-2</c:v>
                </c:pt>
                <c:pt idx="1359">
                  <c:v>3.61E-2</c:v>
                </c:pt>
                <c:pt idx="1360">
                  <c:v>3.61E-2</c:v>
                </c:pt>
                <c:pt idx="1361">
                  <c:v>3.61E-2</c:v>
                </c:pt>
                <c:pt idx="1362">
                  <c:v>3.61E-2</c:v>
                </c:pt>
                <c:pt idx="1363">
                  <c:v>3.61E-2</c:v>
                </c:pt>
                <c:pt idx="1364">
                  <c:v>3.61E-2</c:v>
                </c:pt>
                <c:pt idx="1365">
                  <c:v>3.61E-2</c:v>
                </c:pt>
                <c:pt idx="1366">
                  <c:v>3.61E-2</c:v>
                </c:pt>
                <c:pt idx="1367">
                  <c:v>3.61E-2</c:v>
                </c:pt>
                <c:pt idx="1368">
                  <c:v>3.61E-2</c:v>
                </c:pt>
                <c:pt idx="1369">
                  <c:v>3.61E-2</c:v>
                </c:pt>
                <c:pt idx="1370">
                  <c:v>3.61E-2</c:v>
                </c:pt>
                <c:pt idx="1371">
                  <c:v>3.61E-2</c:v>
                </c:pt>
                <c:pt idx="1372">
                  <c:v>3.61E-2</c:v>
                </c:pt>
                <c:pt idx="1373">
                  <c:v>3.61E-2</c:v>
                </c:pt>
                <c:pt idx="1374">
                  <c:v>3.61E-2</c:v>
                </c:pt>
                <c:pt idx="1375">
                  <c:v>3.61E-2</c:v>
                </c:pt>
                <c:pt idx="1376">
                  <c:v>3.61E-2</c:v>
                </c:pt>
                <c:pt idx="1377">
                  <c:v>3.61E-2</c:v>
                </c:pt>
                <c:pt idx="1378">
                  <c:v>3.61E-2</c:v>
                </c:pt>
                <c:pt idx="1379">
                  <c:v>3.61E-2</c:v>
                </c:pt>
                <c:pt idx="1380">
                  <c:v>3.61E-2</c:v>
                </c:pt>
                <c:pt idx="1381">
                  <c:v>3.61E-2</c:v>
                </c:pt>
                <c:pt idx="1382">
                  <c:v>3.61E-2</c:v>
                </c:pt>
                <c:pt idx="1383">
                  <c:v>3.61E-2</c:v>
                </c:pt>
                <c:pt idx="1384">
                  <c:v>3.61E-2</c:v>
                </c:pt>
                <c:pt idx="1385">
                  <c:v>3.61E-2</c:v>
                </c:pt>
                <c:pt idx="1386">
                  <c:v>3.61E-2</c:v>
                </c:pt>
                <c:pt idx="1387">
                  <c:v>3.61E-2</c:v>
                </c:pt>
                <c:pt idx="1388">
                  <c:v>3.61E-2</c:v>
                </c:pt>
                <c:pt idx="1389">
                  <c:v>3.61E-2</c:v>
                </c:pt>
                <c:pt idx="1390">
                  <c:v>3.61E-2</c:v>
                </c:pt>
                <c:pt idx="1391">
                  <c:v>3.61E-2</c:v>
                </c:pt>
                <c:pt idx="1392">
                  <c:v>3.61E-2</c:v>
                </c:pt>
                <c:pt idx="1393">
                  <c:v>3.61E-2</c:v>
                </c:pt>
                <c:pt idx="1394">
                  <c:v>3.61E-2</c:v>
                </c:pt>
                <c:pt idx="1395">
                  <c:v>3.61E-2</c:v>
                </c:pt>
                <c:pt idx="1396">
                  <c:v>3.61E-2</c:v>
                </c:pt>
                <c:pt idx="1397">
                  <c:v>3.61E-2</c:v>
                </c:pt>
                <c:pt idx="1398">
                  <c:v>3.61E-2</c:v>
                </c:pt>
                <c:pt idx="1399">
                  <c:v>3.61E-2</c:v>
                </c:pt>
                <c:pt idx="1400">
                  <c:v>3.61E-2</c:v>
                </c:pt>
                <c:pt idx="1401">
                  <c:v>3.61E-2</c:v>
                </c:pt>
                <c:pt idx="1402">
                  <c:v>3.61E-2</c:v>
                </c:pt>
                <c:pt idx="1403">
                  <c:v>3.61E-2</c:v>
                </c:pt>
                <c:pt idx="1404">
                  <c:v>3.61E-2</c:v>
                </c:pt>
                <c:pt idx="1405">
                  <c:v>3.61E-2</c:v>
                </c:pt>
                <c:pt idx="1406">
                  <c:v>3.61E-2</c:v>
                </c:pt>
                <c:pt idx="1407">
                  <c:v>3.61E-2</c:v>
                </c:pt>
                <c:pt idx="1408">
                  <c:v>3.6799999999999999E-2</c:v>
                </c:pt>
                <c:pt idx="1409">
                  <c:v>3.6799999999999999E-2</c:v>
                </c:pt>
                <c:pt idx="1410">
                  <c:v>3.6799999999999999E-2</c:v>
                </c:pt>
                <c:pt idx="1411">
                  <c:v>3.6799999999999999E-2</c:v>
                </c:pt>
                <c:pt idx="1412">
                  <c:v>3.6799999999999999E-2</c:v>
                </c:pt>
                <c:pt idx="1413">
                  <c:v>3.6799999999999999E-2</c:v>
                </c:pt>
                <c:pt idx="1414">
                  <c:v>3.6799999999999999E-2</c:v>
                </c:pt>
                <c:pt idx="1415">
                  <c:v>3.6799999999999999E-2</c:v>
                </c:pt>
                <c:pt idx="1416">
                  <c:v>3.6799999999999999E-2</c:v>
                </c:pt>
                <c:pt idx="1417">
                  <c:v>3.6799999999999999E-2</c:v>
                </c:pt>
                <c:pt idx="1418">
                  <c:v>3.6799999999999999E-2</c:v>
                </c:pt>
                <c:pt idx="1419">
                  <c:v>3.6799999999999999E-2</c:v>
                </c:pt>
                <c:pt idx="1420">
                  <c:v>3.6799999999999999E-2</c:v>
                </c:pt>
                <c:pt idx="1421">
                  <c:v>3.6799999999999999E-2</c:v>
                </c:pt>
                <c:pt idx="1422">
                  <c:v>3.6799999999999999E-2</c:v>
                </c:pt>
                <c:pt idx="1423">
                  <c:v>3.7400000000000003E-2</c:v>
                </c:pt>
                <c:pt idx="1424">
                  <c:v>3.7400000000000003E-2</c:v>
                </c:pt>
                <c:pt idx="1425">
                  <c:v>3.7400000000000003E-2</c:v>
                </c:pt>
                <c:pt idx="1426">
                  <c:v>3.7400000000000003E-2</c:v>
                </c:pt>
                <c:pt idx="1427">
                  <c:v>3.7400000000000003E-2</c:v>
                </c:pt>
                <c:pt idx="1428">
                  <c:v>3.7400000000000003E-2</c:v>
                </c:pt>
                <c:pt idx="1429">
                  <c:v>3.7400000000000003E-2</c:v>
                </c:pt>
                <c:pt idx="1430">
                  <c:v>3.7400000000000003E-2</c:v>
                </c:pt>
                <c:pt idx="1431">
                  <c:v>3.7400000000000003E-2</c:v>
                </c:pt>
                <c:pt idx="1432">
                  <c:v>3.7400000000000003E-2</c:v>
                </c:pt>
                <c:pt idx="1433">
                  <c:v>3.7400000000000003E-2</c:v>
                </c:pt>
                <c:pt idx="1434">
                  <c:v>3.7400000000000003E-2</c:v>
                </c:pt>
                <c:pt idx="1435">
                  <c:v>3.7400000000000003E-2</c:v>
                </c:pt>
                <c:pt idx="1436">
                  <c:v>3.7400000000000003E-2</c:v>
                </c:pt>
                <c:pt idx="1437">
                  <c:v>3.7400000000000003E-2</c:v>
                </c:pt>
                <c:pt idx="1438">
                  <c:v>3.7400000000000003E-2</c:v>
                </c:pt>
                <c:pt idx="1439">
                  <c:v>3.7400000000000003E-2</c:v>
                </c:pt>
                <c:pt idx="1440">
                  <c:v>3.7400000000000003E-2</c:v>
                </c:pt>
                <c:pt idx="1441">
                  <c:v>3.7400000000000003E-2</c:v>
                </c:pt>
                <c:pt idx="1442">
                  <c:v>3.7400000000000003E-2</c:v>
                </c:pt>
                <c:pt idx="1443">
                  <c:v>3.7400000000000003E-2</c:v>
                </c:pt>
                <c:pt idx="1444">
                  <c:v>3.7400000000000003E-2</c:v>
                </c:pt>
                <c:pt idx="1445">
                  <c:v>3.7400000000000003E-2</c:v>
                </c:pt>
                <c:pt idx="1446">
                  <c:v>3.7400000000000003E-2</c:v>
                </c:pt>
                <c:pt idx="1447">
                  <c:v>3.7400000000000003E-2</c:v>
                </c:pt>
                <c:pt idx="1448">
                  <c:v>3.7400000000000003E-2</c:v>
                </c:pt>
                <c:pt idx="1449">
                  <c:v>3.7400000000000003E-2</c:v>
                </c:pt>
                <c:pt idx="1450">
                  <c:v>3.7400000000000003E-2</c:v>
                </c:pt>
                <c:pt idx="1451">
                  <c:v>3.7400000000000003E-2</c:v>
                </c:pt>
                <c:pt idx="1452">
                  <c:v>3.7400000000000003E-2</c:v>
                </c:pt>
                <c:pt idx="1453">
                  <c:v>3.7400000000000003E-2</c:v>
                </c:pt>
                <c:pt idx="1454">
                  <c:v>3.7400000000000003E-2</c:v>
                </c:pt>
                <c:pt idx="1455">
                  <c:v>3.7400000000000003E-2</c:v>
                </c:pt>
                <c:pt idx="1456">
                  <c:v>3.7400000000000003E-2</c:v>
                </c:pt>
                <c:pt idx="1457">
                  <c:v>3.7400000000000003E-2</c:v>
                </c:pt>
                <c:pt idx="1458">
                  <c:v>3.7400000000000003E-2</c:v>
                </c:pt>
                <c:pt idx="1459">
                  <c:v>3.8100000000000002E-2</c:v>
                </c:pt>
                <c:pt idx="1460">
                  <c:v>3.8100000000000002E-2</c:v>
                </c:pt>
                <c:pt idx="1461">
                  <c:v>3.8100000000000002E-2</c:v>
                </c:pt>
                <c:pt idx="1462">
                  <c:v>3.8100000000000002E-2</c:v>
                </c:pt>
                <c:pt idx="1463">
                  <c:v>3.8100000000000002E-2</c:v>
                </c:pt>
                <c:pt idx="1464">
                  <c:v>3.8699999999999998E-2</c:v>
                </c:pt>
                <c:pt idx="1465">
                  <c:v>3.8699999999999998E-2</c:v>
                </c:pt>
                <c:pt idx="1466">
                  <c:v>3.8699999999999998E-2</c:v>
                </c:pt>
                <c:pt idx="1467">
                  <c:v>3.8699999999999998E-2</c:v>
                </c:pt>
                <c:pt idx="1468">
                  <c:v>3.8699999999999998E-2</c:v>
                </c:pt>
                <c:pt idx="1469">
                  <c:v>3.8699999999999998E-2</c:v>
                </c:pt>
                <c:pt idx="1470">
                  <c:v>3.8699999999999998E-2</c:v>
                </c:pt>
                <c:pt idx="1471">
                  <c:v>3.8699999999999998E-2</c:v>
                </c:pt>
                <c:pt idx="1472">
                  <c:v>3.8699999999999998E-2</c:v>
                </c:pt>
                <c:pt idx="1473">
                  <c:v>3.8699999999999998E-2</c:v>
                </c:pt>
                <c:pt idx="1474">
                  <c:v>3.8699999999999998E-2</c:v>
                </c:pt>
                <c:pt idx="1475">
                  <c:v>3.8699999999999998E-2</c:v>
                </c:pt>
                <c:pt idx="1476">
                  <c:v>3.8699999999999998E-2</c:v>
                </c:pt>
                <c:pt idx="1477">
                  <c:v>3.8699999999999998E-2</c:v>
                </c:pt>
                <c:pt idx="1478">
                  <c:v>3.8699999999999998E-2</c:v>
                </c:pt>
                <c:pt idx="1479">
                  <c:v>3.8699999999999998E-2</c:v>
                </c:pt>
                <c:pt idx="1480">
                  <c:v>3.8699999999999998E-2</c:v>
                </c:pt>
                <c:pt idx="1481">
                  <c:v>3.8699999999999998E-2</c:v>
                </c:pt>
                <c:pt idx="1482">
                  <c:v>3.8699999999999998E-2</c:v>
                </c:pt>
                <c:pt idx="1483">
                  <c:v>3.8699999999999998E-2</c:v>
                </c:pt>
                <c:pt idx="1484">
                  <c:v>3.8699999999999998E-2</c:v>
                </c:pt>
                <c:pt idx="1485">
                  <c:v>3.8699999999999998E-2</c:v>
                </c:pt>
                <c:pt idx="1486">
                  <c:v>3.8699999999999998E-2</c:v>
                </c:pt>
                <c:pt idx="1487">
                  <c:v>3.9399999999999998E-2</c:v>
                </c:pt>
                <c:pt idx="1488">
                  <c:v>3.9399999999999998E-2</c:v>
                </c:pt>
                <c:pt idx="1489">
                  <c:v>3.9399999999999998E-2</c:v>
                </c:pt>
                <c:pt idx="1490">
                  <c:v>3.9399999999999998E-2</c:v>
                </c:pt>
                <c:pt idx="1491">
                  <c:v>3.9399999999999998E-2</c:v>
                </c:pt>
                <c:pt idx="1492">
                  <c:v>3.9399999999999998E-2</c:v>
                </c:pt>
                <c:pt idx="1493">
                  <c:v>3.9399999999999998E-2</c:v>
                </c:pt>
                <c:pt idx="1494">
                  <c:v>3.9399999999999998E-2</c:v>
                </c:pt>
                <c:pt idx="1495">
                  <c:v>3.9399999999999998E-2</c:v>
                </c:pt>
                <c:pt idx="1496">
                  <c:v>3.9399999999999998E-2</c:v>
                </c:pt>
                <c:pt idx="1497">
                  <c:v>3.9399999999999998E-2</c:v>
                </c:pt>
                <c:pt idx="1498">
                  <c:v>3.9399999999999998E-2</c:v>
                </c:pt>
                <c:pt idx="1499">
                  <c:v>3.9399999999999998E-2</c:v>
                </c:pt>
                <c:pt idx="1500">
                  <c:v>3.9399999999999998E-2</c:v>
                </c:pt>
                <c:pt idx="1501">
                  <c:v>3.9399999999999998E-2</c:v>
                </c:pt>
                <c:pt idx="1502">
                  <c:v>3.9399999999999998E-2</c:v>
                </c:pt>
                <c:pt idx="1503">
                  <c:v>3.9399999999999998E-2</c:v>
                </c:pt>
                <c:pt idx="1504">
                  <c:v>3.9399999999999998E-2</c:v>
                </c:pt>
                <c:pt idx="1505">
                  <c:v>3.9399999999999998E-2</c:v>
                </c:pt>
                <c:pt idx="1506">
                  <c:v>3.9399999999999998E-2</c:v>
                </c:pt>
                <c:pt idx="1507">
                  <c:v>3.9399999999999998E-2</c:v>
                </c:pt>
                <c:pt idx="1508">
                  <c:v>3.9399999999999998E-2</c:v>
                </c:pt>
                <c:pt idx="1509">
                  <c:v>3.9399999999999998E-2</c:v>
                </c:pt>
                <c:pt idx="1510">
                  <c:v>3.9399999999999998E-2</c:v>
                </c:pt>
                <c:pt idx="1511">
                  <c:v>3.9399999999999998E-2</c:v>
                </c:pt>
                <c:pt idx="1512">
                  <c:v>3.9399999999999998E-2</c:v>
                </c:pt>
                <c:pt idx="1513">
                  <c:v>3.9399999999999998E-2</c:v>
                </c:pt>
                <c:pt idx="1514">
                  <c:v>3.9399999999999998E-2</c:v>
                </c:pt>
                <c:pt idx="1515">
                  <c:v>3.9399999999999998E-2</c:v>
                </c:pt>
                <c:pt idx="1516">
                  <c:v>3.9399999999999998E-2</c:v>
                </c:pt>
                <c:pt idx="1517">
                  <c:v>3.9399999999999998E-2</c:v>
                </c:pt>
                <c:pt idx="1518">
                  <c:v>3.9399999999999998E-2</c:v>
                </c:pt>
                <c:pt idx="1519">
                  <c:v>3.9399999999999998E-2</c:v>
                </c:pt>
                <c:pt idx="1520">
                  <c:v>3.9399999999999998E-2</c:v>
                </c:pt>
                <c:pt idx="1521">
                  <c:v>3.9399999999999998E-2</c:v>
                </c:pt>
                <c:pt idx="1522">
                  <c:v>3.9399999999999998E-2</c:v>
                </c:pt>
                <c:pt idx="1523">
                  <c:v>3.9399999999999998E-2</c:v>
                </c:pt>
                <c:pt idx="1524">
                  <c:v>3.9399999999999998E-2</c:v>
                </c:pt>
                <c:pt idx="1525">
                  <c:v>3.9399999999999998E-2</c:v>
                </c:pt>
                <c:pt idx="1526">
                  <c:v>3.9399999999999998E-2</c:v>
                </c:pt>
                <c:pt idx="1527">
                  <c:v>3.9399999999999998E-2</c:v>
                </c:pt>
                <c:pt idx="1528">
                  <c:v>3.9399999999999998E-2</c:v>
                </c:pt>
                <c:pt idx="1529">
                  <c:v>3.9399999999999998E-2</c:v>
                </c:pt>
                <c:pt idx="1530">
                  <c:v>3.9399999999999998E-2</c:v>
                </c:pt>
                <c:pt idx="1531">
                  <c:v>3.9399999999999998E-2</c:v>
                </c:pt>
                <c:pt idx="1532">
                  <c:v>3.9399999999999998E-2</c:v>
                </c:pt>
                <c:pt idx="1533">
                  <c:v>3.9399999999999998E-2</c:v>
                </c:pt>
                <c:pt idx="1534">
                  <c:v>3.9399999999999998E-2</c:v>
                </c:pt>
                <c:pt idx="1535">
                  <c:v>3.9399999999999998E-2</c:v>
                </c:pt>
                <c:pt idx="1536">
                  <c:v>3.9399999999999998E-2</c:v>
                </c:pt>
                <c:pt idx="1537">
                  <c:v>3.9399999999999998E-2</c:v>
                </c:pt>
                <c:pt idx="1538">
                  <c:v>3.9399999999999998E-2</c:v>
                </c:pt>
                <c:pt idx="1539">
                  <c:v>3.9399999999999998E-2</c:v>
                </c:pt>
                <c:pt idx="1540">
                  <c:v>3.9399999999999998E-2</c:v>
                </c:pt>
                <c:pt idx="1541">
                  <c:v>3.9399999999999998E-2</c:v>
                </c:pt>
                <c:pt idx="1542">
                  <c:v>3.9399999999999998E-2</c:v>
                </c:pt>
                <c:pt idx="1543">
                  <c:v>3.9399999999999998E-2</c:v>
                </c:pt>
                <c:pt idx="1544">
                  <c:v>4.07E-2</c:v>
                </c:pt>
                <c:pt idx="1545">
                  <c:v>4.07E-2</c:v>
                </c:pt>
                <c:pt idx="1546">
                  <c:v>4.07E-2</c:v>
                </c:pt>
                <c:pt idx="1547">
                  <c:v>4.1399999999999999E-2</c:v>
                </c:pt>
                <c:pt idx="1548">
                  <c:v>4.1399999999999999E-2</c:v>
                </c:pt>
                <c:pt idx="1549">
                  <c:v>4.1399999999999999E-2</c:v>
                </c:pt>
                <c:pt idx="1550">
                  <c:v>4.1399999999999999E-2</c:v>
                </c:pt>
                <c:pt idx="1551">
                  <c:v>4.1399999999999999E-2</c:v>
                </c:pt>
                <c:pt idx="1552">
                  <c:v>4.1399999999999999E-2</c:v>
                </c:pt>
                <c:pt idx="1553">
                  <c:v>4.1399999999999999E-2</c:v>
                </c:pt>
                <c:pt idx="1554">
                  <c:v>4.1399999999999999E-2</c:v>
                </c:pt>
                <c:pt idx="1555">
                  <c:v>4.1399999999999999E-2</c:v>
                </c:pt>
                <c:pt idx="1556">
                  <c:v>4.1399999999999999E-2</c:v>
                </c:pt>
                <c:pt idx="1557">
                  <c:v>4.1399999999999999E-2</c:v>
                </c:pt>
                <c:pt idx="1558">
                  <c:v>4.1399999999999999E-2</c:v>
                </c:pt>
                <c:pt idx="1559">
                  <c:v>4.1399999999999999E-2</c:v>
                </c:pt>
                <c:pt idx="1560">
                  <c:v>4.1399999999999999E-2</c:v>
                </c:pt>
                <c:pt idx="1561">
                  <c:v>4.1399999999999999E-2</c:v>
                </c:pt>
                <c:pt idx="1562">
                  <c:v>4.1399999999999999E-2</c:v>
                </c:pt>
                <c:pt idx="1563">
                  <c:v>4.1399999999999999E-2</c:v>
                </c:pt>
                <c:pt idx="1564">
                  <c:v>4.1399999999999999E-2</c:v>
                </c:pt>
                <c:pt idx="1565">
                  <c:v>4.1399999999999999E-2</c:v>
                </c:pt>
                <c:pt idx="1566">
                  <c:v>4.1399999999999999E-2</c:v>
                </c:pt>
                <c:pt idx="1567">
                  <c:v>4.1399999999999999E-2</c:v>
                </c:pt>
                <c:pt idx="1568">
                  <c:v>4.1399999999999999E-2</c:v>
                </c:pt>
                <c:pt idx="1569">
                  <c:v>4.1399999999999999E-2</c:v>
                </c:pt>
                <c:pt idx="1570">
                  <c:v>4.2099999999999999E-2</c:v>
                </c:pt>
                <c:pt idx="1571">
                  <c:v>4.2099999999999999E-2</c:v>
                </c:pt>
                <c:pt idx="1572">
                  <c:v>4.2099999999999999E-2</c:v>
                </c:pt>
                <c:pt idx="1573">
                  <c:v>4.2099999999999999E-2</c:v>
                </c:pt>
                <c:pt idx="1574">
                  <c:v>4.2099999999999999E-2</c:v>
                </c:pt>
                <c:pt idx="1575">
                  <c:v>4.2099999999999999E-2</c:v>
                </c:pt>
                <c:pt idx="1576">
                  <c:v>4.2099999999999999E-2</c:v>
                </c:pt>
                <c:pt idx="1577">
                  <c:v>4.2099999999999999E-2</c:v>
                </c:pt>
                <c:pt idx="1578">
                  <c:v>4.2099999999999999E-2</c:v>
                </c:pt>
                <c:pt idx="1579">
                  <c:v>4.2099999999999999E-2</c:v>
                </c:pt>
                <c:pt idx="1580">
                  <c:v>4.2099999999999999E-2</c:v>
                </c:pt>
                <c:pt idx="1581">
                  <c:v>4.2099999999999999E-2</c:v>
                </c:pt>
                <c:pt idx="1582">
                  <c:v>4.2099999999999999E-2</c:v>
                </c:pt>
                <c:pt idx="1583">
                  <c:v>4.2099999999999999E-2</c:v>
                </c:pt>
                <c:pt idx="1584">
                  <c:v>4.2099999999999999E-2</c:v>
                </c:pt>
                <c:pt idx="1585">
                  <c:v>4.2099999999999999E-2</c:v>
                </c:pt>
                <c:pt idx="1586">
                  <c:v>4.2099999999999999E-2</c:v>
                </c:pt>
                <c:pt idx="1587">
                  <c:v>4.2099999999999999E-2</c:v>
                </c:pt>
                <c:pt idx="1588">
                  <c:v>4.2099999999999999E-2</c:v>
                </c:pt>
                <c:pt idx="1589">
                  <c:v>4.2099999999999999E-2</c:v>
                </c:pt>
                <c:pt idx="1590">
                  <c:v>4.2099999999999999E-2</c:v>
                </c:pt>
                <c:pt idx="1591">
                  <c:v>4.2099999999999999E-2</c:v>
                </c:pt>
                <c:pt idx="1592">
                  <c:v>4.2099999999999999E-2</c:v>
                </c:pt>
                <c:pt idx="1593">
                  <c:v>4.2099999999999999E-2</c:v>
                </c:pt>
                <c:pt idx="1594">
                  <c:v>4.2099999999999999E-2</c:v>
                </c:pt>
                <c:pt idx="1595">
                  <c:v>4.2099999999999999E-2</c:v>
                </c:pt>
                <c:pt idx="1596">
                  <c:v>4.2099999999999999E-2</c:v>
                </c:pt>
                <c:pt idx="1597">
                  <c:v>4.2099999999999999E-2</c:v>
                </c:pt>
                <c:pt idx="1598">
                  <c:v>4.2099999999999999E-2</c:v>
                </c:pt>
                <c:pt idx="1599">
                  <c:v>4.2799999999999998E-2</c:v>
                </c:pt>
                <c:pt idx="1600">
                  <c:v>4.2799999999999998E-2</c:v>
                </c:pt>
                <c:pt idx="1601">
                  <c:v>4.2799999999999998E-2</c:v>
                </c:pt>
                <c:pt idx="1602">
                  <c:v>4.2799999999999998E-2</c:v>
                </c:pt>
                <c:pt idx="1603">
                  <c:v>4.2799999999999998E-2</c:v>
                </c:pt>
                <c:pt idx="1604">
                  <c:v>4.2799999999999998E-2</c:v>
                </c:pt>
                <c:pt idx="1605">
                  <c:v>4.2799999999999998E-2</c:v>
                </c:pt>
                <c:pt idx="1606">
                  <c:v>4.2799999999999998E-2</c:v>
                </c:pt>
                <c:pt idx="1607">
                  <c:v>4.2799999999999998E-2</c:v>
                </c:pt>
                <c:pt idx="1608">
                  <c:v>4.2799999999999998E-2</c:v>
                </c:pt>
                <c:pt idx="1609">
                  <c:v>4.2799999999999998E-2</c:v>
                </c:pt>
                <c:pt idx="1610">
                  <c:v>4.2799999999999998E-2</c:v>
                </c:pt>
                <c:pt idx="1611">
                  <c:v>4.2799999999999998E-2</c:v>
                </c:pt>
                <c:pt idx="1612">
                  <c:v>4.2799999999999998E-2</c:v>
                </c:pt>
                <c:pt idx="1613">
                  <c:v>4.2799999999999998E-2</c:v>
                </c:pt>
                <c:pt idx="1614">
                  <c:v>4.2799999999999998E-2</c:v>
                </c:pt>
                <c:pt idx="1615">
                  <c:v>4.2799999999999998E-2</c:v>
                </c:pt>
                <c:pt idx="1616">
                  <c:v>4.2799999999999998E-2</c:v>
                </c:pt>
                <c:pt idx="1617">
                  <c:v>4.2799999999999998E-2</c:v>
                </c:pt>
                <c:pt idx="1618">
                  <c:v>4.2799999999999998E-2</c:v>
                </c:pt>
                <c:pt idx="1619">
                  <c:v>4.2799999999999998E-2</c:v>
                </c:pt>
                <c:pt idx="1620">
                  <c:v>4.2799999999999998E-2</c:v>
                </c:pt>
                <c:pt idx="1621">
                  <c:v>4.2799999999999998E-2</c:v>
                </c:pt>
                <c:pt idx="1622">
                  <c:v>4.2799999999999998E-2</c:v>
                </c:pt>
                <c:pt idx="1623">
                  <c:v>4.2799999999999998E-2</c:v>
                </c:pt>
                <c:pt idx="1624">
                  <c:v>4.2799999999999998E-2</c:v>
                </c:pt>
                <c:pt idx="1625">
                  <c:v>4.2799999999999998E-2</c:v>
                </c:pt>
                <c:pt idx="1626">
                  <c:v>4.2799999999999998E-2</c:v>
                </c:pt>
                <c:pt idx="1627">
                  <c:v>4.2799999999999998E-2</c:v>
                </c:pt>
                <c:pt idx="1628">
                  <c:v>4.2799999999999998E-2</c:v>
                </c:pt>
                <c:pt idx="1629">
                  <c:v>4.2799999999999998E-2</c:v>
                </c:pt>
                <c:pt idx="1630">
                  <c:v>4.2799999999999998E-2</c:v>
                </c:pt>
                <c:pt idx="1631">
                  <c:v>4.2799999999999998E-2</c:v>
                </c:pt>
                <c:pt idx="1632">
                  <c:v>4.2799999999999998E-2</c:v>
                </c:pt>
                <c:pt idx="1633">
                  <c:v>4.2799999999999998E-2</c:v>
                </c:pt>
                <c:pt idx="1634">
                  <c:v>4.2799999999999998E-2</c:v>
                </c:pt>
                <c:pt idx="1635">
                  <c:v>4.2799999999999998E-2</c:v>
                </c:pt>
                <c:pt idx="1636">
                  <c:v>4.2799999999999998E-2</c:v>
                </c:pt>
                <c:pt idx="1637">
                  <c:v>4.2799999999999998E-2</c:v>
                </c:pt>
                <c:pt idx="1638">
                  <c:v>4.2799999999999998E-2</c:v>
                </c:pt>
                <c:pt idx="1639">
                  <c:v>4.2799999999999998E-2</c:v>
                </c:pt>
                <c:pt idx="1640">
                  <c:v>4.2799999999999998E-2</c:v>
                </c:pt>
                <c:pt idx="1641">
                  <c:v>4.3499999999999997E-2</c:v>
                </c:pt>
                <c:pt idx="1642">
                  <c:v>4.3499999999999997E-2</c:v>
                </c:pt>
                <c:pt idx="1643">
                  <c:v>4.3499999999999997E-2</c:v>
                </c:pt>
                <c:pt idx="1644">
                  <c:v>4.3499999999999997E-2</c:v>
                </c:pt>
                <c:pt idx="1645">
                  <c:v>4.3499999999999997E-2</c:v>
                </c:pt>
                <c:pt idx="1646">
                  <c:v>4.3499999999999997E-2</c:v>
                </c:pt>
                <c:pt idx="1647">
                  <c:v>4.3499999999999997E-2</c:v>
                </c:pt>
                <c:pt idx="1648">
                  <c:v>4.3499999999999997E-2</c:v>
                </c:pt>
                <c:pt idx="1649">
                  <c:v>4.3499999999999997E-2</c:v>
                </c:pt>
                <c:pt idx="1650">
                  <c:v>4.3499999999999997E-2</c:v>
                </c:pt>
                <c:pt idx="1651">
                  <c:v>4.3499999999999997E-2</c:v>
                </c:pt>
                <c:pt idx="1652">
                  <c:v>4.3499999999999997E-2</c:v>
                </c:pt>
                <c:pt idx="1653">
                  <c:v>4.3499999999999997E-2</c:v>
                </c:pt>
                <c:pt idx="1654">
                  <c:v>4.3499999999999997E-2</c:v>
                </c:pt>
                <c:pt idx="1655">
                  <c:v>4.3499999999999997E-2</c:v>
                </c:pt>
                <c:pt idx="1656">
                  <c:v>4.3499999999999997E-2</c:v>
                </c:pt>
                <c:pt idx="1657">
                  <c:v>4.3499999999999997E-2</c:v>
                </c:pt>
                <c:pt idx="1658">
                  <c:v>4.48E-2</c:v>
                </c:pt>
                <c:pt idx="1659">
                  <c:v>4.48E-2</c:v>
                </c:pt>
                <c:pt idx="1660">
                  <c:v>4.48E-2</c:v>
                </c:pt>
                <c:pt idx="1661">
                  <c:v>4.48E-2</c:v>
                </c:pt>
                <c:pt idx="1662">
                  <c:v>4.48E-2</c:v>
                </c:pt>
                <c:pt idx="1663">
                  <c:v>4.48E-2</c:v>
                </c:pt>
                <c:pt idx="1664">
                  <c:v>4.48E-2</c:v>
                </c:pt>
                <c:pt idx="1665">
                  <c:v>4.48E-2</c:v>
                </c:pt>
                <c:pt idx="1666">
                  <c:v>4.48E-2</c:v>
                </c:pt>
                <c:pt idx="1667">
                  <c:v>4.48E-2</c:v>
                </c:pt>
                <c:pt idx="1668">
                  <c:v>4.48E-2</c:v>
                </c:pt>
                <c:pt idx="1669">
                  <c:v>4.48E-2</c:v>
                </c:pt>
                <c:pt idx="1670">
                  <c:v>4.48E-2</c:v>
                </c:pt>
                <c:pt idx="1671">
                  <c:v>4.48E-2</c:v>
                </c:pt>
                <c:pt idx="1672">
                  <c:v>4.48E-2</c:v>
                </c:pt>
                <c:pt idx="1673">
                  <c:v>4.48E-2</c:v>
                </c:pt>
                <c:pt idx="1674">
                  <c:v>4.48E-2</c:v>
                </c:pt>
                <c:pt idx="1675">
                  <c:v>4.48E-2</c:v>
                </c:pt>
                <c:pt idx="1676">
                  <c:v>4.48E-2</c:v>
                </c:pt>
                <c:pt idx="1677">
                  <c:v>4.48E-2</c:v>
                </c:pt>
                <c:pt idx="1678">
                  <c:v>4.48E-2</c:v>
                </c:pt>
                <c:pt idx="1679">
                  <c:v>4.48E-2</c:v>
                </c:pt>
                <c:pt idx="1680">
                  <c:v>4.48E-2</c:v>
                </c:pt>
                <c:pt idx="1681">
                  <c:v>4.48E-2</c:v>
                </c:pt>
                <c:pt idx="1682">
                  <c:v>4.48E-2</c:v>
                </c:pt>
                <c:pt idx="1683">
                  <c:v>4.48E-2</c:v>
                </c:pt>
                <c:pt idx="1684">
                  <c:v>4.48E-2</c:v>
                </c:pt>
                <c:pt idx="1685">
                  <c:v>4.48E-2</c:v>
                </c:pt>
                <c:pt idx="1686">
                  <c:v>4.48E-2</c:v>
                </c:pt>
                <c:pt idx="1687">
                  <c:v>4.48E-2</c:v>
                </c:pt>
                <c:pt idx="1688">
                  <c:v>4.48E-2</c:v>
                </c:pt>
                <c:pt idx="1689">
                  <c:v>4.48E-2</c:v>
                </c:pt>
                <c:pt idx="1690">
                  <c:v>4.48E-2</c:v>
                </c:pt>
                <c:pt idx="1691">
                  <c:v>4.48E-2</c:v>
                </c:pt>
                <c:pt idx="1692">
                  <c:v>4.48E-2</c:v>
                </c:pt>
                <c:pt idx="1693">
                  <c:v>4.48E-2</c:v>
                </c:pt>
                <c:pt idx="1694">
                  <c:v>4.48E-2</c:v>
                </c:pt>
                <c:pt idx="1695">
                  <c:v>4.48E-2</c:v>
                </c:pt>
                <c:pt idx="1696">
                  <c:v>4.48E-2</c:v>
                </c:pt>
                <c:pt idx="1697">
                  <c:v>4.48E-2</c:v>
                </c:pt>
                <c:pt idx="1698">
                  <c:v>4.48E-2</c:v>
                </c:pt>
                <c:pt idx="1699">
                  <c:v>4.48E-2</c:v>
                </c:pt>
                <c:pt idx="1700">
                  <c:v>4.48E-2</c:v>
                </c:pt>
                <c:pt idx="1701">
                  <c:v>4.48E-2</c:v>
                </c:pt>
                <c:pt idx="1702">
                  <c:v>4.48E-2</c:v>
                </c:pt>
                <c:pt idx="1703">
                  <c:v>4.48E-2</c:v>
                </c:pt>
                <c:pt idx="1704">
                  <c:v>4.48E-2</c:v>
                </c:pt>
                <c:pt idx="1705">
                  <c:v>4.48E-2</c:v>
                </c:pt>
                <c:pt idx="1706">
                  <c:v>4.48E-2</c:v>
                </c:pt>
                <c:pt idx="1707">
                  <c:v>4.48E-2</c:v>
                </c:pt>
                <c:pt idx="1708">
                  <c:v>4.5499999999999999E-2</c:v>
                </c:pt>
                <c:pt idx="1709">
                  <c:v>4.5499999999999999E-2</c:v>
                </c:pt>
                <c:pt idx="1710">
                  <c:v>4.5499999999999999E-2</c:v>
                </c:pt>
                <c:pt idx="1711">
                  <c:v>4.5499999999999999E-2</c:v>
                </c:pt>
                <c:pt idx="1712">
                  <c:v>4.5499999999999999E-2</c:v>
                </c:pt>
                <c:pt idx="1713">
                  <c:v>4.5499999999999999E-2</c:v>
                </c:pt>
                <c:pt idx="1714">
                  <c:v>4.5499999999999999E-2</c:v>
                </c:pt>
                <c:pt idx="1715">
                  <c:v>4.5499999999999999E-2</c:v>
                </c:pt>
                <c:pt idx="1716">
                  <c:v>4.5499999999999999E-2</c:v>
                </c:pt>
                <c:pt idx="1717">
                  <c:v>4.5499999999999999E-2</c:v>
                </c:pt>
                <c:pt idx="1718">
                  <c:v>4.5499999999999999E-2</c:v>
                </c:pt>
                <c:pt idx="1719">
                  <c:v>4.5499999999999999E-2</c:v>
                </c:pt>
                <c:pt idx="1720">
                  <c:v>4.5499999999999999E-2</c:v>
                </c:pt>
                <c:pt idx="1721">
                  <c:v>4.5499999999999999E-2</c:v>
                </c:pt>
                <c:pt idx="1722">
                  <c:v>4.6199999999999998E-2</c:v>
                </c:pt>
                <c:pt idx="1723">
                  <c:v>4.6199999999999998E-2</c:v>
                </c:pt>
                <c:pt idx="1724">
                  <c:v>4.6199999999999998E-2</c:v>
                </c:pt>
                <c:pt idx="1725">
                  <c:v>4.6199999999999998E-2</c:v>
                </c:pt>
                <c:pt idx="1726">
                  <c:v>4.6199999999999998E-2</c:v>
                </c:pt>
                <c:pt idx="1727">
                  <c:v>4.6199999999999998E-2</c:v>
                </c:pt>
                <c:pt idx="1728">
                  <c:v>4.6199999999999998E-2</c:v>
                </c:pt>
                <c:pt idx="1729">
                  <c:v>4.6199999999999998E-2</c:v>
                </c:pt>
                <c:pt idx="1730">
                  <c:v>4.6199999999999998E-2</c:v>
                </c:pt>
                <c:pt idx="1731">
                  <c:v>4.6199999999999998E-2</c:v>
                </c:pt>
                <c:pt idx="1732">
                  <c:v>4.6199999999999998E-2</c:v>
                </c:pt>
                <c:pt idx="1733">
                  <c:v>4.6199999999999998E-2</c:v>
                </c:pt>
                <c:pt idx="1734">
                  <c:v>4.6199999999999998E-2</c:v>
                </c:pt>
                <c:pt idx="1735">
                  <c:v>4.6199999999999998E-2</c:v>
                </c:pt>
                <c:pt idx="1736">
                  <c:v>4.6199999999999998E-2</c:v>
                </c:pt>
                <c:pt idx="1737">
                  <c:v>4.6199999999999998E-2</c:v>
                </c:pt>
                <c:pt idx="1738">
                  <c:v>4.6199999999999998E-2</c:v>
                </c:pt>
                <c:pt idx="1739">
                  <c:v>4.6199999999999998E-2</c:v>
                </c:pt>
                <c:pt idx="1740">
                  <c:v>4.6199999999999998E-2</c:v>
                </c:pt>
                <c:pt idx="1741">
                  <c:v>4.6199999999999998E-2</c:v>
                </c:pt>
                <c:pt idx="1742">
                  <c:v>4.6199999999999998E-2</c:v>
                </c:pt>
                <c:pt idx="1743">
                  <c:v>4.6199999999999998E-2</c:v>
                </c:pt>
                <c:pt idx="1744">
                  <c:v>4.6199999999999998E-2</c:v>
                </c:pt>
                <c:pt idx="1745">
                  <c:v>4.6199999999999998E-2</c:v>
                </c:pt>
                <c:pt idx="1746">
                  <c:v>4.6199999999999998E-2</c:v>
                </c:pt>
                <c:pt idx="1747">
                  <c:v>4.6199999999999998E-2</c:v>
                </c:pt>
                <c:pt idx="1748">
                  <c:v>4.6199999999999998E-2</c:v>
                </c:pt>
                <c:pt idx="1749">
                  <c:v>4.6199999999999998E-2</c:v>
                </c:pt>
                <c:pt idx="1750">
                  <c:v>4.6199999999999998E-2</c:v>
                </c:pt>
                <c:pt idx="1751">
                  <c:v>4.6199999999999998E-2</c:v>
                </c:pt>
                <c:pt idx="1752">
                  <c:v>4.6199999999999998E-2</c:v>
                </c:pt>
                <c:pt idx="1753">
                  <c:v>4.6199999999999998E-2</c:v>
                </c:pt>
                <c:pt idx="1754">
                  <c:v>4.6199999999999998E-2</c:v>
                </c:pt>
                <c:pt idx="1755">
                  <c:v>4.6199999999999998E-2</c:v>
                </c:pt>
                <c:pt idx="1756">
                  <c:v>4.6199999999999998E-2</c:v>
                </c:pt>
                <c:pt idx="1757">
                  <c:v>4.6199999999999998E-2</c:v>
                </c:pt>
                <c:pt idx="1758">
                  <c:v>4.6199999999999998E-2</c:v>
                </c:pt>
                <c:pt idx="1759">
                  <c:v>4.6199999999999998E-2</c:v>
                </c:pt>
                <c:pt idx="1760">
                  <c:v>4.6199999999999998E-2</c:v>
                </c:pt>
                <c:pt idx="1761">
                  <c:v>4.6199999999999998E-2</c:v>
                </c:pt>
                <c:pt idx="1762">
                  <c:v>4.6199999999999998E-2</c:v>
                </c:pt>
                <c:pt idx="1763">
                  <c:v>4.6199999999999998E-2</c:v>
                </c:pt>
                <c:pt idx="1764">
                  <c:v>4.6199999999999998E-2</c:v>
                </c:pt>
                <c:pt idx="1765">
                  <c:v>4.6199999999999998E-2</c:v>
                </c:pt>
                <c:pt idx="1766">
                  <c:v>4.6199999999999998E-2</c:v>
                </c:pt>
                <c:pt idx="1767">
                  <c:v>4.6199999999999998E-2</c:v>
                </c:pt>
                <c:pt idx="1768">
                  <c:v>4.6899999999999997E-2</c:v>
                </c:pt>
                <c:pt idx="1769">
                  <c:v>4.7600000000000003E-2</c:v>
                </c:pt>
                <c:pt idx="1770">
                  <c:v>4.7600000000000003E-2</c:v>
                </c:pt>
                <c:pt idx="1771">
                  <c:v>4.7600000000000003E-2</c:v>
                </c:pt>
                <c:pt idx="1772">
                  <c:v>4.7600000000000003E-2</c:v>
                </c:pt>
                <c:pt idx="1773">
                  <c:v>4.7600000000000003E-2</c:v>
                </c:pt>
                <c:pt idx="1774">
                  <c:v>4.7600000000000003E-2</c:v>
                </c:pt>
                <c:pt idx="1775">
                  <c:v>4.7600000000000003E-2</c:v>
                </c:pt>
                <c:pt idx="1776">
                  <c:v>4.7600000000000003E-2</c:v>
                </c:pt>
                <c:pt idx="1777">
                  <c:v>4.7600000000000003E-2</c:v>
                </c:pt>
                <c:pt idx="1778">
                  <c:v>4.7600000000000003E-2</c:v>
                </c:pt>
                <c:pt idx="1779">
                  <c:v>4.7600000000000003E-2</c:v>
                </c:pt>
                <c:pt idx="1780">
                  <c:v>4.7600000000000003E-2</c:v>
                </c:pt>
                <c:pt idx="1781">
                  <c:v>4.7600000000000003E-2</c:v>
                </c:pt>
                <c:pt idx="1782">
                  <c:v>4.7600000000000003E-2</c:v>
                </c:pt>
                <c:pt idx="1783">
                  <c:v>4.7600000000000003E-2</c:v>
                </c:pt>
                <c:pt idx="1784">
                  <c:v>4.7600000000000003E-2</c:v>
                </c:pt>
                <c:pt idx="1785">
                  <c:v>4.7600000000000003E-2</c:v>
                </c:pt>
                <c:pt idx="1786">
                  <c:v>4.7600000000000003E-2</c:v>
                </c:pt>
                <c:pt idx="1787">
                  <c:v>4.7600000000000003E-2</c:v>
                </c:pt>
                <c:pt idx="1788">
                  <c:v>4.7600000000000003E-2</c:v>
                </c:pt>
                <c:pt idx="1789">
                  <c:v>4.7600000000000003E-2</c:v>
                </c:pt>
                <c:pt idx="1790">
                  <c:v>4.7600000000000003E-2</c:v>
                </c:pt>
                <c:pt idx="1791">
                  <c:v>4.7600000000000003E-2</c:v>
                </c:pt>
                <c:pt idx="1792">
                  <c:v>4.7600000000000003E-2</c:v>
                </c:pt>
                <c:pt idx="1793">
                  <c:v>4.8300000000000003E-2</c:v>
                </c:pt>
                <c:pt idx="1794">
                  <c:v>4.8300000000000003E-2</c:v>
                </c:pt>
                <c:pt idx="1795">
                  <c:v>4.8300000000000003E-2</c:v>
                </c:pt>
                <c:pt idx="1796">
                  <c:v>4.8300000000000003E-2</c:v>
                </c:pt>
                <c:pt idx="1797">
                  <c:v>4.8300000000000003E-2</c:v>
                </c:pt>
                <c:pt idx="1798">
                  <c:v>4.8300000000000003E-2</c:v>
                </c:pt>
                <c:pt idx="1799">
                  <c:v>4.8300000000000003E-2</c:v>
                </c:pt>
                <c:pt idx="1800">
                  <c:v>4.8300000000000003E-2</c:v>
                </c:pt>
                <c:pt idx="1801">
                  <c:v>4.8300000000000003E-2</c:v>
                </c:pt>
                <c:pt idx="1802">
                  <c:v>4.8300000000000003E-2</c:v>
                </c:pt>
                <c:pt idx="1803">
                  <c:v>4.9000000000000002E-2</c:v>
                </c:pt>
                <c:pt idx="1804">
                  <c:v>4.9700000000000001E-2</c:v>
                </c:pt>
                <c:pt idx="1805">
                  <c:v>4.9700000000000001E-2</c:v>
                </c:pt>
                <c:pt idx="1806">
                  <c:v>4.9700000000000001E-2</c:v>
                </c:pt>
                <c:pt idx="1807">
                  <c:v>4.9700000000000001E-2</c:v>
                </c:pt>
                <c:pt idx="1808">
                  <c:v>4.9700000000000001E-2</c:v>
                </c:pt>
                <c:pt idx="1809">
                  <c:v>4.9700000000000001E-2</c:v>
                </c:pt>
                <c:pt idx="1810">
                  <c:v>4.9700000000000001E-2</c:v>
                </c:pt>
                <c:pt idx="1811">
                  <c:v>4.9700000000000001E-2</c:v>
                </c:pt>
                <c:pt idx="1812">
                  <c:v>4.9700000000000001E-2</c:v>
                </c:pt>
                <c:pt idx="1813">
                  <c:v>4.9700000000000001E-2</c:v>
                </c:pt>
                <c:pt idx="1814">
                  <c:v>4.9700000000000001E-2</c:v>
                </c:pt>
                <c:pt idx="1815">
                  <c:v>4.9700000000000001E-2</c:v>
                </c:pt>
                <c:pt idx="1816">
                  <c:v>4.9700000000000001E-2</c:v>
                </c:pt>
                <c:pt idx="1817">
                  <c:v>4.9700000000000001E-2</c:v>
                </c:pt>
                <c:pt idx="1818">
                  <c:v>4.9700000000000001E-2</c:v>
                </c:pt>
                <c:pt idx="1819">
                  <c:v>4.9700000000000001E-2</c:v>
                </c:pt>
                <c:pt idx="1820">
                  <c:v>4.9700000000000001E-2</c:v>
                </c:pt>
                <c:pt idx="1821">
                  <c:v>5.0500000000000003E-2</c:v>
                </c:pt>
                <c:pt idx="1822">
                  <c:v>5.0500000000000003E-2</c:v>
                </c:pt>
                <c:pt idx="1823">
                  <c:v>5.0500000000000003E-2</c:v>
                </c:pt>
                <c:pt idx="1824">
                  <c:v>5.0500000000000003E-2</c:v>
                </c:pt>
                <c:pt idx="1825">
                  <c:v>5.0500000000000003E-2</c:v>
                </c:pt>
                <c:pt idx="1826">
                  <c:v>5.0500000000000003E-2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B5-4578-B696-746BAF4B4B3A}"/>
            </c:ext>
          </c:extLst>
        </c:ser>
        <c:ser>
          <c:idx val="2"/>
          <c:order val="2"/>
          <c:tx>
            <c:strRef>
              <c:f>CVD!$E$4</c:f>
              <c:strCache>
                <c:ptCount val="1"/>
                <c:pt idx="0">
                  <c:v>CABG/Diabetes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CVD!$B$5:$B$1831</c:f>
              <c:numCache>
                <c:formatCode>General</c:formatCode>
                <c:ptCount val="1827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</c:numCache>
            </c:numRef>
          </c:cat>
          <c:val>
            <c:numRef>
              <c:f>CVD!$E$5:$E$1831</c:f>
              <c:numCache>
                <c:formatCode>General</c:formatCode>
                <c:ptCount val="1827"/>
                <c:pt idx="0">
                  <c:v>0</c:v>
                </c:pt>
                <c:pt idx="1">
                  <c:v>0</c:v>
                </c:pt>
                <c:pt idx="2">
                  <c:v>1.9E-3</c:v>
                </c:pt>
                <c:pt idx="3">
                  <c:v>1.9E-3</c:v>
                </c:pt>
                <c:pt idx="4">
                  <c:v>3.7000000000000002E-3</c:v>
                </c:pt>
                <c:pt idx="5">
                  <c:v>3.7000000000000002E-3</c:v>
                </c:pt>
                <c:pt idx="6">
                  <c:v>3.7000000000000002E-3</c:v>
                </c:pt>
                <c:pt idx="7">
                  <c:v>5.5999999999999999E-3</c:v>
                </c:pt>
                <c:pt idx="8">
                  <c:v>5.5999999999999999E-3</c:v>
                </c:pt>
                <c:pt idx="9">
                  <c:v>7.4000000000000003E-3</c:v>
                </c:pt>
                <c:pt idx="10">
                  <c:v>9.2999999999999992E-3</c:v>
                </c:pt>
                <c:pt idx="11">
                  <c:v>9.2999999999999992E-3</c:v>
                </c:pt>
                <c:pt idx="12">
                  <c:v>9.2999999999999992E-3</c:v>
                </c:pt>
                <c:pt idx="13">
                  <c:v>9.2999999999999992E-3</c:v>
                </c:pt>
                <c:pt idx="14">
                  <c:v>9.2999999999999992E-3</c:v>
                </c:pt>
                <c:pt idx="15">
                  <c:v>9.2999999999999992E-3</c:v>
                </c:pt>
                <c:pt idx="16">
                  <c:v>9.2999999999999992E-3</c:v>
                </c:pt>
                <c:pt idx="17">
                  <c:v>9.2999999999999992E-3</c:v>
                </c:pt>
                <c:pt idx="18">
                  <c:v>9.2999999999999992E-3</c:v>
                </c:pt>
                <c:pt idx="19">
                  <c:v>9.2999999999999992E-3</c:v>
                </c:pt>
                <c:pt idx="20">
                  <c:v>9.2999999999999992E-3</c:v>
                </c:pt>
                <c:pt idx="21">
                  <c:v>1.12E-2</c:v>
                </c:pt>
                <c:pt idx="22">
                  <c:v>1.12E-2</c:v>
                </c:pt>
                <c:pt idx="23">
                  <c:v>1.12E-2</c:v>
                </c:pt>
                <c:pt idx="24">
                  <c:v>1.12E-2</c:v>
                </c:pt>
                <c:pt idx="25">
                  <c:v>1.12E-2</c:v>
                </c:pt>
                <c:pt idx="26">
                  <c:v>1.12E-2</c:v>
                </c:pt>
                <c:pt idx="27">
                  <c:v>1.12E-2</c:v>
                </c:pt>
                <c:pt idx="28">
                  <c:v>1.12E-2</c:v>
                </c:pt>
                <c:pt idx="29">
                  <c:v>1.12E-2</c:v>
                </c:pt>
                <c:pt idx="30">
                  <c:v>1.12E-2</c:v>
                </c:pt>
                <c:pt idx="31">
                  <c:v>1.2999999999999999E-2</c:v>
                </c:pt>
                <c:pt idx="32">
                  <c:v>1.2999999999999999E-2</c:v>
                </c:pt>
                <c:pt idx="33">
                  <c:v>1.49E-2</c:v>
                </c:pt>
                <c:pt idx="34">
                  <c:v>1.49E-2</c:v>
                </c:pt>
                <c:pt idx="35">
                  <c:v>1.49E-2</c:v>
                </c:pt>
                <c:pt idx="36">
                  <c:v>1.49E-2</c:v>
                </c:pt>
                <c:pt idx="37">
                  <c:v>1.49E-2</c:v>
                </c:pt>
                <c:pt idx="38">
                  <c:v>1.49E-2</c:v>
                </c:pt>
                <c:pt idx="39">
                  <c:v>1.49E-2</c:v>
                </c:pt>
                <c:pt idx="40">
                  <c:v>1.6799999999999999E-2</c:v>
                </c:pt>
                <c:pt idx="41">
                  <c:v>1.6799999999999999E-2</c:v>
                </c:pt>
                <c:pt idx="42">
                  <c:v>1.6799999999999999E-2</c:v>
                </c:pt>
                <c:pt idx="43">
                  <c:v>1.8599999999999998E-2</c:v>
                </c:pt>
                <c:pt idx="44">
                  <c:v>1.8599999999999998E-2</c:v>
                </c:pt>
                <c:pt idx="45">
                  <c:v>1.8599999999999998E-2</c:v>
                </c:pt>
                <c:pt idx="46">
                  <c:v>1.8599999999999998E-2</c:v>
                </c:pt>
                <c:pt idx="47">
                  <c:v>1.8599999999999998E-2</c:v>
                </c:pt>
                <c:pt idx="48">
                  <c:v>1.8599999999999998E-2</c:v>
                </c:pt>
                <c:pt idx="49">
                  <c:v>1.8599999999999998E-2</c:v>
                </c:pt>
                <c:pt idx="50">
                  <c:v>1.8599999999999998E-2</c:v>
                </c:pt>
                <c:pt idx="51">
                  <c:v>1.8599999999999998E-2</c:v>
                </c:pt>
                <c:pt idx="52">
                  <c:v>1.8599999999999998E-2</c:v>
                </c:pt>
                <c:pt idx="53">
                  <c:v>1.8599999999999998E-2</c:v>
                </c:pt>
                <c:pt idx="54">
                  <c:v>1.8599999999999998E-2</c:v>
                </c:pt>
                <c:pt idx="55">
                  <c:v>2.24E-2</c:v>
                </c:pt>
                <c:pt idx="56">
                  <c:v>2.24E-2</c:v>
                </c:pt>
                <c:pt idx="57">
                  <c:v>2.24E-2</c:v>
                </c:pt>
                <c:pt idx="58">
                  <c:v>2.24E-2</c:v>
                </c:pt>
                <c:pt idx="59">
                  <c:v>2.24E-2</c:v>
                </c:pt>
                <c:pt idx="60">
                  <c:v>2.24E-2</c:v>
                </c:pt>
                <c:pt idx="61">
                  <c:v>2.24E-2</c:v>
                </c:pt>
                <c:pt idx="62">
                  <c:v>2.24E-2</c:v>
                </c:pt>
                <c:pt idx="63">
                  <c:v>2.24E-2</c:v>
                </c:pt>
                <c:pt idx="64">
                  <c:v>2.24E-2</c:v>
                </c:pt>
                <c:pt idx="65">
                  <c:v>2.24E-2</c:v>
                </c:pt>
                <c:pt idx="66">
                  <c:v>2.24E-2</c:v>
                </c:pt>
                <c:pt idx="67">
                  <c:v>2.24E-2</c:v>
                </c:pt>
                <c:pt idx="68">
                  <c:v>2.24E-2</c:v>
                </c:pt>
                <c:pt idx="69">
                  <c:v>2.24E-2</c:v>
                </c:pt>
                <c:pt idx="70">
                  <c:v>2.24E-2</c:v>
                </c:pt>
                <c:pt idx="71">
                  <c:v>2.24E-2</c:v>
                </c:pt>
                <c:pt idx="72">
                  <c:v>2.24E-2</c:v>
                </c:pt>
                <c:pt idx="73">
                  <c:v>2.24E-2</c:v>
                </c:pt>
                <c:pt idx="74">
                  <c:v>2.24E-2</c:v>
                </c:pt>
                <c:pt idx="75">
                  <c:v>2.24E-2</c:v>
                </c:pt>
                <c:pt idx="76">
                  <c:v>2.24E-2</c:v>
                </c:pt>
                <c:pt idx="77">
                  <c:v>2.24E-2</c:v>
                </c:pt>
                <c:pt idx="78">
                  <c:v>2.24E-2</c:v>
                </c:pt>
                <c:pt idx="79">
                  <c:v>2.24E-2</c:v>
                </c:pt>
                <c:pt idx="80">
                  <c:v>2.24E-2</c:v>
                </c:pt>
                <c:pt idx="81">
                  <c:v>2.24E-2</c:v>
                </c:pt>
                <c:pt idx="82">
                  <c:v>2.24E-2</c:v>
                </c:pt>
                <c:pt idx="83">
                  <c:v>2.24E-2</c:v>
                </c:pt>
                <c:pt idx="84">
                  <c:v>2.24E-2</c:v>
                </c:pt>
                <c:pt idx="85">
                  <c:v>2.24E-2</c:v>
                </c:pt>
                <c:pt idx="86">
                  <c:v>2.24E-2</c:v>
                </c:pt>
                <c:pt idx="87">
                  <c:v>2.24E-2</c:v>
                </c:pt>
                <c:pt idx="88">
                  <c:v>2.24E-2</c:v>
                </c:pt>
                <c:pt idx="89">
                  <c:v>2.24E-2</c:v>
                </c:pt>
                <c:pt idx="90">
                  <c:v>2.24E-2</c:v>
                </c:pt>
                <c:pt idx="91">
                  <c:v>2.24E-2</c:v>
                </c:pt>
                <c:pt idx="92">
                  <c:v>2.24E-2</c:v>
                </c:pt>
                <c:pt idx="93">
                  <c:v>2.24E-2</c:v>
                </c:pt>
                <c:pt idx="94">
                  <c:v>2.24E-2</c:v>
                </c:pt>
                <c:pt idx="95">
                  <c:v>2.24E-2</c:v>
                </c:pt>
                <c:pt idx="96">
                  <c:v>2.24E-2</c:v>
                </c:pt>
                <c:pt idx="97">
                  <c:v>2.24E-2</c:v>
                </c:pt>
                <c:pt idx="98">
                  <c:v>2.24E-2</c:v>
                </c:pt>
                <c:pt idx="99">
                  <c:v>2.24E-2</c:v>
                </c:pt>
                <c:pt idx="100">
                  <c:v>2.24E-2</c:v>
                </c:pt>
                <c:pt idx="101">
                  <c:v>2.24E-2</c:v>
                </c:pt>
                <c:pt idx="102">
                  <c:v>2.24E-2</c:v>
                </c:pt>
                <c:pt idx="103">
                  <c:v>2.24E-2</c:v>
                </c:pt>
                <c:pt idx="104">
                  <c:v>2.24E-2</c:v>
                </c:pt>
                <c:pt idx="105">
                  <c:v>2.24E-2</c:v>
                </c:pt>
                <c:pt idx="106">
                  <c:v>2.24E-2</c:v>
                </c:pt>
                <c:pt idx="107">
                  <c:v>2.24E-2</c:v>
                </c:pt>
                <c:pt idx="108">
                  <c:v>2.24E-2</c:v>
                </c:pt>
                <c:pt idx="109">
                  <c:v>2.24E-2</c:v>
                </c:pt>
                <c:pt idx="110">
                  <c:v>2.24E-2</c:v>
                </c:pt>
                <c:pt idx="111">
                  <c:v>2.24E-2</c:v>
                </c:pt>
                <c:pt idx="112">
                  <c:v>2.24E-2</c:v>
                </c:pt>
                <c:pt idx="113">
                  <c:v>2.24E-2</c:v>
                </c:pt>
                <c:pt idx="114">
                  <c:v>2.24E-2</c:v>
                </c:pt>
                <c:pt idx="115">
                  <c:v>2.24E-2</c:v>
                </c:pt>
                <c:pt idx="116">
                  <c:v>2.24E-2</c:v>
                </c:pt>
                <c:pt idx="117">
                  <c:v>2.24E-2</c:v>
                </c:pt>
                <c:pt idx="118">
                  <c:v>2.24E-2</c:v>
                </c:pt>
                <c:pt idx="119">
                  <c:v>2.24E-2</c:v>
                </c:pt>
                <c:pt idx="120">
                  <c:v>2.24E-2</c:v>
                </c:pt>
                <c:pt idx="121">
                  <c:v>2.24E-2</c:v>
                </c:pt>
                <c:pt idx="122">
                  <c:v>2.24E-2</c:v>
                </c:pt>
                <c:pt idx="123">
                  <c:v>2.24E-2</c:v>
                </c:pt>
                <c:pt idx="124">
                  <c:v>2.24E-2</c:v>
                </c:pt>
                <c:pt idx="125">
                  <c:v>2.24E-2</c:v>
                </c:pt>
                <c:pt idx="126">
                  <c:v>2.24E-2</c:v>
                </c:pt>
                <c:pt idx="127">
                  <c:v>2.24E-2</c:v>
                </c:pt>
                <c:pt idx="128">
                  <c:v>2.24E-2</c:v>
                </c:pt>
                <c:pt idx="129">
                  <c:v>2.24E-2</c:v>
                </c:pt>
                <c:pt idx="130">
                  <c:v>2.24E-2</c:v>
                </c:pt>
                <c:pt idx="131">
                  <c:v>2.24E-2</c:v>
                </c:pt>
                <c:pt idx="132">
                  <c:v>2.24E-2</c:v>
                </c:pt>
                <c:pt idx="133">
                  <c:v>2.24E-2</c:v>
                </c:pt>
                <c:pt idx="134">
                  <c:v>2.24E-2</c:v>
                </c:pt>
                <c:pt idx="135">
                  <c:v>2.24E-2</c:v>
                </c:pt>
                <c:pt idx="136">
                  <c:v>2.24E-2</c:v>
                </c:pt>
                <c:pt idx="137">
                  <c:v>2.24E-2</c:v>
                </c:pt>
                <c:pt idx="138">
                  <c:v>2.24E-2</c:v>
                </c:pt>
                <c:pt idx="139">
                  <c:v>2.24E-2</c:v>
                </c:pt>
                <c:pt idx="140">
                  <c:v>2.24E-2</c:v>
                </c:pt>
                <c:pt idx="141">
                  <c:v>2.24E-2</c:v>
                </c:pt>
                <c:pt idx="142">
                  <c:v>2.24E-2</c:v>
                </c:pt>
                <c:pt idx="143">
                  <c:v>2.24E-2</c:v>
                </c:pt>
                <c:pt idx="144">
                  <c:v>2.24E-2</c:v>
                </c:pt>
                <c:pt idx="145">
                  <c:v>2.24E-2</c:v>
                </c:pt>
                <c:pt idx="146">
                  <c:v>2.24E-2</c:v>
                </c:pt>
                <c:pt idx="147">
                  <c:v>2.24E-2</c:v>
                </c:pt>
                <c:pt idx="148">
                  <c:v>2.24E-2</c:v>
                </c:pt>
                <c:pt idx="149">
                  <c:v>2.24E-2</c:v>
                </c:pt>
                <c:pt idx="150">
                  <c:v>2.24E-2</c:v>
                </c:pt>
                <c:pt idx="151">
                  <c:v>2.24E-2</c:v>
                </c:pt>
                <c:pt idx="152">
                  <c:v>2.24E-2</c:v>
                </c:pt>
                <c:pt idx="153">
                  <c:v>2.24E-2</c:v>
                </c:pt>
                <c:pt idx="154">
                  <c:v>2.24E-2</c:v>
                </c:pt>
                <c:pt idx="155">
                  <c:v>2.24E-2</c:v>
                </c:pt>
                <c:pt idx="156">
                  <c:v>2.24E-2</c:v>
                </c:pt>
                <c:pt idx="157">
                  <c:v>2.24E-2</c:v>
                </c:pt>
                <c:pt idx="158">
                  <c:v>2.24E-2</c:v>
                </c:pt>
                <c:pt idx="159">
                  <c:v>2.24E-2</c:v>
                </c:pt>
                <c:pt idx="160">
                  <c:v>2.24E-2</c:v>
                </c:pt>
                <c:pt idx="161">
                  <c:v>2.24E-2</c:v>
                </c:pt>
                <c:pt idx="162">
                  <c:v>2.24E-2</c:v>
                </c:pt>
                <c:pt idx="163">
                  <c:v>2.24E-2</c:v>
                </c:pt>
                <c:pt idx="164">
                  <c:v>2.24E-2</c:v>
                </c:pt>
                <c:pt idx="165">
                  <c:v>2.24E-2</c:v>
                </c:pt>
                <c:pt idx="166">
                  <c:v>2.24E-2</c:v>
                </c:pt>
                <c:pt idx="167">
                  <c:v>2.24E-2</c:v>
                </c:pt>
                <c:pt idx="168">
                  <c:v>2.24E-2</c:v>
                </c:pt>
                <c:pt idx="169">
                  <c:v>2.24E-2</c:v>
                </c:pt>
                <c:pt idx="170">
                  <c:v>2.24E-2</c:v>
                </c:pt>
                <c:pt idx="171">
                  <c:v>2.24E-2</c:v>
                </c:pt>
                <c:pt idx="172">
                  <c:v>2.24E-2</c:v>
                </c:pt>
                <c:pt idx="173">
                  <c:v>2.24E-2</c:v>
                </c:pt>
                <c:pt idx="174">
                  <c:v>2.24E-2</c:v>
                </c:pt>
                <c:pt idx="175">
                  <c:v>2.24E-2</c:v>
                </c:pt>
                <c:pt idx="176">
                  <c:v>2.24E-2</c:v>
                </c:pt>
                <c:pt idx="177">
                  <c:v>2.4299999999999999E-2</c:v>
                </c:pt>
                <c:pt idx="178">
                  <c:v>2.4299999999999999E-2</c:v>
                </c:pt>
                <c:pt idx="179">
                  <c:v>2.4299999999999999E-2</c:v>
                </c:pt>
                <c:pt idx="180">
                  <c:v>2.4299999999999999E-2</c:v>
                </c:pt>
                <c:pt idx="181">
                  <c:v>2.4299999999999999E-2</c:v>
                </c:pt>
                <c:pt idx="182">
                  <c:v>2.6200000000000001E-2</c:v>
                </c:pt>
                <c:pt idx="183">
                  <c:v>2.6200000000000001E-2</c:v>
                </c:pt>
                <c:pt idx="184">
                  <c:v>2.81E-2</c:v>
                </c:pt>
                <c:pt idx="185">
                  <c:v>2.81E-2</c:v>
                </c:pt>
                <c:pt idx="186">
                  <c:v>2.81E-2</c:v>
                </c:pt>
                <c:pt idx="187">
                  <c:v>2.81E-2</c:v>
                </c:pt>
                <c:pt idx="188">
                  <c:v>2.81E-2</c:v>
                </c:pt>
                <c:pt idx="189">
                  <c:v>2.81E-2</c:v>
                </c:pt>
                <c:pt idx="190">
                  <c:v>2.81E-2</c:v>
                </c:pt>
                <c:pt idx="191">
                  <c:v>2.81E-2</c:v>
                </c:pt>
                <c:pt idx="192">
                  <c:v>2.81E-2</c:v>
                </c:pt>
                <c:pt idx="193">
                  <c:v>2.81E-2</c:v>
                </c:pt>
                <c:pt idx="194">
                  <c:v>2.81E-2</c:v>
                </c:pt>
                <c:pt idx="195">
                  <c:v>2.81E-2</c:v>
                </c:pt>
                <c:pt idx="196">
                  <c:v>2.81E-2</c:v>
                </c:pt>
                <c:pt idx="197">
                  <c:v>2.81E-2</c:v>
                </c:pt>
                <c:pt idx="198">
                  <c:v>2.81E-2</c:v>
                </c:pt>
                <c:pt idx="199">
                  <c:v>2.81E-2</c:v>
                </c:pt>
                <c:pt idx="200">
                  <c:v>2.81E-2</c:v>
                </c:pt>
                <c:pt idx="201">
                  <c:v>2.81E-2</c:v>
                </c:pt>
                <c:pt idx="202">
                  <c:v>2.81E-2</c:v>
                </c:pt>
                <c:pt idx="203">
                  <c:v>2.81E-2</c:v>
                </c:pt>
                <c:pt idx="204">
                  <c:v>2.81E-2</c:v>
                </c:pt>
                <c:pt idx="205">
                  <c:v>2.81E-2</c:v>
                </c:pt>
                <c:pt idx="206">
                  <c:v>2.81E-2</c:v>
                </c:pt>
                <c:pt idx="207">
                  <c:v>2.81E-2</c:v>
                </c:pt>
                <c:pt idx="208">
                  <c:v>2.81E-2</c:v>
                </c:pt>
                <c:pt idx="209">
                  <c:v>2.81E-2</c:v>
                </c:pt>
                <c:pt idx="210">
                  <c:v>2.81E-2</c:v>
                </c:pt>
                <c:pt idx="211">
                  <c:v>2.81E-2</c:v>
                </c:pt>
                <c:pt idx="212">
                  <c:v>2.81E-2</c:v>
                </c:pt>
                <c:pt idx="213">
                  <c:v>2.81E-2</c:v>
                </c:pt>
                <c:pt idx="214">
                  <c:v>2.81E-2</c:v>
                </c:pt>
                <c:pt idx="215">
                  <c:v>2.81E-2</c:v>
                </c:pt>
                <c:pt idx="216">
                  <c:v>2.81E-2</c:v>
                </c:pt>
                <c:pt idx="217">
                  <c:v>2.81E-2</c:v>
                </c:pt>
                <c:pt idx="218">
                  <c:v>2.81E-2</c:v>
                </c:pt>
                <c:pt idx="219">
                  <c:v>2.81E-2</c:v>
                </c:pt>
                <c:pt idx="220">
                  <c:v>2.81E-2</c:v>
                </c:pt>
                <c:pt idx="221">
                  <c:v>2.81E-2</c:v>
                </c:pt>
                <c:pt idx="222">
                  <c:v>2.81E-2</c:v>
                </c:pt>
                <c:pt idx="223">
                  <c:v>2.81E-2</c:v>
                </c:pt>
                <c:pt idx="224">
                  <c:v>2.81E-2</c:v>
                </c:pt>
                <c:pt idx="225">
                  <c:v>2.81E-2</c:v>
                </c:pt>
                <c:pt idx="226">
                  <c:v>2.81E-2</c:v>
                </c:pt>
                <c:pt idx="227">
                  <c:v>2.81E-2</c:v>
                </c:pt>
                <c:pt idx="228">
                  <c:v>2.81E-2</c:v>
                </c:pt>
                <c:pt idx="229">
                  <c:v>2.81E-2</c:v>
                </c:pt>
                <c:pt idx="230">
                  <c:v>2.81E-2</c:v>
                </c:pt>
                <c:pt idx="231">
                  <c:v>2.81E-2</c:v>
                </c:pt>
                <c:pt idx="232">
                  <c:v>2.81E-2</c:v>
                </c:pt>
                <c:pt idx="233">
                  <c:v>2.81E-2</c:v>
                </c:pt>
                <c:pt idx="234">
                  <c:v>2.81E-2</c:v>
                </c:pt>
                <c:pt idx="235">
                  <c:v>2.81E-2</c:v>
                </c:pt>
                <c:pt idx="236">
                  <c:v>2.81E-2</c:v>
                </c:pt>
                <c:pt idx="237">
                  <c:v>2.81E-2</c:v>
                </c:pt>
                <c:pt idx="238">
                  <c:v>2.81E-2</c:v>
                </c:pt>
                <c:pt idx="239">
                  <c:v>2.81E-2</c:v>
                </c:pt>
                <c:pt idx="240">
                  <c:v>2.81E-2</c:v>
                </c:pt>
                <c:pt idx="241">
                  <c:v>2.81E-2</c:v>
                </c:pt>
                <c:pt idx="242">
                  <c:v>2.81E-2</c:v>
                </c:pt>
                <c:pt idx="243">
                  <c:v>2.81E-2</c:v>
                </c:pt>
                <c:pt idx="244">
                  <c:v>2.81E-2</c:v>
                </c:pt>
                <c:pt idx="245">
                  <c:v>2.81E-2</c:v>
                </c:pt>
                <c:pt idx="246">
                  <c:v>2.81E-2</c:v>
                </c:pt>
                <c:pt idx="247">
                  <c:v>2.81E-2</c:v>
                </c:pt>
                <c:pt idx="248">
                  <c:v>2.81E-2</c:v>
                </c:pt>
                <c:pt idx="249">
                  <c:v>2.81E-2</c:v>
                </c:pt>
                <c:pt idx="250">
                  <c:v>2.81E-2</c:v>
                </c:pt>
                <c:pt idx="251">
                  <c:v>2.81E-2</c:v>
                </c:pt>
                <c:pt idx="252">
                  <c:v>2.81E-2</c:v>
                </c:pt>
                <c:pt idx="253">
                  <c:v>2.81E-2</c:v>
                </c:pt>
                <c:pt idx="254">
                  <c:v>2.81E-2</c:v>
                </c:pt>
                <c:pt idx="255">
                  <c:v>2.81E-2</c:v>
                </c:pt>
                <c:pt idx="256">
                  <c:v>2.81E-2</c:v>
                </c:pt>
                <c:pt idx="257">
                  <c:v>2.81E-2</c:v>
                </c:pt>
                <c:pt idx="258">
                  <c:v>2.81E-2</c:v>
                </c:pt>
                <c:pt idx="259">
                  <c:v>2.81E-2</c:v>
                </c:pt>
                <c:pt idx="260">
                  <c:v>2.81E-2</c:v>
                </c:pt>
                <c:pt idx="261">
                  <c:v>2.81E-2</c:v>
                </c:pt>
                <c:pt idx="262">
                  <c:v>2.81E-2</c:v>
                </c:pt>
                <c:pt idx="263">
                  <c:v>2.81E-2</c:v>
                </c:pt>
                <c:pt idx="264">
                  <c:v>2.81E-2</c:v>
                </c:pt>
                <c:pt idx="265">
                  <c:v>2.81E-2</c:v>
                </c:pt>
                <c:pt idx="266">
                  <c:v>2.81E-2</c:v>
                </c:pt>
                <c:pt idx="267">
                  <c:v>2.81E-2</c:v>
                </c:pt>
                <c:pt idx="268">
                  <c:v>2.81E-2</c:v>
                </c:pt>
                <c:pt idx="269">
                  <c:v>2.81E-2</c:v>
                </c:pt>
                <c:pt idx="270">
                  <c:v>2.81E-2</c:v>
                </c:pt>
                <c:pt idx="271">
                  <c:v>2.81E-2</c:v>
                </c:pt>
                <c:pt idx="272">
                  <c:v>2.81E-2</c:v>
                </c:pt>
                <c:pt idx="273">
                  <c:v>2.81E-2</c:v>
                </c:pt>
                <c:pt idx="274">
                  <c:v>2.81E-2</c:v>
                </c:pt>
                <c:pt idx="275">
                  <c:v>2.81E-2</c:v>
                </c:pt>
                <c:pt idx="276">
                  <c:v>2.81E-2</c:v>
                </c:pt>
                <c:pt idx="277">
                  <c:v>2.81E-2</c:v>
                </c:pt>
                <c:pt idx="278">
                  <c:v>2.81E-2</c:v>
                </c:pt>
                <c:pt idx="279">
                  <c:v>2.81E-2</c:v>
                </c:pt>
                <c:pt idx="280">
                  <c:v>2.81E-2</c:v>
                </c:pt>
                <c:pt idx="281">
                  <c:v>2.81E-2</c:v>
                </c:pt>
                <c:pt idx="282">
                  <c:v>2.81E-2</c:v>
                </c:pt>
                <c:pt idx="283">
                  <c:v>2.81E-2</c:v>
                </c:pt>
                <c:pt idx="284">
                  <c:v>2.81E-2</c:v>
                </c:pt>
                <c:pt idx="285">
                  <c:v>2.81E-2</c:v>
                </c:pt>
                <c:pt idx="286">
                  <c:v>2.81E-2</c:v>
                </c:pt>
                <c:pt idx="287">
                  <c:v>2.81E-2</c:v>
                </c:pt>
                <c:pt idx="288">
                  <c:v>2.81E-2</c:v>
                </c:pt>
                <c:pt idx="289">
                  <c:v>2.81E-2</c:v>
                </c:pt>
                <c:pt idx="290">
                  <c:v>2.81E-2</c:v>
                </c:pt>
                <c:pt idx="291">
                  <c:v>2.81E-2</c:v>
                </c:pt>
                <c:pt idx="292">
                  <c:v>2.81E-2</c:v>
                </c:pt>
                <c:pt idx="293">
                  <c:v>2.81E-2</c:v>
                </c:pt>
                <c:pt idx="294">
                  <c:v>2.81E-2</c:v>
                </c:pt>
                <c:pt idx="295">
                  <c:v>2.81E-2</c:v>
                </c:pt>
                <c:pt idx="296">
                  <c:v>2.81E-2</c:v>
                </c:pt>
                <c:pt idx="297">
                  <c:v>2.81E-2</c:v>
                </c:pt>
                <c:pt idx="298">
                  <c:v>2.81E-2</c:v>
                </c:pt>
                <c:pt idx="299">
                  <c:v>2.81E-2</c:v>
                </c:pt>
                <c:pt idx="300">
                  <c:v>2.81E-2</c:v>
                </c:pt>
                <c:pt idx="301">
                  <c:v>2.81E-2</c:v>
                </c:pt>
                <c:pt idx="302">
                  <c:v>2.81E-2</c:v>
                </c:pt>
                <c:pt idx="303">
                  <c:v>2.81E-2</c:v>
                </c:pt>
                <c:pt idx="304">
                  <c:v>2.81E-2</c:v>
                </c:pt>
                <c:pt idx="305">
                  <c:v>2.81E-2</c:v>
                </c:pt>
                <c:pt idx="306">
                  <c:v>2.81E-2</c:v>
                </c:pt>
                <c:pt idx="307">
                  <c:v>2.81E-2</c:v>
                </c:pt>
                <c:pt idx="308">
                  <c:v>2.81E-2</c:v>
                </c:pt>
                <c:pt idx="309">
                  <c:v>2.81E-2</c:v>
                </c:pt>
                <c:pt idx="310">
                  <c:v>2.81E-2</c:v>
                </c:pt>
                <c:pt idx="311">
                  <c:v>2.81E-2</c:v>
                </c:pt>
                <c:pt idx="312">
                  <c:v>2.81E-2</c:v>
                </c:pt>
                <c:pt idx="313">
                  <c:v>2.81E-2</c:v>
                </c:pt>
                <c:pt idx="314">
                  <c:v>2.81E-2</c:v>
                </c:pt>
                <c:pt idx="315">
                  <c:v>2.81E-2</c:v>
                </c:pt>
                <c:pt idx="316">
                  <c:v>2.81E-2</c:v>
                </c:pt>
                <c:pt idx="317">
                  <c:v>2.81E-2</c:v>
                </c:pt>
                <c:pt idx="318">
                  <c:v>2.81E-2</c:v>
                </c:pt>
                <c:pt idx="319">
                  <c:v>2.81E-2</c:v>
                </c:pt>
                <c:pt idx="320">
                  <c:v>2.81E-2</c:v>
                </c:pt>
                <c:pt idx="321">
                  <c:v>2.81E-2</c:v>
                </c:pt>
                <c:pt idx="322">
                  <c:v>2.81E-2</c:v>
                </c:pt>
                <c:pt idx="323">
                  <c:v>2.81E-2</c:v>
                </c:pt>
                <c:pt idx="324">
                  <c:v>2.81E-2</c:v>
                </c:pt>
                <c:pt idx="325">
                  <c:v>2.81E-2</c:v>
                </c:pt>
                <c:pt idx="326">
                  <c:v>2.81E-2</c:v>
                </c:pt>
                <c:pt idx="327">
                  <c:v>2.81E-2</c:v>
                </c:pt>
                <c:pt idx="328">
                  <c:v>2.81E-2</c:v>
                </c:pt>
                <c:pt idx="329">
                  <c:v>2.81E-2</c:v>
                </c:pt>
                <c:pt idx="330">
                  <c:v>2.81E-2</c:v>
                </c:pt>
                <c:pt idx="331">
                  <c:v>2.81E-2</c:v>
                </c:pt>
                <c:pt idx="332">
                  <c:v>2.81E-2</c:v>
                </c:pt>
                <c:pt idx="333">
                  <c:v>2.81E-2</c:v>
                </c:pt>
                <c:pt idx="334">
                  <c:v>2.81E-2</c:v>
                </c:pt>
                <c:pt idx="335">
                  <c:v>2.81E-2</c:v>
                </c:pt>
                <c:pt idx="336">
                  <c:v>2.81E-2</c:v>
                </c:pt>
                <c:pt idx="337">
                  <c:v>2.81E-2</c:v>
                </c:pt>
                <c:pt idx="338">
                  <c:v>2.81E-2</c:v>
                </c:pt>
                <c:pt idx="339">
                  <c:v>2.81E-2</c:v>
                </c:pt>
                <c:pt idx="340">
                  <c:v>2.81E-2</c:v>
                </c:pt>
                <c:pt idx="341">
                  <c:v>2.81E-2</c:v>
                </c:pt>
                <c:pt idx="342">
                  <c:v>2.81E-2</c:v>
                </c:pt>
                <c:pt idx="343">
                  <c:v>2.81E-2</c:v>
                </c:pt>
                <c:pt idx="344">
                  <c:v>2.81E-2</c:v>
                </c:pt>
                <c:pt idx="345">
                  <c:v>2.81E-2</c:v>
                </c:pt>
                <c:pt idx="346">
                  <c:v>2.81E-2</c:v>
                </c:pt>
                <c:pt idx="347">
                  <c:v>2.81E-2</c:v>
                </c:pt>
                <c:pt idx="348">
                  <c:v>2.81E-2</c:v>
                </c:pt>
                <c:pt idx="349">
                  <c:v>2.81E-2</c:v>
                </c:pt>
                <c:pt idx="350">
                  <c:v>2.81E-2</c:v>
                </c:pt>
                <c:pt idx="351">
                  <c:v>2.81E-2</c:v>
                </c:pt>
                <c:pt idx="352">
                  <c:v>2.81E-2</c:v>
                </c:pt>
                <c:pt idx="353">
                  <c:v>2.81E-2</c:v>
                </c:pt>
                <c:pt idx="354">
                  <c:v>2.81E-2</c:v>
                </c:pt>
                <c:pt idx="355">
                  <c:v>2.81E-2</c:v>
                </c:pt>
                <c:pt idx="356">
                  <c:v>2.81E-2</c:v>
                </c:pt>
                <c:pt idx="357">
                  <c:v>2.81E-2</c:v>
                </c:pt>
                <c:pt idx="358">
                  <c:v>0.03</c:v>
                </c:pt>
                <c:pt idx="359">
                  <c:v>0.03</c:v>
                </c:pt>
                <c:pt idx="360">
                  <c:v>0.03</c:v>
                </c:pt>
                <c:pt idx="361">
                  <c:v>0.03</c:v>
                </c:pt>
                <c:pt idx="362">
                  <c:v>0.03</c:v>
                </c:pt>
                <c:pt idx="363">
                  <c:v>0.03</c:v>
                </c:pt>
                <c:pt idx="364">
                  <c:v>0.03</c:v>
                </c:pt>
                <c:pt idx="365">
                  <c:v>0.03</c:v>
                </c:pt>
                <c:pt idx="366">
                  <c:v>0.03</c:v>
                </c:pt>
                <c:pt idx="367">
                  <c:v>0.03</c:v>
                </c:pt>
                <c:pt idx="368">
                  <c:v>0.03</c:v>
                </c:pt>
                <c:pt idx="369">
                  <c:v>0.03</c:v>
                </c:pt>
                <c:pt idx="370">
                  <c:v>0.03</c:v>
                </c:pt>
                <c:pt idx="371">
                  <c:v>0.03</c:v>
                </c:pt>
                <c:pt idx="372">
                  <c:v>0.03</c:v>
                </c:pt>
                <c:pt idx="373">
                  <c:v>0.03</c:v>
                </c:pt>
                <c:pt idx="374">
                  <c:v>0.03</c:v>
                </c:pt>
                <c:pt idx="375">
                  <c:v>0.03</c:v>
                </c:pt>
                <c:pt idx="376">
                  <c:v>0.03</c:v>
                </c:pt>
                <c:pt idx="377">
                  <c:v>0.03</c:v>
                </c:pt>
                <c:pt idx="378">
                  <c:v>0.03</c:v>
                </c:pt>
                <c:pt idx="379">
                  <c:v>0.03</c:v>
                </c:pt>
                <c:pt idx="380">
                  <c:v>0.03</c:v>
                </c:pt>
                <c:pt idx="381">
                  <c:v>3.1899999999999998E-2</c:v>
                </c:pt>
                <c:pt idx="382">
                  <c:v>3.1899999999999998E-2</c:v>
                </c:pt>
                <c:pt idx="383">
                  <c:v>3.1899999999999998E-2</c:v>
                </c:pt>
                <c:pt idx="384">
                  <c:v>3.1899999999999998E-2</c:v>
                </c:pt>
                <c:pt idx="385">
                  <c:v>3.1899999999999998E-2</c:v>
                </c:pt>
                <c:pt idx="386">
                  <c:v>3.1899999999999998E-2</c:v>
                </c:pt>
                <c:pt idx="387">
                  <c:v>3.1899999999999998E-2</c:v>
                </c:pt>
                <c:pt idx="388">
                  <c:v>3.1899999999999998E-2</c:v>
                </c:pt>
                <c:pt idx="389">
                  <c:v>3.1899999999999998E-2</c:v>
                </c:pt>
                <c:pt idx="390">
                  <c:v>3.1899999999999998E-2</c:v>
                </c:pt>
                <c:pt idx="391">
                  <c:v>3.1899999999999998E-2</c:v>
                </c:pt>
                <c:pt idx="392">
                  <c:v>3.1899999999999998E-2</c:v>
                </c:pt>
                <c:pt idx="393">
                  <c:v>3.1899999999999998E-2</c:v>
                </c:pt>
                <c:pt idx="394">
                  <c:v>3.1899999999999998E-2</c:v>
                </c:pt>
                <c:pt idx="395">
                  <c:v>3.1899999999999998E-2</c:v>
                </c:pt>
                <c:pt idx="396">
                  <c:v>3.1899999999999998E-2</c:v>
                </c:pt>
                <c:pt idx="397">
                  <c:v>3.1899999999999998E-2</c:v>
                </c:pt>
                <c:pt idx="398">
                  <c:v>3.1899999999999998E-2</c:v>
                </c:pt>
                <c:pt idx="399">
                  <c:v>3.1899999999999998E-2</c:v>
                </c:pt>
                <c:pt idx="400">
                  <c:v>3.1899999999999998E-2</c:v>
                </c:pt>
                <c:pt idx="401">
                  <c:v>3.1899999999999998E-2</c:v>
                </c:pt>
                <c:pt idx="402">
                  <c:v>3.1899999999999998E-2</c:v>
                </c:pt>
                <c:pt idx="403">
                  <c:v>3.1899999999999998E-2</c:v>
                </c:pt>
                <c:pt idx="404">
                  <c:v>3.1899999999999998E-2</c:v>
                </c:pt>
                <c:pt idx="405">
                  <c:v>3.1899999999999998E-2</c:v>
                </c:pt>
                <c:pt idx="406">
                  <c:v>3.1899999999999998E-2</c:v>
                </c:pt>
                <c:pt idx="407">
                  <c:v>3.1899999999999998E-2</c:v>
                </c:pt>
                <c:pt idx="408">
                  <c:v>3.1899999999999998E-2</c:v>
                </c:pt>
                <c:pt idx="409">
                  <c:v>3.1899999999999998E-2</c:v>
                </c:pt>
                <c:pt idx="410">
                  <c:v>3.1899999999999998E-2</c:v>
                </c:pt>
                <c:pt idx="411">
                  <c:v>3.1899999999999998E-2</c:v>
                </c:pt>
                <c:pt idx="412">
                  <c:v>3.1899999999999998E-2</c:v>
                </c:pt>
                <c:pt idx="413">
                  <c:v>3.1899999999999998E-2</c:v>
                </c:pt>
                <c:pt idx="414">
                  <c:v>3.1899999999999998E-2</c:v>
                </c:pt>
                <c:pt idx="415">
                  <c:v>3.1899999999999998E-2</c:v>
                </c:pt>
                <c:pt idx="416">
                  <c:v>3.1899999999999998E-2</c:v>
                </c:pt>
                <c:pt idx="417">
                  <c:v>3.1899999999999998E-2</c:v>
                </c:pt>
                <c:pt idx="418">
                  <c:v>3.1899999999999998E-2</c:v>
                </c:pt>
                <c:pt idx="419">
                  <c:v>3.1899999999999998E-2</c:v>
                </c:pt>
                <c:pt idx="420">
                  <c:v>3.1899999999999998E-2</c:v>
                </c:pt>
                <c:pt idx="421">
                  <c:v>3.1899999999999998E-2</c:v>
                </c:pt>
                <c:pt idx="422">
                  <c:v>3.1899999999999998E-2</c:v>
                </c:pt>
                <c:pt idx="423">
                  <c:v>3.1899999999999998E-2</c:v>
                </c:pt>
                <c:pt idx="424">
                  <c:v>3.1899999999999998E-2</c:v>
                </c:pt>
                <c:pt idx="425">
                  <c:v>3.1899999999999998E-2</c:v>
                </c:pt>
                <c:pt idx="426">
                  <c:v>3.1899999999999998E-2</c:v>
                </c:pt>
                <c:pt idx="427">
                  <c:v>3.1899999999999998E-2</c:v>
                </c:pt>
                <c:pt idx="428">
                  <c:v>3.1899999999999998E-2</c:v>
                </c:pt>
                <c:pt idx="429">
                  <c:v>3.1899999999999998E-2</c:v>
                </c:pt>
                <c:pt idx="430">
                  <c:v>3.1899999999999998E-2</c:v>
                </c:pt>
                <c:pt idx="431">
                  <c:v>3.1899999999999998E-2</c:v>
                </c:pt>
                <c:pt idx="432">
                  <c:v>3.1899999999999998E-2</c:v>
                </c:pt>
                <c:pt idx="433">
                  <c:v>3.1899999999999998E-2</c:v>
                </c:pt>
                <c:pt idx="434">
                  <c:v>3.1899999999999998E-2</c:v>
                </c:pt>
                <c:pt idx="435">
                  <c:v>3.1899999999999998E-2</c:v>
                </c:pt>
                <c:pt idx="436">
                  <c:v>3.1899999999999998E-2</c:v>
                </c:pt>
                <c:pt idx="437">
                  <c:v>3.1899999999999998E-2</c:v>
                </c:pt>
                <c:pt idx="438">
                  <c:v>3.1899999999999998E-2</c:v>
                </c:pt>
                <c:pt idx="439">
                  <c:v>3.1899999999999998E-2</c:v>
                </c:pt>
                <c:pt idx="440">
                  <c:v>3.1899999999999998E-2</c:v>
                </c:pt>
                <c:pt idx="441">
                  <c:v>3.1899999999999998E-2</c:v>
                </c:pt>
                <c:pt idx="442">
                  <c:v>3.1899999999999998E-2</c:v>
                </c:pt>
                <c:pt idx="443">
                  <c:v>3.1899999999999998E-2</c:v>
                </c:pt>
                <c:pt idx="444">
                  <c:v>3.1899999999999998E-2</c:v>
                </c:pt>
                <c:pt idx="445">
                  <c:v>3.1899999999999998E-2</c:v>
                </c:pt>
                <c:pt idx="446">
                  <c:v>3.1899999999999998E-2</c:v>
                </c:pt>
                <c:pt idx="447">
                  <c:v>3.1899999999999998E-2</c:v>
                </c:pt>
                <c:pt idx="448">
                  <c:v>3.1899999999999998E-2</c:v>
                </c:pt>
                <c:pt idx="449">
                  <c:v>3.1899999999999998E-2</c:v>
                </c:pt>
                <c:pt idx="450">
                  <c:v>3.1899999999999998E-2</c:v>
                </c:pt>
                <c:pt idx="451">
                  <c:v>3.1899999999999998E-2</c:v>
                </c:pt>
                <c:pt idx="452">
                  <c:v>3.1899999999999998E-2</c:v>
                </c:pt>
                <c:pt idx="453">
                  <c:v>3.1899999999999998E-2</c:v>
                </c:pt>
                <c:pt idx="454">
                  <c:v>3.1899999999999998E-2</c:v>
                </c:pt>
                <c:pt idx="455">
                  <c:v>3.1899999999999998E-2</c:v>
                </c:pt>
                <c:pt idx="456">
                  <c:v>3.1899999999999998E-2</c:v>
                </c:pt>
                <c:pt idx="457">
                  <c:v>3.1899999999999998E-2</c:v>
                </c:pt>
                <c:pt idx="458">
                  <c:v>3.1899999999999998E-2</c:v>
                </c:pt>
                <c:pt idx="459">
                  <c:v>3.1899999999999998E-2</c:v>
                </c:pt>
                <c:pt idx="460">
                  <c:v>3.1899999999999998E-2</c:v>
                </c:pt>
                <c:pt idx="461">
                  <c:v>3.1899999999999998E-2</c:v>
                </c:pt>
                <c:pt idx="462">
                  <c:v>3.1899999999999998E-2</c:v>
                </c:pt>
                <c:pt idx="463">
                  <c:v>3.1899999999999998E-2</c:v>
                </c:pt>
                <c:pt idx="464">
                  <c:v>3.1899999999999998E-2</c:v>
                </c:pt>
                <c:pt idx="465">
                  <c:v>3.1899999999999998E-2</c:v>
                </c:pt>
                <c:pt idx="466">
                  <c:v>3.1899999999999998E-2</c:v>
                </c:pt>
                <c:pt idx="467">
                  <c:v>3.1899999999999998E-2</c:v>
                </c:pt>
                <c:pt idx="468">
                  <c:v>3.1899999999999998E-2</c:v>
                </c:pt>
                <c:pt idx="469">
                  <c:v>3.1899999999999998E-2</c:v>
                </c:pt>
                <c:pt idx="470">
                  <c:v>3.1899999999999998E-2</c:v>
                </c:pt>
                <c:pt idx="471">
                  <c:v>3.1899999999999998E-2</c:v>
                </c:pt>
                <c:pt idx="472">
                  <c:v>3.1899999999999998E-2</c:v>
                </c:pt>
                <c:pt idx="473">
                  <c:v>3.1899999999999998E-2</c:v>
                </c:pt>
                <c:pt idx="474">
                  <c:v>3.1899999999999998E-2</c:v>
                </c:pt>
                <c:pt idx="475">
                  <c:v>3.1899999999999998E-2</c:v>
                </c:pt>
                <c:pt idx="476">
                  <c:v>3.1899999999999998E-2</c:v>
                </c:pt>
                <c:pt idx="477">
                  <c:v>3.1899999999999998E-2</c:v>
                </c:pt>
                <c:pt idx="478">
                  <c:v>3.1899999999999998E-2</c:v>
                </c:pt>
                <c:pt idx="479">
                  <c:v>3.1899999999999998E-2</c:v>
                </c:pt>
                <c:pt idx="480">
                  <c:v>3.1899999999999998E-2</c:v>
                </c:pt>
                <c:pt idx="481">
                  <c:v>3.1899999999999998E-2</c:v>
                </c:pt>
                <c:pt idx="482">
                  <c:v>3.1899999999999998E-2</c:v>
                </c:pt>
                <c:pt idx="483">
                  <c:v>3.1899999999999998E-2</c:v>
                </c:pt>
                <c:pt idx="484">
                  <c:v>3.1899999999999998E-2</c:v>
                </c:pt>
                <c:pt idx="485">
                  <c:v>3.1899999999999998E-2</c:v>
                </c:pt>
                <c:pt idx="486">
                  <c:v>3.1899999999999998E-2</c:v>
                </c:pt>
                <c:pt idx="487">
                  <c:v>3.39E-2</c:v>
                </c:pt>
                <c:pt idx="488">
                  <c:v>3.39E-2</c:v>
                </c:pt>
                <c:pt idx="489">
                  <c:v>3.39E-2</c:v>
                </c:pt>
                <c:pt idx="490">
                  <c:v>3.39E-2</c:v>
                </c:pt>
                <c:pt idx="491">
                  <c:v>3.39E-2</c:v>
                </c:pt>
                <c:pt idx="492">
                  <c:v>3.39E-2</c:v>
                </c:pt>
                <c:pt idx="493">
                  <c:v>3.39E-2</c:v>
                </c:pt>
                <c:pt idx="494">
                  <c:v>3.39E-2</c:v>
                </c:pt>
                <c:pt idx="495">
                  <c:v>3.39E-2</c:v>
                </c:pt>
                <c:pt idx="496">
                  <c:v>3.39E-2</c:v>
                </c:pt>
                <c:pt idx="497">
                  <c:v>3.39E-2</c:v>
                </c:pt>
                <c:pt idx="498">
                  <c:v>3.39E-2</c:v>
                </c:pt>
                <c:pt idx="499">
                  <c:v>3.39E-2</c:v>
                </c:pt>
                <c:pt idx="500">
                  <c:v>3.39E-2</c:v>
                </c:pt>
                <c:pt idx="501">
                  <c:v>3.39E-2</c:v>
                </c:pt>
                <c:pt idx="502">
                  <c:v>3.39E-2</c:v>
                </c:pt>
                <c:pt idx="503">
                  <c:v>3.39E-2</c:v>
                </c:pt>
                <c:pt idx="504">
                  <c:v>3.39E-2</c:v>
                </c:pt>
                <c:pt idx="505">
                  <c:v>3.39E-2</c:v>
                </c:pt>
                <c:pt idx="506">
                  <c:v>3.39E-2</c:v>
                </c:pt>
                <c:pt idx="507">
                  <c:v>3.39E-2</c:v>
                </c:pt>
                <c:pt idx="508">
                  <c:v>3.39E-2</c:v>
                </c:pt>
                <c:pt idx="509">
                  <c:v>3.39E-2</c:v>
                </c:pt>
                <c:pt idx="510">
                  <c:v>3.39E-2</c:v>
                </c:pt>
                <c:pt idx="511">
                  <c:v>3.39E-2</c:v>
                </c:pt>
                <c:pt idx="512">
                  <c:v>3.39E-2</c:v>
                </c:pt>
                <c:pt idx="513">
                  <c:v>3.39E-2</c:v>
                </c:pt>
                <c:pt idx="514">
                  <c:v>3.39E-2</c:v>
                </c:pt>
                <c:pt idx="515">
                  <c:v>3.39E-2</c:v>
                </c:pt>
                <c:pt idx="516">
                  <c:v>3.39E-2</c:v>
                </c:pt>
                <c:pt idx="517">
                  <c:v>3.39E-2</c:v>
                </c:pt>
                <c:pt idx="518">
                  <c:v>3.39E-2</c:v>
                </c:pt>
                <c:pt idx="519">
                  <c:v>3.39E-2</c:v>
                </c:pt>
                <c:pt idx="520">
                  <c:v>3.39E-2</c:v>
                </c:pt>
                <c:pt idx="521">
                  <c:v>3.39E-2</c:v>
                </c:pt>
                <c:pt idx="522">
                  <c:v>3.39E-2</c:v>
                </c:pt>
                <c:pt idx="523">
                  <c:v>3.39E-2</c:v>
                </c:pt>
                <c:pt idx="524">
                  <c:v>3.39E-2</c:v>
                </c:pt>
                <c:pt idx="525">
                  <c:v>3.39E-2</c:v>
                </c:pt>
                <c:pt idx="526">
                  <c:v>3.39E-2</c:v>
                </c:pt>
                <c:pt idx="527">
                  <c:v>3.39E-2</c:v>
                </c:pt>
                <c:pt idx="528">
                  <c:v>3.39E-2</c:v>
                </c:pt>
                <c:pt idx="529">
                  <c:v>3.39E-2</c:v>
                </c:pt>
                <c:pt idx="530">
                  <c:v>3.39E-2</c:v>
                </c:pt>
                <c:pt idx="531">
                  <c:v>3.39E-2</c:v>
                </c:pt>
                <c:pt idx="532">
                  <c:v>3.39E-2</c:v>
                </c:pt>
                <c:pt idx="533">
                  <c:v>3.39E-2</c:v>
                </c:pt>
                <c:pt idx="534">
                  <c:v>3.39E-2</c:v>
                </c:pt>
                <c:pt idx="535">
                  <c:v>3.39E-2</c:v>
                </c:pt>
                <c:pt idx="536">
                  <c:v>3.39E-2</c:v>
                </c:pt>
                <c:pt idx="537">
                  <c:v>3.39E-2</c:v>
                </c:pt>
                <c:pt idx="538">
                  <c:v>3.39E-2</c:v>
                </c:pt>
                <c:pt idx="539">
                  <c:v>3.39E-2</c:v>
                </c:pt>
                <c:pt idx="540">
                  <c:v>3.39E-2</c:v>
                </c:pt>
                <c:pt idx="541">
                  <c:v>3.39E-2</c:v>
                </c:pt>
                <c:pt idx="542">
                  <c:v>3.39E-2</c:v>
                </c:pt>
                <c:pt idx="543">
                  <c:v>3.39E-2</c:v>
                </c:pt>
                <c:pt idx="544">
                  <c:v>3.39E-2</c:v>
                </c:pt>
                <c:pt idx="545">
                  <c:v>3.39E-2</c:v>
                </c:pt>
                <c:pt idx="546">
                  <c:v>3.39E-2</c:v>
                </c:pt>
                <c:pt idx="547">
                  <c:v>3.39E-2</c:v>
                </c:pt>
                <c:pt idx="548">
                  <c:v>3.39E-2</c:v>
                </c:pt>
                <c:pt idx="549">
                  <c:v>3.39E-2</c:v>
                </c:pt>
                <c:pt idx="550">
                  <c:v>3.39E-2</c:v>
                </c:pt>
                <c:pt idx="551">
                  <c:v>3.39E-2</c:v>
                </c:pt>
                <c:pt idx="552">
                  <c:v>3.39E-2</c:v>
                </c:pt>
                <c:pt idx="553">
                  <c:v>3.39E-2</c:v>
                </c:pt>
                <c:pt idx="554">
                  <c:v>3.39E-2</c:v>
                </c:pt>
                <c:pt idx="555">
                  <c:v>3.39E-2</c:v>
                </c:pt>
                <c:pt idx="556">
                  <c:v>3.39E-2</c:v>
                </c:pt>
                <c:pt idx="557">
                  <c:v>3.39E-2</c:v>
                </c:pt>
                <c:pt idx="558">
                  <c:v>3.39E-2</c:v>
                </c:pt>
                <c:pt idx="559">
                  <c:v>3.39E-2</c:v>
                </c:pt>
                <c:pt idx="560">
                  <c:v>3.39E-2</c:v>
                </c:pt>
                <c:pt idx="561">
                  <c:v>3.39E-2</c:v>
                </c:pt>
                <c:pt idx="562">
                  <c:v>3.39E-2</c:v>
                </c:pt>
                <c:pt idx="563">
                  <c:v>3.39E-2</c:v>
                </c:pt>
                <c:pt idx="564">
                  <c:v>3.39E-2</c:v>
                </c:pt>
                <c:pt idx="565">
                  <c:v>3.39E-2</c:v>
                </c:pt>
                <c:pt idx="566">
                  <c:v>3.39E-2</c:v>
                </c:pt>
                <c:pt idx="567">
                  <c:v>3.39E-2</c:v>
                </c:pt>
                <c:pt idx="568">
                  <c:v>3.39E-2</c:v>
                </c:pt>
                <c:pt idx="569">
                  <c:v>3.39E-2</c:v>
                </c:pt>
                <c:pt idx="570">
                  <c:v>3.39E-2</c:v>
                </c:pt>
                <c:pt idx="571">
                  <c:v>3.39E-2</c:v>
                </c:pt>
                <c:pt idx="572">
                  <c:v>3.39E-2</c:v>
                </c:pt>
                <c:pt idx="573">
                  <c:v>3.39E-2</c:v>
                </c:pt>
                <c:pt idx="574">
                  <c:v>3.39E-2</c:v>
                </c:pt>
                <c:pt idx="575">
                  <c:v>3.39E-2</c:v>
                </c:pt>
                <c:pt idx="576">
                  <c:v>3.39E-2</c:v>
                </c:pt>
                <c:pt idx="577">
                  <c:v>3.39E-2</c:v>
                </c:pt>
                <c:pt idx="578">
                  <c:v>3.39E-2</c:v>
                </c:pt>
                <c:pt idx="579">
                  <c:v>3.39E-2</c:v>
                </c:pt>
                <c:pt idx="580">
                  <c:v>3.39E-2</c:v>
                </c:pt>
                <c:pt idx="581">
                  <c:v>3.39E-2</c:v>
                </c:pt>
                <c:pt idx="582">
                  <c:v>3.39E-2</c:v>
                </c:pt>
                <c:pt idx="583">
                  <c:v>3.39E-2</c:v>
                </c:pt>
                <c:pt idx="584">
                  <c:v>3.39E-2</c:v>
                </c:pt>
                <c:pt idx="585">
                  <c:v>3.39E-2</c:v>
                </c:pt>
                <c:pt idx="586">
                  <c:v>3.39E-2</c:v>
                </c:pt>
                <c:pt idx="587">
                  <c:v>3.39E-2</c:v>
                </c:pt>
                <c:pt idx="588">
                  <c:v>3.39E-2</c:v>
                </c:pt>
                <c:pt idx="589">
                  <c:v>3.39E-2</c:v>
                </c:pt>
                <c:pt idx="590">
                  <c:v>3.39E-2</c:v>
                </c:pt>
                <c:pt idx="591">
                  <c:v>3.39E-2</c:v>
                </c:pt>
                <c:pt idx="592">
                  <c:v>3.39E-2</c:v>
                </c:pt>
                <c:pt idx="593">
                  <c:v>3.39E-2</c:v>
                </c:pt>
                <c:pt idx="594">
                  <c:v>3.39E-2</c:v>
                </c:pt>
                <c:pt idx="595">
                  <c:v>3.39E-2</c:v>
                </c:pt>
                <c:pt idx="596">
                  <c:v>3.39E-2</c:v>
                </c:pt>
                <c:pt idx="597">
                  <c:v>3.39E-2</c:v>
                </c:pt>
                <c:pt idx="598">
                  <c:v>3.39E-2</c:v>
                </c:pt>
                <c:pt idx="599">
                  <c:v>3.39E-2</c:v>
                </c:pt>
                <c:pt idx="600">
                  <c:v>3.5900000000000001E-2</c:v>
                </c:pt>
                <c:pt idx="601">
                  <c:v>3.5900000000000001E-2</c:v>
                </c:pt>
                <c:pt idx="602">
                  <c:v>3.5900000000000001E-2</c:v>
                </c:pt>
                <c:pt idx="603">
                  <c:v>3.5900000000000001E-2</c:v>
                </c:pt>
                <c:pt idx="604">
                  <c:v>3.5900000000000001E-2</c:v>
                </c:pt>
                <c:pt idx="605">
                  <c:v>3.5900000000000001E-2</c:v>
                </c:pt>
                <c:pt idx="606">
                  <c:v>3.5900000000000001E-2</c:v>
                </c:pt>
                <c:pt idx="607">
                  <c:v>3.5900000000000001E-2</c:v>
                </c:pt>
                <c:pt idx="608">
                  <c:v>3.5900000000000001E-2</c:v>
                </c:pt>
                <c:pt idx="609">
                  <c:v>3.5900000000000001E-2</c:v>
                </c:pt>
                <c:pt idx="610">
                  <c:v>3.5900000000000001E-2</c:v>
                </c:pt>
                <c:pt idx="611">
                  <c:v>3.5900000000000001E-2</c:v>
                </c:pt>
                <c:pt idx="612">
                  <c:v>3.5900000000000001E-2</c:v>
                </c:pt>
                <c:pt idx="613">
                  <c:v>3.5900000000000001E-2</c:v>
                </c:pt>
                <c:pt idx="614">
                  <c:v>3.5900000000000001E-2</c:v>
                </c:pt>
                <c:pt idx="615">
                  <c:v>3.5900000000000001E-2</c:v>
                </c:pt>
                <c:pt idx="616">
                  <c:v>3.5900000000000001E-2</c:v>
                </c:pt>
                <c:pt idx="617">
                  <c:v>3.5900000000000001E-2</c:v>
                </c:pt>
                <c:pt idx="618">
                  <c:v>3.5900000000000001E-2</c:v>
                </c:pt>
                <c:pt idx="619">
                  <c:v>3.5900000000000001E-2</c:v>
                </c:pt>
                <c:pt idx="620">
                  <c:v>3.5900000000000001E-2</c:v>
                </c:pt>
                <c:pt idx="621">
                  <c:v>3.5900000000000001E-2</c:v>
                </c:pt>
                <c:pt idx="622">
                  <c:v>3.5900000000000001E-2</c:v>
                </c:pt>
                <c:pt idx="623">
                  <c:v>3.5900000000000001E-2</c:v>
                </c:pt>
                <c:pt idx="624">
                  <c:v>3.5900000000000001E-2</c:v>
                </c:pt>
                <c:pt idx="625">
                  <c:v>3.5900000000000001E-2</c:v>
                </c:pt>
                <c:pt idx="626">
                  <c:v>3.5900000000000001E-2</c:v>
                </c:pt>
                <c:pt idx="627">
                  <c:v>3.5900000000000001E-2</c:v>
                </c:pt>
                <c:pt idx="628">
                  <c:v>3.5900000000000001E-2</c:v>
                </c:pt>
                <c:pt idx="629">
                  <c:v>3.5900000000000001E-2</c:v>
                </c:pt>
                <c:pt idx="630">
                  <c:v>3.5900000000000001E-2</c:v>
                </c:pt>
                <c:pt idx="631">
                  <c:v>3.5900000000000001E-2</c:v>
                </c:pt>
                <c:pt idx="632">
                  <c:v>3.5900000000000001E-2</c:v>
                </c:pt>
                <c:pt idx="633">
                  <c:v>3.5900000000000001E-2</c:v>
                </c:pt>
                <c:pt idx="634">
                  <c:v>3.5900000000000001E-2</c:v>
                </c:pt>
                <c:pt idx="635">
                  <c:v>3.5900000000000001E-2</c:v>
                </c:pt>
                <c:pt idx="636">
                  <c:v>3.5900000000000001E-2</c:v>
                </c:pt>
                <c:pt idx="637">
                  <c:v>3.5900000000000001E-2</c:v>
                </c:pt>
                <c:pt idx="638">
                  <c:v>3.5900000000000001E-2</c:v>
                </c:pt>
                <c:pt idx="639">
                  <c:v>3.5900000000000001E-2</c:v>
                </c:pt>
                <c:pt idx="640">
                  <c:v>3.5900000000000001E-2</c:v>
                </c:pt>
                <c:pt idx="641">
                  <c:v>3.5900000000000001E-2</c:v>
                </c:pt>
                <c:pt idx="642">
                  <c:v>3.5900000000000001E-2</c:v>
                </c:pt>
                <c:pt idx="643">
                  <c:v>3.5900000000000001E-2</c:v>
                </c:pt>
                <c:pt idx="644">
                  <c:v>3.5900000000000001E-2</c:v>
                </c:pt>
                <c:pt idx="645">
                  <c:v>3.5900000000000001E-2</c:v>
                </c:pt>
                <c:pt idx="646">
                  <c:v>3.78E-2</c:v>
                </c:pt>
                <c:pt idx="647">
                  <c:v>3.78E-2</c:v>
                </c:pt>
                <c:pt idx="648">
                  <c:v>3.78E-2</c:v>
                </c:pt>
                <c:pt idx="649">
                  <c:v>3.78E-2</c:v>
                </c:pt>
                <c:pt idx="650">
                  <c:v>3.78E-2</c:v>
                </c:pt>
                <c:pt idx="651">
                  <c:v>3.78E-2</c:v>
                </c:pt>
                <c:pt idx="652">
                  <c:v>3.78E-2</c:v>
                </c:pt>
                <c:pt idx="653">
                  <c:v>3.78E-2</c:v>
                </c:pt>
                <c:pt idx="654">
                  <c:v>3.78E-2</c:v>
                </c:pt>
                <c:pt idx="655">
                  <c:v>3.78E-2</c:v>
                </c:pt>
                <c:pt idx="656">
                  <c:v>3.78E-2</c:v>
                </c:pt>
                <c:pt idx="657">
                  <c:v>3.78E-2</c:v>
                </c:pt>
                <c:pt idx="658">
                  <c:v>3.78E-2</c:v>
                </c:pt>
                <c:pt idx="659">
                  <c:v>3.78E-2</c:v>
                </c:pt>
                <c:pt idx="660">
                  <c:v>3.78E-2</c:v>
                </c:pt>
                <c:pt idx="661">
                  <c:v>3.78E-2</c:v>
                </c:pt>
                <c:pt idx="662">
                  <c:v>3.78E-2</c:v>
                </c:pt>
                <c:pt idx="663">
                  <c:v>3.78E-2</c:v>
                </c:pt>
                <c:pt idx="664">
                  <c:v>3.78E-2</c:v>
                </c:pt>
                <c:pt idx="665">
                  <c:v>3.78E-2</c:v>
                </c:pt>
                <c:pt idx="666">
                  <c:v>3.78E-2</c:v>
                </c:pt>
                <c:pt idx="667">
                  <c:v>3.78E-2</c:v>
                </c:pt>
                <c:pt idx="668">
                  <c:v>3.78E-2</c:v>
                </c:pt>
                <c:pt idx="669">
                  <c:v>3.78E-2</c:v>
                </c:pt>
                <c:pt idx="670">
                  <c:v>3.78E-2</c:v>
                </c:pt>
                <c:pt idx="671">
                  <c:v>3.78E-2</c:v>
                </c:pt>
                <c:pt idx="672">
                  <c:v>3.78E-2</c:v>
                </c:pt>
                <c:pt idx="673">
                  <c:v>3.78E-2</c:v>
                </c:pt>
                <c:pt idx="674">
                  <c:v>3.78E-2</c:v>
                </c:pt>
                <c:pt idx="675">
                  <c:v>3.78E-2</c:v>
                </c:pt>
                <c:pt idx="676">
                  <c:v>3.78E-2</c:v>
                </c:pt>
                <c:pt idx="677">
                  <c:v>3.78E-2</c:v>
                </c:pt>
                <c:pt idx="678">
                  <c:v>3.78E-2</c:v>
                </c:pt>
                <c:pt idx="679">
                  <c:v>3.78E-2</c:v>
                </c:pt>
                <c:pt idx="680">
                  <c:v>3.78E-2</c:v>
                </c:pt>
                <c:pt idx="681">
                  <c:v>3.78E-2</c:v>
                </c:pt>
                <c:pt idx="682">
                  <c:v>3.78E-2</c:v>
                </c:pt>
                <c:pt idx="683">
                  <c:v>3.78E-2</c:v>
                </c:pt>
                <c:pt idx="684">
                  <c:v>3.78E-2</c:v>
                </c:pt>
                <c:pt idx="685">
                  <c:v>3.78E-2</c:v>
                </c:pt>
                <c:pt idx="686">
                  <c:v>3.78E-2</c:v>
                </c:pt>
                <c:pt idx="687">
                  <c:v>3.78E-2</c:v>
                </c:pt>
                <c:pt idx="688">
                  <c:v>3.78E-2</c:v>
                </c:pt>
                <c:pt idx="689">
                  <c:v>3.78E-2</c:v>
                </c:pt>
                <c:pt idx="690">
                  <c:v>3.78E-2</c:v>
                </c:pt>
                <c:pt idx="691">
                  <c:v>3.78E-2</c:v>
                </c:pt>
                <c:pt idx="692">
                  <c:v>3.78E-2</c:v>
                </c:pt>
                <c:pt idx="693">
                  <c:v>3.78E-2</c:v>
                </c:pt>
                <c:pt idx="694">
                  <c:v>3.78E-2</c:v>
                </c:pt>
                <c:pt idx="695">
                  <c:v>3.78E-2</c:v>
                </c:pt>
                <c:pt idx="696">
                  <c:v>3.9800000000000002E-2</c:v>
                </c:pt>
                <c:pt idx="697">
                  <c:v>3.9800000000000002E-2</c:v>
                </c:pt>
                <c:pt idx="698">
                  <c:v>3.9800000000000002E-2</c:v>
                </c:pt>
                <c:pt idx="699">
                  <c:v>3.9800000000000002E-2</c:v>
                </c:pt>
                <c:pt idx="700">
                  <c:v>4.1799999999999997E-2</c:v>
                </c:pt>
                <c:pt idx="701">
                  <c:v>4.1799999999999997E-2</c:v>
                </c:pt>
                <c:pt idx="702">
                  <c:v>4.1799999999999997E-2</c:v>
                </c:pt>
                <c:pt idx="703">
                  <c:v>4.1799999999999997E-2</c:v>
                </c:pt>
                <c:pt idx="704">
                  <c:v>4.1799999999999997E-2</c:v>
                </c:pt>
                <c:pt idx="705">
                  <c:v>4.1799999999999997E-2</c:v>
                </c:pt>
                <c:pt idx="706">
                  <c:v>4.1799999999999997E-2</c:v>
                </c:pt>
                <c:pt idx="707">
                  <c:v>4.1799999999999997E-2</c:v>
                </c:pt>
                <c:pt idx="708">
                  <c:v>4.1799999999999997E-2</c:v>
                </c:pt>
                <c:pt idx="709">
                  <c:v>4.1799999999999997E-2</c:v>
                </c:pt>
                <c:pt idx="710">
                  <c:v>4.1799999999999997E-2</c:v>
                </c:pt>
                <c:pt idx="711">
                  <c:v>4.1799999999999997E-2</c:v>
                </c:pt>
                <c:pt idx="712">
                  <c:v>4.1799999999999997E-2</c:v>
                </c:pt>
                <c:pt idx="713">
                  <c:v>4.1799999999999997E-2</c:v>
                </c:pt>
                <c:pt idx="714">
                  <c:v>4.1799999999999997E-2</c:v>
                </c:pt>
                <c:pt idx="715">
                  <c:v>4.1799999999999997E-2</c:v>
                </c:pt>
                <c:pt idx="716">
                  <c:v>4.1799999999999997E-2</c:v>
                </c:pt>
                <c:pt idx="717">
                  <c:v>4.1799999999999997E-2</c:v>
                </c:pt>
                <c:pt idx="718">
                  <c:v>4.1799999999999997E-2</c:v>
                </c:pt>
                <c:pt idx="719">
                  <c:v>4.1799999999999997E-2</c:v>
                </c:pt>
                <c:pt idx="720">
                  <c:v>4.1799999999999997E-2</c:v>
                </c:pt>
                <c:pt idx="721">
                  <c:v>4.1799999999999997E-2</c:v>
                </c:pt>
                <c:pt idx="722">
                  <c:v>4.1799999999999997E-2</c:v>
                </c:pt>
                <c:pt idx="723">
                  <c:v>4.1799999999999997E-2</c:v>
                </c:pt>
                <c:pt idx="724">
                  <c:v>4.1799999999999997E-2</c:v>
                </c:pt>
                <c:pt idx="725">
                  <c:v>4.1799999999999997E-2</c:v>
                </c:pt>
                <c:pt idx="726">
                  <c:v>4.1799999999999997E-2</c:v>
                </c:pt>
                <c:pt idx="727">
                  <c:v>4.1799999999999997E-2</c:v>
                </c:pt>
                <c:pt idx="728">
                  <c:v>4.1799999999999997E-2</c:v>
                </c:pt>
                <c:pt idx="729">
                  <c:v>4.1799999999999997E-2</c:v>
                </c:pt>
                <c:pt idx="730">
                  <c:v>4.1799999999999997E-2</c:v>
                </c:pt>
                <c:pt idx="731">
                  <c:v>4.1799999999999997E-2</c:v>
                </c:pt>
                <c:pt idx="732">
                  <c:v>4.1799999999999997E-2</c:v>
                </c:pt>
                <c:pt idx="733">
                  <c:v>4.1799999999999997E-2</c:v>
                </c:pt>
                <c:pt idx="734">
                  <c:v>4.1799999999999997E-2</c:v>
                </c:pt>
                <c:pt idx="735">
                  <c:v>4.1799999999999997E-2</c:v>
                </c:pt>
                <c:pt idx="736">
                  <c:v>4.1799999999999997E-2</c:v>
                </c:pt>
                <c:pt idx="737">
                  <c:v>4.1799999999999997E-2</c:v>
                </c:pt>
                <c:pt idx="738">
                  <c:v>4.1799999999999997E-2</c:v>
                </c:pt>
                <c:pt idx="739">
                  <c:v>4.1799999999999997E-2</c:v>
                </c:pt>
                <c:pt idx="740">
                  <c:v>4.1799999999999997E-2</c:v>
                </c:pt>
                <c:pt idx="741">
                  <c:v>4.1799999999999997E-2</c:v>
                </c:pt>
                <c:pt idx="742">
                  <c:v>4.1799999999999997E-2</c:v>
                </c:pt>
                <c:pt idx="743">
                  <c:v>4.1799999999999997E-2</c:v>
                </c:pt>
                <c:pt idx="744">
                  <c:v>4.1799999999999997E-2</c:v>
                </c:pt>
                <c:pt idx="745">
                  <c:v>4.1799999999999997E-2</c:v>
                </c:pt>
                <c:pt idx="746">
                  <c:v>4.1799999999999997E-2</c:v>
                </c:pt>
                <c:pt idx="747">
                  <c:v>4.1799999999999997E-2</c:v>
                </c:pt>
                <c:pt idx="748">
                  <c:v>4.1799999999999997E-2</c:v>
                </c:pt>
                <c:pt idx="749">
                  <c:v>4.1799999999999997E-2</c:v>
                </c:pt>
                <c:pt idx="750">
                  <c:v>4.1799999999999997E-2</c:v>
                </c:pt>
                <c:pt idx="751">
                  <c:v>4.1799999999999997E-2</c:v>
                </c:pt>
                <c:pt idx="752">
                  <c:v>4.1799999999999997E-2</c:v>
                </c:pt>
                <c:pt idx="753">
                  <c:v>4.1799999999999997E-2</c:v>
                </c:pt>
                <c:pt idx="754">
                  <c:v>4.1799999999999997E-2</c:v>
                </c:pt>
                <c:pt idx="755">
                  <c:v>4.1799999999999997E-2</c:v>
                </c:pt>
                <c:pt idx="756">
                  <c:v>4.1799999999999997E-2</c:v>
                </c:pt>
                <c:pt idx="757">
                  <c:v>4.1799999999999997E-2</c:v>
                </c:pt>
                <c:pt idx="758">
                  <c:v>4.1799999999999997E-2</c:v>
                </c:pt>
                <c:pt idx="759">
                  <c:v>4.1799999999999997E-2</c:v>
                </c:pt>
                <c:pt idx="760">
                  <c:v>4.1799999999999997E-2</c:v>
                </c:pt>
                <c:pt idx="761">
                  <c:v>4.1799999999999997E-2</c:v>
                </c:pt>
                <c:pt idx="762">
                  <c:v>4.1799999999999997E-2</c:v>
                </c:pt>
                <c:pt idx="763">
                  <c:v>4.1799999999999997E-2</c:v>
                </c:pt>
                <c:pt idx="764">
                  <c:v>4.1799999999999997E-2</c:v>
                </c:pt>
                <c:pt idx="765">
                  <c:v>4.1799999999999997E-2</c:v>
                </c:pt>
                <c:pt idx="766">
                  <c:v>4.1799999999999997E-2</c:v>
                </c:pt>
                <c:pt idx="767">
                  <c:v>4.1799999999999997E-2</c:v>
                </c:pt>
                <c:pt idx="768">
                  <c:v>4.1799999999999997E-2</c:v>
                </c:pt>
                <c:pt idx="769">
                  <c:v>4.1799999999999997E-2</c:v>
                </c:pt>
                <c:pt idx="770">
                  <c:v>4.1799999999999997E-2</c:v>
                </c:pt>
                <c:pt idx="771">
                  <c:v>4.1799999999999997E-2</c:v>
                </c:pt>
                <c:pt idx="772">
                  <c:v>4.1799999999999997E-2</c:v>
                </c:pt>
                <c:pt idx="773">
                  <c:v>4.1799999999999997E-2</c:v>
                </c:pt>
                <c:pt idx="774">
                  <c:v>4.1799999999999997E-2</c:v>
                </c:pt>
                <c:pt idx="775">
                  <c:v>4.1799999999999997E-2</c:v>
                </c:pt>
                <c:pt idx="776">
                  <c:v>4.1799999999999997E-2</c:v>
                </c:pt>
                <c:pt idx="777">
                  <c:v>4.1799999999999997E-2</c:v>
                </c:pt>
                <c:pt idx="778">
                  <c:v>4.1799999999999997E-2</c:v>
                </c:pt>
                <c:pt idx="779">
                  <c:v>4.1799999999999997E-2</c:v>
                </c:pt>
                <c:pt idx="780">
                  <c:v>4.1799999999999997E-2</c:v>
                </c:pt>
                <c:pt idx="781">
                  <c:v>4.1799999999999997E-2</c:v>
                </c:pt>
                <c:pt idx="782">
                  <c:v>4.1799999999999997E-2</c:v>
                </c:pt>
                <c:pt idx="783">
                  <c:v>4.1799999999999997E-2</c:v>
                </c:pt>
                <c:pt idx="784">
                  <c:v>4.1799999999999997E-2</c:v>
                </c:pt>
                <c:pt idx="785">
                  <c:v>4.1799999999999997E-2</c:v>
                </c:pt>
                <c:pt idx="786">
                  <c:v>4.1799999999999997E-2</c:v>
                </c:pt>
                <c:pt idx="787">
                  <c:v>4.1799999999999997E-2</c:v>
                </c:pt>
                <c:pt idx="788">
                  <c:v>4.1799999999999997E-2</c:v>
                </c:pt>
                <c:pt idx="789">
                  <c:v>4.1799999999999997E-2</c:v>
                </c:pt>
                <c:pt idx="790">
                  <c:v>4.1799999999999997E-2</c:v>
                </c:pt>
                <c:pt idx="791">
                  <c:v>4.1799999999999997E-2</c:v>
                </c:pt>
                <c:pt idx="792">
                  <c:v>4.1799999999999997E-2</c:v>
                </c:pt>
                <c:pt idx="793">
                  <c:v>4.1799999999999997E-2</c:v>
                </c:pt>
                <c:pt idx="794">
                  <c:v>4.1799999999999997E-2</c:v>
                </c:pt>
                <c:pt idx="795">
                  <c:v>4.1799999999999997E-2</c:v>
                </c:pt>
                <c:pt idx="796">
                  <c:v>4.1799999999999997E-2</c:v>
                </c:pt>
                <c:pt idx="797">
                  <c:v>4.1799999999999997E-2</c:v>
                </c:pt>
                <c:pt idx="798">
                  <c:v>4.1799999999999997E-2</c:v>
                </c:pt>
                <c:pt idx="799">
                  <c:v>4.1799999999999997E-2</c:v>
                </c:pt>
                <c:pt idx="800">
                  <c:v>4.1799999999999997E-2</c:v>
                </c:pt>
                <c:pt idx="801">
                  <c:v>4.1799999999999997E-2</c:v>
                </c:pt>
                <c:pt idx="802">
                  <c:v>4.1799999999999997E-2</c:v>
                </c:pt>
                <c:pt idx="803">
                  <c:v>4.1799999999999997E-2</c:v>
                </c:pt>
                <c:pt idx="804">
                  <c:v>4.1799999999999997E-2</c:v>
                </c:pt>
                <c:pt idx="805">
                  <c:v>4.1799999999999997E-2</c:v>
                </c:pt>
                <c:pt idx="806">
                  <c:v>4.1799999999999997E-2</c:v>
                </c:pt>
                <c:pt idx="807">
                  <c:v>4.1799999999999997E-2</c:v>
                </c:pt>
                <c:pt idx="808">
                  <c:v>4.1799999999999997E-2</c:v>
                </c:pt>
                <c:pt idx="809">
                  <c:v>4.1799999999999997E-2</c:v>
                </c:pt>
                <c:pt idx="810">
                  <c:v>4.1799999999999997E-2</c:v>
                </c:pt>
                <c:pt idx="811">
                  <c:v>4.1799999999999997E-2</c:v>
                </c:pt>
                <c:pt idx="812">
                  <c:v>4.1799999999999997E-2</c:v>
                </c:pt>
                <c:pt idx="813">
                  <c:v>4.1799999999999997E-2</c:v>
                </c:pt>
                <c:pt idx="814">
                  <c:v>4.1799999999999997E-2</c:v>
                </c:pt>
                <c:pt idx="815">
                  <c:v>4.1799999999999997E-2</c:v>
                </c:pt>
                <c:pt idx="816">
                  <c:v>4.1799999999999997E-2</c:v>
                </c:pt>
                <c:pt idx="817">
                  <c:v>4.1799999999999997E-2</c:v>
                </c:pt>
                <c:pt idx="818">
                  <c:v>4.1799999999999997E-2</c:v>
                </c:pt>
                <c:pt idx="819">
                  <c:v>4.1799999999999997E-2</c:v>
                </c:pt>
                <c:pt idx="820">
                  <c:v>4.1799999999999997E-2</c:v>
                </c:pt>
                <c:pt idx="821">
                  <c:v>4.1799999999999997E-2</c:v>
                </c:pt>
                <c:pt idx="822">
                  <c:v>4.1799999999999997E-2</c:v>
                </c:pt>
                <c:pt idx="823">
                  <c:v>4.1799999999999997E-2</c:v>
                </c:pt>
                <c:pt idx="824">
                  <c:v>4.1799999999999997E-2</c:v>
                </c:pt>
                <c:pt idx="825">
                  <c:v>4.1799999999999997E-2</c:v>
                </c:pt>
                <c:pt idx="826">
                  <c:v>4.1799999999999997E-2</c:v>
                </c:pt>
                <c:pt idx="827">
                  <c:v>4.1799999999999997E-2</c:v>
                </c:pt>
                <c:pt idx="828">
                  <c:v>4.1799999999999997E-2</c:v>
                </c:pt>
                <c:pt idx="829">
                  <c:v>4.1799999999999997E-2</c:v>
                </c:pt>
                <c:pt idx="830">
                  <c:v>4.1799999999999997E-2</c:v>
                </c:pt>
                <c:pt idx="831">
                  <c:v>4.1799999999999997E-2</c:v>
                </c:pt>
                <c:pt idx="832">
                  <c:v>4.1799999999999997E-2</c:v>
                </c:pt>
                <c:pt idx="833">
                  <c:v>4.1799999999999997E-2</c:v>
                </c:pt>
                <c:pt idx="834">
                  <c:v>4.1799999999999997E-2</c:v>
                </c:pt>
                <c:pt idx="835">
                  <c:v>4.1799999999999997E-2</c:v>
                </c:pt>
                <c:pt idx="836">
                  <c:v>4.1799999999999997E-2</c:v>
                </c:pt>
                <c:pt idx="837">
                  <c:v>4.1799999999999997E-2</c:v>
                </c:pt>
                <c:pt idx="838">
                  <c:v>4.1799999999999997E-2</c:v>
                </c:pt>
                <c:pt idx="839">
                  <c:v>4.1799999999999997E-2</c:v>
                </c:pt>
                <c:pt idx="840">
                  <c:v>4.1799999999999997E-2</c:v>
                </c:pt>
                <c:pt idx="841">
                  <c:v>4.1799999999999997E-2</c:v>
                </c:pt>
                <c:pt idx="842">
                  <c:v>4.1799999999999997E-2</c:v>
                </c:pt>
                <c:pt idx="843">
                  <c:v>4.1799999999999997E-2</c:v>
                </c:pt>
                <c:pt idx="844">
                  <c:v>4.1799999999999997E-2</c:v>
                </c:pt>
                <c:pt idx="845">
                  <c:v>4.1799999999999997E-2</c:v>
                </c:pt>
                <c:pt idx="846">
                  <c:v>4.1799999999999997E-2</c:v>
                </c:pt>
                <c:pt idx="847">
                  <c:v>4.1799999999999997E-2</c:v>
                </c:pt>
                <c:pt idx="848">
                  <c:v>4.1799999999999997E-2</c:v>
                </c:pt>
                <c:pt idx="849">
                  <c:v>4.1799999999999997E-2</c:v>
                </c:pt>
                <c:pt idx="850">
                  <c:v>4.1799999999999997E-2</c:v>
                </c:pt>
                <c:pt idx="851">
                  <c:v>4.1799999999999997E-2</c:v>
                </c:pt>
                <c:pt idx="852">
                  <c:v>4.1799999999999997E-2</c:v>
                </c:pt>
                <c:pt idx="853">
                  <c:v>4.1799999999999997E-2</c:v>
                </c:pt>
                <c:pt idx="854">
                  <c:v>4.1799999999999997E-2</c:v>
                </c:pt>
                <c:pt idx="855">
                  <c:v>4.1799999999999997E-2</c:v>
                </c:pt>
                <c:pt idx="856">
                  <c:v>4.1799999999999997E-2</c:v>
                </c:pt>
                <c:pt idx="857">
                  <c:v>4.1799999999999997E-2</c:v>
                </c:pt>
                <c:pt idx="858">
                  <c:v>4.1799999999999997E-2</c:v>
                </c:pt>
                <c:pt idx="859">
                  <c:v>4.1799999999999997E-2</c:v>
                </c:pt>
                <c:pt idx="860">
                  <c:v>4.1799999999999997E-2</c:v>
                </c:pt>
                <c:pt idx="861">
                  <c:v>4.1799999999999997E-2</c:v>
                </c:pt>
                <c:pt idx="862">
                  <c:v>4.1799999999999997E-2</c:v>
                </c:pt>
                <c:pt idx="863">
                  <c:v>4.1799999999999997E-2</c:v>
                </c:pt>
                <c:pt idx="864">
                  <c:v>4.1799999999999997E-2</c:v>
                </c:pt>
                <c:pt idx="865">
                  <c:v>4.1799999999999997E-2</c:v>
                </c:pt>
                <c:pt idx="866">
                  <c:v>4.1799999999999997E-2</c:v>
                </c:pt>
                <c:pt idx="867">
                  <c:v>4.1799999999999997E-2</c:v>
                </c:pt>
                <c:pt idx="868">
                  <c:v>4.1799999999999997E-2</c:v>
                </c:pt>
                <c:pt idx="869">
                  <c:v>4.1799999999999997E-2</c:v>
                </c:pt>
                <c:pt idx="870">
                  <c:v>4.1799999999999997E-2</c:v>
                </c:pt>
                <c:pt idx="871">
                  <c:v>4.1799999999999997E-2</c:v>
                </c:pt>
                <c:pt idx="872">
                  <c:v>4.1799999999999997E-2</c:v>
                </c:pt>
                <c:pt idx="873">
                  <c:v>4.1799999999999997E-2</c:v>
                </c:pt>
                <c:pt idx="874">
                  <c:v>4.1799999999999997E-2</c:v>
                </c:pt>
                <c:pt idx="875">
                  <c:v>4.1799999999999997E-2</c:v>
                </c:pt>
                <c:pt idx="876">
                  <c:v>4.1799999999999997E-2</c:v>
                </c:pt>
                <c:pt idx="877">
                  <c:v>4.1799999999999997E-2</c:v>
                </c:pt>
                <c:pt idx="878">
                  <c:v>4.1799999999999997E-2</c:v>
                </c:pt>
                <c:pt idx="879">
                  <c:v>4.1799999999999997E-2</c:v>
                </c:pt>
                <c:pt idx="880">
                  <c:v>4.1799999999999997E-2</c:v>
                </c:pt>
                <c:pt idx="881">
                  <c:v>4.1799999999999997E-2</c:v>
                </c:pt>
                <c:pt idx="882">
                  <c:v>4.1799999999999997E-2</c:v>
                </c:pt>
                <c:pt idx="883">
                  <c:v>4.1799999999999997E-2</c:v>
                </c:pt>
                <c:pt idx="884">
                  <c:v>4.1799999999999997E-2</c:v>
                </c:pt>
                <c:pt idx="885">
                  <c:v>4.1799999999999997E-2</c:v>
                </c:pt>
                <c:pt idx="886">
                  <c:v>4.1799999999999997E-2</c:v>
                </c:pt>
                <c:pt idx="887">
                  <c:v>4.1799999999999997E-2</c:v>
                </c:pt>
                <c:pt idx="888">
                  <c:v>4.1799999999999997E-2</c:v>
                </c:pt>
                <c:pt idx="889">
                  <c:v>4.1799999999999997E-2</c:v>
                </c:pt>
                <c:pt idx="890">
                  <c:v>4.1799999999999997E-2</c:v>
                </c:pt>
                <c:pt idx="891">
                  <c:v>4.1799999999999997E-2</c:v>
                </c:pt>
                <c:pt idx="892">
                  <c:v>4.1799999999999997E-2</c:v>
                </c:pt>
                <c:pt idx="893">
                  <c:v>4.1799999999999997E-2</c:v>
                </c:pt>
                <c:pt idx="894">
                  <c:v>4.1799999999999997E-2</c:v>
                </c:pt>
                <c:pt idx="895">
                  <c:v>4.1799999999999997E-2</c:v>
                </c:pt>
                <c:pt idx="896">
                  <c:v>4.1799999999999997E-2</c:v>
                </c:pt>
                <c:pt idx="897">
                  <c:v>4.1799999999999997E-2</c:v>
                </c:pt>
                <c:pt idx="898">
                  <c:v>4.1799999999999997E-2</c:v>
                </c:pt>
                <c:pt idx="899">
                  <c:v>4.1799999999999997E-2</c:v>
                </c:pt>
                <c:pt idx="900">
                  <c:v>4.1799999999999997E-2</c:v>
                </c:pt>
                <c:pt idx="901">
                  <c:v>4.1799999999999997E-2</c:v>
                </c:pt>
                <c:pt idx="902">
                  <c:v>4.1799999999999997E-2</c:v>
                </c:pt>
                <c:pt idx="903">
                  <c:v>4.1799999999999997E-2</c:v>
                </c:pt>
                <c:pt idx="904">
                  <c:v>4.1799999999999997E-2</c:v>
                </c:pt>
                <c:pt idx="905">
                  <c:v>4.1799999999999997E-2</c:v>
                </c:pt>
                <c:pt idx="906">
                  <c:v>4.1799999999999997E-2</c:v>
                </c:pt>
                <c:pt idx="907">
                  <c:v>4.1799999999999997E-2</c:v>
                </c:pt>
                <c:pt idx="908">
                  <c:v>4.1799999999999997E-2</c:v>
                </c:pt>
                <c:pt idx="909">
                  <c:v>4.1799999999999997E-2</c:v>
                </c:pt>
                <c:pt idx="910">
                  <c:v>4.1799999999999997E-2</c:v>
                </c:pt>
                <c:pt idx="911">
                  <c:v>4.1799999999999997E-2</c:v>
                </c:pt>
                <c:pt idx="912">
                  <c:v>4.1799999999999997E-2</c:v>
                </c:pt>
                <c:pt idx="913">
                  <c:v>4.1799999999999997E-2</c:v>
                </c:pt>
                <c:pt idx="914">
                  <c:v>4.1799999999999997E-2</c:v>
                </c:pt>
                <c:pt idx="915">
                  <c:v>4.1799999999999997E-2</c:v>
                </c:pt>
                <c:pt idx="916">
                  <c:v>4.1799999999999997E-2</c:v>
                </c:pt>
                <c:pt idx="917">
                  <c:v>4.1799999999999997E-2</c:v>
                </c:pt>
                <c:pt idx="918">
                  <c:v>4.1799999999999997E-2</c:v>
                </c:pt>
                <c:pt idx="919">
                  <c:v>4.1799999999999997E-2</c:v>
                </c:pt>
                <c:pt idx="920">
                  <c:v>4.1799999999999997E-2</c:v>
                </c:pt>
                <c:pt idx="921">
                  <c:v>4.1799999999999997E-2</c:v>
                </c:pt>
                <c:pt idx="922">
                  <c:v>4.1799999999999997E-2</c:v>
                </c:pt>
                <c:pt idx="923">
                  <c:v>4.1799999999999997E-2</c:v>
                </c:pt>
                <c:pt idx="924">
                  <c:v>4.1799999999999997E-2</c:v>
                </c:pt>
                <c:pt idx="925">
                  <c:v>4.1799999999999997E-2</c:v>
                </c:pt>
                <c:pt idx="926">
                  <c:v>4.1799999999999997E-2</c:v>
                </c:pt>
                <c:pt idx="927">
                  <c:v>4.1799999999999997E-2</c:v>
                </c:pt>
                <c:pt idx="928">
                  <c:v>4.1799999999999997E-2</c:v>
                </c:pt>
                <c:pt idx="929">
                  <c:v>4.1799999999999997E-2</c:v>
                </c:pt>
                <c:pt idx="930">
                  <c:v>4.1799999999999997E-2</c:v>
                </c:pt>
                <c:pt idx="931">
                  <c:v>4.1799999999999997E-2</c:v>
                </c:pt>
                <c:pt idx="932">
                  <c:v>4.1799999999999997E-2</c:v>
                </c:pt>
                <c:pt idx="933">
                  <c:v>4.1799999999999997E-2</c:v>
                </c:pt>
                <c:pt idx="934">
                  <c:v>4.1799999999999997E-2</c:v>
                </c:pt>
                <c:pt idx="935">
                  <c:v>4.1799999999999997E-2</c:v>
                </c:pt>
                <c:pt idx="936">
                  <c:v>4.1799999999999997E-2</c:v>
                </c:pt>
                <c:pt idx="937">
                  <c:v>4.1799999999999997E-2</c:v>
                </c:pt>
                <c:pt idx="938">
                  <c:v>4.1799999999999997E-2</c:v>
                </c:pt>
                <c:pt idx="939">
                  <c:v>4.1799999999999997E-2</c:v>
                </c:pt>
                <c:pt idx="940">
                  <c:v>4.1799999999999997E-2</c:v>
                </c:pt>
                <c:pt idx="941">
                  <c:v>4.1799999999999997E-2</c:v>
                </c:pt>
                <c:pt idx="942">
                  <c:v>4.1799999999999997E-2</c:v>
                </c:pt>
                <c:pt idx="943">
                  <c:v>4.1799999999999997E-2</c:v>
                </c:pt>
                <c:pt idx="944">
                  <c:v>4.1799999999999997E-2</c:v>
                </c:pt>
                <c:pt idx="945">
                  <c:v>4.1799999999999997E-2</c:v>
                </c:pt>
                <c:pt idx="946">
                  <c:v>4.1799999999999997E-2</c:v>
                </c:pt>
                <c:pt idx="947">
                  <c:v>4.1799999999999997E-2</c:v>
                </c:pt>
                <c:pt idx="948">
                  <c:v>4.1799999999999997E-2</c:v>
                </c:pt>
                <c:pt idx="949">
                  <c:v>4.1799999999999997E-2</c:v>
                </c:pt>
                <c:pt idx="950">
                  <c:v>4.1799999999999997E-2</c:v>
                </c:pt>
                <c:pt idx="951">
                  <c:v>4.1799999999999997E-2</c:v>
                </c:pt>
                <c:pt idx="952">
                  <c:v>4.1799999999999997E-2</c:v>
                </c:pt>
                <c:pt idx="953">
                  <c:v>4.1799999999999997E-2</c:v>
                </c:pt>
                <c:pt idx="954">
                  <c:v>4.1799999999999997E-2</c:v>
                </c:pt>
                <c:pt idx="955">
                  <c:v>4.1799999999999997E-2</c:v>
                </c:pt>
                <c:pt idx="956">
                  <c:v>4.1799999999999997E-2</c:v>
                </c:pt>
                <c:pt idx="957">
                  <c:v>4.1799999999999997E-2</c:v>
                </c:pt>
                <c:pt idx="958">
                  <c:v>4.1799999999999997E-2</c:v>
                </c:pt>
                <c:pt idx="959">
                  <c:v>4.1799999999999997E-2</c:v>
                </c:pt>
                <c:pt idx="960">
                  <c:v>4.1799999999999997E-2</c:v>
                </c:pt>
                <c:pt idx="961">
                  <c:v>4.1799999999999997E-2</c:v>
                </c:pt>
                <c:pt idx="962">
                  <c:v>4.1799999999999997E-2</c:v>
                </c:pt>
                <c:pt idx="963">
                  <c:v>4.1799999999999997E-2</c:v>
                </c:pt>
                <c:pt idx="964">
                  <c:v>4.1799999999999997E-2</c:v>
                </c:pt>
                <c:pt idx="965">
                  <c:v>4.1799999999999997E-2</c:v>
                </c:pt>
                <c:pt idx="966">
                  <c:v>4.1799999999999997E-2</c:v>
                </c:pt>
                <c:pt idx="967">
                  <c:v>4.1799999999999997E-2</c:v>
                </c:pt>
                <c:pt idx="968">
                  <c:v>4.1799999999999997E-2</c:v>
                </c:pt>
                <c:pt idx="969">
                  <c:v>4.1799999999999997E-2</c:v>
                </c:pt>
                <c:pt idx="970">
                  <c:v>4.1799999999999997E-2</c:v>
                </c:pt>
                <c:pt idx="971">
                  <c:v>4.1799999999999997E-2</c:v>
                </c:pt>
                <c:pt idx="972">
                  <c:v>4.1799999999999997E-2</c:v>
                </c:pt>
                <c:pt idx="973">
                  <c:v>4.1799999999999997E-2</c:v>
                </c:pt>
                <c:pt idx="974">
                  <c:v>4.1799999999999997E-2</c:v>
                </c:pt>
                <c:pt idx="975">
                  <c:v>4.1799999999999997E-2</c:v>
                </c:pt>
                <c:pt idx="976">
                  <c:v>4.1799999999999997E-2</c:v>
                </c:pt>
                <c:pt idx="977">
                  <c:v>4.3700000000000003E-2</c:v>
                </c:pt>
                <c:pt idx="978">
                  <c:v>4.3700000000000003E-2</c:v>
                </c:pt>
                <c:pt idx="979">
                  <c:v>4.3700000000000003E-2</c:v>
                </c:pt>
                <c:pt idx="980">
                  <c:v>4.3700000000000003E-2</c:v>
                </c:pt>
                <c:pt idx="981">
                  <c:v>4.3700000000000003E-2</c:v>
                </c:pt>
                <c:pt idx="982">
                  <c:v>4.3700000000000003E-2</c:v>
                </c:pt>
                <c:pt idx="983">
                  <c:v>4.3700000000000003E-2</c:v>
                </c:pt>
                <c:pt idx="984">
                  <c:v>4.3700000000000003E-2</c:v>
                </c:pt>
                <c:pt idx="985">
                  <c:v>4.3700000000000003E-2</c:v>
                </c:pt>
                <c:pt idx="986">
                  <c:v>4.3700000000000003E-2</c:v>
                </c:pt>
                <c:pt idx="987">
                  <c:v>4.3700000000000003E-2</c:v>
                </c:pt>
                <c:pt idx="988">
                  <c:v>4.3700000000000003E-2</c:v>
                </c:pt>
                <c:pt idx="989">
                  <c:v>4.3700000000000003E-2</c:v>
                </c:pt>
                <c:pt idx="990">
                  <c:v>4.3700000000000003E-2</c:v>
                </c:pt>
                <c:pt idx="991">
                  <c:v>4.3700000000000003E-2</c:v>
                </c:pt>
                <c:pt idx="992">
                  <c:v>4.3700000000000003E-2</c:v>
                </c:pt>
                <c:pt idx="993">
                  <c:v>4.3700000000000003E-2</c:v>
                </c:pt>
                <c:pt idx="994">
                  <c:v>4.3700000000000003E-2</c:v>
                </c:pt>
                <c:pt idx="995">
                  <c:v>4.3700000000000003E-2</c:v>
                </c:pt>
                <c:pt idx="996">
                  <c:v>4.3700000000000003E-2</c:v>
                </c:pt>
                <c:pt idx="997">
                  <c:v>4.3700000000000003E-2</c:v>
                </c:pt>
                <c:pt idx="998">
                  <c:v>4.3700000000000003E-2</c:v>
                </c:pt>
                <c:pt idx="999">
                  <c:v>4.3700000000000003E-2</c:v>
                </c:pt>
                <c:pt idx="1000">
                  <c:v>4.3700000000000003E-2</c:v>
                </c:pt>
                <c:pt idx="1001">
                  <c:v>4.3700000000000003E-2</c:v>
                </c:pt>
                <c:pt idx="1002">
                  <c:v>4.3700000000000003E-2</c:v>
                </c:pt>
                <c:pt idx="1003">
                  <c:v>4.3700000000000003E-2</c:v>
                </c:pt>
                <c:pt idx="1004">
                  <c:v>4.3700000000000003E-2</c:v>
                </c:pt>
                <c:pt idx="1005">
                  <c:v>4.3700000000000003E-2</c:v>
                </c:pt>
                <c:pt idx="1006">
                  <c:v>4.3700000000000003E-2</c:v>
                </c:pt>
                <c:pt idx="1007">
                  <c:v>4.3700000000000003E-2</c:v>
                </c:pt>
                <c:pt idx="1008">
                  <c:v>4.3700000000000003E-2</c:v>
                </c:pt>
                <c:pt idx="1009">
                  <c:v>4.3700000000000003E-2</c:v>
                </c:pt>
                <c:pt idx="1010">
                  <c:v>4.3700000000000003E-2</c:v>
                </c:pt>
                <c:pt idx="1011">
                  <c:v>4.3700000000000003E-2</c:v>
                </c:pt>
                <c:pt idx="1012">
                  <c:v>4.3700000000000003E-2</c:v>
                </c:pt>
                <c:pt idx="1013">
                  <c:v>4.3700000000000003E-2</c:v>
                </c:pt>
                <c:pt idx="1014">
                  <c:v>4.3700000000000003E-2</c:v>
                </c:pt>
                <c:pt idx="1015">
                  <c:v>4.3700000000000003E-2</c:v>
                </c:pt>
                <c:pt idx="1016">
                  <c:v>4.3700000000000003E-2</c:v>
                </c:pt>
                <c:pt idx="1017">
                  <c:v>4.3700000000000003E-2</c:v>
                </c:pt>
                <c:pt idx="1018">
                  <c:v>4.3700000000000003E-2</c:v>
                </c:pt>
                <c:pt idx="1019">
                  <c:v>4.3700000000000003E-2</c:v>
                </c:pt>
                <c:pt idx="1020">
                  <c:v>4.3700000000000003E-2</c:v>
                </c:pt>
                <c:pt idx="1021">
                  <c:v>4.3700000000000003E-2</c:v>
                </c:pt>
                <c:pt idx="1022">
                  <c:v>4.3700000000000003E-2</c:v>
                </c:pt>
                <c:pt idx="1023">
                  <c:v>4.3700000000000003E-2</c:v>
                </c:pt>
                <c:pt idx="1024">
                  <c:v>4.3700000000000003E-2</c:v>
                </c:pt>
                <c:pt idx="1025">
                  <c:v>4.3700000000000003E-2</c:v>
                </c:pt>
                <c:pt idx="1026">
                  <c:v>4.3700000000000003E-2</c:v>
                </c:pt>
                <c:pt idx="1027">
                  <c:v>4.3700000000000003E-2</c:v>
                </c:pt>
                <c:pt idx="1028">
                  <c:v>4.3700000000000003E-2</c:v>
                </c:pt>
                <c:pt idx="1029">
                  <c:v>4.3700000000000003E-2</c:v>
                </c:pt>
                <c:pt idx="1030">
                  <c:v>4.3700000000000003E-2</c:v>
                </c:pt>
                <c:pt idx="1031">
                  <c:v>4.5699999999999998E-2</c:v>
                </c:pt>
                <c:pt idx="1032">
                  <c:v>4.5699999999999998E-2</c:v>
                </c:pt>
                <c:pt idx="1033">
                  <c:v>4.5699999999999998E-2</c:v>
                </c:pt>
                <c:pt idx="1034">
                  <c:v>4.5699999999999998E-2</c:v>
                </c:pt>
                <c:pt idx="1035">
                  <c:v>4.5699999999999998E-2</c:v>
                </c:pt>
                <c:pt idx="1036">
                  <c:v>4.5699999999999998E-2</c:v>
                </c:pt>
                <c:pt idx="1037">
                  <c:v>4.5699999999999998E-2</c:v>
                </c:pt>
                <c:pt idx="1038">
                  <c:v>4.5699999999999998E-2</c:v>
                </c:pt>
                <c:pt idx="1039">
                  <c:v>4.5699999999999998E-2</c:v>
                </c:pt>
                <c:pt idx="1040">
                  <c:v>4.5699999999999998E-2</c:v>
                </c:pt>
                <c:pt idx="1041">
                  <c:v>4.5699999999999998E-2</c:v>
                </c:pt>
                <c:pt idx="1042">
                  <c:v>4.5699999999999998E-2</c:v>
                </c:pt>
                <c:pt idx="1043">
                  <c:v>4.5699999999999998E-2</c:v>
                </c:pt>
                <c:pt idx="1044">
                  <c:v>4.5699999999999998E-2</c:v>
                </c:pt>
                <c:pt idx="1045">
                  <c:v>4.5699999999999998E-2</c:v>
                </c:pt>
                <c:pt idx="1046">
                  <c:v>4.5699999999999998E-2</c:v>
                </c:pt>
                <c:pt idx="1047">
                  <c:v>4.5699999999999998E-2</c:v>
                </c:pt>
                <c:pt idx="1048">
                  <c:v>4.5699999999999998E-2</c:v>
                </c:pt>
                <c:pt idx="1049">
                  <c:v>4.5699999999999998E-2</c:v>
                </c:pt>
                <c:pt idx="1050">
                  <c:v>4.5699999999999998E-2</c:v>
                </c:pt>
                <c:pt idx="1051">
                  <c:v>4.5699999999999998E-2</c:v>
                </c:pt>
                <c:pt idx="1052">
                  <c:v>4.5699999999999998E-2</c:v>
                </c:pt>
                <c:pt idx="1053">
                  <c:v>4.5699999999999998E-2</c:v>
                </c:pt>
                <c:pt idx="1054">
                  <c:v>4.5699999999999998E-2</c:v>
                </c:pt>
                <c:pt idx="1055">
                  <c:v>4.5699999999999998E-2</c:v>
                </c:pt>
                <c:pt idx="1056">
                  <c:v>4.5699999999999998E-2</c:v>
                </c:pt>
                <c:pt idx="1057">
                  <c:v>4.5699999999999998E-2</c:v>
                </c:pt>
                <c:pt idx="1058">
                  <c:v>4.5699999999999998E-2</c:v>
                </c:pt>
                <c:pt idx="1059">
                  <c:v>4.5699999999999998E-2</c:v>
                </c:pt>
                <c:pt idx="1060">
                  <c:v>4.5699999999999998E-2</c:v>
                </c:pt>
                <c:pt idx="1061">
                  <c:v>4.5699999999999998E-2</c:v>
                </c:pt>
                <c:pt idx="1062">
                  <c:v>4.5699999999999998E-2</c:v>
                </c:pt>
                <c:pt idx="1063">
                  <c:v>4.5699999999999998E-2</c:v>
                </c:pt>
                <c:pt idx="1064">
                  <c:v>4.5699999999999998E-2</c:v>
                </c:pt>
                <c:pt idx="1065">
                  <c:v>4.5699999999999998E-2</c:v>
                </c:pt>
                <c:pt idx="1066">
                  <c:v>4.5699999999999998E-2</c:v>
                </c:pt>
                <c:pt idx="1067">
                  <c:v>4.5699999999999998E-2</c:v>
                </c:pt>
                <c:pt idx="1068">
                  <c:v>4.5699999999999998E-2</c:v>
                </c:pt>
                <c:pt idx="1069">
                  <c:v>4.5699999999999998E-2</c:v>
                </c:pt>
                <c:pt idx="1070">
                  <c:v>4.5699999999999998E-2</c:v>
                </c:pt>
                <c:pt idx="1071">
                  <c:v>4.5699999999999998E-2</c:v>
                </c:pt>
                <c:pt idx="1072">
                  <c:v>4.5699999999999998E-2</c:v>
                </c:pt>
                <c:pt idx="1073">
                  <c:v>4.5699999999999998E-2</c:v>
                </c:pt>
                <c:pt idx="1074">
                  <c:v>4.5699999999999998E-2</c:v>
                </c:pt>
                <c:pt idx="1075">
                  <c:v>4.5699999999999998E-2</c:v>
                </c:pt>
                <c:pt idx="1076">
                  <c:v>4.5699999999999998E-2</c:v>
                </c:pt>
                <c:pt idx="1077">
                  <c:v>4.5699999999999998E-2</c:v>
                </c:pt>
                <c:pt idx="1078">
                  <c:v>4.5699999999999998E-2</c:v>
                </c:pt>
                <c:pt idx="1079">
                  <c:v>4.5699999999999998E-2</c:v>
                </c:pt>
                <c:pt idx="1080">
                  <c:v>4.5699999999999998E-2</c:v>
                </c:pt>
                <c:pt idx="1081">
                  <c:v>4.5699999999999998E-2</c:v>
                </c:pt>
                <c:pt idx="1082">
                  <c:v>4.5699999999999998E-2</c:v>
                </c:pt>
                <c:pt idx="1083">
                  <c:v>4.5699999999999998E-2</c:v>
                </c:pt>
                <c:pt idx="1084">
                  <c:v>4.5699999999999998E-2</c:v>
                </c:pt>
                <c:pt idx="1085">
                  <c:v>4.5699999999999998E-2</c:v>
                </c:pt>
                <c:pt idx="1086">
                  <c:v>4.5699999999999998E-2</c:v>
                </c:pt>
                <c:pt idx="1087">
                  <c:v>4.5699999999999998E-2</c:v>
                </c:pt>
                <c:pt idx="1088">
                  <c:v>4.5699999999999998E-2</c:v>
                </c:pt>
                <c:pt idx="1089">
                  <c:v>4.5699999999999998E-2</c:v>
                </c:pt>
                <c:pt idx="1090">
                  <c:v>4.5699999999999998E-2</c:v>
                </c:pt>
                <c:pt idx="1091">
                  <c:v>4.5699999999999998E-2</c:v>
                </c:pt>
                <c:pt idx="1092">
                  <c:v>4.5699999999999998E-2</c:v>
                </c:pt>
                <c:pt idx="1093">
                  <c:v>4.5699999999999998E-2</c:v>
                </c:pt>
                <c:pt idx="1094">
                  <c:v>4.5699999999999998E-2</c:v>
                </c:pt>
                <c:pt idx="1095">
                  <c:v>4.5699999999999998E-2</c:v>
                </c:pt>
                <c:pt idx="1096">
                  <c:v>4.5699999999999998E-2</c:v>
                </c:pt>
                <c:pt idx="1097">
                  <c:v>4.5699999999999998E-2</c:v>
                </c:pt>
                <c:pt idx="1098">
                  <c:v>4.5699999999999998E-2</c:v>
                </c:pt>
                <c:pt idx="1099">
                  <c:v>4.5699999999999998E-2</c:v>
                </c:pt>
                <c:pt idx="1100">
                  <c:v>4.5699999999999998E-2</c:v>
                </c:pt>
                <c:pt idx="1101">
                  <c:v>4.5699999999999998E-2</c:v>
                </c:pt>
                <c:pt idx="1102">
                  <c:v>4.5699999999999998E-2</c:v>
                </c:pt>
                <c:pt idx="1103">
                  <c:v>4.5699999999999998E-2</c:v>
                </c:pt>
                <c:pt idx="1104">
                  <c:v>4.5699999999999998E-2</c:v>
                </c:pt>
                <c:pt idx="1105">
                  <c:v>4.5699999999999998E-2</c:v>
                </c:pt>
                <c:pt idx="1106">
                  <c:v>4.5699999999999998E-2</c:v>
                </c:pt>
                <c:pt idx="1107">
                  <c:v>4.5699999999999998E-2</c:v>
                </c:pt>
                <c:pt idx="1108">
                  <c:v>4.5699999999999998E-2</c:v>
                </c:pt>
                <c:pt idx="1109">
                  <c:v>4.5699999999999998E-2</c:v>
                </c:pt>
                <c:pt idx="1110">
                  <c:v>4.5699999999999998E-2</c:v>
                </c:pt>
                <c:pt idx="1111">
                  <c:v>4.5699999999999998E-2</c:v>
                </c:pt>
                <c:pt idx="1112">
                  <c:v>4.5699999999999998E-2</c:v>
                </c:pt>
                <c:pt idx="1113">
                  <c:v>4.5699999999999998E-2</c:v>
                </c:pt>
                <c:pt idx="1114">
                  <c:v>4.5699999999999998E-2</c:v>
                </c:pt>
                <c:pt idx="1115">
                  <c:v>4.5699999999999998E-2</c:v>
                </c:pt>
                <c:pt idx="1116">
                  <c:v>4.5699999999999998E-2</c:v>
                </c:pt>
                <c:pt idx="1117">
                  <c:v>4.5699999999999998E-2</c:v>
                </c:pt>
                <c:pt idx="1118">
                  <c:v>4.5699999999999998E-2</c:v>
                </c:pt>
                <c:pt idx="1119">
                  <c:v>4.5699999999999998E-2</c:v>
                </c:pt>
                <c:pt idx="1120">
                  <c:v>4.5699999999999998E-2</c:v>
                </c:pt>
                <c:pt idx="1121">
                  <c:v>4.5699999999999998E-2</c:v>
                </c:pt>
                <c:pt idx="1122">
                  <c:v>4.5699999999999998E-2</c:v>
                </c:pt>
                <c:pt idx="1123">
                  <c:v>4.5699999999999998E-2</c:v>
                </c:pt>
                <c:pt idx="1124">
                  <c:v>4.5699999999999998E-2</c:v>
                </c:pt>
                <c:pt idx="1125">
                  <c:v>4.5699999999999998E-2</c:v>
                </c:pt>
                <c:pt idx="1126">
                  <c:v>4.5699999999999998E-2</c:v>
                </c:pt>
                <c:pt idx="1127">
                  <c:v>4.5699999999999998E-2</c:v>
                </c:pt>
                <c:pt idx="1128">
                  <c:v>4.5699999999999998E-2</c:v>
                </c:pt>
                <c:pt idx="1129">
                  <c:v>4.5699999999999998E-2</c:v>
                </c:pt>
                <c:pt idx="1130">
                  <c:v>4.5699999999999998E-2</c:v>
                </c:pt>
                <c:pt idx="1131">
                  <c:v>4.5699999999999998E-2</c:v>
                </c:pt>
                <c:pt idx="1132">
                  <c:v>4.5699999999999998E-2</c:v>
                </c:pt>
                <c:pt idx="1133">
                  <c:v>4.5699999999999998E-2</c:v>
                </c:pt>
                <c:pt idx="1134">
                  <c:v>4.5699999999999998E-2</c:v>
                </c:pt>
                <c:pt idx="1135">
                  <c:v>4.5699999999999998E-2</c:v>
                </c:pt>
                <c:pt idx="1136">
                  <c:v>4.5699999999999998E-2</c:v>
                </c:pt>
                <c:pt idx="1137">
                  <c:v>4.5699999999999998E-2</c:v>
                </c:pt>
                <c:pt idx="1138">
                  <c:v>4.5699999999999998E-2</c:v>
                </c:pt>
                <c:pt idx="1139">
                  <c:v>4.5699999999999998E-2</c:v>
                </c:pt>
                <c:pt idx="1140">
                  <c:v>4.5699999999999998E-2</c:v>
                </c:pt>
                <c:pt idx="1141">
                  <c:v>4.5699999999999998E-2</c:v>
                </c:pt>
                <c:pt idx="1142">
                  <c:v>4.5699999999999998E-2</c:v>
                </c:pt>
                <c:pt idx="1143">
                  <c:v>4.5699999999999998E-2</c:v>
                </c:pt>
                <c:pt idx="1144">
                  <c:v>4.5699999999999998E-2</c:v>
                </c:pt>
                <c:pt idx="1145">
                  <c:v>4.5699999999999998E-2</c:v>
                </c:pt>
                <c:pt idx="1146">
                  <c:v>4.5699999999999998E-2</c:v>
                </c:pt>
                <c:pt idx="1147">
                  <c:v>4.5699999999999998E-2</c:v>
                </c:pt>
                <c:pt idx="1148">
                  <c:v>4.5699999999999998E-2</c:v>
                </c:pt>
                <c:pt idx="1149">
                  <c:v>4.5699999999999998E-2</c:v>
                </c:pt>
                <c:pt idx="1150">
                  <c:v>4.5699999999999998E-2</c:v>
                </c:pt>
                <c:pt idx="1151">
                  <c:v>4.5699999999999998E-2</c:v>
                </c:pt>
                <c:pt idx="1152">
                  <c:v>4.5699999999999998E-2</c:v>
                </c:pt>
                <c:pt idx="1153">
                  <c:v>4.5699999999999998E-2</c:v>
                </c:pt>
                <c:pt idx="1154">
                  <c:v>4.5699999999999998E-2</c:v>
                </c:pt>
                <c:pt idx="1155">
                  <c:v>4.5699999999999998E-2</c:v>
                </c:pt>
                <c:pt idx="1156">
                  <c:v>4.5699999999999998E-2</c:v>
                </c:pt>
                <c:pt idx="1157">
                  <c:v>4.5699999999999998E-2</c:v>
                </c:pt>
                <c:pt idx="1158">
                  <c:v>4.5699999999999998E-2</c:v>
                </c:pt>
                <c:pt idx="1159">
                  <c:v>4.5699999999999998E-2</c:v>
                </c:pt>
                <c:pt idx="1160">
                  <c:v>4.5699999999999998E-2</c:v>
                </c:pt>
                <c:pt idx="1161">
                  <c:v>4.5699999999999998E-2</c:v>
                </c:pt>
                <c:pt idx="1162">
                  <c:v>4.5699999999999998E-2</c:v>
                </c:pt>
                <c:pt idx="1163">
                  <c:v>4.5699999999999998E-2</c:v>
                </c:pt>
                <c:pt idx="1164">
                  <c:v>4.5699999999999998E-2</c:v>
                </c:pt>
                <c:pt idx="1165">
                  <c:v>4.5699999999999998E-2</c:v>
                </c:pt>
                <c:pt idx="1166">
                  <c:v>4.5699999999999998E-2</c:v>
                </c:pt>
                <c:pt idx="1167">
                  <c:v>4.5699999999999998E-2</c:v>
                </c:pt>
                <c:pt idx="1168">
                  <c:v>4.5699999999999998E-2</c:v>
                </c:pt>
                <c:pt idx="1169">
                  <c:v>4.5699999999999998E-2</c:v>
                </c:pt>
                <c:pt idx="1170">
                  <c:v>4.5699999999999998E-2</c:v>
                </c:pt>
                <c:pt idx="1171">
                  <c:v>4.5699999999999998E-2</c:v>
                </c:pt>
                <c:pt idx="1172">
                  <c:v>4.5699999999999998E-2</c:v>
                </c:pt>
                <c:pt idx="1173">
                  <c:v>4.7699999999999999E-2</c:v>
                </c:pt>
                <c:pt idx="1174">
                  <c:v>4.7699999999999999E-2</c:v>
                </c:pt>
                <c:pt idx="1175">
                  <c:v>4.7699999999999999E-2</c:v>
                </c:pt>
                <c:pt idx="1176">
                  <c:v>4.7699999999999999E-2</c:v>
                </c:pt>
                <c:pt idx="1177">
                  <c:v>4.7699999999999999E-2</c:v>
                </c:pt>
                <c:pt idx="1178">
                  <c:v>4.7699999999999999E-2</c:v>
                </c:pt>
                <c:pt idx="1179">
                  <c:v>4.7699999999999999E-2</c:v>
                </c:pt>
                <c:pt idx="1180">
                  <c:v>4.7699999999999999E-2</c:v>
                </c:pt>
                <c:pt idx="1181">
                  <c:v>4.7699999999999999E-2</c:v>
                </c:pt>
                <c:pt idx="1182">
                  <c:v>4.7699999999999999E-2</c:v>
                </c:pt>
                <c:pt idx="1183">
                  <c:v>4.7699999999999999E-2</c:v>
                </c:pt>
                <c:pt idx="1184">
                  <c:v>4.7699999999999999E-2</c:v>
                </c:pt>
                <c:pt idx="1185">
                  <c:v>4.7699999999999999E-2</c:v>
                </c:pt>
                <c:pt idx="1186">
                  <c:v>4.7699999999999999E-2</c:v>
                </c:pt>
                <c:pt idx="1187">
                  <c:v>4.7699999999999999E-2</c:v>
                </c:pt>
                <c:pt idx="1188">
                  <c:v>4.7699999999999999E-2</c:v>
                </c:pt>
                <c:pt idx="1189">
                  <c:v>4.7699999999999999E-2</c:v>
                </c:pt>
                <c:pt idx="1190">
                  <c:v>4.7699999999999999E-2</c:v>
                </c:pt>
                <c:pt idx="1191">
                  <c:v>4.7699999999999999E-2</c:v>
                </c:pt>
                <c:pt idx="1192">
                  <c:v>4.7699999999999999E-2</c:v>
                </c:pt>
                <c:pt idx="1193">
                  <c:v>4.7699999999999999E-2</c:v>
                </c:pt>
                <c:pt idx="1194">
                  <c:v>4.7699999999999999E-2</c:v>
                </c:pt>
                <c:pt idx="1195">
                  <c:v>4.7699999999999999E-2</c:v>
                </c:pt>
                <c:pt idx="1196">
                  <c:v>4.7699999999999999E-2</c:v>
                </c:pt>
                <c:pt idx="1197">
                  <c:v>4.7699999999999999E-2</c:v>
                </c:pt>
                <c:pt idx="1198">
                  <c:v>4.7699999999999999E-2</c:v>
                </c:pt>
                <c:pt idx="1199">
                  <c:v>4.7699999999999999E-2</c:v>
                </c:pt>
                <c:pt idx="1200">
                  <c:v>4.7699999999999999E-2</c:v>
                </c:pt>
                <c:pt idx="1201">
                  <c:v>4.7699999999999999E-2</c:v>
                </c:pt>
                <c:pt idx="1202">
                  <c:v>4.7699999999999999E-2</c:v>
                </c:pt>
                <c:pt idx="1203">
                  <c:v>4.9700000000000001E-2</c:v>
                </c:pt>
                <c:pt idx="1204">
                  <c:v>4.9700000000000001E-2</c:v>
                </c:pt>
                <c:pt idx="1205">
                  <c:v>4.9700000000000001E-2</c:v>
                </c:pt>
                <c:pt idx="1206">
                  <c:v>4.9700000000000001E-2</c:v>
                </c:pt>
                <c:pt idx="1207">
                  <c:v>4.9700000000000001E-2</c:v>
                </c:pt>
                <c:pt idx="1208">
                  <c:v>4.9700000000000001E-2</c:v>
                </c:pt>
                <c:pt idx="1209">
                  <c:v>4.9700000000000001E-2</c:v>
                </c:pt>
                <c:pt idx="1210">
                  <c:v>4.9700000000000001E-2</c:v>
                </c:pt>
                <c:pt idx="1211">
                  <c:v>4.9700000000000001E-2</c:v>
                </c:pt>
                <c:pt idx="1212">
                  <c:v>4.9700000000000001E-2</c:v>
                </c:pt>
                <c:pt idx="1213">
                  <c:v>4.9700000000000001E-2</c:v>
                </c:pt>
                <c:pt idx="1214">
                  <c:v>4.9700000000000001E-2</c:v>
                </c:pt>
                <c:pt idx="1215">
                  <c:v>5.1700000000000003E-2</c:v>
                </c:pt>
                <c:pt idx="1216">
                  <c:v>5.1700000000000003E-2</c:v>
                </c:pt>
                <c:pt idx="1217">
                  <c:v>5.1700000000000003E-2</c:v>
                </c:pt>
                <c:pt idx="1218">
                  <c:v>5.1700000000000003E-2</c:v>
                </c:pt>
                <c:pt idx="1219">
                  <c:v>5.1700000000000003E-2</c:v>
                </c:pt>
                <c:pt idx="1220">
                  <c:v>5.1700000000000003E-2</c:v>
                </c:pt>
                <c:pt idx="1221">
                  <c:v>5.1700000000000003E-2</c:v>
                </c:pt>
                <c:pt idx="1222">
                  <c:v>5.1700000000000003E-2</c:v>
                </c:pt>
                <c:pt idx="1223">
                  <c:v>5.1700000000000003E-2</c:v>
                </c:pt>
                <c:pt idx="1224">
                  <c:v>5.1700000000000003E-2</c:v>
                </c:pt>
                <c:pt idx="1225">
                  <c:v>5.1700000000000003E-2</c:v>
                </c:pt>
                <c:pt idx="1226">
                  <c:v>5.1700000000000003E-2</c:v>
                </c:pt>
                <c:pt idx="1227">
                  <c:v>5.1700000000000003E-2</c:v>
                </c:pt>
                <c:pt idx="1228">
                  <c:v>5.1700000000000003E-2</c:v>
                </c:pt>
                <c:pt idx="1229">
                  <c:v>5.1700000000000003E-2</c:v>
                </c:pt>
                <c:pt idx="1230">
                  <c:v>5.1700000000000003E-2</c:v>
                </c:pt>
                <c:pt idx="1231">
                  <c:v>5.1700000000000003E-2</c:v>
                </c:pt>
                <c:pt idx="1232">
                  <c:v>5.1700000000000003E-2</c:v>
                </c:pt>
                <c:pt idx="1233">
                  <c:v>5.1700000000000003E-2</c:v>
                </c:pt>
                <c:pt idx="1234">
                  <c:v>5.1700000000000003E-2</c:v>
                </c:pt>
                <c:pt idx="1235">
                  <c:v>5.1700000000000003E-2</c:v>
                </c:pt>
                <c:pt idx="1236">
                  <c:v>5.1700000000000003E-2</c:v>
                </c:pt>
                <c:pt idx="1237">
                  <c:v>5.1700000000000003E-2</c:v>
                </c:pt>
                <c:pt idx="1238">
                  <c:v>5.1700000000000003E-2</c:v>
                </c:pt>
                <c:pt idx="1239">
                  <c:v>5.1700000000000003E-2</c:v>
                </c:pt>
                <c:pt idx="1240">
                  <c:v>5.1700000000000003E-2</c:v>
                </c:pt>
                <c:pt idx="1241">
                  <c:v>5.1700000000000003E-2</c:v>
                </c:pt>
                <c:pt idx="1242">
                  <c:v>5.1700000000000003E-2</c:v>
                </c:pt>
                <c:pt idx="1243">
                  <c:v>5.1700000000000003E-2</c:v>
                </c:pt>
                <c:pt idx="1244">
                  <c:v>5.1700000000000003E-2</c:v>
                </c:pt>
                <c:pt idx="1245">
                  <c:v>5.1700000000000003E-2</c:v>
                </c:pt>
                <c:pt idx="1246">
                  <c:v>5.1700000000000003E-2</c:v>
                </c:pt>
                <c:pt idx="1247">
                  <c:v>5.1700000000000003E-2</c:v>
                </c:pt>
                <c:pt idx="1248">
                  <c:v>5.1700000000000003E-2</c:v>
                </c:pt>
                <c:pt idx="1249">
                  <c:v>5.1700000000000003E-2</c:v>
                </c:pt>
                <c:pt idx="1250">
                  <c:v>5.1700000000000003E-2</c:v>
                </c:pt>
                <c:pt idx="1251">
                  <c:v>5.1700000000000003E-2</c:v>
                </c:pt>
                <c:pt idx="1252">
                  <c:v>5.1700000000000003E-2</c:v>
                </c:pt>
                <c:pt idx="1253">
                  <c:v>5.1700000000000003E-2</c:v>
                </c:pt>
                <c:pt idx="1254">
                  <c:v>5.1700000000000003E-2</c:v>
                </c:pt>
                <c:pt idx="1255">
                  <c:v>5.1700000000000003E-2</c:v>
                </c:pt>
                <c:pt idx="1256">
                  <c:v>5.1700000000000003E-2</c:v>
                </c:pt>
                <c:pt idx="1257">
                  <c:v>5.1700000000000003E-2</c:v>
                </c:pt>
                <c:pt idx="1258">
                  <c:v>5.1700000000000003E-2</c:v>
                </c:pt>
                <c:pt idx="1259">
                  <c:v>5.3699999999999998E-2</c:v>
                </c:pt>
                <c:pt idx="1260">
                  <c:v>5.3699999999999998E-2</c:v>
                </c:pt>
                <c:pt idx="1261">
                  <c:v>5.3699999999999998E-2</c:v>
                </c:pt>
                <c:pt idx="1262">
                  <c:v>5.3699999999999998E-2</c:v>
                </c:pt>
                <c:pt idx="1263">
                  <c:v>5.3699999999999998E-2</c:v>
                </c:pt>
                <c:pt idx="1264">
                  <c:v>5.3699999999999998E-2</c:v>
                </c:pt>
                <c:pt idx="1265">
                  <c:v>5.3699999999999998E-2</c:v>
                </c:pt>
                <c:pt idx="1266">
                  <c:v>5.3699999999999998E-2</c:v>
                </c:pt>
                <c:pt idx="1267">
                  <c:v>5.3699999999999998E-2</c:v>
                </c:pt>
                <c:pt idx="1268">
                  <c:v>5.3699999999999998E-2</c:v>
                </c:pt>
                <c:pt idx="1269">
                  <c:v>5.3699999999999998E-2</c:v>
                </c:pt>
                <c:pt idx="1270">
                  <c:v>5.3699999999999998E-2</c:v>
                </c:pt>
                <c:pt idx="1271">
                  <c:v>5.3699999999999998E-2</c:v>
                </c:pt>
                <c:pt idx="1272">
                  <c:v>5.3699999999999998E-2</c:v>
                </c:pt>
                <c:pt idx="1273">
                  <c:v>5.3699999999999998E-2</c:v>
                </c:pt>
                <c:pt idx="1274">
                  <c:v>5.3699999999999998E-2</c:v>
                </c:pt>
                <c:pt idx="1275">
                  <c:v>5.3699999999999998E-2</c:v>
                </c:pt>
                <c:pt idx="1276">
                  <c:v>5.3699999999999998E-2</c:v>
                </c:pt>
                <c:pt idx="1277">
                  <c:v>5.3699999999999998E-2</c:v>
                </c:pt>
                <c:pt idx="1278">
                  <c:v>5.3699999999999998E-2</c:v>
                </c:pt>
                <c:pt idx="1279">
                  <c:v>5.3699999999999998E-2</c:v>
                </c:pt>
                <c:pt idx="1280">
                  <c:v>5.3699999999999998E-2</c:v>
                </c:pt>
                <c:pt idx="1281">
                  <c:v>5.3699999999999998E-2</c:v>
                </c:pt>
                <c:pt idx="1282">
                  <c:v>5.3699999999999998E-2</c:v>
                </c:pt>
                <c:pt idx="1283">
                  <c:v>5.3699999999999998E-2</c:v>
                </c:pt>
                <c:pt idx="1284">
                  <c:v>5.3699999999999998E-2</c:v>
                </c:pt>
                <c:pt idx="1285">
                  <c:v>5.3699999999999998E-2</c:v>
                </c:pt>
                <c:pt idx="1286">
                  <c:v>5.3699999999999998E-2</c:v>
                </c:pt>
                <c:pt idx="1287">
                  <c:v>5.3699999999999998E-2</c:v>
                </c:pt>
                <c:pt idx="1288">
                  <c:v>5.3699999999999998E-2</c:v>
                </c:pt>
                <c:pt idx="1289">
                  <c:v>5.3699999999999998E-2</c:v>
                </c:pt>
                <c:pt idx="1290">
                  <c:v>5.3699999999999998E-2</c:v>
                </c:pt>
                <c:pt idx="1291">
                  <c:v>5.3699999999999998E-2</c:v>
                </c:pt>
                <c:pt idx="1292">
                  <c:v>5.3699999999999998E-2</c:v>
                </c:pt>
                <c:pt idx="1293">
                  <c:v>5.3699999999999998E-2</c:v>
                </c:pt>
                <c:pt idx="1294">
                  <c:v>5.3699999999999998E-2</c:v>
                </c:pt>
                <c:pt idx="1295">
                  <c:v>5.3699999999999998E-2</c:v>
                </c:pt>
                <c:pt idx="1296">
                  <c:v>5.3699999999999998E-2</c:v>
                </c:pt>
                <c:pt idx="1297">
                  <c:v>5.3699999999999998E-2</c:v>
                </c:pt>
                <c:pt idx="1298">
                  <c:v>5.3699999999999998E-2</c:v>
                </c:pt>
                <c:pt idx="1299">
                  <c:v>5.3699999999999998E-2</c:v>
                </c:pt>
                <c:pt idx="1300">
                  <c:v>5.3699999999999998E-2</c:v>
                </c:pt>
                <c:pt idx="1301">
                  <c:v>5.3699999999999998E-2</c:v>
                </c:pt>
                <c:pt idx="1302">
                  <c:v>5.3699999999999998E-2</c:v>
                </c:pt>
                <c:pt idx="1303">
                  <c:v>5.3699999999999998E-2</c:v>
                </c:pt>
                <c:pt idx="1304">
                  <c:v>5.3699999999999998E-2</c:v>
                </c:pt>
                <c:pt idx="1305">
                  <c:v>5.3699999999999998E-2</c:v>
                </c:pt>
                <c:pt idx="1306">
                  <c:v>5.3699999999999998E-2</c:v>
                </c:pt>
                <c:pt idx="1307">
                  <c:v>5.3699999999999998E-2</c:v>
                </c:pt>
                <c:pt idx="1308">
                  <c:v>5.3699999999999998E-2</c:v>
                </c:pt>
                <c:pt idx="1309">
                  <c:v>5.3699999999999998E-2</c:v>
                </c:pt>
                <c:pt idx="1310">
                  <c:v>5.3699999999999998E-2</c:v>
                </c:pt>
                <c:pt idx="1311">
                  <c:v>5.3699999999999998E-2</c:v>
                </c:pt>
                <c:pt idx="1312">
                  <c:v>5.3699999999999998E-2</c:v>
                </c:pt>
                <c:pt idx="1313">
                  <c:v>5.3699999999999998E-2</c:v>
                </c:pt>
                <c:pt idx="1314">
                  <c:v>5.3699999999999998E-2</c:v>
                </c:pt>
                <c:pt idx="1315">
                  <c:v>5.3699999999999998E-2</c:v>
                </c:pt>
                <c:pt idx="1316">
                  <c:v>5.3699999999999998E-2</c:v>
                </c:pt>
                <c:pt idx="1317">
                  <c:v>5.3699999999999998E-2</c:v>
                </c:pt>
                <c:pt idx="1318">
                  <c:v>5.3699999999999998E-2</c:v>
                </c:pt>
                <c:pt idx="1319">
                  <c:v>5.3699999999999998E-2</c:v>
                </c:pt>
                <c:pt idx="1320">
                  <c:v>5.3699999999999998E-2</c:v>
                </c:pt>
                <c:pt idx="1321">
                  <c:v>5.3699999999999998E-2</c:v>
                </c:pt>
                <c:pt idx="1322">
                  <c:v>5.3699999999999998E-2</c:v>
                </c:pt>
                <c:pt idx="1323">
                  <c:v>5.3699999999999998E-2</c:v>
                </c:pt>
                <c:pt idx="1324">
                  <c:v>5.3699999999999998E-2</c:v>
                </c:pt>
                <c:pt idx="1325">
                  <c:v>5.3699999999999998E-2</c:v>
                </c:pt>
                <c:pt idx="1326">
                  <c:v>5.3699999999999998E-2</c:v>
                </c:pt>
                <c:pt idx="1327">
                  <c:v>5.3699999999999998E-2</c:v>
                </c:pt>
                <c:pt idx="1328">
                  <c:v>5.57E-2</c:v>
                </c:pt>
                <c:pt idx="1329">
                  <c:v>5.57E-2</c:v>
                </c:pt>
                <c:pt idx="1330">
                  <c:v>5.57E-2</c:v>
                </c:pt>
                <c:pt idx="1331">
                  <c:v>5.57E-2</c:v>
                </c:pt>
                <c:pt idx="1332">
                  <c:v>5.57E-2</c:v>
                </c:pt>
                <c:pt idx="1333">
                  <c:v>5.7700000000000001E-2</c:v>
                </c:pt>
                <c:pt idx="1334">
                  <c:v>5.7700000000000001E-2</c:v>
                </c:pt>
                <c:pt idx="1335">
                  <c:v>5.7700000000000001E-2</c:v>
                </c:pt>
                <c:pt idx="1336">
                  <c:v>5.7700000000000001E-2</c:v>
                </c:pt>
                <c:pt idx="1337">
                  <c:v>5.7700000000000001E-2</c:v>
                </c:pt>
                <c:pt idx="1338">
                  <c:v>5.7700000000000001E-2</c:v>
                </c:pt>
                <c:pt idx="1339">
                  <c:v>5.7700000000000001E-2</c:v>
                </c:pt>
                <c:pt idx="1340">
                  <c:v>5.7700000000000001E-2</c:v>
                </c:pt>
                <c:pt idx="1341">
                  <c:v>5.7700000000000001E-2</c:v>
                </c:pt>
                <c:pt idx="1342">
                  <c:v>5.7700000000000001E-2</c:v>
                </c:pt>
                <c:pt idx="1343">
                  <c:v>5.7700000000000001E-2</c:v>
                </c:pt>
                <c:pt idx="1344">
                  <c:v>5.7700000000000001E-2</c:v>
                </c:pt>
                <c:pt idx="1345">
                  <c:v>5.7700000000000001E-2</c:v>
                </c:pt>
                <c:pt idx="1346">
                  <c:v>5.7700000000000001E-2</c:v>
                </c:pt>
                <c:pt idx="1347">
                  <c:v>5.7700000000000001E-2</c:v>
                </c:pt>
                <c:pt idx="1348">
                  <c:v>5.7700000000000001E-2</c:v>
                </c:pt>
                <c:pt idx="1349">
                  <c:v>5.7700000000000001E-2</c:v>
                </c:pt>
                <c:pt idx="1350">
                  <c:v>5.7700000000000001E-2</c:v>
                </c:pt>
                <c:pt idx="1351">
                  <c:v>5.7700000000000001E-2</c:v>
                </c:pt>
                <c:pt idx="1352">
                  <c:v>5.7700000000000001E-2</c:v>
                </c:pt>
                <c:pt idx="1353">
                  <c:v>5.7700000000000001E-2</c:v>
                </c:pt>
                <c:pt idx="1354">
                  <c:v>5.7700000000000001E-2</c:v>
                </c:pt>
                <c:pt idx="1355">
                  <c:v>5.7700000000000001E-2</c:v>
                </c:pt>
                <c:pt idx="1356">
                  <c:v>5.7700000000000001E-2</c:v>
                </c:pt>
                <c:pt idx="1357">
                  <c:v>5.7700000000000001E-2</c:v>
                </c:pt>
                <c:pt idx="1358">
                  <c:v>5.9700000000000003E-2</c:v>
                </c:pt>
                <c:pt idx="1359">
                  <c:v>5.9700000000000003E-2</c:v>
                </c:pt>
                <c:pt idx="1360">
                  <c:v>5.9700000000000003E-2</c:v>
                </c:pt>
                <c:pt idx="1361">
                  <c:v>5.9700000000000003E-2</c:v>
                </c:pt>
                <c:pt idx="1362">
                  <c:v>5.9700000000000003E-2</c:v>
                </c:pt>
                <c:pt idx="1363">
                  <c:v>5.9700000000000003E-2</c:v>
                </c:pt>
                <c:pt idx="1364">
                  <c:v>5.9700000000000003E-2</c:v>
                </c:pt>
                <c:pt idx="1365">
                  <c:v>5.9700000000000003E-2</c:v>
                </c:pt>
                <c:pt idx="1366">
                  <c:v>5.9700000000000003E-2</c:v>
                </c:pt>
                <c:pt idx="1367">
                  <c:v>5.9700000000000003E-2</c:v>
                </c:pt>
                <c:pt idx="1368">
                  <c:v>5.9700000000000003E-2</c:v>
                </c:pt>
                <c:pt idx="1369">
                  <c:v>5.9700000000000003E-2</c:v>
                </c:pt>
                <c:pt idx="1370">
                  <c:v>5.9700000000000003E-2</c:v>
                </c:pt>
                <c:pt idx="1371">
                  <c:v>5.9700000000000003E-2</c:v>
                </c:pt>
                <c:pt idx="1372">
                  <c:v>5.9700000000000003E-2</c:v>
                </c:pt>
                <c:pt idx="1373">
                  <c:v>5.9700000000000003E-2</c:v>
                </c:pt>
                <c:pt idx="1374">
                  <c:v>5.9700000000000003E-2</c:v>
                </c:pt>
                <c:pt idx="1375">
                  <c:v>5.9700000000000003E-2</c:v>
                </c:pt>
                <c:pt idx="1376">
                  <c:v>5.9700000000000003E-2</c:v>
                </c:pt>
                <c:pt idx="1377">
                  <c:v>5.9700000000000003E-2</c:v>
                </c:pt>
                <c:pt idx="1378">
                  <c:v>5.9700000000000003E-2</c:v>
                </c:pt>
                <c:pt idx="1379">
                  <c:v>5.9700000000000003E-2</c:v>
                </c:pt>
                <c:pt idx="1380">
                  <c:v>5.9700000000000003E-2</c:v>
                </c:pt>
                <c:pt idx="1381">
                  <c:v>5.9700000000000003E-2</c:v>
                </c:pt>
                <c:pt idx="1382">
                  <c:v>5.9700000000000003E-2</c:v>
                </c:pt>
                <c:pt idx="1383">
                  <c:v>5.9700000000000003E-2</c:v>
                </c:pt>
                <c:pt idx="1384">
                  <c:v>5.9700000000000003E-2</c:v>
                </c:pt>
                <c:pt idx="1385">
                  <c:v>5.9700000000000003E-2</c:v>
                </c:pt>
                <c:pt idx="1386">
                  <c:v>5.9700000000000003E-2</c:v>
                </c:pt>
                <c:pt idx="1387">
                  <c:v>5.9700000000000003E-2</c:v>
                </c:pt>
                <c:pt idx="1388">
                  <c:v>5.9700000000000003E-2</c:v>
                </c:pt>
                <c:pt idx="1389">
                  <c:v>5.9700000000000003E-2</c:v>
                </c:pt>
                <c:pt idx="1390">
                  <c:v>5.9700000000000003E-2</c:v>
                </c:pt>
                <c:pt idx="1391">
                  <c:v>5.9700000000000003E-2</c:v>
                </c:pt>
                <c:pt idx="1392">
                  <c:v>5.9700000000000003E-2</c:v>
                </c:pt>
                <c:pt idx="1393">
                  <c:v>5.9700000000000003E-2</c:v>
                </c:pt>
                <c:pt idx="1394">
                  <c:v>5.9700000000000003E-2</c:v>
                </c:pt>
                <c:pt idx="1395">
                  <c:v>5.9700000000000003E-2</c:v>
                </c:pt>
                <c:pt idx="1396">
                  <c:v>5.9700000000000003E-2</c:v>
                </c:pt>
                <c:pt idx="1397">
                  <c:v>5.9700000000000003E-2</c:v>
                </c:pt>
                <c:pt idx="1398">
                  <c:v>5.9700000000000003E-2</c:v>
                </c:pt>
                <c:pt idx="1399">
                  <c:v>5.9700000000000003E-2</c:v>
                </c:pt>
                <c:pt idx="1400">
                  <c:v>5.9700000000000003E-2</c:v>
                </c:pt>
                <c:pt idx="1401">
                  <c:v>5.9700000000000003E-2</c:v>
                </c:pt>
                <c:pt idx="1402">
                  <c:v>5.9700000000000003E-2</c:v>
                </c:pt>
                <c:pt idx="1403">
                  <c:v>5.9700000000000003E-2</c:v>
                </c:pt>
                <c:pt idx="1404">
                  <c:v>5.9700000000000003E-2</c:v>
                </c:pt>
                <c:pt idx="1405">
                  <c:v>5.9700000000000003E-2</c:v>
                </c:pt>
                <c:pt idx="1406">
                  <c:v>5.9700000000000003E-2</c:v>
                </c:pt>
                <c:pt idx="1407">
                  <c:v>5.9700000000000003E-2</c:v>
                </c:pt>
                <c:pt idx="1408">
                  <c:v>5.9700000000000003E-2</c:v>
                </c:pt>
                <c:pt idx="1409">
                  <c:v>5.9700000000000003E-2</c:v>
                </c:pt>
                <c:pt idx="1410">
                  <c:v>5.9700000000000003E-2</c:v>
                </c:pt>
                <c:pt idx="1411">
                  <c:v>5.9700000000000003E-2</c:v>
                </c:pt>
                <c:pt idx="1412">
                  <c:v>5.9700000000000003E-2</c:v>
                </c:pt>
                <c:pt idx="1413">
                  <c:v>5.9700000000000003E-2</c:v>
                </c:pt>
                <c:pt idx="1414">
                  <c:v>5.9700000000000003E-2</c:v>
                </c:pt>
                <c:pt idx="1415">
                  <c:v>5.9700000000000003E-2</c:v>
                </c:pt>
                <c:pt idx="1416">
                  <c:v>5.9700000000000003E-2</c:v>
                </c:pt>
                <c:pt idx="1417">
                  <c:v>5.9700000000000003E-2</c:v>
                </c:pt>
                <c:pt idx="1418">
                  <c:v>5.9700000000000003E-2</c:v>
                </c:pt>
                <c:pt idx="1419">
                  <c:v>5.9700000000000003E-2</c:v>
                </c:pt>
                <c:pt idx="1420">
                  <c:v>5.9700000000000003E-2</c:v>
                </c:pt>
                <c:pt idx="1421">
                  <c:v>5.9700000000000003E-2</c:v>
                </c:pt>
                <c:pt idx="1422">
                  <c:v>5.9700000000000003E-2</c:v>
                </c:pt>
                <c:pt idx="1423">
                  <c:v>5.9700000000000003E-2</c:v>
                </c:pt>
                <c:pt idx="1424">
                  <c:v>5.9700000000000003E-2</c:v>
                </c:pt>
                <c:pt idx="1425">
                  <c:v>5.9700000000000003E-2</c:v>
                </c:pt>
                <c:pt idx="1426">
                  <c:v>5.9700000000000003E-2</c:v>
                </c:pt>
                <c:pt idx="1427">
                  <c:v>5.9700000000000003E-2</c:v>
                </c:pt>
                <c:pt idx="1428">
                  <c:v>5.9700000000000003E-2</c:v>
                </c:pt>
                <c:pt idx="1429">
                  <c:v>5.9700000000000003E-2</c:v>
                </c:pt>
                <c:pt idx="1430">
                  <c:v>5.9700000000000003E-2</c:v>
                </c:pt>
                <c:pt idx="1431">
                  <c:v>5.9700000000000003E-2</c:v>
                </c:pt>
                <c:pt idx="1432">
                  <c:v>5.9700000000000003E-2</c:v>
                </c:pt>
                <c:pt idx="1433">
                  <c:v>5.9700000000000003E-2</c:v>
                </c:pt>
                <c:pt idx="1434">
                  <c:v>5.9700000000000003E-2</c:v>
                </c:pt>
                <c:pt idx="1435">
                  <c:v>5.9700000000000003E-2</c:v>
                </c:pt>
                <c:pt idx="1436">
                  <c:v>5.9700000000000003E-2</c:v>
                </c:pt>
                <c:pt idx="1437">
                  <c:v>5.9700000000000003E-2</c:v>
                </c:pt>
                <c:pt idx="1438">
                  <c:v>5.9700000000000003E-2</c:v>
                </c:pt>
                <c:pt idx="1439">
                  <c:v>5.9700000000000003E-2</c:v>
                </c:pt>
                <c:pt idx="1440">
                  <c:v>5.9700000000000003E-2</c:v>
                </c:pt>
                <c:pt idx="1441">
                  <c:v>5.9700000000000003E-2</c:v>
                </c:pt>
                <c:pt idx="1442">
                  <c:v>5.9700000000000003E-2</c:v>
                </c:pt>
                <c:pt idx="1443">
                  <c:v>5.9700000000000003E-2</c:v>
                </c:pt>
                <c:pt idx="1444">
                  <c:v>5.9700000000000003E-2</c:v>
                </c:pt>
                <c:pt idx="1445">
                  <c:v>5.9700000000000003E-2</c:v>
                </c:pt>
                <c:pt idx="1446">
                  <c:v>5.9700000000000003E-2</c:v>
                </c:pt>
                <c:pt idx="1447">
                  <c:v>5.9700000000000003E-2</c:v>
                </c:pt>
                <c:pt idx="1448">
                  <c:v>5.9700000000000003E-2</c:v>
                </c:pt>
                <c:pt idx="1449">
                  <c:v>5.9700000000000003E-2</c:v>
                </c:pt>
                <c:pt idx="1450">
                  <c:v>5.9700000000000003E-2</c:v>
                </c:pt>
                <c:pt idx="1451">
                  <c:v>5.9700000000000003E-2</c:v>
                </c:pt>
                <c:pt idx="1452">
                  <c:v>5.9700000000000003E-2</c:v>
                </c:pt>
                <c:pt idx="1453">
                  <c:v>5.9700000000000003E-2</c:v>
                </c:pt>
                <c:pt idx="1454">
                  <c:v>5.9700000000000003E-2</c:v>
                </c:pt>
                <c:pt idx="1455">
                  <c:v>5.9700000000000003E-2</c:v>
                </c:pt>
                <c:pt idx="1456">
                  <c:v>5.9700000000000003E-2</c:v>
                </c:pt>
                <c:pt idx="1457">
                  <c:v>5.9700000000000003E-2</c:v>
                </c:pt>
                <c:pt idx="1458">
                  <c:v>5.9700000000000003E-2</c:v>
                </c:pt>
                <c:pt idx="1459">
                  <c:v>5.9700000000000003E-2</c:v>
                </c:pt>
                <c:pt idx="1460">
                  <c:v>5.9700000000000003E-2</c:v>
                </c:pt>
                <c:pt idx="1461">
                  <c:v>5.9700000000000003E-2</c:v>
                </c:pt>
                <c:pt idx="1462">
                  <c:v>5.9700000000000003E-2</c:v>
                </c:pt>
                <c:pt idx="1463">
                  <c:v>5.9700000000000003E-2</c:v>
                </c:pt>
                <c:pt idx="1464">
                  <c:v>5.9700000000000003E-2</c:v>
                </c:pt>
                <c:pt idx="1465">
                  <c:v>5.9700000000000003E-2</c:v>
                </c:pt>
                <c:pt idx="1466">
                  <c:v>6.1699999999999998E-2</c:v>
                </c:pt>
                <c:pt idx="1467">
                  <c:v>6.1699999999999998E-2</c:v>
                </c:pt>
                <c:pt idx="1468">
                  <c:v>6.1699999999999998E-2</c:v>
                </c:pt>
                <c:pt idx="1469">
                  <c:v>6.1699999999999998E-2</c:v>
                </c:pt>
                <c:pt idx="1470">
                  <c:v>6.1699999999999998E-2</c:v>
                </c:pt>
                <c:pt idx="1471">
                  <c:v>6.1699999999999998E-2</c:v>
                </c:pt>
                <c:pt idx="1472">
                  <c:v>6.1699999999999998E-2</c:v>
                </c:pt>
                <c:pt idx="1473">
                  <c:v>6.1699999999999998E-2</c:v>
                </c:pt>
                <c:pt idx="1474">
                  <c:v>6.1699999999999998E-2</c:v>
                </c:pt>
                <c:pt idx="1475">
                  <c:v>6.1699999999999998E-2</c:v>
                </c:pt>
                <c:pt idx="1476">
                  <c:v>6.1699999999999998E-2</c:v>
                </c:pt>
                <c:pt idx="1477">
                  <c:v>6.1699999999999998E-2</c:v>
                </c:pt>
                <c:pt idx="1478">
                  <c:v>6.1699999999999998E-2</c:v>
                </c:pt>
                <c:pt idx="1479">
                  <c:v>6.1699999999999998E-2</c:v>
                </c:pt>
                <c:pt idx="1480">
                  <c:v>6.1699999999999998E-2</c:v>
                </c:pt>
                <c:pt idx="1481">
                  <c:v>6.1699999999999998E-2</c:v>
                </c:pt>
                <c:pt idx="1482">
                  <c:v>6.1699999999999998E-2</c:v>
                </c:pt>
                <c:pt idx="1483">
                  <c:v>6.1699999999999998E-2</c:v>
                </c:pt>
                <c:pt idx="1484">
                  <c:v>6.1699999999999998E-2</c:v>
                </c:pt>
                <c:pt idx="1485">
                  <c:v>6.1699999999999998E-2</c:v>
                </c:pt>
                <c:pt idx="1486">
                  <c:v>6.1699999999999998E-2</c:v>
                </c:pt>
                <c:pt idx="1487">
                  <c:v>6.1699999999999998E-2</c:v>
                </c:pt>
                <c:pt idx="1488">
                  <c:v>6.1699999999999998E-2</c:v>
                </c:pt>
                <c:pt idx="1489">
                  <c:v>6.1699999999999998E-2</c:v>
                </c:pt>
                <c:pt idx="1490">
                  <c:v>6.1699999999999998E-2</c:v>
                </c:pt>
                <c:pt idx="1491">
                  <c:v>6.1699999999999998E-2</c:v>
                </c:pt>
                <c:pt idx="1492">
                  <c:v>6.1699999999999998E-2</c:v>
                </c:pt>
                <c:pt idx="1493">
                  <c:v>6.1699999999999998E-2</c:v>
                </c:pt>
                <c:pt idx="1494">
                  <c:v>6.1699999999999998E-2</c:v>
                </c:pt>
                <c:pt idx="1495">
                  <c:v>6.1699999999999998E-2</c:v>
                </c:pt>
                <c:pt idx="1496">
                  <c:v>6.1699999999999998E-2</c:v>
                </c:pt>
                <c:pt idx="1497">
                  <c:v>6.1699999999999998E-2</c:v>
                </c:pt>
                <c:pt idx="1498">
                  <c:v>6.1699999999999998E-2</c:v>
                </c:pt>
                <c:pt idx="1499">
                  <c:v>6.1699999999999998E-2</c:v>
                </c:pt>
                <c:pt idx="1500">
                  <c:v>6.1699999999999998E-2</c:v>
                </c:pt>
                <c:pt idx="1501">
                  <c:v>6.1699999999999998E-2</c:v>
                </c:pt>
                <c:pt idx="1502">
                  <c:v>6.3799999999999996E-2</c:v>
                </c:pt>
                <c:pt idx="1503">
                  <c:v>6.3799999999999996E-2</c:v>
                </c:pt>
                <c:pt idx="1504">
                  <c:v>6.3799999999999996E-2</c:v>
                </c:pt>
                <c:pt idx="1505">
                  <c:v>6.3799999999999996E-2</c:v>
                </c:pt>
                <c:pt idx="1506">
                  <c:v>6.3799999999999996E-2</c:v>
                </c:pt>
                <c:pt idx="1507">
                  <c:v>6.3799999999999996E-2</c:v>
                </c:pt>
                <c:pt idx="1508">
                  <c:v>6.3799999999999996E-2</c:v>
                </c:pt>
                <c:pt idx="1509">
                  <c:v>6.3799999999999996E-2</c:v>
                </c:pt>
                <c:pt idx="1510">
                  <c:v>6.3799999999999996E-2</c:v>
                </c:pt>
                <c:pt idx="1511">
                  <c:v>6.3799999999999996E-2</c:v>
                </c:pt>
                <c:pt idx="1512">
                  <c:v>6.3799999999999996E-2</c:v>
                </c:pt>
                <c:pt idx="1513">
                  <c:v>6.3799999999999996E-2</c:v>
                </c:pt>
                <c:pt idx="1514">
                  <c:v>6.3799999999999996E-2</c:v>
                </c:pt>
                <c:pt idx="1515">
                  <c:v>6.3799999999999996E-2</c:v>
                </c:pt>
                <c:pt idx="1516">
                  <c:v>6.3799999999999996E-2</c:v>
                </c:pt>
                <c:pt idx="1517">
                  <c:v>6.3799999999999996E-2</c:v>
                </c:pt>
                <c:pt idx="1518">
                  <c:v>6.3799999999999996E-2</c:v>
                </c:pt>
                <c:pt idx="1519">
                  <c:v>6.3799999999999996E-2</c:v>
                </c:pt>
                <c:pt idx="1520">
                  <c:v>6.3799999999999996E-2</c:v>
                </c:pt>
                <c:pt idx="1521">
                  <c:v>6.3799999999999996E-2</c:v>
                </c:pt>
                <c:pt idx="1522">
                  <c:v>6.3799999999999996E-2</c:v>
                </c:pt>
                <c:pt idx="1523">
                  <c:v>6.3799999999999996E-2</c:v>
                </c:pt>
                <c:pt idx="1524">
                  <c:v>6.3799999999999996E-2</c:v>
                </c:pt>
                <c:pt idx="1525">
                  <c:v>6.3799999999999996E-2</c:v>
                </c:pt>
                <c:pt idx="1526">
                  <c:v>6.3799999999999996E-2</c:v>
                </c:pt>
                <c:pt idx="1527">
                  <c:v>6.3799999999999996E-2</c:v>
                </c:pt>
                <c:pt idx="1528">
                  <c:v>6.3799999999999996E-2</c:v>
                </c:pt>
                <c:pt idx="1529">
                  <c:v>6.3799999999999996E-2</c:v>
                </c:pt>
                <c:pt idx="1530">
                  <c:v>6.3799999999999996E-2</c:v>
                </c:pt>
                <c:pt idx="1531">
                  <c:v>6.3799999999999996E-2</c:v>
                </c:pt>
                <c:pt idx="1532">
                  <c:v>6.3799999999999996E-2</c:v>
                </c:pt>
                <c:pt idx="1533">
                  <c:v>6.3799999999999996E-2</c:v>
                </c:pt>
                <c:pt idx="1534">
                  <c:v>6.3799999999999996E-2</c:v>
                </c:pt>
                <c:pt idx="1535">
                  <c:v>6.3799999999999996E-2</c:v>
                </c:pt>
                <c:pt idx="1536">
                  <c:v>6.3799999999999996E-2</c:v>
                </c:pt>
                <c:pt idx="1537">
                  <c:v>6.3799999999999996E-2</c:v>
                </c:pt>
                <c:pt idx="1538">
                  <c:v>6.3799999999999996E-2</c:v>
                </c:pt>
                <c:pt idx="1539">
                  <c:v>6.3799999999999996E-2</c:v>
                </c:pt>
                <c:pt idx="1540">
                  <c:v>6.3799999999999996E-2</c:v>
                </c:pt>
                <c:pt idx="1541">
                  <c:v>6.3799999999999996E-2</c:v>
                </c:pt>
                <c:pt idx="1542">
                  <c:v>6.3799999999999996E-2</c:v>
                </c:pt>
                <c:pt idx="1543">
                  <c:v>6.3799999999999996E-2</c:v>
                </c:pt>
                <c:pt idx="1544">
                  <c:v>6.3799999999999996E-2</c:v>
                </c:pt>
                <c:pt idx="1545">
                  <c:v>6.3799999999999996E-2</c:v>
                </c:pt>
                <c:pt idx="1546">
                  <c:v>6.3799999999999996E-2</c:v>
                </c:pt>
                <c:pt idx="1547">
                  <c:v>6.3799999999999996E-2</c:v>
                </c:pt>
                <c:pt idx="1548">
                  <c:v>6.3799999999999996E-2</c:v>
                </c:pt>
                <c:pt idx="1549">
                  <c:v>6.3799999999999996E-2</c:v>
                </c:pt>
                <c:pt idx="1550">
                  <c:v>6.3799999999999996E-2</c:v>
                </c:pt>
                <c:pt idx="1551">
                  <c:v>6.3799999999999996E-2</c:v>
                </c:pt>
                <c:pt idx="1552">
                  <c:v>6.3799999999999996E-2</c:v>
                </c:pt>
                <c:pt idx="1553">
                  <c:v>6.3799999999999996E-2</c:v>
                </c:pt>
                <c:pt idx="1554">
                  <c:v>6.3799999999999996E-2</c:v>
                </c:pt>
                <c:pt idx="1555">
                  <c:v>6.3799999999999996E-2</c:v>
                </c:pt>
                <c:pt idx="1556">
                  <c:v>6.3799999999999996E-2</c:v>
                </c:pt>
                <c:pt idx="1557">
                  <c:v>6.3799999999999996E-2</c:v>
                </c:pt>
                <c:pt idx="1558">
                  <c:v>6.3799999999999996E-2</c:v>
                </c:pt>
                <c:pt idx="1559">
                  <c:v>6.3799999999999996E-2</c:v>
                </c:pt>
                <c:pt idx="1560">
                  <c:v>6.3799999999999996E-2</c:v>
                </c:pt>
                <c:pt idx="1561">
                  <c:v>6.3799999999999996E-2</c:v>
                </c:pt>
                <c:pt idx="1562">
                  <c:v>6.3799999999999996E-2</c:v>
                </c:pt>
                <c:pt idx="1563">
                  <c:v>6.3799999999999996E-2</c:v>
                </c:pt>
                <c:pt idx="1564">
                  <c:v>6.5799999999999997E-2</c:v>
                </c:pt>
                <c:pt idx="1565">
                  <c:v>6.7900000000000002E-2</c:v>
                </c:pt>
                <c:pt idx="1566">
                  <c:v>6.7900000000000002E-2</c:v>
                </c:pt>
                <c:pt idx="1567">
                  <c:v>6.7900000000000002E-2</c:v>
                </c:pt>
                <c:pt idx="1568">
                  <c:v>6.7900000000000002E-2</c:v>
                </c:pt>
                <c:pt idx="1569">
                  <c:v>6.7900000000000002E-2</c:v>
                </c:pt>
                <c:pt idx="1570">
                  <c:v>6.7900000000000002E-2</c:v>
                </c:pt>
                <c:pt idx="1571">
                  <c:v>6.7900000000000002E-2</c:v>
                </c:pt>
                <c:pt idx="1572">
                  <c:v>6.7900000000000002E-2</c:v>
                </c:pt>
                <c:pt idx="1573">
                  <c:v>6.7900000000000002E-2</c:v>
                </c:pt>
                <c:pt idx="1574">
                  <c:v>6.7900000000000002E-2</c:v>
                </c:pt>
                <c:pt idx="1575">
                  <c:v>6.7900000000000002E-2</c:v>
                </c:pt>
                <c:pt idx="1576">
                  <c:v>6.7900000000000002E-2</c:v>
                </c:pt>
                <c:pt idx="1577">
                  <c:v>6.7900000000000002E-2</c:v>
                </c:pt>
                <c:pt idx="1578">
                  <c:v>6.7900000000000002E-2</c:v>
                </c:pt>
                <c:pt idx="1579">
                  <c:v>6.7900000000000002E-2</c:v>
                </c:pt>
                <c:pt idx="1580">
                  <c:v>6.7900000000000002E-2</c:v>
                </c:pt>
                <c:pt idx="1581">
                  <c:v>6.7900000000000002E-2</c:v>
                </c:pt>
                <c:pt idx="1582">
                  <c:v>6.7900000000000002E-2</c:v>
                </c:pt>
                <c:pt idx="1583">
                  <c:v>6.7900000000000002E-2</c:v>
                </c:pt>
                <c:pt idx="1584">
                  <c:v>6.7900000000000002E-2</c:v>
                </c:pt>
                <c:pt idx="1585">
                  <c:v>6.7900000000000002E-2</c:v>
                </c:pt>
                <c:pt idx="1586">
                  <c:v>7.0000000000000007E-2</c:v>
                </c:pt>
                <c:pt idx="1587">
                  <c:v>7.0000000000000007E-2</c:v>
                </c:pt>
                <c:pt idx="1588">
                  <c:v>7.0000000000000007E-2</c:v>
                </c:pt>
                <c:pt idx="1589">
                  <c:v>7.0000000000000007E-2</c:v>
                </c:pt>
                <c:pt idx="1590">
                  <c:v>7.0000000000000007E-2</c:v>
                </c:pt>
                <c:pt idx="1591">
                  <c:v>7.0000000000000007E-2</c:v>
                </c:pt>
                <c:pt idx="1592">
                  <c:v>7.0000000000000007E-2</c:v>
                </c:pt>
                <c:pt idx="1593">
                  <c:v>7.0000000000000007E-2</c:v>
                </c:pt>
                <c:pt idx="1594">
                  <c:v>7.0000000000000007E-2</c:v>
                </c:pt>
                <c:pt idx="1595">
                  <c:v>7.0000000000000007E-2</c:v>
                </c:pt>
                <c:pt idx="1596">
                  <c:v>7.0000000000000007E-2</c:v>
                </c:pt>
                <c:pt idx="1597">
                  <c:v>7.0000000000000007E-2</c:v>
                </c:pt>
                <c:pt idx="1598">
                  <c:v>7.0000000000000007E-2</c:v>
                </c:pt>
                <c:pt idx="1599">
                  <c:v>7.0000000000000007E-2</c:v>
                </c:pt>
                <c:pt idx="1600">
                  <c:v>7.0000000000000007E-2</c:v>
                </c:pt>
                <c:pt idx="1601">
                  <c:v>7.0000000000000007E-2</c:v>
                </c:pt>
                <c:pt idx="1602">
                  <c:v>7.0000000000000007E-2</c:v>
                </c:pt>
                <c:pt idx="1603">
                  <c:v>7.0000000000000007E-2</c:v>
                </c:pt>
                <c:pt idx="1604">
                  <c:v>7.0000000000000007E-2</c:v>
                </c:pt>
                <c:pt idx="1605">
                  <c:v>7.0000000000000007E-2</c:v>
                </c:pt>
                <c:pt idx="1606">
                  <c:v>7.0000000000000007E-2</c:v>
                </c:pt>
                <c:pt idx="1607">
                  <c:v>7.0000000000000007E-2</c:v>
                </c:pt>
                <c:pt idx="1608">
                  <c:v>7.0000000000000007E-2</c:v>
                </c:pt>
                <c:pt idx="1609">
                  <c:v>7.0000000000000007E-2</c:v>
                </c:pt>
                <c:pt idx="1610">
                  <c:v>7.0000000000000007E-2</c:v>
                </c:pt>
                <c:pt idx="1611">
                  <c:v>7.0000000000000007E-2</c:v>
                </c:pt>
                <c:pt idx="1612">
                  <c:v>7.0000000000000007E-2</c:v>
                </c:pt>
                <c:pt idx="1613">
                  <c:v>7.0000000000000007E-2</c:v>
                </c:pt>
                <c:pt idx="1614">
                  <c:v>7.0000000000000007E-2</c:v>
                </c:pt>
                <c:pt idx="1615">
                  <c:v>7.0000000000000007E-2</c:v>
                </c:pt>
                <c:pt idx="1616">
                  <c:v>7.0000000000000007E-2</c:v>
                </c:pt>
                <c:pt idx="1617">
                  <c:v>7.0000000000000007E-2</c:v>
                </c:pt>
                <c:pt idx="1618">
                  <c:v>7.0000000000000007E-2</c:v>
                </c:pt>
                <c:pt idx="1619">
                  <c:v>7.0000000000000007E-2</c:v>
                </c:pt>
                <c:pt idx="1620">
                  <c:v>7.0000000000000007E-2</c:v>
                </c:pt>
                <c:pt idx="1621">
                  <c:v>7.0000000000000007E-2</c:v>
                </c:pt>
                <c:pt idx="1622">
                  <c:v>7.0000000000000007E-2</c:v>
                </c:pt>
                <c:pt idx="1623">
                  <c:v>7.0000000000000007E-2</c:v>
                </c:pt>
                <c:pt idx="1624">
                  <c:v>7.0000000000000007E-2</c:v>
                </c:pt>
                <c:pt idx="1625">
                  <c:v>7.0000000000000007E-2</c:v>
                </c:pt>
                <c:pt idx="1626">
                  <c:v>7.0000000000000007E-2</c:v>
                </c:pt>
                <c:pt idx="1627">
                  <c:v>7.0000000000000007E-2</c:v>
                </c:pt>
                <c:pt idx="1628">
                  <c:v>7.0000000000000007E-2</c:v>
                </c:pt>
                <c:pt idx="1629">
                  <c:v>7.0000000000000007E-2</c:v>
                </c:pt>
                <c:pt idx="1630">
                  <c:v>7.0000000000000007E-2</c:v>
                </c:pt>
                <c:pt idx="1631">
                  <c:v>7.0000000000000007E-2</c:v>
                </c:pt>
                <c:pt idx="1632">
                  <c:v>7.0000000000000007E-2</c:v>
                </c:pt>
                <c:pt idx="1633">
                  <c:v>7.0000000000000007E-2</c:v>
                </c:pt>
                <c:pt idx="1634">
                  <c:v>7.0000000000000007E-2</c:v>
                </c:pt>
                <c:pt idx="1635">
                  <c:v>7.0000000000000007E-2</c:v>
                </c:pt>
                <c:pt idx="1636">
                  <c:v>7.0000000000000007E-2</c:v>
                </c:pt>
                <c:pt idx="1637">
                  <c:v>7.2099999999999997E-2</c:v>
                </c:pt>
                <c:pt idx="1638">
                  <c:v>7.2099999999999997E-2</c:v>
                </c:pt>
                <c:pt idx="1639">
                  <c:v>7.2099999999999997E-2</c:v>
                </c:pt>
                <c:pt idx="1640">
                  <c:v>7.2099999999999997E-2</c:v>
                </c:pt>
                <c:pt idx="1641">
                  <c:v>7.2099999999999997E-2</c:v>
                </c:pt>
                <c:pt idx="1642">
                  <c:v>7.2099999999999997E-2</c:v>
                </c:pt>
                <c:pt idx="1643">
                  <c:v>7.2099999999999997E-2</c:v>
                </c:pt>
                <c:pt idx="1644">
                  <c:v>7.2099999999999997E-2</c:v>
                </c:pt>
                <c:pt idx="1645">
                  <c:v>7.2099999999999997E-2</c:v>
                </c:pt>
                <c:pt idx="1646">
                  <c:v>7.2099999999999997E-2</c:v>
                </c:pt>
                <c:pt idx="1647">
                  <c:v>7.2099999999999997E-2</c:v>
                </c:pt>
                <c:pt idx="1648">
                  <c:v>7.2099999999999997E-2</c:v>
                </c:pt>
                <c:pt idx="1649">
                  <c:v>7.2099999999999997E-2</c:v>
                </c:pt>
                <c:pt idx="1650">
                  <c:v>7.2099999999999997E-2</c:v>
                </c:pt>
                <c:pt idx="1651">
                  <c:v>7.2099999999999997E-2</c:v>
                </c:pt>
                <c:pt idx="1652">
                  <c:v>7.2099999999999997E-2</c:v>
                </c:pt>
                <c:pt idx="1653">
                  <c:v>7.2099999999999997E-2</c:v>
                </c:pt>
                <c:pt idx="1654">
                  <c:v>7.2099999999999997E-2</c:v>
                </c:pt>
                <c:pt idx="1655">
                  <c:v>7.2099999999999997E-2</c:v>
                </c:pt>
                <c:pt idx="1656">
                  <c:v>7.2099999999999997E-2</c:v>
                </c:pt>
                <c:pt idx="1657">
                  <c:v>7.2099999999999997E-2</c:v>
                </c:pt>
                <c:pt idx="1658">
                  <c:v>7.2099999999999997E-2</c:v>
                </c:pt>
                <c:pt idx="1659">
                  <c:v>7.2099999999999997E-2</c:v>
                </c:pt>
                <c:pt idx="1660">
                  <c:v>7.2099999999999997E-2</c:v>
                </c:pt>
                <c:pt idx="1661">
                  <c:v>7.2099999999999997E-2</c:v>
                </c:pt>
                <c:pt idx="1662">
                  <c:v>7.2099999999999997E-2</c:v>
                </c:pt>
                <c:pt idx="1663">
                  <c:v>7.2099999999999997E-2</c:v>
                </c:pt>
                <c:pt idx="1664">
                  <c:v>7.2099999999999997E-2</c:v>
                </c:pt>
                <c:pt idx="1665">
                  <c:v>7.2099999999999997E-2</c:v>
                </c:pt>
                <c:pt idx="1666">
                  <c:v>7.2099999999999997E-2</c:v>
                </c:pt>
                <c:pt idx="1667">
                  <c:v>7.2099999999999997E-2</c:v>
                </c:pt>
                <c:pt idx="1668">
                  <c:v>7.2099999999999997E-2</c:v>
                </c:pt>
                <c:pt idx="1669">
                  <c:v>7.2099999999999997E-2</c:v>
                </c:pt>
                <c:pt idx="1670">
                  <c:v>7.2099999999999997E-2</c:v>
                </c:pt>
                <c:pt idx="1671">
                  <c:v>7.2099999999999997E-2</c:v>
                </c:pt>
                <c:pt idx="1672">
                  <c:v>7.2099999999999997E-2</c:v>
                </c:pt>
                <c:pt idx="1673">
                  <c:v>7.2099999999999997E-2</c:v>
                </c:pt>
                <c:pt idx="1674">
                  <c:v>7.2099999999999997E-2</c:v>
                </c:pt>
                <c:pt idx="1675">
                  <c:v>7.2099999999999997E-2</c:v>
                </c:pt>
                <c:pt idx="1676">
                  <c:v>7.2099999999999997E-2</c:v>
                </c:pt>
                <c:pt idx="1677">
                  <c:v>7.2099999999999997E-2</c:v>
                </c:pt>
                <c:pt idx="1678">
                  <c:v>7.2099999999999997E-2</c:v>
                </c:pt>
                <c:pt idx="1679">
                  <c:v>7.2099999999999997E-2</c:v>
                </c:pt>
                <c:pt idx="1680">
                  <c:v>7.2099999999999997E-2</c:v>
                </c:pt>
                <c:pt idx="1681">
                  <c:v>7.2099999999999997E-2</c:v>
                </c:pt>
                <c:pt idx="1682">
                  <c:v>7.4200000000000002E-2</c:v>
                </c:pt>
                <c:pt idx="1683">
                  <c:v>7.4200000000000002E-2</c:v>
                </c:pt>
                <c:pt idx="1684">
                  <c:v>7.4200000000000002E-2</c:v>
                </c:pt>
                <c:pt idx="1685">
                  <c:v>7.4200000000000002E-2</c:v>
                </c:pt>
                <c:pt idx="1686">
                  <c:v>7.4200000000000002E-2</c:v>
                </c:pt>
                <c:pt idx="1687">
                  <c:v>7.4200000000000002E-2</c:v>
                </c:pt>
                <c:pt idx="1688">
                  <c:v>7.4200000000000002E-2</c:v>
                </c:pt>
                <c:pt idx="1689">
                  <c:v>7.4200000000000002E-2</c:v>
                </c:pt>
                <c:pt idx="1690">
                  <c:v>7.4200000000000002E-2</c:v>
                </c:pt>
                <c:pt idx="1691">
                  <c:v>7.4200000000000002E-2</c:v>
                </c:pt>
                <c:pt idx="1692">
                  <c:v>7.4200000000000002E-2</c:v>
                </c:pt>
                <c:pt idx="1693">
                  <c:v>7.4200000000000002E-2</c:v>
                </c:pt>
                <c:pt idx="1694">
                  <c:v>7.4200000000000002E-2</c:v>
                </c:pt>
                <c:pt idx="1695">
                  <c:v>7.4200000000000002E-2</c:v>
                </c:pt>
                <c:pt idx="1696">
                  <c:v>7.4200000000000002E-2</c:v>
                </c:pt>
                <c:pt idx="1697">
                  <c:v>7.4200000000000002E-2</c:v>
                </c:pt>
                <c:pt idx="1698">
                  <c:v>7.4200000000000002E-2</c:v>
                </c:pt>
                <c:pt idx="1699">
                  <c:v>7.4200000000000002E-2</c:v>
                </c:pt>
                <c:pt idx="1700">
                  <c:v>7.4200000000000002E-2</c:v>
                </c:pt>
                <c:pt idx="1701">
                  <c:v>7.4200000000000002E-2</c:v>
                </c:pt>
                <c:pt idx="1702">
                  <c:v>7.4200000000000002E-2</c:v>
                </c:pt>
                <c:pt idx="1703">
                  <c:v>7.4200000000000002E-2</c:v>
                </c:pt>
                <c:pt idx="1704">
                  <c:v>7.4200000000000002E-2</c:v>
                </c:pt>
                <c:pt idx="1705">
                  <c:v>7.4200000000000002E-2</c:v>
                </c:pt>
                <c:pt idx="1706">
                  <c:v>7.4200000000000002E-2</c:v>
                </c:pt>
                <c:pt idx="1707">
                  <c:v>7.4200000000000002E-2</c:v>
                </c:pt>
                <c:pt idx="1708">
                  <c:v>7.4200000000000002E-2</c:v>
                </c:pt>
                <c:pt idx="1709">
                  <c:v>7.4200000000000002E-2</c:v>
                </c:pt>
                <c:pt idx="1710">
                  <c:v>7.4200000000000002E-2</c:v>
                </c:pt>
                <c:pt idx="1711">
                  <c:v>7.4200000000000002E-2</c:v>
                </c:pt>
                <c:pt idx="1712">
                  <c:v>7.4200000000000002E-2</c:v>
                </c:pt>
                <c:pt idx="1713">
                  <c:v>7.4200000000000002E-2</c:v>
                </c:pt>
                <c:pt idx="1714">
                  <c:v>7.4200000000000002E-2</c:v>
                </c:pt>
                <c:pt idx="1715">
                  <c:v>7.4200000000000002E-2</c:v>
                </c:pt>
                <c:pt idx="1716">
                  <c:v>7.4200000000000002E-2</c:v>
                </c:pt>
                <c:pt idx="1717">
                  <c:v>7.4200000000000002E-2</c:v>
                </c:pt>
                <c:pt idx="1718">
                  <c:v>7.4200000000000002E-2</c:v>
                </c:pt>
                <c:pt idx="1719">
                  <c:v>7.4200000000000002E-2</c:v>
                </c:pt>
                <c:pt idx="1720">
                  <c:v>7.4200000000000002E-2</c:v>
                </c:pt>
                <c:pt idx="1721">
                  <c:v>7.4200000000000002E-2</c:v>
                </c:pt>
                <c:pt idx="1722">
                  <c:v>7.4200000000000002E-2</c:v>
                </c:pt>
                <c:pt idx="1723">
                  <c:v>7.4200000000000002E-2</c:v>
                </c:pt>
                <c:pt idx="1724">
                  <c:v>7.4200000000000002E-2</c:v>
                </c:pt>
                <c:pt idx="1725">
                  <c:v>7.4200000000000002E-2</c:v>
                </c:pt>
                <c:pt idx="1726">
                  <c:v>7.4200000000000002E-2</c:v>
                </c:pt>
                <c:pt idx="1727">
                  <c:v>7.4200000000000002E-2</c:v>
                </c:pt>
                <c:pt idx="1728">
                  <c:v>7.4200000000000002E-2</c:v>
                </c:pt>
                <c:pt idx="1729">
                  <c:v>7.4200000000000002E-2</c:v>
                </c:pt>
                <c:pt idx="1730">
                  <c:v>7.4200000000000002E-2</c:v>
                </c:pt>
                <c:pt idx="1731">
                  <c:v>7.4200000000000002E-2</c:v>
                </c:pt>
                <c:pt idx="1732">
                  <c:v>7.4200000000000002E-2</c:v>
                </c:pt>
                <c:pt idx="1733">
                  <c:v>7.4200000000000002E-2</c:v>
                </c:pt>
                <c:pt idx="1734">
                  <c:v>7.4200000000000002E-2</c:v>
                </c:pt>
                <c:pt idx="1735">
                  <c:v>7.4200000000000002E-2</c:v>
                </c:pt>
                <c:pt idx="1736">
                  <c:v>7.4200000000000002E-2</c:v>
                </c:pt>
                <c:pt idx="1737">
                  <c:v>7.4200000000000002E-2</c:v>
                </c:pt>
                <c:pt idx="1738">
                  <c:v>7.4200000000000002E-2</c:v>
                </c:pt>
                <c:pt idx="1739">
                  <c:v>7.4200000000000002E-2</c:v>
                </c:pt>
                <c:pt idx="1740">
                  <c:v>7.4200000000000002E-2</c:v>
                </c:pt>
                <c:pt idx="1741">
                  <c:v>7.4200000000000002E-2</c:v>
                </c:pt>
                <c:pt idx="1742">
                  <c:v>7.4200000000000002E-2</c:v>
                </c:pt>
                <c:pt idx="1743">
                  <c:v>7.4200000000000002E-2</c:v>
                </c:pt>
                <c:pt idx="1744">
                  <c:v>7.6300000000000007E-2</c:v>
                </c:pt>
                <c:pt idx="1745">
                  <c:v>7.6300000000000007E-2</c:v>
                </c:pt>
                <c:pt idx="1746">
                  <c:v>7.6300000000000007E-2</c:v>
                </c:pt>
                <c:pt idx="1747">
                  <c:v>7.6300000000000007E-2</c:v>
                </c:pt>
                <c:pt idx="1748">
                  <c:v>7.6300000000000007E-2</c:v>
                </c:pt>
                <c:pt idx="1749">
                  <c:v>7.6300000000000007E-2</c:v>
                </c:pt>
                <c:pt idx="1750">
                  <c:v>7.6300000000000007E-2</c:v>
                </c:pt>
                <c:pt idx="1751">
                  <c:v>7.8399999999999997E-2</c:v>
                </c:pt>
                <c:pt idx="1752">
                  <c:v>7.8399999999999997E-2</c:v>
                </c:pt>
                <c:pt idx="1753">
                  <c:v>7.8399999999999997E-2</c:v>
                </c:pt>
                <c:pt idx="1754">
                  <c:v>7.8399999999999997E-2</c:v>
                </c:pt>
                <c:pt idx="1755">
                  <c:v>7.8399999999999997E-2</c:v>
                </c:pt>
                <c:pt idx="1756">
                  <c:v>7.8399999999999997E-2</c:v>
                </c:pt>
                <c:pt idx="1757">
                  <c:v>7.8399999999999997E-2</c:v>
                </c:pt>
                <c:pt idx="1758">
                  <c:v>7.8399999999999997E-2</c:v>
                </c:pt>
                <c:pt idx="1759">
                  <c:v>7.8399999999999997E-2</c:v>
                </c:pt>
                <c:pt idx="1760">
                  <c:v>7.8399999999999997E-2</c:v>
                </c:pt>
                <c:pt idx="1761">
                  <c:v>7.8399999999999997E-2</c:v>
                </c:pt>
                <c:pt idx="1762">
                  <c:v>7.8399999999999997E-2</c:v>
                </c:pt>
                <c:pt idx="1763">
                  <c:v>7.8399999999999997E-2</c:v>
                </c:pt>
                <c:pt idx="1764">
                  <c:v>7.8399999999999997E-2</c:v>
                </c:pt>
                <c:pt idx="1765">
                  <c:v>7.8399999999999997E-2</c:v>
                </c:pt>
                <c:pt idx="1766">
                  <c:v>7.8399999999999997E-2</c:v>
                </c:pt>
                <c:pt idx="1767">
                  <c:v>7.8399999999999997E-2</c:v>
                </c:pt>
                <c:pt idx="1768">
                  <c:v>7.8399999999999997E-2</c:v>
                </c:pt>
                <c:pt idx="1769">
                  <c:v>7.8399999999999997E-2</c:v>
                </c:pt>
                <c:pt idx="1770">
                  <c:v>7.8399999999999997E-2</c:v>
                </c:pt>
                <c:pt idx="1771">
                  <c:v>7.8399999999999997E-2</c:v>
                </c:pt>
                <c:pt idx="1772">
                  <c:v>7.8399999999999997E-2</c:v>
                </c:pt>
                <c:pt idx="1773">
                  <c:v>7.8399999999999997E-2</c:v>
                </c:pt>
                <c:pt idx="1774">
                  <c:v>7.8399999999999997E-2</c:v>
                </c:pt>
                <c:pt idx="1775">
                  <c:v>7.8399999999999997E-2</c:v>
                </c:pt>
                <c:pt idx="1776">
                  <c:v>7.8399999999999997E-2</c:v>
                </c:pt>
                <c:pt idx="1777">
                  <c:v>7.8399999999999997E-2</c:v>
                </c:pt>
                <c:pt idx="1778">
                  <c:v>7.8399999999999997E-2</c:v>
                </c:pt>
                <c:pt idx="1779">
                  <c:v>7.8399999999999997E-2</c:v>
                </c:pt>
                <c:pt idx="1780">
                  <c:v>7.8399999999999997E-2</c:v>
                </c:pt>
                <c:pt idx="1781">
                  <c:v>7.8399999999999997E-2</c:v>
                </c:pt>
                <c:pt idx="1782">
                  <c:v>7.8399999999999997E-2</c:v>
                </c:pt>
                <c:pt idx="1783">
                  <c:v>7.8399999999999997E-2</c:v>
                </c:pt>
                <c:pt idx="1784">
                  <c:v>7.8399999999999997E-2</c:v>
                </c:pt>
                <c:pt idx="1785">
                  <c:v>8.0500000000000002E-2</c:v>
                </c:pt>
                <c:pt idx="1786">
                  <c:v>8.0500000000000002E-2</c:v>
                </c:pt>
                <c:pt idx="1787">
                  <c:v>8.0500000000000002E-2</c:v>
                </c:pt>
                <c:pt idx="1788">
                  <c:v>8.0500000000000002E-2</c:v>
                </c:pt>
                <c:pt idx="1789">
                  <c:v>8.0500000000000002E-2</c:v>
                </c:pt>
                <c:pt idx="1790">
                  <c:v>8.0500000000000002E-2</c:v>
                </c:pt>
                <c:pt idx="1791">
                  <c:v>8.0500000000000002E-2</c:v>
                </c:pt>
                <c:pt idx="1792">
                  <c:v>8.0500000000000002E-2</c:v>
                </c:pt>
                <c:pt idx="1793">
                  <c:v>8.0500000000000002E-2</c:v>
                </c:pt>
                <c:pt idx="1794">
                  <c:v>8.0500000000000002E-2</c:v>
                </c:pt>
                <c:pt idx="1795">
                  <c:v>8.0500000000000002E-2</c:v>
                </c:pt>
                <c:pt idx="1796">
                  <c:v>8.2699999999999996E-2</c:v>
                </c:pt>
                <c:pt idx="1797">
                  <c:v>8.2699999999999996E-2</c:v>
                </c:pt>
                <c:pt idx="1798">
                  <c:v>8.2699999999999996E-2</c:v>
                </c:pt>
                <c:pt idx="1799">
                  <c:v>8.2699999999999996E-2</c:v>
                </c:pt>
                <c:pt idx="1800">
                  <c:v>8.2699999999999996E-2</c:v>
                </c:pt>
                <c:pt idx="1801">
                  <c:v>8.2699999999999996E-2</c:v>
                </c:pt>
                <c:pt idx="1802">
                  <c:v>8.2699999999999996E-2</c:v>
                </c:pt>
                <c:pt idx="1803">
                  <c:v>8.2699999999999996E-2</c:v>
                </c:pt>
                <c:pt idx="1804">
                  <c:v>8.2699999999999996E-2</c:v>
                </c:pt>
                <c:pt idx="1805">
                  <c:v>8.2699999999999996E-2</c:v>
                </c:pt>
                <c:pt idx="1806">
                  <c:v>8.2699999999999996E-2</c:v>
                </c:pt>
                <c:pt idx="1807">
                  <c:v>8.2699999999999996E-2</c:v>
                </c:pt>
                <c:pt idx="1808">
                  <c:v>8.2699999999999996E-2</c:v>
                </c:pt>
                <c:pt idx="1809">
                  <c:v>8.2699999999999996E-2</c:v>
                </c:pt>
                <c:pt idx="1810">
                  <c:v>8.2699999999999996E-2</c:v>
                </c:pt>
                <c:pt idx="1811">
                  <c:v>8.2699999999999996E-2</c:v>
                </c:pt>
                <c:pt idx="1812">
                  <c:v>8.2699999999999996E-2</c:v>
                </c:pt>
                <c:pt idx="1813">
                  <c:v>8.2699999999999996E-2</c:v>
                </c:pt>
                <c:pt idx="1814">
                  <c:v>8.2699999999999996E-2</c:v>
                </c:pt>
                <c:pt idx="1815">
                  <c:v>8.2699999999999996E-2</c:v>
                </c:pt>
                <c:pt idx="1816">
                  <c:v>8.2699999999999996E-2</c:v>
                </c:pt>
                <c:pt idx="1817">
                  <c:v>8.2699999999999996E-2</c:v>
                </c:pt>
                <c:pt idx="1818">
                  <c:v>8.2699999999999996E-2</c:v>
                </c:pt>
                <c:pt idx="1819">
                  <c:v>8.2699999999999996E-2</c:v>
                </c:pt>
                <c:pt idx="1820">
                  <c:v>8.2699999999999996E-2</c:v>
                </c:pt>
                <c:pt idx="1821">
                  <c:v>8.2699999999999996E-2</c:v>
                </c:pt>
                <c:pt idx="1822">
                  <c:v>8.2699999999999996E-2</c:v>
                </c:pt>
                <c:pt idx="1823">
                  <c:v>8.2699999999999996E-2</c:v>
                </c:pt>
                <c:pt idx="1824">
                  <c:v>8.2699999999999996E-2</c:v>
                </c:pt>
                <c:pt idx="1825">
                  <c:v>8.2699999999999996E-2</c:v>
                </c:pt>
                <c:pt idx="1826">
                  <c:v>8.2699999999999996E-2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B5-4578-B696-746BAF4B4B3A}"/>
            </c:ext>
          </c:extLst>
        </c:ser>
        <c:ser>
          <c:idx val="3"/>
          <c:order val="3"/>
          <c:tx>
            <c:strRef>
              <c:f>CVD!$F$4</c:f>
              <c:strCache>
                <c:ptCount val="1"/>
                <c:pt idx="0">
                  <c:v>PCI/Diabetes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CVD!$B$5:$B$1831</c:f>
              <c:numCache>
                <c:formatCode>General</c:formatCode>
                <c:ptCount val="1827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</c:numCache>
            </c:numRef>
          </c:cat>
          <c:val>
            <c:numRef>
              <c:f>CVD!$F$5:$F$1831</c:f>
              <c:numCache>
                <c:formatCode>General</c:formatCode>
                <c:ptCount val="1827"/>
                <c:pt idx="0">
                  <c:v>0</c:v>
                </c:pt>
                <c:pt idx="1">
                  <c:v>1.8E-3</c:v>
                </c:pt>
                <c:pt idx="2">
                  <c:v>3.5999999999999999E-3</c:v>
                </c:pt>
                <c:pt idx="3">
                  <c:v>3.5999999999999999E-3</c:v>
                </c:pt>
                <c:pt idx="4">
                  <c:v>3.5999999999999999E-3</c:v>
                </c:pt>
                <c:pt idx="5">
                  <c:v>5.3E-3</c:v>
                </c:pt>
                <c:pt idx="6">
                  <c:v>7.1000000000000004E-3</c:v>
                </c:pt>
                <c:pt idx="7">
                  <c:v>8.8999999999999999E-3</c:v>
                </c:pt>
                <c:pt idx="8">
                  <c:v>8.8999999999999999E-3</c:v>
                </c:pt>
                <c:pt idx="9">
                  <c:v>8.8999999999999999E-3</c:v>
                </c:pt>
                <c:pt idx="10">
                  <c:v>8.8999999999999999E-3</c:v>
                </c:pt>
                <c:pt idx="11">
                  <c:v>1.0699999999999999E-2</c:v>
                </c:pt>
                <c:pt idx="12">
                  <c:v>1.0699999999999999E-2</c:v>
                </c:pt>
                <c:pt idx="13">
                  <c:v>1.2500000000000001E-2</c:v>
                </c:pt>
                <c:pt idx="14">
                  <c:v>1.2500000000000001E-2</c:v>
                </c:pt>
                <c:pt idx="15">
                  <c:v>1.2500000000000001E-2</c:v>
                </c:pt>
                <c:pt idx="16">
                  <c:v>1.43E-2</c:v>
                </c:pt>
                <c:pt idx="17">
                  <c:v>1.43E-2</c:v>
                </c:pt>
                <c:pt idx="18">
                  <c:v>1.43E-2</c:v>
                </c:pt>
                <c:pt idx="19">
                  <c:v>1.43E-2</c:v>
                </c:pt>
                <c:pt idx="20">
                  <c:v>1.6E-2</c:v>
                </c:pt>
                <c:pt idx="21">
                  <c:v>1.6E-2</c:v>
                </c:pt>
                <c:pt idx="22">
                  <c:v>1.6E-2</c:v>
                </c:pt>
                <c:pt idx="23">
                  <c:v>1.6E-2</c:v>
                </c:pt>
                <c:pt idx="24">
                  <c:v>1.6E-2</c:v>
                </c:pt>
                <c:pt idx="25">
                  <c:v>1.78E-2</c:v>
                </c:pt>
                <c:pt idx="26">
                  <c:v>1.78E-2</c:v>
                </c:pt>
                <c:pt idx="27">
                  <c:v>1.78E-2</c:v>
                </c:pt>
                <c:pt idx="28">
                  <c:v>1.78E-2</c:v>
                </c:pt>
                <c:pt idx="29">
                  <c:v>1.78E-2</c:v>
                </c:pt>
                <c:pt idx="30">
                  <c:v>1.78E-2</c:v>
                </c:pt>
                <c:pt idx="31">
                  <c:v>1.78E-2</c:v>
                </c:pt>
                <c:pt idx="32">
                  <c:v>2.1399999999999999E-2</c:v>
                </c:pt>
                <c:pt idx="33">
                  <c:v>2.1399999999999999E-2</c:v>
                </c:pt>
                <c:pt idx="34">
                  <c:v>2.1399999999999999E-2</c:v>
                </c:pt>
                <c:pt idx="35">
                  <c:v>2.1399999999999999E-2</c:v>
                </c:pt>
                <c:pt idx="36">
                  <c:v>2.1399999999999999E-2</c:v>
                </c:pt>
                <c:pt idx="37">
                  <c:v>2.1399999999999999E-2</c:v>
                </c:pt>
                <c:pt idx="38">
                  <c:v>2.1399999999999999E-2</c:v>
                </c:pt>
                <c:pt idx="39">
                  <c:v>2.1399999999999999E-2</c:v>
                </c:pt>
                <c:pt idx="40">
                  <c:v>2.1399999999999999E-2</c:v>
                </c:pt>
                <c:pt idx="41">
                  <c:v>2.1399999999999999E-2</c:v>
                </c:pt>
                <c:pt idx="42">
                  <c:v>2.1399999999999999E-2</c:v>
                </c:pt>
                <c:pt idx="43">
                  <c:v>2.1399999999999999E-2</c:v>
                </c:pt>
                <c:pt idx="44">
                  <c:v>2.1399999999999999E-2</c:v>
                </c:pt>
                <c:pt idx="45">
                  <c:v>2.1399999999999999E-2</c:v>
                </c:pt>
                <c:pt idx="46">
                  <c:v>2.1399999999999999E-2</c:v>
                </c:pt>
                <c:pt idx="47">
                  <c:v>2.1399999999999999E-2</c:v>
                </c:pt>
                <c:pt idx="48">
                  <c:v>2.3199999999999998E-2</c:v>
                </c:pt>
                <c:pt idx="49">
                  <c:v>2.3199999999999998E-2</c:v>
                </c:pt>
                <c:pt idx="50">
                  <c:v>2.3199999999999998E-2</c:v>
                </c:pt>
                <c:pt idx="51">
                  <c:v>2.3199999999999998E-2</c:v>
                </c:pt>
                <c:pt idx="52">
                  <c:v>2.3199999999999998E-2</c:v>
                </c:pt>
                <c:pt idx="53">
                  <c:v>2.3199999999999998E-2</c:v>
                </c:pt>
                <c:pt idx="54">
                  <c:v>2.3199999999999998E-2</c:v>
                </c:pt>
                <c:pt idx="55">
                  <c:v>2.3199999999999998E-2</c:v>
                </c:pt>
                <c:pt idx="56">
                  <c:v>2.3199999999999998E-2</c:v>
                </c:pt>
                <c:pt idx="57">
                  <c:v>2.3199999999999998E-2</c:v>
                </c:pt>
                <c:pt idx="58">
                  <c:v>2.3199999999999998E-2</c:v>
                </c:pt>
                <c:pt idx="59">
                  <c:v>2.3199999999999998E-2</c:v>
                </c:pt>
                <c:pt idx="60">
                  <c:v>2.3199999999999998E-2</c:v>
                </c:pt>
                <c:pt idx="61">
                  <c:v>2.3199999999999998E-2</c:v>
                </c:pt>
                <c:pt idx="62">
                  <c:v>2.3199999999999998E-2</c:v>
                </c:pt>
                <c:pt idx="63">
                  <c:v>2.3199999999999998E-2</c:v>
                </c:pt>
                <c:pt idx="64">
                  <c:v>2.3199999999999998E-2</c:v>
                </c:pt>
                <c:pt idx="65">
                  <c:v>2.3199999999999998E-2</c:v>
                </c:pt>
                <c:pt idx="66">
                  <c:v>2.3199999999999998E-2</c:v>
                </c:pt>
                <c:pt idx="67">
                  <c:v>2.3199999999999998E-2</c:v>
                </c:pt>
                <c:pt idx="68">
                  <c:v>2.3199999999999998E-2</c:v>
                </c:pt>
                <c:pt idx="69">
                  <c:v>2.3199999999999998E-2</c:v>
                </c:pt>
                <c:pt idx="70">
                  <c:v>2.3199999999999998E-2</c:v>
                </c:pt>
                <c:pt idx="71">
                  <c:v>2.3199999999999998E-2</c:v>
                </c:pt>
                <c:pt idx="72">
                  <c:v>2.3199999999999998E-2</c:v>
                </c:pt>
                <c:pt idx="73">
                  <c:v>2.3199999999999998E-2</c:v>
                </c:pt>
                <c:pt idx="74">
                  <c:v>2.3199999999999998E-2</c:v>
                </c:pt>
                <c:pt idx="75">
                  <c:v>2.3199999999999998E-2</c:v>
                </c:pt>
                <c:pt idx="76">
                  <c:v>2.3199999999999998E-2</c:v>
                </c:pt>
                <c:pt idx="77">
                  <c:v>2.3199999999999998E-2</c:v>
                </c:pt>
                <c:pt idx="78">
                  <c:v>2.3199999999999998E-2</c:v>
                </c:pt>
                <c:pt idx="79">
                  <c:v>2.3199999999999998E-2</c:v>
                </c:pt>
                <c:pt idx="80">
                  <c:v>2.3199999999999998E-2</c:v>
                </c:pt>
                <c:pt idx="81">
                  <c:v>2.3199999999999998E-2</c:v>
                </c:pt>
                <c:pt idx="82">
                  <c:v>2.3199999999999998E-2</c:v>
                </c:pt>
                <c:pt idx="83">
                  <c:v>2.3199999999999998E-2</c:v>
                </c:pt>
                <c:pt idx="84">
                  <c:v>2.3199999999999998E-2</c:v>
                </c:pt>
                <c:pt idx="85">
                  <c:v>2.3199999999999998E-2</c:v>
                </c:pt>
                <c:pt idx="86">
                  <c:v>2.3199999999999998E-2</c:v>
                </c:pt>
                <c:pt idx="87">
                  <c:v>2.3199999999999998E-2</c:v>
                </c:pt>
                <c:pt idx="88">
                  <c:v>2.5000000000000001E-2</c:v>
                </c:pt>
                <c:pt idx="89">
                  <c:v>2.5000000000000001E-2</c:v>
                </c:pt>
                <c:pt idx="90">
                  <c:v>2.5000000000000001E-2</c:v>
                </c:pt>
                <c:pt idx="91">
                  <c:v>2.5000000000000001E-2</c:v>
                </c:pt>
                <c:pt idx="92">
                  <c:v>2.5000000000000001E-2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2.5000000000000001E-2</c:v>
                </c:pt>
                <c:pt idx="116">
                  <c:v>2.5000000000000001E-2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2.5000000000000001E-2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2.5000000000000001E-2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2.5000000000000001E-2</c:v>
                </c:pt>
                <c:pt idx="134">
                  <c:v>2.5000000000000001E-2</c:v>
                </c:pt>
                <c:pt idx="135">
                  <c:v>2.5000000000000001E-2</c:v>
                </c:pt>
                <c:pt idx="136">
                  <c:v>2.5000000000000001E-2</c:v>
                </c:pt>
                <c:pt idx="137">
                  <c:v>2.5000000000000001E-2</c:v>
                </c:pt>
                <c:pt idx="138">
                  <c:v>2.5000000000000001E-2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2.5000000000000001E-2</c:v>
                </c:pt>
                <c:pt idx="174">
                  <c:v>2.5000000000000001E-2</c:v>
                </c:pt>
                <c:pt idx="175">
                  <c:v>2.5000000000000001E-2</c:v>
                </c:pt>
                <c:pt idx="176">
                  <c:v>2.5000000000000001E-2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2.5000000000000001E-2</c:v>
                </c:pt>
                <c:pt idx="183">
                  <c:v>2.5000000000000001E-2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2.5000000000000001E-2</c:v>
                </c:pt>
                <c:pt idx="191">
                  <c:v>2.5000000000000001E-2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2.5000000000000001E-2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2.6800000000000001E-2</c:v>
                </c:pt>
                <c:pt idx="199">
                  <c:v>2.6800000000000001E-2</c:v>
                </c:pt>
                <c:pt idx="200">
                  <c:v>2.6800000000000001E-2</c:v>
                </c:pt>
                <c:pt idx="201">
                  <c:v>2.6800000000000001E-2</c:v>
                </c:pt>
                <c:pt idx="202">
                  <c:v>2.6800000000000001E-2</c:v>
                </c:pt>
                <c:pt idx="203">
                  <c:v>2.6800000000000001E-2</c:v>
                </c:pt>
                <c:pt idx="204">
                  <c:v>2.6800000000000001E-2</c:v>
                </c:pt>
                <c:pt idx="205">
                  <c:v>2.6800000000000001E-2</c:v>
                </c:pt>
                <c:pt idx="206">
                  <c:v>2.6800000000000001E-2</c:v>
                </c:pt>
                <c:pt idx="207">
                  <c:v>2.6800000000000001E-2</c:v>
                </c:pt>
                <c:pt idx="208">
                  <c:v>2.6800000000000001E-2</c:v>
                </c:pt>
                <c:pt idx="209">
                  <c:v>2.6800000000000001E-2</c:v>
                </c:pt>
                <c:pt idx="210">
                  <c:v>2.6800000000000001E-2</c:v>
                </c:pt>
                <c:pt idx="211">
                  <c:v>2.6800000000000001E-2</c:v>
                </c:pt>
                <c:pt idx="212">
                  <c:v>2.6800000000000001E-2</c:v>
                </c:pt>
                <c:pt idx="213">
                  <c:v>2.6800000000000001E-2</c:v>
                </c:pt>
                <c:pt idx="214">
                  <c:v>2.6800000000000001E-2</c:v>
                </c:pt>
                <c:pt idx="215">
                  <c:v>2.86E-2</c:v>
                </c:pt>
                <c:pt idx="216">
                  <c:v>2.86E-2</c:v>
                </c:pt>
                <c:pt idx="217">
                  <c:v>2.86E-2</c:v>
                </c:pt>
                <c:pt idx="218">
                  <c:v>2.86E-2</c:v>
                </c:pt>
                <c:pt idx="219">
                  <c:v>2.86E-2</c:v>
                </c:pt>
                <c:pt idx="220">
                  <c:v>2.86E-2</c:v>
                </c:pt>
                <c:pt idx="221">
                  <c:v>2.86E-2</c:v>
                </c:pt>
                <c:pt idx="222">
                  <c:v>2.86E-2</c:v>
                </c:pt>
                <c:pt idx="223">
                  <c:v>2.86E-2</c:v>
                </c:pt>
                <c:pt idx="224">
                  <c:v>2.86E-2</c:v>
                </c:pt>
                <c:pt idx="225">
                  <c:v>2.86E-2</c:v>
                </c:pt>
                <c:pt idx="226">
                  <c:v>3.04E-2</c:v>
                </c:pt>
                <c:pt idx="227">
                  <c:v>3.04E-2</c:v>
                </c:pt>
                <c:pt idx="228">
                  <c:v>3.04E-2</c:v>
                </c:pt>
                <c:pt idx="229">
                  <c:v>3.04E-2</c:v>
                </c:pt>
                <c:pt idx="230">
                  <c:v>3.04E-2</c:v>
                </c:pt>
                <c:pt idx="231">
                  <c:v>3.04E-2</c:v>
                </c:pt>
                <c:pt idx="232">
                  <c:v>3.04E-2</c:v>
                </c:pt>
                <c:pt idx="233">
                  <c:v>3.04E-2</c:v>
                </c:pt>
                <c:pt idx="234">
                  <c:v>3.04E-2</c:v>
                </c:pt>
                <c:pt idx="235">
                  <c:v>3.04E-2</c:v>
                </c:pt>
                <c:pt idx="236">
                  <c:v>3.04E-2</c:v>
                </c:pt>
                <c:pt idx="237">
                  <c:v>3.04E-2</c:v>
                </c:pt>
                <c:pt idx="238">
                  <c:v>3.04E-2</c:v>
                </c:pt>
                <c:pt idx="239">
                  <c:v>3.04E-2</c:v>
                </c:pt>
                <c:pt idx="240">
                  <c:v>3.04E-2</c:v>
                </c:pt>
                <c:pt idx="241">
                  <c:v>3.04E-2</c:v>
                </c:pt>
                <c:pt idx="242">
                  <c:v>3.04E-2</c:v>
                </c:pt>
                <c:pt idx="243">
                  <c:v>3.04E-2</c:v>
                </c:pt>
                <c:pt idx="244">
                  <c:v>3.04E-2</c:v>
                </c:pt>
                <c:pt idx="245">
                  <c:v>3.04E-2</c:v>
                </c:pt>
                <c:pt idx="246">
                  <c:v>3.04E-2</c:v>
                </c:pt>
                <c:pt idx="247">
                  <c:v>3.04E-2</c:v>
                </c:pt>
                <c:pt idx="248">
                  <c:v>3.04E-2</c:v>
                </c:pt>
                <c:pt idx="249">
                  <c:v>3.04E-2</c:v>
                </c:pt>
                <c:pt idx="250">
                  <c:v>3.04E-2</c:v>
                </c:pt>
                <c:pt idx="251">
                  <c:v>3.04E-2</c:v>
                </c:pt>
                <c:pt idx="252">
                  <c:v>3.04E-2</c:v>
                </c:pt>
                <c:pt idx="253">
                  <c:v>3.04E-2</c:v>
                </c:pt>
                <c:pt idx="254">
                  <c:v>3.04E-2</c:v>
                </c:pt>
                <c:pt idx="255">
                  <c:v>3.04E-2</c:v>
                </c:pt>
                <c:pt idx="256">
                  <c:v>3.04E-2</c:v>
                </c:pt>
                <c:pt idx="257">
                  <c:v>3.04E-2</c:v>
                </c:pt>
                <c:pt idx="258">
                  <c:v>3.04E-2</c:v>
                </c:pt>
                <c:pt idx="259">
                  <c:v>3.04E-2</c:v>
                </c:pt>
                <c:pt idx="260">
                  <c:v>3.04E-2</c:v>
                </c:pt>
                <c:pt idx="261">
                  <c:v>3.04E-2</c:v>
                </c:pt>
                <c:pt idx="262">
                  <c:v>3.04E-2</c:v>
                </c:pt>
                <c:pt idx="263">
                  <c:v>3.04E-2</c:v>
                </c:pt>
                <c:pt idx="264">
                  <c:v>3.04E-2</c:v>
                </c:pt>
                <c:pt idx="265">
                  <c:v>3.04E-2</c:v>
                </c:pt>
                <c:pt idx="266">
                  <c:v>3.04E-2</c:v>
                </c:pt>
                <c:pt idx="267">
                  <c:v>3.04E-2</c:v>
                </c:pt>
                <c:pt idx="268">
                  <c:v>3.04E-2</c:v>
                </c:pt>
                <c:pt idx="269">
                  <c:v>3.04E-2</c:v>
                </c:pt>
                <c:pt idx="270">
                  <c:v>3.04E-2</c:v>
                </c:pt>
                <c:pt idx="271">
                  <c:v>3.04E-2</c:v>
                </c:pt>
                <c:pt idx="272">
                  <c:v>3.04E-2</c:v>
                </c:pt>
                <c:pt idx="273">
                  <c:v>3.2199999999999999E-2</c:v>
                </c:pt>
                <c:pt idx="274">
                  <c:v>3.2199999999999999E-2</c:v>
                </c:pt>
                <c:pt idx="275">
                  <c:v>3.2199999999999999E-2</c:v>
                </c:pt>
                <c:pt idx="276">
                  <c:v>3.2199999999999999E-2</c:v>
                </c:pt>
                <c:pt idx="277">
                  <c:v>3.2199999999999999E-2</c:v>
                </c:pt>
                <c:pt idx="278">
                  <c:v>3.2199999999999999E-2</c:v>
                </c:pt>
                <c:pt idx="279">
                  <c:v>3.2199999999999999E-2</c:v>
                </c:pt>
                <c:pt idx="280">
                  <c:v>3.2199999999999999E-2</c:v>
                </c:pt>
                <c:pt idx="281">
                  <c:v>3.2199999999999999E-2</c:v>
                </c:pt>
                <c:pt idx="282">
                  <c:v>3.2199999999999999E-2</c:v>
                </c:pt>
                <c:pt idx="283">
                  <c:v>3.2199999999999999E-2</c:v>
                </c:pt>
                <c:pt idx="284">
                  <c:v>3.2199999999999999E-2</c:v>
                </c:pt>
                <c:pt idx="285">
                  <c:v>3.2199999999999999E-2</c:v>
                </c:pt>
                <c:pt idx="286">
                  <c:v>3.2199999999999999E-2</c:v>
                </c:pt>
                <c:pt idx="287">
                  <c:v>3.2199999999999999E-2</c:v>
                </c:pt>
                <c:pt idx="288">
                  <c:v>3.2199999999999999E-2</c:v>
                </c:pt>
                <c:pt idx="289">
                  <c:v>3.2199999999999999E-2</c:v>
                </c:pt>
                <c:pt idx="290">
                  <c:v>3.2199999999999999E-2</c:v>
                </c:pt>
                <c:pt idx="291">
                  <c:v>3.2199999999999999E-2</c:v>
                </c:pt>
                <c:pt idx="292">
                  <c:v>3.2199999999999999E-2</c:v>
                </c:pt>
                <c:pt idx="293">
                  <c:v>3.2199999999999999E-2</c:v>
                </c:pt>
                <c:pt idx="294">
                  <c:v>3.2199999999999999E-2</c:v>
                </c:pt>
                <c:pt idx="295">
                  <c:v>3.2199999999999999E-2</c:v>
                </c:pt>
                <c:pt idx="296">
                  <c:v>3.2199999999999999E-2</c:v>
                </c:pt>
                <c:pt idx="297">
                  <c:v>3.4000000000000002E-2</c:v>
                </c:pt>
                <c:pt idx="298">
                  <c:v>3.4000000000000002E-2</c:v>
                </c:pt>
                <c:pt idx="299">
                  <c:v>3.4000000000000002E-2</c:v>
                </c:pt>
                <c:pt idx="300">
                  <c:v>3.4000000000000002E-2</c:v>
                </c:pt>
                <c:pt idx="301">
                  <c:v>3.4000000000000002E-2</c:v>
                </c:pt>
                <c:pt idx="302">
                  <c:v>3.4000000000000002E-2</c:v>
                </c:pt>
                <c:pt idx="303">
                  <c:v>3.4000000000000002E-2</c:v>
                </c:pt>
                <c:pt idx="304">
                  <c:v>3.4000000000000002E-2</c:v>
                </c:pt>
                <c:pt idx="305">
                  <c:v>3.4000000000000002E-2</c:v>
                </c:pt>
                <c:pt idx="306">
                  <c:v>3.4000000000000002E-2</c:v>
                </c:pt>
                <c:pt idx="307">
                  <c:v>3.4000000000000002E-2</c:v>
                </c:pt>
                <c:pt idx="308">
                  <c:v>3.4000000000000002E-2</c:v>
                </c:pt>
                <c:pt idx="309">
                  <c:v>3.4000000000000002E-2</c:v>
                </c:pt>
                <c:pt idx="310">
                  <c:v>3.4000000000000002E-2</c:v>
                </c:pt>
                <c:pt idx="311">
                  <c:v>3.4000000000000002E-2</c:v>
                </c:pt>
                <c:pt idx="312">
                  <c:v>3.4000000000000002E-2</c:v>
                </c:pt>
                <c:pt idx="313">
                  <c:v>3.4000000000000002E-2</c:v>
                </c:pt>
                <c:pt idx="314">
                  <c:v>3.4000000000000002E-2</c:v>
                </c:pt>
                <c:pt idx="315">
                  <c:v>3.4000000000000002E-2</c:v>
                </c:pt>
                <c:pt idx="316">
                  <c:v>3.4000000000000002E-2</c:v>
                </c:pt>
                <c:pt idx="317">
                  <c:v>3.4000000000000002E-2</c:v>
                </c:pt>
                <c:pt idx="318">
                  <c:v>3.4000000000000002E-2</c:v>
                </c:pt>
                <c:pt idx="319">
                  <c:v>3.4000000000000002E-2</c:v>
                </c:pt>
                <c:pt idx="320">
                  <c:v>3.4000000000000002E-2</c:v>
                </c:pt>
                <c:pt idx="321">
                  <c:v>3.4000000000000002E-2</c:v>
                </c:pt>
                <c:pt idx="322">
                  <c:v>3.4000000000000002E-2</c:v>
                </c:pt>
                <c:pt idx="323">
                  <c:v>3.4000000000000002E-2</c:v>
                </c:pt>
                <c:pt idx="324">
                  <c:v>3.4000000000000002E-2</c:v>
                </c:pt>
                <c:pt idx="325">
                  <c:v>3.4000000000000002E-2</c:v>
                </c:pt>
                <c:pt idx="326">
                  <c:v>3.4000000000000002E-2</c:v>
                </c:pt>
                <c:pt idx="327">
                  <c:v>3.4000000000000002E-2</c:v>
                </c:pt>
                <c:pt idx="328">
                  <c:v>3.4000000000000002E-2</c:v>
                </c:pt>
                <c:pt idx="329">
                  <c:v>3.4000000000000002E-2</c:v>
                </c:pt>
                <c:pt idx="330">
                  <c:v>3.4000000000000002E-2</c:v>
                </c:pt>
                <c:pt idx="331">
                  <c:v>3.5799999999999998E-2</c:v>
                </c:pt>
                <c:pt idx="332">
                  <c:v>3.5799999999999998E-2</c:v>
                </c:pt>
                <c:pt idx="333">
                  <c:v>3.5799999999999998E-2</c:v>
                </c:pt>
                <c:pt idx="334">
                  <c:v>3.5799999999999998E-2</c:v>
                </c:pt>
                <c:pt idx="335">
                  <c:v>3.5799999999999998E-2</c:v>
                </c:pt>
                <c:pt idx="336">
                  <c:v>3.5799999999999998E-2</c:v>
                </c:pt>
                <c:pt idx="337">
                  <c:v>3.5799999999999998E-2</c:v>
                </c:pt>
                <c:pt idx="338">
                  <c:v>3.5799999999999998E-2</c:v>
                </c:pt>
                <c:pt idx="339">
                  <c:v>3.5799999999999998E-2</c:v>
                </c:pt>
                <c:pt idx="340">
                  <c:v>3.5799999999999998E-2</c:v>
                </c:pt>
                <c:pt idx="341">
                  <c:v>3.5799999999999998E-2</c:v>
                </c:pt>
                <c:pt idx="342">
                  <c:v>3.5799999999999998E-2</c:v>
                </c:pt>
                <c:pt idx="343">
                  <c:v>3.5799999999999998E-2</c:v>
                </c:pt>
                <c:pt idx="344">
                  <c:v>3.5799999999999998E-2</c:v>
                </c:pt>
                <c:pt idx="345">
                  <c:v>3.5799999999999998E-2</c:v>
                </c:pt>
                <c:pt idx="346">
                  <c:v>3.5799999999999998E-2</c:v>
                </c:pt>
                <c:pt idx="347">
                  <c:v>3.5799999999999998E-2</c:v>
                </c:pt>
                <c:pt idx="348">
                  <c:v>3.5799999999999998E-2</c:v>
                </c:pt>
                <c:pt idx="349">
                  <c:v>3.5799999999999998E-2</c:v>
                </c:pt>
                <c:pt idx="350">
                  <c:v>3.5799999999999998E-2</c:v>
                </c:pt>
                <c:pt idx="351">
                  <c:v>3.5799999999999998E-2</c:v>
                </c:pt>
                <c:pt idx="352">
                  <c:v>3.5799999999999998E-2</c:v>
                </c:pt>
                <c:pt idx="353">
                  <c:v>3.5799999999999998E-2</c:v>
                </c:pt>
                <c:pt idx="354">
                  <c:v>3.5799999999999998E-2</c:v>
                </c:pt>
                <c:pt idx="355">
                  <c:v>3.5799999999999998E-2</c:v>
                </c:pt>
                <c:pt idx="356">
                  <c:v>3.5799999999999998E-2</c:v>
                </c:pt>
                <c:pt idx="357">
                  <c:v>3.5799999999999998E-2</c:v>
                </c:pt>
                <c:pt idx="358">
                  <c:v>3.5799999999999998E-2</c:v>
                </c:pt>
                <c:pt idx="359">
                  <c:v>3.5799999999999998E-2</c:v>
                </c:pt>
                <c:pt idx="360">
                  <c:v>3.5799999999999998E-2</c:v>
                </c:pt>
                <c:pt idx="361">
                  <c:v>3.5799999999999998E-2</c:v>
                </c:pt>
                <c:pt idx="362">
                  <c:v>3.5799999999999998E-2</c:v>
                </c:pt>
                <c:pt idx="363">
                  <c:v>3.5799999999999998E-2</c:v>
                </c:pt>
                <c:pt idx="364">
                  <c:v>3.5799999999999998E-2</c:v>
                </c:pt>
                <c:pt idx="365">
                  <c:v>3.7600000000000001E-2</c:v>
                </c:pt>
                <c:pt idx="366">
                  <c:v>3.7600000000000001E-2</c:v>
                </c:pt>
                <c:pt idx="367">
                  <c:v>3.7600000000000001E-2</c:v>
                </c:pt>
                <c:pt idx="368">
                  <c:v>3.7600000000000001E-2</c:v>
                </c:pt>
                <c:pt idx="369">
                  <c:v>3.7600000000000001E-2</c:v>
                </c:pt>
                <c:pt idx="370">
                  <c:v>3.7600000000000001E-2</c:v>
                </c:pt>
                <c:pt idx="371">
                  <c:v>3.7600000000000001E-2</c:v>
                </c:pt>
                <c:pt idx="372">
                  <c:v>3.7600000000000001E-2</c:v>
                </c:pt>
                <c:pt idx="373">
                  <c:v>3.7600000000000001E-2</c:v>
                </c:pt>
                <c:pt idx="374">
                  <c:v>3.7600000000000001E-2</c:v>
                </c:pt>
                <c:pt idx="375">
                  <c:v>3.7600000000000001E-2</c:v>
                </c:pt>
                <c:pt idx="376">
                  <c:v>3.7600000000000001E-2</c:v>
                </c:pt>
                <c:pt idx="377">
                  <c:v>3.7600000000000001E-2</c:v>
                </c:pt>
                <c:pt idx="378">
                  <c:v>3.7600000000000001E-2</c:v>
                </c:pt>
                <c:pt idx="379">
                  <c:v>3.7600000000000001E-2</c:v>
                </c:pt>
                <c:pt idx="380">
                  <c:v>3.7600000000000001E-2</c:v>
                </c:pt>
                <c:pt idx="381">
                  <c:v>3.7600000000000001E-2</c:v>
                </c:pt>
                <c:pt idx="382">
                  <c:v>3.7600000000000001E-2</c:v>
                </c:pt>
                <c:pt idx="383">
                  <c:v>3.7600000000000001E-2</c:v>
                </c:pt>
                <c:pt idx="384">
                  <c:v>3.7600000000000001E-2</c:v>
                </c:pt>
                <c:pt idx="385">
                  <c:v>3.7600000000000001E-2</c:v>
                </c:pt>
                <c:pt idx="386">
                  <c:v>3.7600000000000001E-2</c:v>
                </c:pt>
                <c:pt idx="387">
                  <c:v>3.7600000000000001E-2</c:v>
                </c:pt>
                <c:pt idx="388">
                  <c:v>3.7600000000000001E-2</c:v>
                </c:pt>
                <c:pt idx="389">
                  <c:v>3.7600000000000001E-2</c:v>
                </c:pt>
                <c:pt idx="390">
                  <c:v>3.7600000000000001E-2</c:v>
                </c:pt>
                <c:pt idx="391">
                  <c:v>3.7600000000000001E-2</c:v>
                </c:pt>
                <c:pt idx="392">
                  <c:v>3.7600000000000001E-2</c:v>
                </c:pt>
                <c:pt idx="393">
                  <c:v>3.7600000000000001E-2</c:v>
                </c:pt>
                <c:pt idx="394">
                  <c:v>3.7600000000000001E-2</c:v>
                </c:pt>
                <c:pt idx="395">
                  <c:v>3.7600000000000001E-2</c:v>
                </c:pt>
                <c:pt idx="396">
                  <c:v>3.7600000000000001E-2</c:v>
                </c:pt>
                <c:pt idx="397">
                  <c:v>3.7600000000000001E-2</c:v>
                </c:pt>
                <c:pt idx="398">
                  <c:v>3.7600000000000001E-2</c:v>
                </c:pt>
                <c:pt idx="399">
                  <c:v>3.7600000000000001E-2</c:v>
                </c:pt>
                <c:pt idx="400">
                  <c:v>3.7600000000000001E-2</c:v>
                </c:pt>
                <c:pt idx="401">
                  <c:v>3.7600000000000001E-2</c:v>
                </c:pt>
                <c:pt idx="402">
                  <c:v>3.7600000000000001E-2</c:v>
                </c:pt>
                <c:pt idx="403">
                  <c:v>3.7600000000000001E-2</c:v>
                </c:pt>
                <c:pt idx="404">
                  <c:v>3.7600000000000001E-2</c:v>
                </c:pt>
                <c:pt idx="405">
                  <c:v>3.7600000000000001E-2</c:v>
                </c:pt>
                <c:pt idx="406">
                  <c:v>3.7600000000000001E-2</c:v>
                </c:pt>
                <c:pt idx="407">
                  <c:v>3.7600000000000001E-2</c:v>
                </c:pt>
                <c:pt idx="408">
                  <c:v>3.7600000000000001E-2</c:v>
                </c:pt>
                <c:pt idx="409">
                  <c:v>3.7600000000000001E-2</c:v>
                </c:pt>
                <c:pt idx="410">
                  <c:v>3.7600000000000001E-2</c:v>
                </c:pt>
                <c:pt idx="411">
                  <c:v>3.7600000000000001E-2</c:v>
                </c:pt>
                <c:pt idx="412">
                  <c:v>3.7600000000000001E-2</c:v>
                </c:pt>
                <c:pt idx="413">
                  <c:v>3.7600000000000001E-2</c:v>
                </c:pt>
                <c:pt idx="414">
                  <c:v>3.7600000000000001E-2</c:v>
                </c:pt>
                <c:pt idx="415">
                  <c:v>3.7600000000000001E-2</c:v>
                </c:pt>
                <c:pt idx="416">
                  <c:v>3.7600000000000001E-2</c:v>
                </c:pt>
                <c:pt idx="417">
                  <c:v>3.7600000000000001E-2</c:v>
                </c:pt>
                <c:pt idx="418">
                  <c:v>3.7600000000000001E-2</c:v>
                </c:pt>
                <c:pt idx="419">
                  <c:v>3.7600000000000001E-2</c:v>
                </c:pt>
                <c:pt idx="420">
                  <c:v>3.7600000000000001E-2</c:v>
                </c:pt>
                <c:pt idx="421">
                  <c:v>3.7600000000000001E-2</c:v>
                </c:pt>
                <c:pt idx="422">
                  <c:v>3.7600000000000001E-2</c:v>
                </c:pt>
                <c:pt idx="423">
                  <c:v>3.7600000000000001E-2</c:v>
                </c:pt>
                <c:pt idx="424">
                  <c:v>3.7600000000000001E-2</c:v>
                </c:pt>
                <c:pt idx="425">
                  <c:v>3.7600000000000001E-2</c:v>
                </c:pt>
                <c:pt idx="426">
                  <c:v>3.7600000000000001E-2</c:v>
                </c:pt>
                <c:pt idx="427">
                  <c:v>3.7600000000000001E-2</c:v>
                </c:pt>
                <c:pt idx="428">
                  <c:v>3.7600000000000001E-2</c:v>
                </c:pt>
                <c:pt idx="429">
                  <c:v>3.7600000000000001E-2</c:v>
                </c:pt>
                <c:pt idx="430">
                  <c:v>3.7600000000000001E-2</c:v>
                </c:pt>
                <c:pt idx="431">
                  <c:v>3.7600000000000001E-2</c:v>
                </c:pt>
                <c:pt idx="432">
                  <c:v>3.7600000000000001E-2</c:v>
                </c:pt>
                <c:pt idx="433">
                  <c:v>3.7600000000000001E-2</c:v>
                </c:pt>
                <c:pt idx="434">
                  <c:v>3.7600000000000001E-2</c:v>
                </c:pt>
                <c:pt idx="435">
                  <c:v>3.7600000000000001E-2</c:v>
                </c:pt>
                <c:pt idx="436">
                  <c:v>3.7600000000000001E-2</c:v>
                </c:pt>
                <c:pt idx="437">
                  <c:v>3.7600000000000001E-2</c:v>
                </c:pt>
                <c:pt idx="438">
                  <c:v>3.7600000000000001E-2</c:v>
                </c:pt>
                <c:pt idx="439">
                  <c:v>3.7600000000000001E-2</c:v>
                </c:pt>
                <c:pt idx="440">
                  <c:v>3.7600000000000001E-2</c:v>
                </c:pt>
                <c:pt idx="441">
                  <c:v>3.7600000000000001E-2</c:v>
                </c:pt>
                <c:pt idx="442">
                  <c:v>3.7600000000000001E-2</c:v>
                </c:pt>
                <c:pt idx="443">
                  <c:v>3.7600000000000001E-2</c:v>
                </c:pt>
                <c:pt idx="444">
                  <c:v>3.7600000000000001E-2</c:v>
                </c:pt>
                <c:pt idx="445">
                  <c:v>3.7600000000000001E-2</c:v>
                </c:pt>
                <c:pt idx="446">
                  <c:v>3.95E-2</c:v>
                </c:pt>
                <c:pt idx="447">
                  <c:v>3.95E-2</c:v>
                </c:pt>
                <c:pt idx="448">
                  <c:v>3.95E-2</c:v>
                </c:pt>
                <c:pt idx="449">
                  <c:v>3.95E-2</c:v>
                </c:pt>
                <c:pt idx="450">
                  <c:v>3.95E-2</c:v>
                </c:pt>
                <c:pt idx="451">
                  <c:v>4.1300000000000003E-2</c:v>
                </c:pt>
                <c:pt idx="452">
                  <c:v>4.1300000000000003E-2</c:v>
                </c:pt>
                <c:pt idx="453">
                  <c:v>4.1300000000000003E-2</c:v>
                </c:pt>
                <c:pt idx="454">
                  <c:v>4.1300000000000003E-2</c:v>
                </c:pt>
                <c:pt idx="455">
                  <c:v>4.1300000000000003E-2</c:v>
                </c:pt>
                <c:pt idx="456">
                  <c:v>4.1300000000000003E-2</c:v>
                </c:pt>
                <c:pt idx="457">
                  <c:v>4.1300000000000003E-2</c:v>
                </c:pt>
                <c:pt idx="458">
                  <c:v>4.1300000000000003E-2</c:v>
                </c:pt>
                <c:pt idx="459">
                  <c:v>4.1300000000000003E-2</c:v>
                </c:pt>
                <c:pt idx="460">
                  <c:v>4.1300000000000003E-2</c:v>
                </c:pt>
                <c:pt idx="461">
                  <c:v>4.1300000000000003E-2</c:v>
                </c:pt>
                <c:pt idx="462">
                  <c:v>4.1300000000000003E-2</c:v>
                </c:pt>
                <c:pt idx="463">
                  <c:v>4.3099999999999999E-2</c:v>
                </c:pt>
                <c:pt idx="464">
                  <c:v>4.3099999999999999E-2</c:v>
                </c:pt>
                <c:pt idx="465">
                  <c:v>4.3099999999999999E-2</c:v>
                </c:pt>
                <c:pt idx="466">
                  <c:v>4.3099999999999999E-2</c:v>
                </c:pt>
                <c:pt idx="467">
                  <c:v>4.3099999999999999E-2</c:v>
                </c:pt>
                <c:pt idx="468">
                  <c:v>4.3099999999999999E-2</c:v>
                </c:pt>
                <c:pt idx="469">
                  <c:v>4.3099999999999999E-2</c:v>
                </c:pt>
                <c:pt idx="470">
                  <c:v>4.3099999999999999E-2</c:v>
                </c:pt>
                <c:pt idx="471">
                  <c:v>4.3099999999999999E-2</c:v>
                </c:pt>
                <c:pt idx="472">
                  <c:v>4.3099999999999999E-2</c:v>
                </c:pt>
                <c:pt idx="473">
                  <c:v>4.3099999999999999E-2</c:v>
                </c:pt>
                <c:pt idx="474">
                  <c:v>4.3099999999999999E-2</c:v>
                </c:pt>
                <c:pt idx="475">
                  <c:v>4.3099999999999999E-2</c:v>
                </c:pt>
                <c:pt idx="476">
                  <c:v>4.3099999999999999E-2</c:v>
                </c:pt>
                <c:pt idx="477">
                  <c:v>4.3099999999999999E-2</c:v>
                </c:pt>
                <c:pt idx="478">
                  <c:v>4.3099999999999999E-2</c:v>
                </c:pt>
                <c:pt idx="479">
                  <c:v>4.3099999999999999E-2</c:v>
                </c:pt>
                <c:pt idx="480">
                  <c:v>4.3099999999999999E-2</c:v>
                </c:pt>
                <c:pt idx="481">
                  <c:v>4.3099999999999999E-2</c:v>
                </c:pt>
                <c:pt idx="482">
                  <c:v>4.3099999999999999E-2</c:v>
                </c:pt>
                <c:pt idx="483">
                  <c:v>4.3099999999999999E-2</c:v>
                </c:pt>
                <c:pt idx="484">
                  <c:v>4.3099999999999999E-2</c:v>
                </c:pt>
                <c:pt idx="485">
                  <c:v>4.3099999999999999E-2</c:v>
                </c:pt>
                <c:pt idx="486">
                  <c:v>4.3099999999999999E-2</c:v>
                </c:pt>
                <c:pt idx="487">
                  <c:v>4.3099999999999999E-2</c:v>
                </c:pt>
                <c:pt idx="488">
                  <c:v>4.3099999999999999E-2</c:v>
                </c:pt>
                <c:pt idx="489">
                  <c:v>4.3099999999999999E-2</c:v>
                </c:pt>
                <c:pt idx="490">
                  <c:v>4.3099999999999999E-2</c:v>
                </c:pt>
                <c:pt idx="491">
                  <c:v>4.3099999999999999E-2</c:v>
                </c:pt>
                <c:pt idx="492">
                  <c:v>4.3099999999999999E-2</c:v>
                </c:pt>
                <c:pt idx="493">
                  <c:v>4.3099999999999999E-2</c:v>
                </c:pt>
                <c:pt idx="494">
                  <c:v>4.3099999999999999E-2</c:v>
                </c:pt>
                <c:pt idx="495">
                  <c:v>4.3099999999999999E-2</c:v>
                </c:pt>
                <c:pt idx="496">
                  <c:v>4.3099999999999999E-2</c:v>
                </c:pt>
                <c:pt idx="497">
                  <c:v>4.3099999999999999E-2</c:v>
                </c:pt>
                <c:pt idx="498">
                  <c:v>4.3099999999999999E-2</c:v>
                </c:pt>
                <c:pt idx="499">
                  <c:v>4.3099999999999999E-2</c:v>
                </c:pt>
                <c:pt idx="500">
                  <c:v>4.3099999999999999E-2</c:v>
                </c:pt>
                <c:pt idx="501">
                  <c:v>4.3099999999999999E-2</c:v>
                </c:pt>
                <c:pt idx="502">
                  <c:v>4.3099999999999999E-2</c:v>
                </c:pt>
                <c:pt idx="503">
                  <c:v>4.3099999999999999E-2</c:v>
                </c:pt>
                <c:pt idx="504">
                  <c:v>4.3099999999999999E-2</c:v>
                </c:pt>
                <c:pt idx="505">
                  <c:v>4.3099999999999999E-2</c:v>
                </c:pt>
                <c:pt idx="506">
                  <c:v>4.3099999999999999E-2</c:v>
                </c:pt>
                <c:pt idx="507">
                  <c:v>4.3099999999999999E-2</c:v>
                </c:pt>
                <c:pt idx="508">
                  <c:v>4.3099999999999999E-2</c:v>
                </c:pt>
                <c:pt idx="509">
                  <c:v>4.3099999999999999E-2</c:v>
                </c:pt>
                <c:pt idx="510">
                  <c:v>4.3099999999999999E-2</c:v>
                </c:pt>
                <c:pt idx="511">
                  <c:v>4.3099999999999999E-2</c:v>
                </c:pt>
                <c:pt idx="512">
                  <c:v>4.3099999999999999E-2</c:v>
                </c:pt>
                <c:pt idx="513">
                  <c:v>4.3099999999999999E-2</c:v>
                </c:pt>
                <c:pt idx="514">
                  <c:v>4.3099999999999999E-2</c:v>
                </c:pt>
                <c:pt idx="515">
                  <c:v>4.3099999999999999E-2</c:v>
                </c:pt>
                <c:pt idx="516">
                  <c:v>4.3099999999999999E-2</c:v>
                </c:pt>
                <c:pt idx="517">
                  <c:v>4.3099999999999999E-2</c:v>
                </c:pt>
                <c:pt idx="518">
                  <c:v>4.3099999999999999E-2</c:v>
                </c:pt>
                <c:pt idx="519">
                  <c:v>4.4999999999999998E-2</c:v>
                </c:pt>
                <c:pt idx="520">
                  <c:v>4.4999999999999998E-2</c:v>
                </c:pt>
                <c:pt idx="521">
                  <c:v>4.4999999999999998E-2</c:v>
                </c:pt>
                <c:pt idx="522">
                  <c:v>4.4999999999999998E-2</c:v>
                </c:pt>
                <c:pt idx="523">
                  <c:v>4.4999999999999998E-2</c:v>
                </c:pt>
                <c:pt idx="524">
                  <c:v>4.4999999999999998E-2</c:v>
                </c:pt>
                <c:pt idx="525">
                  <c:v>4.4999999999999998E-2</c:v>
                </c:pt>
                <c:pt idx="526">
                  <c:v>4.4999999999999998E-2</c:v>
                </c:pt>
                <c:pt idx="527">
                  <c:v>4.4999999999999998E-2</c:v>
                </c:pt>
                <c:pt idx="528">
                  <c:v>4.4999999999999998E-2</c:v>
                </c:pt>
                <c:pt idx="529">
                  <c:v>4.4999999999999998E-2</c:v>
                </c:pt>
                <c:pt idx="530">
                  <c:v>4.4999999999999998E-2</c:v>
                </c:pt>
                <c:pt idx="531">
                  <c:v>4.4999999999999998E-2</c:v>
                </c:pt>
                <c:pt idx="532">
                  <c:v>4.4999999999999998E-2</c:v>
                </c:pt>
                <c:pt idx="533">
                  <c:v>4.4999999999999998E-2</c:v>
                </c:pt>
                <c:pt idx="534">
                  <c:v>4.4999999999999998E-2</c:v>
                </c:pt>
                <c:pt idx="535">
                  <c:v>4.4999999999999998E-2</c:v>
                </c:pt>
                <c:pt idx="536">
                  <c:v>4.4999999999999998E-2</c:v>
                </c:pt>
                <c:pt idx="537">
                  <c:v>4.4999999999999998E-2</c:v>
                </c:pt>
                <c:pt idx="538">
                  <c:v>4.4999999999999998E-2</c:v>
                </c:pt>
                <c:pt idx="539">
                  <c:v>4.4999999999999998E-2</c:v>
                </c:pt>
                <c:pt idx="540">
                  <c:v>4.4999999999999998E-2</c:v>
                </c:pt>
                <c:pt idx="541">
                  <c:v>4.4999999999999998E-2</c:v>
                </c:pt>
                <c:pt idx="542">
                  <c:v>4.4999999999999998E-2</c:v>
                </c:pt>
                <c:pt idx="543">
                  <c:v>4.4999999999999998E-2</c:v>
                </c:pt>
                <c:pt idx="544">
                  <c:v>4.4999999999999998E-2</c:v>
                </c:pt>
                <c:pt idx="545">
                  <c:v>4.6899999999999997E-2</c:v>
                </c:pt>
                <c:pt idx="546">
                  <c:v>4.6899999999999997E-2</c:v>
                </c:pt>
                <c:pt idx="547">
                  <c:v>4.6899999999999997E-2</c:v>
                </c:pt>
                <c:pt idx="548">
                  <c:v>4.6899999999999997E-2</c:v>
                </c:pt>
                <c:pt idx="549">
                  <c:v>4.6899999999999997E-2</c:v>
                </c:pt>
                <c:pt idx="550">
                  <c:v>4.6899999999999997E-2</c:v>
                </c:pt>
                <c:pt idx="551">
                  <c:v>4.6899999999999997E-2</c:v>
                </c:pt>
                <c:pt idx="552">
                  <c:v>4.6899999999999997E-2</c:v>
                </c:pt>
                <c:pt idx="553">
                  <c:v>4.6899999999999997E-2</c:v>
                </c:pt>
                <c:pt idx="554">
                  <c:v>4.6899999999999997E-2</c:v>
                </c:pt>
                <c:pt idx="555">
                  <c:v>4.6899999999999997E-2</c:v>
                </c:pt>
                <c:pt idx="556">
                  <c:v>4.6899999999999997E-2</c:v>
                </c:pt>
                <c:pt idx="557">
                  <c:v>4.6899999999999997E-2</c:v>
                </c:pt>
                <c:pt idx="558">
                  <c:v>4.6899999999999997E-2</c:v>
                </c:pt>
                <c:pt idx="559">
                  <c:v>4.6899999999999997E-2</c:v>
                </c:pt>
                <c:pt idx="560">
                  <c:v>4.6899999999999997E-2</c:v>
                </c:pt>
                <c:pt idx="561">
                  <c:v>4.6899999999999997E-2</c:v>
                </c:pt>
                <c:pt idx="562">
                  <c:v>4.6899999999999997E-2</c:v>
                </c:pt>
                <c:pt idx="563">
                  <c:v>4.6899999999999997E-2</c:v>
                </c:pt>
                <c:pt idx="564">
                  <c:v>4.6899999999999997E-2</c:v>
                </c:pt>
                <c:pt idx="565">
                  <c:v>4.6899999999999997E-2</c:v>
                </c:pt>
                <c:pt idx="566">
                  <c:v>4.6899999999999997E-2</c:v>
                </c:pt>
                <c:pt idx="567">
                  <c:v>4.6899999999999997E-2</c:v>
                </c:pt>
                <c:pt idx="568">
                  <c:v>4.6899999999999997E-2</c:v>
                </c:pt>
                <c:pt idx="569">
                  <c:v>4.6899999999999997E-2</c:v>
                </c:pt>
                <c:pt idx="570">
                  <c:v>4.6899999999999997E-2</c:v>
                </c:pt>
                <c:pt idx="571">
                  <c:v>4.6899999999999997E-2</c:v>
                </c:pt>
                <c:pt idx="572">
                  <c:v>4.6899999999999997E-2</c:v>
                </c:pt>
                <c:pt idx="573">
                  <c:v>4.6899999999999997E-2</c:v>
                </c:pt>
                <c:pt idx="574">
                  <c:v>4.6899999999999997E-2</c:v>
                </c:pt>
                <c:pt idx="575">
                  <c:v>4.6899999999999997E-2</c:v>
                </c:pt>
                <c:pt idx="576">
                  <c:v>4.6899999999999997E-2</c:v>
                </c:pt>
                <c:pt idx="577">
                  <c:v>4.6899999999999997E-2</c:v>
                </c:pt>
                <c:pt idx="578">
                  <c:v>4.6899999999999997E-2</c:v>
                </c:pt>
                <c:pt idx="579">
                  <c:v>4.6899999999999997E-2</c:v>
                </c:pt>
                <c:pt idx="580">
                  <c:v>4.6899999999999997E-2</c:v>
                </c:pt>
                <c:pt idx="581">
                  <c:v>4.6899999999999997E-2</c:v>
                </c:pt>
                <c:pt idx="582">
                  <c:v>4.6899999999999997E-2</c:v>
                </c:pt>
                <c:pt idx="583">
                  <c:v>4.6899999999999997E-2</c:v>
                </c:pt>
                <c:pt idx="584">
                  <c:v>4.6899999999999997E-2</c:v>
                </c:pt>
                <c:pt idx="585">
                  <c:v>4.6899999999999997E-2</c:v>
                </c:pt>
                <c:pt idx="586">
                  <c:v>4.6899999999999997E-2</c:v>
                </c:pt>
                <c:pt idx="587">
                  <c:v>4.6899999999999997E-2</c:v>
                </c:pt>
                <c:pt idx="588">
                  <c:v>4.6899999999999997E-2</c:v>
                </c:pt>
                <c:pt idx="589">
                  <c:v>4.6899999999999997E-2</c:v>
                </c:pt>
                <c:pt idx="590">
                  <c:v>4.6899999999999997E-2</c:v>
                </c:pt>
                <c:pt idx="591">
                  <c:v>4.6899999999999997E-2</c:v>
                </c:pt>
                <c:pt idx="592">
                  <c:v>4.6899999999999997E-2</c:v>
                </c:pt>
                <c:pt idx="593">
                  <c:v>4.6899999999999997E-2</c:v>
                </c:pt>
                <c:pt idx="594">
                  <c:v>4.6899999999999997E-2</c:v>
                </c:pt>
                <c:pt idx="595">
                  <c:v>4.6899999999999997E-2</c:v>
                </c:pt>
                <c:pt idx="596">
                  <c:v>4.6899999999999997E-2</c:v>
                </c:pt>
                <c:pt idx="597">
                  <c:v>4.6899999999999997E-2</c:v>
                </c:pt>
                <c:pt idx="598">
                  <c:v>4.6899999999999997E-2</c:v>
                </c:pt>
                <c:pt idx="599">
                  <c:v>4.6899999999999997E-2</c:v>
                </c:pt>
                <c:pt idx="600">
                  <c:v>4.6899999999999997E-2</c:v>
                </c:pt>
                <c:pt idx="601">
                  <c:v>4.6899999999999997E-2</c:v>
                </c:pt>
                <c:pt idx="602">
                  <c:v>4.87E-2</c:v>
                </c:pt>
                <c:pt idx="603">
                  <c:v>4.87E-2</c:v>
                </c:pt>
                <c:pt idx="604">
                  <c:v>4.87E-2</c:v>
                </c:pt>
                <c:pt idx="605">
                  <c:v>4.87E-2</c:v>
                </c:pt>
                <c:pt idx="606">
                  <c:v>4.87E-2</c:v>
                </c:pt>
                <c:pt idx="607">
                  <c:v>4.87E-2</c:v>
                </c:pt>
                <c:pt idx="608">
                  <c:v>4.87E-2</c:v>
                </c:pt>
                <c:pt idx="609">
                  <c:v>4.87E-2</c:v>
                </c:pt>
                <c:pt idx="610">
                  <c:v>4.87E-2</c:v>
                </c:pt>
                <c:pt idx="611">
                  <c:v>4.87E-2</c:v>
                </c:pt>
                <c:pt idx="612">
                  <c:v>4.87E-2</c:v>
                </c:pt>
                <c:pt idx="613">
                  <c:v>4.87E-2</c:v>
                </c:pt>
                <c:pt idx="614">
                  <c:v>4.87E-2</c:v>
                </c:pt>
                <c:pt idx="615">
                  <c:v>4.87E-2</c:v>
                </c:pt>
                <c:pt idx="616">
                  <c:v>4.87E-2</c:v>
                </c:pt>
                <c:pt idx="617">
                  <c:v>4.87E-2</c:v>
                </c:pt>
                <c:pt idx="618">
                  <c:v>4.87E-2</c:v>
                </c:pt>
                <c:pt idx="619">
                  <c:v>4.87E-2</c:v>
                </c:pt>
                <c:pt idx="620">
                  <c:v>4.87E-2</c:v>
                </c:pt>
                <c:pt idx="621">
                  <c:v>4.87E-2</c:v>
                </c:pt>
                <c:pt idx="622">
                  <c:v>4.87E-2</c:v>
                </c:pt>
                <c:pt idx="623">
                  <c:v>4.87E-2</c:v>
                </c:pt>
                <c:pt idx="624">
                  <c:v>4.87E-2</c:v>
                </c:pt>
                <c:pt idx="625">
                  <c:v>4.87E-2</c:v>
                </c:pt>
                <c:pt idx="626">
                  <c:v>4.87E-2</c:v>
                </c:pt>
                <c:pt idx="627">
                  <c:v>4.87E-2</c:v>
                </c:pt>
                <c:pt idx="628">
                  <c:v>5.0599999999999999E-2</c:v>
                </c:pt>
                <c:pt idx="629">
                  <c:v>5.0599999999999999E-2</c:v>
                </c:pt>
                <c:pt idx="630">
                  <c:v>5.0599999999999999E-2</c:v>
                </c:pt>
                <c:pt idx="631">
                  <c:v>5.0599999999999999E-2</c:v>
                </c:pt>
                <c:pt idx="632">
                  <c:v>5.0599999999999999E-2</c:v>
                </c:pt>
                <c:pt idx="633">
                  <c:v>5.0599999999999999E-2</c:v>
                </c:pt>
                <c:pt idx="634">
                  <c:v>5.0599999999999999E-2</c:v>
                </c:pt>
                <c:pt idx="635">
                  <c:v>5.0599999999999999E-2</c:v>
                </c:pt>
                <c:pt idx="636">
                  <c:v>5.0599999999999999E-2</c:v>
                </c:pt>
                <c:pt idx="637">
                  <c:v>5.0599999999999999E-2</c:v>
                </c:pt>
                <c:pt idx="638">
                  <c:v>5.0599999999999999E-2</c:v>
                </c:pt>
                <c:pt idx="639">
                  <c:v>5.0599999999999999E-2</c:v>
                </c:pt>
                <c:pt idx="640">
                  <c:v>5.0599999999999999E-2</c:v>
                </c:pt>
                <c:pt idx="641">
                  <c:v>5.0599999999999999E-2</c:v>
                </c:pt>
                <c:pt idx="642">
                  <c:v>5.0599999999999999E-2</c:v>
                </c:pt>
                <c:pt idx="643">
                  <c:v>5.0599999999999999E-2</c:v>
                </c:pt>
                <c:pt idx="644">
                  <c:v>5.0599999999999999E-2</c:v>
                </c:pt>
                <c:pt idx="645">
                  <c:v>5.0599999999999999E-2</c:v>
                </c:pt>
                <c:pt idx="646">
                  <c:v>5.0599999999999999E-2</c:v>
                </c:pt>
                <c:pt idx="647">
                  <c:v>5.0599999999999999E-2</c:v>
                </c:pt>
                <c:pt idx="648">
                  <c:v>5.0599999999999999E-2</c:v>
                </c:pt>
                <c:pt idx="649">
                  <c:v>5.0599999999999999E-2</c:v>
                </c:pt>
                <c:pt idx="650">
                  <c:v>5.0599999999999999E-2</c:v>
                </c:pt>
                <c:pt idx="651">
                  <c:v>5.0599999999999999E-2</c:v>
                </c:pt>
                <c:pt idx="652">
                  <c:v>5.0599999999999999E-2</c:v>
                </c:pt>
                <c:pt idx="653">
                  <c:v>5.0599999999999999E-2</c:v>
                </c:pt>
                <c:pt idx="654">
                  <c:v>5.0599999999999999E-2</c:v>
                </c:pt>
                <c:pt idx="655">
                  <c:v>5.0599999999999999E-2</c:v>
                </c:pt>
                <c:pt idx="656">
                  <c:v>5.0599999999999999E-2</c:v>
                </c:pt>
                <c:pt idx="657">
                  <c:v>5.0599999999999999E-2</c:v>
                </c:pt>
                <c:pt idx="658">
                  <c:v>5.0599999999999999E-2</c:v>
                </c:pt>
                <c:pt idx="659">
                  <c:v>5.0599999999999999E-2</c:v>
                </c:pt>
                <c:pt idx="660">
                  <c:v>5.0599999999999999E-2</c:v>
                </c:pt>
                <c:pt idx="661">
                  <c:v>5.0599999999999999E-2</c:v>
                </c:pt>
                <c:pt idx="662">
                  <c:v>5.0599999999999999E-2</c:v>
                </c:pt>
                <c:pt idx="663">
                  <c:v>5.0599999999999999E-2</c:v>
                </c:pt>
                <c:pt idx="664">
                  <c:v>5.0599999999999999E-2</c:v>
                </c:pt>
                <c:pt idx="665">
                  <c:v>5.0599999999999999E-2</c:v>
                </c:pt>
                <c:pt idx="666">
                  <c:v>5.0599999999999999E-2</c:v>
                </c:pt>
                <c:pt idx="667">
                  <c:v>5.2499999999999998E-2</c:v>
                </c:pt>
                <c:pt idx="668">
                  <c:v>5.2499999999999998E-2</c:v>
                </c:pt>
                <c:pt idx="669">
                  <c:v>5.2499999999999998E-2</c:v>
                </c:pt>
                <c:pt idx="670">
                  <c:v>5.2499999999999998E-2</c:v>
                </c:pt>
                <c:pt idx="671">
                  <c:v>5.2499999999999998E-2</c:v>
                </c:pt>
                <c:pt idx="672">
                  <c:v>5.2499999999999998E-2</c:v>
                </c:pt>
                <c:pt idx="673">
                  <c:v>5.2499999999999998E-2</c:v>
                </c:pt>
                <c:pt idx="674">
                  <c:v>5.2499999999999998E-2</c:v>
                </c:pt>
                <c:pt idx="675">
                  <c:v>5.2499999999999998E-2</c:v>
                </c:pt>
                <c:pt idx="676">
                  <c:v>5.2499999999999998E-2</c:v>
                </c:pt>
                <c:pt idx="677">
                  <c:v>5.2499999999999998E-2</c:v>
                </c:pt>
                <c:pt idx="678">
                  <c:v>5.2499999999999998E-2</c:v>
                </c:pt>
                <c:pt idx="679">
                  <c:v>5.2499999999999998E-2</c:v>
                </c:pt>
                <c:pt idx="680">
                  <c:v>5.2499999999999998E-2</c:v>
                </c:pt>
                <c:pt idx="681">
                  <c:v>5.2499999999999998E-2</c:v>
                </c:pt>
                <c:pt idx="682">
                  <c:v>5.2499999999999998E-2</c:v>
                </c:pt>
                <c:pt idx="683">
                  <c:v>5.2499999999999998E-2</c:v>
                </c:pt>
                <c:pt idx="684">
                  <c:v>5.2499999999999998E-2</c:v>
                </c:pt>
                <c:pt idx="685">
                  <c:v>5.2499999999999998E-2</c:v>
                </c:pt>
                <c:pt idx="686">
                  <c:v>5.2499999999999998E-2</c:v>
                </c:pt>
                <c:pt idx="687">
                  <c:v>5.2499999999999998E-2</c:v>
                </c:pt>
                <c:pt idx="688">
                  <c:v>5.2499999999999998E-2</c:v>
                </c:pt>
                <c:pt idx="689">
                  <c:v>5.2499999999999998E-2</c:v>
                </c:pt>
                <c:pt idx="690">
                  <c:v>5.2499999999999998E-2</c:v>
                </c:pt>
                <c:pt idx="691">
                  <c:v>5.2499999999999998E-2</c:v>
                </c:pt>
                <c:pt idx="692">
                  <c:v>5.2499999999999998E-2</c:v>
                </c:pt>
                <c:pt idx="693">
                  <c:v>5.2499999999999998E-2</c:v>
                </c:pt>
                <c:pt idx="694">
                  <c:v>5.2499999999999998E-2</c:v>
                </c:pt>
                <c:pt idx="695">
                  <c:v>5.2499999999999998E-2</c:v>
                </c:pt>
                <c:pt idx="696">
                  <c:v>5.2499999999999998E-2</c:v>
                </c:pt>
                <c:pt idx="697">
                  <c:v>5.2499999999999998E-2</c:v>
                </c:pt>
                <c:pt idx="698">
                  <c:v>5.2499999999999998E-2</c:v>
                </c:pt>
                <c:pt idx="699">
                  <c:v>5.2499999999999998E-2</c:v>
                </c:pt>
                <c:pt idx="700">
                  <c:v>5.2499999999999998E-2</c:v>
                </c:pt>
                <c:pt idx="701">
                  <c:v>5.2499999999999998E-2</c:v>
                </c:pt>
                <c:pt idx="702">
                  <c:v>5.2499999999999998E-2</c:v>
                </c:pt>
                <c:pt idx="703">
                  <c:v>5.2499999999999998E-2</c:v>
                </c:pt>
                <c:pt idx="704">
                  <c:v>5.2499999999999998E-2</c:v>
                </c:pt>
                <c:pt idx="705">
                  <c:v>5.2499999999999998E-2</c:v>
                </c:pt>
                <c:pt idx="706">
                  <c:v>5.2499999999999998E-2</c:v>
                </c:pt>
                <c:pt idx="707">
                  <c:v>5.2499999999999998E-2</c:v>
                </c:pt>
                <c:pt idx="708">
                  <c:v>5.2499999999999998E-2</c:v>
                </c:pt>
                <c:pt idx="709">
                  <c:v>5.2499999999999998E-2</c:v>
                </c:pt>
                <c:pt idx="710">
                  <c:v>5.2499999999999998E-2</c:v>
                </c:pt>
                <c:pt idx="711">
                  <c:v>5.2499999999999998E-2</c:v>
                </c:pt>
                <c:pt idx="712">
                  <c:v>5.2499999999999998E-2</c:v>
                </c:pt>
                <c:pt idx="713">
                  <c:v>5.2499999999999998E-2</c:v>
                </c:pt>
                <c:pt idx="714">
                  <c:v>5.2499999999999998E-2</c:v>
                </c:pt>
                <c:pt idx="715">
                  <c:v>5.2499999999999998E-2</c:v>
                </c:pt>
                <c:pt idx="716">
                  <c:v>5.2499999999999998E-2</c:v>
                </c:pt>
                <c:pt idx="717">
                  <c:v>5.2499999999999998E-2</c:v>
                </c:pt>
                <c:pt idx="718">
                  <c:v>5.2499999999999998E-2</c:v>
                </c:pt>
                <c:pt idx="719">
                  <c:v>5.2499999999999998E-2</c:v>
                </c:pt>
                <c:pt idx="720">
                  <c:v>5.2499999999999998E-2</c:v>
                </c:pt>
                <c:pt idx="721">
                  <c:v>5.2499999999999998E-2</c:v>
                </c:pt>
                <c:pt idx="722">
                  <c:v>5.2499999999999998E-2</c:v>
                </c:pt>
                <c:pt idx="723">
                  <c:v>5.2499999999999998E-2</c:v>
                </c:pt>
                <c:pt idx="724">
                  <c:v>5.2499999999999998E-2</c:v>
                </c:pt>
                <c:pt idx="725">
                  <c:v>5.2499999999999998E-2</c:v>
                </c:pt>
                <c:pt idx="726">
                  <c:v>5.2499999999999998E-2</c:v>
                </c:pt>
                <c:pt idx="727">
                  <c:v>5.2499999999999998E-2</c:v>
                </c:pt>
                <c:pt idx="728">
                  <c:v>5.2499999999999998E-2</c:v>
                </c:pt>
                <c:pt idx="729">
                  <c:v>5.2499999999999998E-2</c:v>
                </c:pt>
                <c:pt idx="730">
                  <c:v>5.2499999999999998E-2</c:v>
                </c:pt>
                <c:pt idx="731">
                  <c:v>5.2499999999999998E-2</c:v>
                </c:pt>
                <c:pt idx="732">
                  <c:v>5.2499999999999998E-2</c:v>
                </c:pt>
                <c:pt idx="733">
                  <c:v>5.2499999999999998E-2</c:v>
                </c:pt>
                <c:pt idx="734">
                  <c:v>5.2499999999999998E-2</c:v>
                </c:pt>
                <c:pt idx="735">
                  <c:v>5.2499999999999998E-2</c:v>
                </c:pt>
                <c:pt idx="736">
                  <c:v>5.2499999999999998E-2</c:v>
                </c:pt>
                <c:pt idx="737">
                  <c:v>5.2499999999999998E-2</c:v>
                </c:pt>
                <c:pt idx="738">
                  <c:v>5.2499999999999998E-2</c:v>
                </c:pt>
                <c:pt idx="739">
                  <c:v>5.2499999999999998E-2</c:v>
                </c:pt>
                <c:pt idx="740">
                  <c:v>5.2499999999999998E-2</c:v>
                </c:pt>
                <c:pt idx="741">
                  <c:v>5.2499999999999998E-2</c:v>
                </c:pt>
                <c:pt idx="742">
                  <c:v>5.2499999999999998E-2</c:v>
                </c:pt>
                <c:pt idx="743">
                  <c:v>5.4399999999999997E-2</c:v>
                </c:pt>
                <c:pt idx="744">
                  <c:v>5.4399999999999997E-2</c:v>
                </c:pt>
                <c:pt idx="745">
                  <c:v>5.4399999999999997E-2</c:v>
                </c:pt>
                <c:pt idx="746">
                  <c:v>5.4399999999999997E-2</c:v>
                </c:pt>
                <c:pt idx="747">
                  <c:v>5.4399999999999997E-2</c:v>
                </c:pt>
                <c:pt idx="748">
                  <c:v>5.4399999999999997E-2</c:v>
                </c:pt>
                <c:pt idx="749">
                  <c:v>5.4399999999999997E-2</c:v>
                </c:pt>
                <c:pt idx="750">
                  <c:v>5.4399999999999997E-2</c:v>
                </c:pt>
                <c:pt idx="751">
                  <c:v>5.4399999999999997E-2</c:v>
                </c:pt>
                <c:pt idx="752">
                  <c:v>5.4399999999999997E-2</c:v>
                </c:pt>
                <c:pt idx="753">
                  <c:v>5.4399999999999997E-2</c:v>
                </c:pt>
                <c:pt idx="754">
                  <c:v>5.4399999999999997E-2</c:v>
                </c:pt>
                <c:pt idx="755">
                  <c:v>5.4399999999999997E-2</c:v>
                </c:pt>
                <c:pt idx="756">
                  <c:v>5.4399999999999997E-2</c:v>
                </c:pt>
                <c:pt idx="757">
                  <c:v>5.4399999999999997E-2</c:v>
                </c:pt>
                <c:pt idx="758">
                  <c:v>5.4399999999999997E-2</c:v>
                </c:pt>
                <c:pt idx="759">
                  <c:v>5.4399999999999997E-2</c:v>
                </c:pt>
                <c:pt idx="760">
                  <c:v>5.4399999999999997E-2</c:v>
                </c:pt>
                <c:pt idx="761">
                  <c:v>5.4399999999999997E-2</c:v>
                </c:pt>
                <c:pt idx="762">
                  <c:v>5.4399999999999997E-2</c:v>
                </c:pt>
                <c:pt idx="763">
                  <c:v>5.4399999999999997E-2</c:v>
                </c:pt>
                <c:pt idx="764">
                  <c:v>5.4399999999999997E-2</c:v>
                </c:pt>
                <c:pt idx="765">
                  <c:v>5.4399999999999997E-2</c:v>
                </c:pt>
                <c:pt idx="766">
                  <c:v>5.4399999999999997E-2</c:v>
                </c:pt>
                <c:pt idx="767">
                  <c:v>5.4399999999999997E-2</c:v>
                </c:pt>
                <c:pt idx="768">
                  <c:v>5.4399999999999997E-2</c:v>
                </c:pt>
                <c:pt idx="769">
                  <c:v>5.4399999999999997E-2</c:v>
                </c:pt>
                <c:pt idx="770">
                  <c:v>5.4399999999999997E-2</c:v>
                </c:pt>
                <c:pt idx="771">
                  <c:v>5.4399999999999997E-2</c:v>
                </c:pt>
                <c:pt idx="772">
                  <c:v>5.4399999999999997E-2</c:v>
                </c:pt>
                <c:pt idx="773">
                  <c:v>5.4399999999999997E-2</c:v>
                </c:pt>
                <c:pt idx="774">
                  <c:v>5.4399999999999997E-2</c:v>
                </c:pt>
                <c:pt idx="775">
                  <c:v>5.4399999999999997E-2</c:v>
                </c:pt>
                <c:pt idx="776">
                  <c:v>5.4399999999999997E-2</c:v>
                </c:pt>
                <c:pt idx="777">
                  <c:v>5.4399999999999997E-2</c:v>
                </c:pt>
                <c:pt idx="778">
                  <c:v>5.4399999999999997E-2</c:v>
                </c:pt>
                <c:pt idx="779">
                  <c:v>5.4399999999999997E-2</c:v>
                </c:pt>
                <c:pt idx="780">
                  <c:v>5.4399999999999997E-2</c:v>
                </c:pt>
                <c:pt idx="781">
                  <c:v>5.4399999999999997E-2</c:v>
                </c:pt>
                <c:pt idx="782">
                  <c:v>5.4399999999999997E-2</c:v>
                </c:pt>
                <c:pt idx="783">
                  <c:v>5.4399999999999997E-2</c:v>
                </c:pt>
                <c:pt idx="784">
                  <c:v>5.4399999999999997E-2</c:v>
                </c:pt>
                <c:pt idx="785">
                  <c:v>5.4399999999999997E-2</c:v>
                </c:pt>
                <c:pt idx="786">
                  <c:v>5.4399999999999997E-2</c:v>
                </c:pt>
                <c:pt idx="787">
                  <c:v>5.4399999999999997E-2</c:v>
                </c:pt>
                <c:pt idx="788">
                  <c:v>5.4399999999999997E-2</c:v>
                </c:pt>
                <c:pt idx="789">
                  <c:v>5.4399999999999997E-2</c:v>
                </c:pt>
                <c:pt idx="790">
                  <c:v>5.4399999999999997E-2</c:v>
                </c:pt>
                <c:pt idx="791">
                  <c:v>5.4399999999999997E-2</c:v>
                </c:pt>
                <c:pt idx="792">
                  <c:v>5.4399999999999997E-2</c:v>
                </c:pt>
                <c:pt idx="793">
                  <c:v>5.4399999999999997E-2</c:v>
                </c:pt>
                <c:pt idx="794">
                  <c:v>5.4399999999999997E-2</c:v>
                </c:pt>
                <c:pt idx="795">
                  <c:v>5.4399999999999997E-2</c:v>
                </c:pt>
                <c:pt idx="796">
                  <c:v>5.6300000000000003E-2</c:v>
                </c:pt>
                <c:pt idx="797">
                  <c:v>5.6300000000000003E-2</c:v>
                </c:pt>
                <c:pt idx="798">
                  <c:v>5.6300000000000003E-2</c:v>
                </c:pt>
                <c:pt idx="799">
                  <c:v>5.6300000000000003E-2</c:v>
                </c:pt>
                <c:pt idx="800">
                  <c:v>5.6300000000000003E-2</c:v>
                </c:pt>
                <c:pt idx="801">
                  <c:v>5.6300000000000003E-2</c:v>
                </c:pt>
                <c:pt idx="802">
                  <c:v>5.6300000000000003E-2</c:v>
                </c:pt>
                <c:pt idx="803">
                  <c:v>5.6300000000000003E-2</c:v>
                </c:pt>
                <c:pt idx="804">
                  <c:v>5.6300000000000003E-2</c:v>
                </c:pt>
                <c:pt idx="805">
                  <c:v>5.6300000000000003E-2</c:v>
                </c:pt>
                <c:pt idx="806">
                  <c:v>5.6300000000000003E-2</c:v>
                </c:pt>
                <c:pt idx="807">
                  <c:v>5.6300000000000003E-2</c:v>
                </c:pt>
                <c:pt idx="808">
                  <c:v>5.6300000000000003E-2</c:v>
                </c:pt>
                <c:pt idx="809">
                  <c:v>5.6300000000000003E-2</c:v>
                </c:pt>
                <c:pt idx="810">
                  <c:v>5.6300000000000003E-2</c:v>
                </c:pt>
                <c:pt idx="811">
                  <c:v>5.6300000000000003E-2</c:v>
                </c:pt>
                <c:pt idx="812">
                  <c:v>5.6300000000000003E-2</c:v>
                </c:pt>
                <c:pt idx="813">
                  <c:v>5.6300000000000003E-2</c:v>
                </c:pt>
                <c:pt idx="814">
                  <c:v>5.6300000000000003E-2</c:v>
                </c:pt>
                <c:pt idx="815">
                  <c:v>5.6300000000000003E-2</c:v>
                </c:pt>
                <c:pt idx="816">
                  <c:v>5.6300000000000003E-2</c:v>
                </c:pt>
                <c:pt idx="817">
                  <c:v>5.6300000000000003E-2</c:v>
                </c:pt>
                <c:pt idx="818">
                  <c:v>5.6300000000000003E-2</c:v>
                </c:pt>
                <c:pt idx="819">
                  <c:v>5.6300000000000003E-2</c:v>
                </c:pt>
                <c:pt idx="820">
                  <c:v>5.6300000000000003E-2</c:v>
                </c:pt>
                <c:pt idx="821">
                  <c:v>5.6300000000000003E-2</c:v>
                </c:pt>
                <c:pt idx="822">
                  <c:v>5.6300000000000003E-2</c:v>
                </c:pt>
                <c:pt idx="823">
                  <c:v>5.6300000000000003E-2</c:v>
                </c:pt>
                <c:pt idx="824">
                  <c:v>5.6300000000000003E-2</c:v>
                </c:pt>
                <c:pt idx="825">
                  <c:v>5.6300000000000003E-2</c:v>
                </c:pt>
                <c:pt idx="826">
                  <c:v>5.6300000000000003E-2</c:v>
                </c:pt>
                <c:pt idx="827">
                  <c:v>5.6300000000000003E-2</c:v>
                </c:pt>
                <c:pt idx="828">
                  <c:v>5.6300000000000003E-2</c:v>
                </c:pt>
                <c:pt idx="829">
                  <c:v>5.6300000000000003E-2</c:v>
                </c:pt>
                <c:pt idx="830">
                  <c:v>5.6300000000000003E-2</c:v>
                </c:pt>
                <c:pt idx="831">
                  <c:v>5.6300000000000003E-2</c:v>
                </c:pt>
                <c:pt idx="832">
                  <c:v>5.6300000000000003E-2</c:v>
                </c:pt>
                <c:pt idx="833">
                  <c:v>5.6300000000000003E-2</c:v>
                </c:pt>
                <c:pt idx="834">
                  <c:v>5.6300000000000003E-2</c:v>
                </c:pt>
                <c:pt idx="835">
                  <c:v>5.6300000000000003E-2</c:v>
                </c:pt>
                <c:pt idx="836">
                  <c:v>5.6300000000000003E-2</c:v>
                </c:pt>
                <c:pt idx="837">
                  <c:v>5.6300000000000003E-2</c:v>
                </c:pt>
                <c:pt idx="838">
                  <c:v>5.6300000000000003E-2</c:v>
                </c:pt>
                <c:pt idx="839">
                  <c:v>5.6300000000000003E-2</c:v>
                </c:pt>
                <c:pt idx="840">
                  <c:v>5.6300000000000003E-2</c:v>
                </c:pt>
                <c:pt idx="841">
                  <c:v>5.6300000000000003E-2</c:v>
                </c:pt>
                <c:pt idx="842">
                  <c:v>5.6300000000000003E-2</c:v>
                </c:pt>
                <c:pt idx="843">
                  <c:v>5.6300000000000003E-2</c:v>
                </c:pt>
                <c:pt idx="844">
                  <c:v>5.6300000000000003E-2</c:v>
                </c:pt>
                <c:pt idx="845">
                  <c:v>5.6300000000000003E-2</c:v>
                </c:pt>
                <c:pt idx="846">
                  <c:v>5.6300000000000003E-2</c:v>
                </c:pt>
                <c:pt idx="847">
                  <c:v>5.6300000000000003E-2</c:v>
                </c:pt>
                <c:pt idx="848">
                  <c:v>5.6300000000000003E-2</c:v>
                </c:pt>
                <c:pt idx="849">
                  <c:v>5.6300000000000003E-2</c:v>
                </c:pt>
                <c:pt idx="850">
                  <c:v>5.6300000000000003E-2</c:v>
                </c:pt>
                <c:pt idx="851">
                  <c:v>5.6300000000000003E-2</c:v>
                </c:pt>
                <c:pt idx="852">
                  <c:v>5.6300000000000003E-2</c:v>
                </c:pt>
                <c:pt idx="853">
                  <c:v>5.6300000000000003E-2</c:v>
                </c:pt>
                <c:pt idx="854">
                  <c:v>5.6300000000000003E-2</c:v>
                </c:pt>
                <c:pt idx="855">
                  <c:v>5.6300000000000003E-2</c:v>
                </c:pt>
                <c:pt idx="856">
                  <c:v>5.6300000000000003E-2</c:v>
                </c:pt>
                <c:pt idx="857">
                  <c:v>5.6300000000000003E-2</c:v>
                </c:pt>
                <c:pt idx="858">
                  <c:v>5.6300000000000003E-2</c:v>
                </c:pt>
                <c:pt idx="859">
                  <c:v>5.6300000000000003E-2</c:v>
                </c:pt>
                <c:pt idx="860">
                  <c:v>5.6300000000000003E-2</c:v>
                </c:pt>
                <c:pt idx="861">
                  <c:v>5.6300000000000003E-2</c:v>
                </c:pt>
                <c:pt idx="862">
                  <c:v>5.6300000000000003E-2</c:v>
                </c:pt>
                <c:pt idx="863">
                  <c:v>5.6300000000000003E-2</c:v>
                </c:pt>
                <c:pt idx="864">
                  <c:v>5.6300000000000003E-2</c:v>
                </c:pt>
                <c:pt idx="865">
                  <c:v>5.6300000000000003E-2</c:v>
                </c:pt>
                <c:pt idx="866">
                  <c:v>5.6300000000000003E-2</c:v>
                </c:pt>
                <c:pt idx="867">
                  <c:v>5.6300000000000003E-2</c:v>
                </c:pt>
                <c:pt idx="868">
                  <c:v>5.6300000000000003E-2</c:v>
                </c:pt>
                <c:pt idx="869">
                  <c:v>5.6300000000000003E-2</c:v>
                </c:pt>
                <c:pt idx="870">
                  <c:v>5.6300000000000003E-2</c:v>
                </c:pt>
                <c:pt idx="871">
                  <c:v>5.6300000000000003E-2</c:v>
                </c:pt>
                <c:pt idx="872">
                  <c:v>5.6300000000000003E-2</c:v>
                </c:pt>
                <c:pt idx="873">
                  <c:v>5.6300000000000003E-2</c:v>
                </c:pt>
                <c:pt idx="874">
                  <c:v>5.6300000000000003E-2</c:v>
                </c:pt>
                <c:pt idx="875">
                  <c:v>5.6300000000000003E-2</c:v>
                </c:pt>
                <c:pt idx="876">
                  <c:v>5.6300000000000003E-2</c:v>
                </c:pt>
                <c:pt idx="877">
                  <c:v>5.6300000000000003E-2</c:v>
                </c:pt>
                <c:pt idx="878">
                  <c:v>5.6300000000000003E-2</c:v>
                </c:pt>
                <c:pt idx="879">
                  <c:v>5.6300000000000003E-2</c:v>
                </c:pt>
                <c:pt idx="880">
                  <c:v>5.6300000000000003E-2</c:v>
                </c:pt>
                <c:pt idx="881">
                  <c:v>5.6300000000000003E-2</c:v>
                </c:pt>
                <c:pt idx="882">
                  <c:v>5.6300000000000003E-2</c:v>
                </c:pt>
                <c:pt idx="883">
                  <c:v>5.6300000000000003E-2</c:v>
                </c:pt>
                <c:pt idx="884">
                  <c:v>5.6300000000000003E-2</c:v>
                </c:pt>
                <c:pt idx="885">
                  <c:v>5.6300000000000003E-2</c:v>
                </c:pt>
                <c:pt idx="886">
                  <c:v>5.6300000000000003E-2</c:v>
                </c:pt>
                <c:pt idx="887">
                  <c:v>5.6300000000000003E-2</c:v>
                </c:pt>
                <c:pt idx="888">
                  <c:v>5.6300000000000003E-2</c:v>
                </c:pt>
                <c:pt idx="889">
                  <c:v>5.6300000000000003E-2</c:v>
                </c:pt>
                <c:pt idx="890">
                  <c:v>5.6300000000000003E-2</c:v>
                </c:pt>
                <c:pt idx="891">
                  <c:v>5.6300000000000003E-2</c:v>
                </c:pt>
                <c:pt idx="892">
                  <c:v>5.6300000000000003E-2</c:v>
                </c:pt>
                <c:pt idx="893">
                  <c:v>5.6300000000000003E-2</c:v>
                </c:pt>
                <c:pt idx="894">
                  <c:v>5.6300000000000003E-2</c:v>
                </c:pt>
                <c:pt idx="895">
                  <c:v>5.6300000000000003E-2</c:v>
                </c:pt>
                <c:pt idx="896">
                  <c:v>5.6300000000000003E-2</c:v>
                </c:pt>
                <c:pt idx="897">
                  <c:v>5.6300000000000003E-2</c:v>
                </c:pt>
                <c:pt idx="898">
                  <c:v>5.8200000000000002E-2</c:v>
                </c:pt>
                <c:pt idx="899">
                  <c:v>5.8200000000000002E-2</c:v>
                </c:pt>
                <c:pt idx="900">
                  <c:v>5.8200000000000002E-2</c:v>
                </c:pt>
                <c:pt idx="901">
                  <c:v>5.8200000000000002E-2</c:v>
                </c:pt>
                <c:pt idx="902">
                  <c:v>5.8200000000000002E-2</c:v>
                </c:pt>
                <c:pt idx="903">
                  <c:v>5.8200000000000002E-2</c:v>
                </c:pt>
                <c:pt idx="904">
                  <c:v>5.8200000000000002E-2</c:v>
                </c:pt>
                <c:pt idx="905">
                  <c:v>5.8200000000000002E-2</c:v>
                </c:pt>
                <c:pt idx="906">
                  <c:v>5.8200000000000002E-2</c:v>
                </c:pt>
                <c:pt idx="907">
                  <c:v>5.8200000000000002E-2</c:v>
                </c:pt>
                <c:pt idx="908">
                  <c:v>6.0100000000000001E-2</c:v>
                </c:pt>
                <c:pt idx="909">
                  <c:v>6.0100000000000001E-2</c:v>
                </c:pt>
                <c:pt idx="910">
                  <c:v>6.0100000000000001E-2</c:v>
                </c:pt>
                <c:pt idx="911">
                  <c:v>6.0100000000000001E-2</c:v>
                </c:pt>
                <c:pt idx="912">
                  <c:v>6.0100000000000001E-2</c:v>
                </c:pt>
                <c:pt idx="913">
                  <c:v>6.0100000000000001E-2</c:v>
                </c:pt>
                <c:pt idx="914">
                  <c:v>6.0100000000000001E-2</c:v>
                </c:pt>
                <c:pt idx="915">
                  <c:v>6.0100000000000001E-2</c:v>
                </c:pt>
                <c:pt idx="916">
                  <c:v>6.0100000000000001E-2</c:v>
                </c:pt>
                <c:pt idx="917">
                  <c:v>6.0100000000000001E-2</c:v>
                </c:pt>
                <c:pt idx="918">
                  <c:v>6.0100000000000001E-2</c:v>
                </c:pt>
                <c:pt idx="919">
                  <c:v>6.0100000000000001E-2</c:v>
                </c:pt>
                <c:pt idx="920">
                  <c:v>6.0100000000000001E-2</c:v>
                </c:pt>
                <c:pt idx="921">
                  <c:v>6.0100000000000001E-2</c:v>
                </c:pt>
                <c:pt idx="922">
                  <c:v>6.0100000000000001E-2</c:v>
                </c:pt>
                <c:pt idx="923">
                  <c:v>6.0100000000000001E-2</c:v>
                </c:pt>
                <c:pt idx="924">
                  <c:v>6.0100000000000001E-2</c:v>
                </c:pt>
                <c:pt idx="925">
                  <c:v>6.0100000000000001E-2</c:v>
                </c:pt>
                <c:pt idx="926">
                  <c:v>6.0100000000000001E-2</c:v>
                </c:pt>
                <c:pt idx="927">
                  <c:v>6.0100000000000001E-2</c:v>
                </c:pt>
                <c:pt idx="928">
                  <c:v>6.0100000000000001E-2</c:v>
                </c:pt>
                <c:pt idx="929">
                  <c:v>6.0100000000000001E-2</c:v>
                </c:pt>
                <c:pt idx="930">
                  <c:v>6.0100000000000001E-2</c:v>
                </c:pt>
                <c:pt idx="931">
                  <c:v>6.0100000000000001E-2</c:v>
                </c:pt>
                <c:pt idx="932">
                  <c:v>6.0100000000000001E-2</c:v>
                </c:pt>
                <c:pt idx="933">
                  <c:v>6.0100000000000001E-2</c:v>
                </c:pt>
                <c:pt idx="934">
                  <c:v>6.0100000000000001E-2</c:v>
                </c:pt>
                <c:pt idx="935">
                  <c:v>6.0100000000000001E-2</c:v>
                </c:pt>
                <c:pt idx="936">
                  <c:v>6.0100000000000001E-2</c:v>
                </c:pt>
                <c:pt idx="937">
                  <c:v>6.0100000000000001E-2</c:v>
                </c:pt>
                <c:pt idx="938">
                  <c:v>6.0100000000000001E-2</c:v>
                </c:pt>
                <c:pt idx="939">
                  <c:v>6.0100000000000001E-2</c:v>
                </c:pt>
                <c:pt idx="940">
                  <c:v>6.2E-2</c:v>
                </c:pt>
                <c:pt idx="941">
                  <c:v>6.2E-2</c:v>
                </c:pt>
                <c:pt idx="942">
                  <c:v>6.2E-2</c:v>
                </c:pt>
                <c:pt idx="943">
                  <c:v>6.2E-2</c:v>
                </c:pt>
                <c:pt idx="944">
                  <c:v>6.2E-2</c:v>
                </c:pt>
                <c:pt idx="945">
                  <c:v>6.2E-2</c:v>
                </c:pt>
                <c:pt idx="946">
                  <c:v>6.2E-2</c:v>
                </c:pt>
                <c:pt idx="947">
                  <c:v>6.2E-2</c:v>
                </c:pt>
                <c:pt idx="948">
                  <c:v>6.2E-2</c:v>
                </c:pt>
                <c:pt idx="949">
                  <c:v>6.2E-2</c:v>
                </c:pt>
                <c:pt idx="950">
                  <c:v>6.2E-2</c:v>
                </c:pt>
                <c:pt idx="951">
                  <c:v>6.2E-2</c:v>
                </c:pt>
                <c:pt idx="952">
                  <c:v>6.2E-2</c:v>
                </c:pt>
                <c:pt idx="953">
                  <c:v>6.2E-2</c:v>
                </c:pt>
                <c:pt idx="954">
                  <c:v>6.2E-2</c:v>
                </c:pt>
                <c:pt idx="955">
                  <c:v>6.2E-2</c:v>
                </c:pt>
                <c:pt idx="956">
                  <c:v>6.2E-2</c:v>
                </c:pt>
                <c:pt idx="957">
                  <c:v>6.2E-2</c:v>
                </c:pt>
                <c:pt idx="958">
                  <c:v>6.2E-2</c:v>
                </c:pt>
                <c:pt idx="959">
                  <c:v>6.2E-2</c:v>
                </c:pt>
                <c:pt idx="960">
                  <c:v>6.2E-2</c:v>
                </c:pt>
                <c:pt idx="961">
                  <c:v>6.2E-2</c:v>
                </c:pt>
                <c:pt idx="962">
                  <c:v>6.2E-2</c:v>
                </c:pt>
                <c:pt idx="963">
                  <c:v>6.2E-2</c:v>
                </c:pt>
                <c:pt idx="964">
                  <c:v>6.2E-2</c:v>
                </c:pt>
                <c:pt idx="965">
                  <c:v>6.2E-2</c:v>
                </c:pt>
                <c:pt idx="966">
                  <c:v>6.2E-2</c:v>
                </c:pt>
                <c:pt idx="967">
                  <c:v>6.2E-2</c:v>
                </c:pt>
                <c:pt idx="968">
                  <c:v>6.2E-2</c:v>
                </c:pt>
                <c:pt idx="969">
                  <c:v>6.2E-2</c:v>
                </c:pt>
                <c:pt idx="970">
                  <c:v>6.2E-2</c:v>
                </c:pt>
                <c:pt idx="971">
                  <c:v>6.2E-2</c:v>
                </c:pt>
                <c:pt idx="972">
                  <c:v>6.2E-2</c:v>
                </c:pt>
                <c:pt idx="973">
                  <c:v>6.2E-2</c:v>
                </c:pt>
                <c:pt idx="974">
                  <c:v>6.2E-2</c:v>
                </c:pt>
                <c:pt idx="975">
                  <c:v>6.2E-2</c:v>
                </c:pt>
                <c:pt idx="976">
                  <c:v>6.2E-2</c:v>
                </c:pt>
                <c:pt idx="977">
                  <c:v>6.2E-2</c:v>
                </c:pt>
                <c:pt idx="978">
                  <c:v>6.2E-2</c:v>
                </c:pt>
                <c:pt idx="979">
                  <c:v>6.2E-2</c:v>
                </c:pt>
                <c:pt idx="980">
                  <c:v>6.2E-2</c:v>
                </c:pt>
                <c:pt idx="981">
                  <c:v>6.2E-2</c:v>
                </c:pt>
                <c:pt idx="982">
                  <c:v>6.2E-2</c:v>
                </c:pt>
                <c:pt idx="983">
                  <c:v>6.2E-2</c:v>
                </c:pt>
                <c:pt idx="984">
                  <c:v>6.2E-2</c:v>
                </c:pt>
                <c:pt idx="985">
                  <c:v>6.2E-2</c:v>
                </c:pt>
                <c:pt idx="986">
                  <c:v>6.2E-2</c:v>
                </c:pt>
                <c:pt idx="987">
                  <c:v>6.2E-2</c:v>
                </c:pt>
                <c:pt idx="988">
                  <c:v>6.2E-2</c:v>
                </c:pt>
                <c:pt idx="989">
                  <c:v>6.2E-2</c:v>
                </c:pt>
                <c:pt idx="990">
                  <c:v>6.2E-2</c:v>
                </c:pt>
                <c:pt idx="991">
                  <c:v>6.2E-2</c:v>
                </c:pt>
                <c:pt idx="992">
                  <c:v>6.2E-2</c:v>
                </c:pt>
                <c:pt idx="993">
                  <c:v>6.2E-2</c:v>
                </c:pt>
                <c:pt idx="994">
                  <c:v>6.2E-2</c:v>
                </c:pt>
                <c:pt idx="995">
                  <c:v>6.2E-2</c:v>
                </c:pt>
                <c:pt idx="996">
                  <c:v>6.2E-2</c:v>
                </c:pt>
                <c:pt idx="997">
                  <c:v>6.2E-2</c:v>
                </c:pt>
                <c:pt idx="998">
                  <c:v>6.2E-2</c:v>
                </c:pt>
                <c:pt idx="999">
                  <c:v>6.2E-2</c:v>
                </c:pt>
                <c:pt idx="1000">
                  <c:v>6.2E-2</c:v>
                </c:pt>
                <c:pt idx="1001">
                  <c:v>6.2E-2</c:v>
                </c:pt>
                <c:pt idx="1002">
                  <c:v>6.2E-2</c:v>
                </c:pt>
                <c:pt idx="1003">
                  <c:v>6.2E-2</c:v>
                </c:pt>
                <c:pt idx="1004">
                  <c:v>6.2E-2</c:v>
                </c:pt>
                <c:pt idx="1005">
                  <c:v>6.2E-2</c:v>
                </c:pt>
                <c:pt idx="1006">
                  <c:v>6.2E-2</c:v>
                </c:pt>
                <c:pt idx="1007">
                  <c:v>6.2E-2</c:v>
                </c:pt>
                <c:pt idx="1008">
                  <c:v>6.2E-2</c:v>
                </c:pt>
                <c:pt idx="1009">
                  <c:v>6.2E-2</c:v>
                </c:pt>
                <c:pt idx="1010">
                  <c:v>6.2E-2</c:v>
                </c:pt>
                <c:pt idx="1011">
                  <c:v>6.2E-2</c:v>
                </c:pt>
                <c:pt idx="1012">
                  <c:v>6.2E-2</c:v>
                </c:pt>
                <c:pt idx="1013">
                  <c:v>6.2E-2</c:v>
                </c:pt>
                <c:pt idx="1014">
                  <c:v>6.2E-2</c:v>
                </c:pt>
                <c:pt idx="1015">
                  <c:v>6.2E-2</c:v>
                </c:pt>
                <c:pt idx="1016">
                  <c:v>6.3899999999999998E-2</c:v>
                </c:pt>
                <c:pt idx="1017">
                  <c:v>6.3899999999999998E-2</c:v>
                </c:pt>
                <c:pt idx="1018">
                  <c:v>6.3899999999999998E-2</c:v>
                </c:pt>
                <c:pt idx="1019">
                  <c:v>6.3899999999999998E-2</c:v>
                </c:pt>
                <c:pt idx="1020">
                  <c:v>6.3899999999999998E-2</c:v>
                </c:pt>
                <c:pt idx="1021">
                  <c:v>6.3899999999999998E-2</c:v>
                </c:pt>
                <c:pt idx="1022">
                  <c:v>6.3899999999999998E-2</c:v>
                </c:pt>
                <c:pt idx="1023">
                  <c:v>6.3899999999999998E-2</c:v>
                </c:pt>
                <c:pt idx="1024">
                  <c:v>6.3899999999999998E-2</c:v>
                </c:pt>
                <c:pt idx="1025">
                  <c:v>6.3899999999999998E-2</c:v>
                </c:pt>
                <c:pt idx="1026">
                  <c:v>6.3899999999999998E-2</c:v>
                </c:pt>
                <c:pt idx="1027">
                  <c:v>6.3899999999999998E-2</c:v>
                </c:pt>
                <c:pt idx="1028">
                  <c:v>6.3899999999999998E-2</c:v>
                </c:pt>
                <c:pt idx="1029">
                  <c:v>6.3899999999999998E-2</c:v>
                </c:pt>
                <c:pt idx="1030">
                  <c:v>6.3899999999999998E-2</c:v>
                </c:pt>
                <c:pt idx="1031">
                  <c:v>6.3899999999999998E-2</c:v>
                </c:pt>
                <c:pt idx="1032">
                  <c:v>6.3899999999999998E-2</c:v>
                </c:pt>
                <c:pt idx="1033">
                  <c:v>6.3899999999999998E-2</c:v>
                </c:pt>
                <c:pt idx="1034">
                  <c:v>6.3899999999999998E-2</c:v>
                </c:pt>
                <c:pt idx="1035">
                  <c:v>6.3899999999999998E-2</c:v>
                </c:pt>
                <c:pt idx="1036">
                  <c:v>6.3899999999999998E-2</c:v>
                </c:pt>
                <c:pt idx="1037">
                  <c:v>6.3899999999999998E-2</c:v>
                </c:pt>
                <c:pt idx="1038">
                  <c:v>6.3899999999999998E-2</c:v>
                </c:pt>
                <c:pt idx="1039">
                  <c:v>6.3899999999999998E-2</c:v>
                </c:pt>
                <c:pt idx="1040">
                  <c:v>6.3899999999999998E-2</c:v>
                </c:pt>
                <c:pt idx="1041">
                  <c:v>6.3899999999999998E-2</c:v>
                </c:pt>
                <c:pt idx="1042">
                  <c:v>6.3899999999999998E-2</c:v>
                </c:pt>
                <c:pt idx="1043">
                  <c:v>6.3899999999999998E-2</c:v>
                </c:pt>
                <c:pt idx="1044">
                  <c:v>6.3899999999999998E-2</c:v>
                </c:pt>
                <c:pt idx="1045">
                  <c:v>6.3899999999999998E-2</c:v>
                </c:pt>
                <c:pt idx="1046">
                  <c:v>6.3899999999999998E-2</c:v>
                </c:pt>
                <c:pt idx="1047">
                  <c:v>6.3899999999999998E-2</c:v>
                </c:pt>
                <c:pt idx="1048">
                  <c:v>6.3899999999999998E-2</c:v>
                </c:pt>
                <c:pt idx="1049">
                  <c:v>6.3899999999999998E-2</c:v>
                </c:pt>
                <c:pt idx="1050">
                  <c:v>6.3899999999999998E-2</c:v>
                </c:pt>
                <c:pt idx="1051">
                  <c:v>6.3899999999999998E-2</c:v>
                </c:pt>
                <c:pt idx="1052">
                  <c:v>6.3899999999999998E-2</c:v>
                </c:pt>
                <c:pt idx="1053">
                  <c:v>6.3899999999999998E-2</c:v>
                </c:pt>
                <c:pt idx="1054">
                  <c:v>6.3899999999999998E-2</c:v>
                </c:pt>
                <c:pt idx="1055">
                  <c:v>6.3899999999999998E-2</c:v>
                </c:pt>
                <c:pt idx="1056">
                  <c:v>6.3899999999999998E-2</c:v>
                </c:pt>
                <c:pt idx="1057">
                  <c:v>6.3899999999999998E-2</c:v>
                </c:pt>
                <c:pt idx="1058">
                  <c:v>6.3899999999999998E-2</c:v>
                </c:pt>
                <c:pt idx="1059">
                  <c:v>6.3899999999999998E-2</c:v>
                </c:pt>
                <c:pt idx="1060">
                  <c:v>6.3899999999999998E-2</c:v>
                </c:pt>
                <c:pt idx="1061">
                  <c:v>6.3899999999999998E-2</c:v>
                </c:pt>
                <c:pt idx="1062">
                  <c:v>6.3899999999999998E-2</c:v>
                </c:pt>
                <c:pt idx="1063">
                  <c:v>6.3899999999999998E-2</c:v>
                </c:pt>
                <c:pt idx="1064">
                  <c:v>6.3899999999999998E-2</c:v>
                </c:pt>
                <c:pt idx="1065">
                  <c:v>6.3899999999999998E-2</c:v>
                </c:pt>
                <c:pt idx="1066">
                  <c:v>6.3899999999999998E-2</c:v>
                </c:pt>
                <c:pt idx="1067">
                  <c:v>6.3899999999999998E-2</c:v>
                </c:pt>
                <c:pt idx="1068">
                  <c:v>6.3899999999999998E-2</c:v>
                </c:pt>
                <c:pt idx="1069">
                  <c:v>6.3899999999999998E-2</c:v>
                </c:pt>
                <c:pt idx="1070">
                  <c:v>6.3899999999999998E-2</c:v>
                </c:pt>
                <c:pt idx="1071">
                  <c:v>6.3899999999999998E-2</c:v>
                </c:pt>
                <c:pt idx="1072">
                  <c:v>6.3899999999999998E-2</c:v>
                </c:pt>
                <c:pt idx="1073">
                  <c:v>6.3899999999999998E-2</c:v>
                </c:pt>
                <c:pt idx="1074">
                  <c:v>6.3899999999999998E-2</c:v>
                </c:pt>
                <c:pt idx="1075">
                  <c:v>6.3899999999999998E-2</c:v>
                </c:pt>
                <c:pt idx="1076">
                  <c:v>6.3899999999999998E-2</c:v>
                </c:pt>
                <c:pt idx="1077">
                  <c:v>6.3899999999999998E-2</c:v>
                </c:pt>
                <c:pt idx="1078">
                  <c:v>6.3899999999999998E-2</c:v>
                </c:pt>
                <c:pt idx="1079">
                  <c:v>6.3899999999999998E-2</c:v>
                </c:pt>
                <c:pt idx="1080">
                  <c:v>6.3899999999999998E-2</c:v>
                </c:pt>
                <c:pt idx="1081">
                  <c:v>6.3899999999999998E-2</c:v>
                </c:pt>
                <c:pt idx="1082">
                  <c:v>6.3899999999999998E-2</c:v>
                </c:pt>
                <c:pt idx="1083">
                  <c:v>6.3899999999999998E-2</c:v>
                </c:pt>
                <c:pt idx="1084">
                  <c:v>6.3899999999999998E-2</c:v>
                </c:pt>
                <c:pt idx="1085">
                  <c:v>6.3899999999999998E-2</c:v>
                </c:pt>
                <c:pt idx="1086">
                  <c:v>6.3899999999999998E-2</c:v>
                </c:pt>
                <c:pt idx="1087">
                  <c:v>6.3899999999999998E-2</c:v>
                </c:pt>
                <c:pt idx="1088">
                  <c:v>6.3899999999999998E-2</c:v>
                </c:pt>
                <c:pt idx="1089">
                  <c:v>6.3899999999999998E-2</c:v>
                </c:pt>
                <c:pt idx="1090">
                  <c:v>6.3899999999999998E-2</c:v>
                </c:pt>
                <c:pt idx="1091">
                  <c:v>6.3899999999999998E-2</c:v>
                </c:pt>
                <c:pt idx="1092">
                  <c:v>6.3899999999999998E-2</c:v>
                </c:pt>
                <c:pt idx="1093">
                  <c:v>6.3899999999999998E-2</c:v>
                </c:pt>
                <c:pt idx="1094">
                  <c:v>6.3899999999999998E-2</c:v>
                </c:pt>
                <c:pt idx="1095">
                  <c:v>6.3899999999999998E-2</c:v>
                </c:pt>
                <c:pt idx="1096">
                  <c:v>6.3899999999999998E-2</c:v>
                </c:pt>
                <c:pt idx="1097">
                  <c:v>6.3899999999999998E-2</c:v>
                </c:pt>
                <c:pt idx="1098">
                  <c:v>6.3899999999999998E-2</c:v>
                </c:pt>
                <c:pt idx="1099">
                  <c:v>6.3899999999999998E-2</c:v>
                </c:pt>
                <c:pt idx="1100">
                  <c:v>6.3899999999999998E-2</c:v>
                </c:pt>
                <c:pt idx="1101">
                  <c:v>6.3899999999999998E-2</c:v>
                </c:pt>
                <c:pt idx="1102">
                  <c:v>6.3899999999999998E-2</c:v>
                </c:pt>
                <c:pt idx="1103">
                  <c:v>6.3899999999999998E-2</c:v>
                </c:pt>
                <c:pt idx="1104">
                  <c:v>6.3899999999999998E-2</c:v>
                </c:pt>
                <c:pt idx="1105">
                  <c:v>6.3899999999999998E-2</c:v>
                </c:pt>
                <c:pt idx="1106">
                  <c:v>6.3899999999999998E-2</c:v>
                </c:pt>
                <c:pt idx="1107">
                  <c:v>6.3899999999999998E-2</c:v>
                </c:pt>
                <c:pt idx="1108">
                  <c:v>6.3899999999999998E-2</c:v>
                </c:pt>
                <c:pt idx="1109">
                  <c:v>6.3899999999999998E-2</c:v>
                </c:pt>
                <c:pt idx="1110">
                  <c:v>6.3899999999999998E-2</c:v>
                </c:pt>
                <c:pt idx="1111">
                  <c:v>6.3899999999999998E-2</c:v>
                </c:pt>
                <c:pt idx="1112">
                  <c:v>6.3899999999999998E-2</c:v>
                </c:pt>
                <c:pt idx="1113">
                  <c:v>6.3899999999999998E-2</c:v>
                </c:pt>
                <c:pt idx="1114">
                  <c:v>6.3899999999999998E-2</c:v>
                </c:pt>
                <c:pt idx="1115">
                  <c:v>6.3899999999999998E-2</c:v>
                </c:pt>
                <c:pt idx="1116">
                  <c:v>6.3899999999999998E-2</c:v>
                </c:pt>
                <c:pt idx="1117">
                  <c:v>6.3899999999999998E-2</c:v>
                </c:pt>
                <c:pt idx="1118">
                  <c:v>6.3899999999999998E-2</c:v>
                </c:pt>
                <c:pt idx="1119">
                  <c:v>6.3899999999999998E-2</c:v>
                </c:pt>
                <c:pt idx="1120">
                  <c:v>6.3899999999999998E-2</c:v>
                </c:pt>
                <c:pt idx="1121">
                  <c:v>6.3899999999999998E-2</c:v>
                </c:pt>
                <c:pt idx="1122">
                  <c:v>6.3899999999999998E-2</c:v>
                </c:pt>
                <c:pt idx="1123">
                  <c:v>6.3899999999999998E-2</c:v>
                </c:pt>
                <c:pt idx="1124">
                  <c:v>6.3899999999999998E-2</c:v>
                </c:pt>
                <c:pt idx="1125">
                  <c:v>6.3899999999999998E-2</c:v>
                </c:pt>
                <c:pt idx="1126">
                  <c:v>6.3899999999999998E-2</c:v>
                </c:pt>
                <c:pt idx="1127">
                  <c:v>6.3899999999999998E-2</c:v>
                </c:pt>
                <c:pt idx="1128">
                  <c:v>6.3899999999999998E-2</c:v>
                </c:pt>
                <c:pt idx="1129">
                  <c:v>6.3899999999999998E-2</c:v>
                </c:pt>
                <c:pt idx="1130">
                  <c:v>6.3899999999999998E-2</c:v>
                </c:pt>
                <c:pt idx="1131">
                  <c:v>6.3899999999999998E-2</c:v>
                </c:pt>
                <c:pt idx="1132">
                  <c:v>6.3899999999999998E-2</c:v>
                </c:pt>
                <c:pt idx="1133">
                  <c:v>6.3899999999999998E-2</c:v>
                </c:pt>
                <c:pt idx="1134">
                  <c:v>6.3899999999999998E-2</c:v>
                </c:pt>
                <c:pt idx="1135">
                  <c:v>6.3899999999999998E-2</c:v>
                </c:pt>
                <c:pt idx="1136">
                  <c:v>6.3899999999999998E-2</c:v>
                </c:pt>
                <c:pt idx="1137">
                  <c:v>6.3899999999999998E-2</c:v>
                </c:pt>
                <c:pt idx="1138">
                  <c:v>6.3899999999999998E-2</c:v>
                </c:pt>
                <c:pt idx="1139">
                  <c:v>6.3899999999999998E-2</c:v>
                </c:pt>
                <c:pt idx="1140">
                  <c:v>6.3899999999999998E-2</c:v>
                </c:pt>
                <c:pt idx="1141">
                  <c:v>6.3899999999999998E-2</c:v>
                </c:pt>
                <c:pt idx="1142">
                  <c:v>6.3899999999999998E-2</c:v>
                </c:pt>
                <c:pt idx="1143">
                  <c:v>6.3899999999999998E-2</c:v>
                </c:pt>
                <c:pt idx="1144">
                  <c:v>6.3899999999999998E-2</c:v>
                </c:pt>
                <c:pt idx="1145">
                  <c:v>6.3899999999999998E-2</c:v>
                </c:pt>
                <c:pt idx="1146">
                  <c:v>6.3899999999999998E-2</c:v>
                </c:pt>
                <c:pt idx="1147">
                  <c:v>6.3899999999999998E-2</c:v>
                </c:pt>
                <c:pt idx="1148">
                  <c:v>6.3899999999999998E-2</c:v>
                </c:pt>
                <c:pt idx="1149">
                  <c:v>6.3899999999999998E-2</c:v>
                </c:pt>
                <c:pt idx="1150">
                  <c:v>6.3899999999999998E-2</c:v>
                </c:pt>
                <c:pt idx="1151">
                  <c:v>6.3899999999999998E-2</c:v>
                </c:pt>
                <c:pt idx="1152">
                  <c:v>6.3899999999999998E-2</c:v>
                </c:pt>
                <c:pt idx="1153">
                  <c:v>6.59E-2</c:v>
                </c:pt>
                <c:pt idx="1154">
                  <c:v>6.59E-2</c:v>
                </c:pt>
                <c:pt idx="1155">
                  <c:v>6.59E-2</c:v>
                </c:pt>
                <c:pt idx="1156">
                  <c:v>6.59E-2</c:v>
                </c:pt>
                <c:pt idx="1157">
                  <c:v>6.59E-2</c:v>
                </c:pt>
                <c:pt idx="1158">
                  <c:v>6.59E-2</c:v>
                </c:pt>
                <c:pt idx="1159">
                  <c:v>6.59E-2</c:v>
                </c:pt>
                <c:pt idx="1160">
                  <c:v>6.59E-2</c:v>
                </c:pt>
                <c:pt idx="1161">
                  <c:v>6.59E-2</c:v>
                </c:pt>
                <c:pt idx="1162">
                  <c:v>6.59E-2</c:v>
                </c:pt>
                <c:pt idx="1163">
                  <c:v>6.59E-2</c:v>
                </c:pt>
                <c:pt idx="1164">
                  <c:v>6.59E-2</c:v>
                </c:pt>
                <c:pt idx="1165">
                  <c:v>6.59E-2</c:v>
                </c:pt>
                <c:pt idx="1166">
                  <c:v>6.59E-2</c:v>
                </c:pt>
                <c:pt idx="1167">
                  <c:v>6.59E-2</c:v>
                </c:pt>
                <c:pt idx="1168">
                  <c:v>6.59E-2</c:v>
                </c:pt>
                <c:pt idx="1169">
                  <c:v>6.59E-2</c:v>
                </c:pt>
                <c:pt idx="1170">
                  <c:v>6.59E-2</c:v>
                </c:pt>
                <c:pt idx="1171">
                  <c:v>6.59E-2</c:v>
                </c:pt>
                <c:pt idx="1172">
                  <c:v>6.59E-2</c:v>
                </c:pt>
                <c:pt idx="1173">
                  <c:v>6.59E-2</c:v>
                </c:pt>
                <c:pt idx="1174">
                  <c:v>6.59E-2</c:v>
                </c:pt>
                <c:pt idx="1175">
                  <c:v>6.59E-2</c:v>
                </c:pt>
                <c:pt idx="1176">
                  <c:v>6.7799999999999999E-2</c:v>
                </c:pt>
                <c:pt idx="1177">
                  <c:v>6.7799999999999999E-2</c:v>
                </c:pt>
                <c:pt idx="1178">
                  <c:v>6.7799999999999999E-2</c:v>
                </c:pt>
                <c:pt idx="1179">
                  <c:v>6.7799999999999999E-2</c:v>
                </c:pt>
                <c:pt idx="1180">
                  <c:v>6.7799999999999999E-2</c:v>
                </c:pt>
                <c:pt idx="1181">
                  <c:v>6.7799999999999999E-2</c:v>
                </c:pt>
                <c:pt idx="1182">
                  <c:v>6.7799999999999999E-2</c:v>
                </c:pt>
                <c:pt idx="1183">
                  <c:v>6.7799999999999999E-2</c:v>
                </c:pt>
                <c:pt idx="1184">
                  <c:v>6.7799999999999999E-2</c:v>
                </c:pt>
                <c:pt idx="1185">
                  <c:v>6.7799999999999999E-2</c:v>
                </c:pt>
                <c:pt idx="1186">
                  <c:v>6.7799999999999999E-2</c:v>
                </c:pt>
                <c:pt idx="1187">
                  <c:v>6.7799999999999999E-2</c:v>
                </c:pt>
                <c:pt idx="1188">
                  <c:v>6.7799999999999999E-2</c:v>
                </c:pt>
                <c:pt idx="1189">
                  <c:v>6.7799999999999999E-2</c:v>
                </c:pt>
                <c:pt idx="1190">
                  <c:v>6.7799999999999999E-2</c:v>
                </c:pt>
                <c:pt idx="1191">
                  <c:v>6.7799999999999999E-2</c:v>
                </c:pt>
                <c:pt idx="1192">
                  <c:v>6.7799999999999999E-2</c:v>
                </c:pt>
                <c:pt idx="1193">
                  <c:v>6.7799999999999999E-2</c:v>
                </c:pt>
                <c:pt idx="1194">
                  <c:v>6.7799999999999999E-2</c:v>
                </c:pt>
                <c:pt idx="1195">
                  <c:v>6.7799999999999999E-2</c:v>
                </c:pt>
                <c:pt idx="1196">
                  <c:v>6.7799999999999999E-2</c:v>
                </c:pt>
                <c:pt idx="1197">
                  <c:v>6.7799999999999999E-2</c:v>
                </c:pt>
                <c:pt idx="1198">
                  <c:v>6.9699999999999998E-2</c:v>
                </c:pt>
                <c:pt idx="1199">
                  <c:v>6.9699999999999998E-2</c:v>
                </c:pt>
                <c:pt idx="1200">
                  <c:v>6.9699999999999998E-2</c:v>
                </c:pt>
                <c:pt idx="1201">
                  <c:v>6.9699999999999998E-2</c:v>
                </c:pt>
                <c:pt idx="1202">
                  <c:v>6.9699999999999998E-2</c:v>
                </c:pt>
                <c:pt idx="1203">
                  <c:v>6.9699999999999998E-2</c:v>
                </c:pt>
                <c:pt idx="1204">
                  <c:v>6.9699999999999998E-2</c:v>
                </c:pt>
                <c:pt idx="1205">
                  <c:v>6.9699999999999998E-2</c:v>
                </c:pt>
                <c:pt idx="1206">
                  <c:v>7.17E-2</c:v>
                </c:pt>
                <c:pt idx="1207">
                  <c:v>7.17E-2</c:v>
                </c:pt>
                <c:pt idx="1208">
                  <c:v>7.17E-2</c:v>
                </c:pt>
                <c:pt idx="1209">
                  <c:v>7.17E-2</c:v>
                </c:pt>
                <c:pt idx="1210">
                  <c:v>7.17E-2</c:v>
                </c:pt>
                <c:pt idx="1211">
                  <c:v>7.17E-2</c:v>
                </c:pt>
                <c:pt idx="1212">
                  <c:v>7.17E-2</c:v>
                </c:pt>
                <c:pt idx="1213">
                  <c:v>7.17E-2</c:v>
                </c:pt>
                <c:pt idx="1214">
                  <c:v>7.17E-2</c:v>
                </c:pt>
                <c:pt idx="1215">
                  <c:v>7.17E-2</c:v>
                </c:pt>
                <c:pt idx="1216">
                  <c:v>7.17E-2</c:v>
                </c:pt>
                <c:pt idx="1217">
                  <c:v>7.17E-2</c:v>
                </c:pt>
                <c:pt idx="1218">
                  <c:v>7.17E-2</c:v>
                </c:pt>
                <c:pt idx="1219">
                  <c:v>7.17E-2</c:v>
                </c:pt>
                <c:pt idx="1220">
                  <c:v>7.17E-2</c:v>
                </c:pt>
                <c:pt idx="1221">
                  <c:v>7.17E-2</c:v>
                </c:pt>
                <c:pt idx="1222">
                  <c:v>7.17E-2</c:v>
                </c:pt>
                <c:pt idx="1223">
                  <c:v>7.17E-2</c:v>
                </c:pt>
                <c:pt idx="1224">
                  <c:v>7.17E-2</c:v>
                </c:pt>
                <c:pt idx="1225">
                  <c:v>7.17E-2</c:v>
                </c:pt>
                <c:pt idx="1226">
                  <c:v>7.17E-2</c:v>
                </c:pt>
                <c:pt idx="1227">
                  <c:v>7.17E-2</c:v>
                </c:pt>
                <c:pt idx="1228">
                  <c:v>7.17E-2</c:v>
                </c:pt>
                <c:pt idx="1229">
                  <c:v>7.17E-2</c:v>
                </c:pt>
                <c:pt idx="1230">
                  <c:v>7.17E-2</c:v>
                </c:pt>
                <c:pt idx="1231">
                  <c:v>7.17E-2</c:v>
                </c:pt>
                <c:pt idx="1232">
                  <c:v>7.17E-2</c:v>
                </c:pt>
                <c:pt idx="1233">
                  <c:v>7.17E-2</c:v>
                </c:pt>
                <c:pt idx="1234">
                  <c:v>7.17E-2</c:v>
                </c:pt>
                <c:pt idx="1235">
                  <c:v>7.17E-2</c:v>
                </c:pt>
                <c:pt idx="1236">
                  <c:v>7.3599999999999999E-2</c:v>
                </c:pt>
                <c:pt idx="1237">
                  <c:v>7.3599999999999999E-2</c:v>
                </c:pt>
                <c:pt idx="1238">
                  <c:v>7.3599999999999999E-2</c:v>
                </c:pt>
                <c:pt idx="1239">
                  <c:v>7.3599999999999999E-2</c:v>
                </c:pt>
                <c:pt idx="1240">
                  <c:v>7.3599999999999999E-2</c:v>
                </c:pt>
                <c:pt idx="1241">
                  <c:v>7.3599999999999999E-2</c:v>
                </c:pt>
                <c:pt idx="1242">
                  <c:v>7.3599999999999999E-2</c:v>
                </c:pt>
                <c:pt idx="1243">
                  <c:v>7.3599999999999999E-2</c:v>
                </c:pt>
                <c:pt idx="1244">
                  <c:v>7.3599999999999999E-2</c:v>
                </c:pt>
                <c:pt idx="1245">
                  <c:v>7.3599999999999999E-2</c:v>
                </c:pt>
                <c:pt idx="1246">
                  <c:v>7.3599999999999999E-2</c:v>
                </c:pt>
                <c:pt idx="1247">
                  <c:v>7.3599999999999999E-2</c:v>
                </c:pt>
                <c:pt idx="1248">
                  <c:v>7.3599999999999999E-2</c:v>
                </c:pt>
                <c:pt idx="1249">
                  <c:v>7.3599999999999999E-2</c:v>
                </c:pt>
                <c:pt idx="1250">
                  <c:v>7.3599999999999999E-2</c:v>
                </c:pt>
                <c:pt idx="1251">
                  <c:v>7.3599999999999999E-2</c:v>
                </c:pt>
                <c:pt idx="1252">
                  <c:v>7.3599999999999999E-2</c:v>
                </c:pt>
                <c:pt idx="1253">
                  <c:v>7.3599999999999999E-2</c:v>
                </c:pt>
                <c:pt idx="1254">
                  <c:v>7.3599999999999999E-2</c:v>
                </c:pt>
                <c:pt idx="1255">
                  <c:v>7.3599999999999999E-2</c:v>
                </c:pt>
                <c:pt idx="1256">
                  <c:v>7.3599999999999999E-2</c:v>
                </c:pt>
                <c:pt idx="1257">
                  <c:v>7.3599999999999999E-2</c:v>
                </c:pt>
                <c:pt idx="1258">
                  <c:v>7.3599999999999999E-2</c:v>
                </c:pt>
                <c:pt idx="1259">
                  <c:v>7.3599999999999999E-2</c:v>
                </c:pt>
                <c:pt idx="1260">
                  <c:v>7.3599999999999999E-2</c:v>
                </c:pt>
                <c:pt idx="1261">
                  <c:v>7.3599999999999999E-2</c:v>
                </c:pt>
                <c:pt idx="1262">
                  <c:v>7.3599999999999999E-2</c:v>
                </c:pt>
                <c:pt idx="1263">
                  <c:v>7.3599999999999999E-2</c:v>
                </c:pt>
                <c:pt idx="1264">
                  <c:v>7.3599999999999999E-2</c:v>
                </c:pt>
                <c:pt idx="1265">
                  <c:v>7.3599999999999999E-2</c:v>
                </c:pt>
                <c:pt idx="1266">
                  <c:v>7.3599999999999999E-2</c:v>
                </c:pt>
                <c:pt idx="1267">
                  <c:v>7.3599999999999999E-2</c:v>
                </c:pt>
                <c:pt idx="1268">
                  <c:v>7.3599999999999999E-2</c:v>
                </c:pt>
                <c:pt idx="1269">
                  <c:v>7.3599999999999999E-2</c:v>
                </c:pt>
                <c:pt idx="1270">
                  <c:v>7.3599999999999999E-2</c:v>
                </c:pt>
                <c:pt idx="1271">
                  <c:v>7.3599999999999999E-2</c:v>
                </c:pt>
                <c:pt idx="1272">
                  <c:v>7.3599999999999999E-2</c:v>
                </c:pt>
                <c:pt idx="1273">
                  <c:v>7.3599999999999999E-2</c:v>
                </c:pt>
                <c:pt idx="1274">
                  <c:v>7.3599999999999999E-2</c:v>
                </c:pt>
                <c:pt idx="1275">
                  <c:v>7.3599999999999999E-2</c:v>
                </c:pt>
                <c:pt idx="1276">
                  <c:v>7.3599999999999999E-2</c:v>
                </c:pt>
                <c:pt idx="1277">
                  <c:v>7.3599999999999999E-2</c:v>
                </c:pt>
                <c:pt idx="1278">
                  <c:v>7.3599999999999999E-2</c:v>
                </c:pt>
                <c:pt idx="1279">
                  <c:v>7.3599999999999999E-2</c:v>
                </c:pt>
                <c:pt idx="1280">
                  <c:v>7.3599999999999999E-2</c:v>
                </c:pt>
                <c:pt idx="1281">
                  <c:v>7.3599999999999999E-2</c:v>
                </c:pt>
                <c:pt idx="1282">
                  <c:v>7.3599999999999999E-2</c:v>
                </c:pt>
                <c:pt idx="1283">
                  <c:v>7.3599999999999999E-2</c:v>
                </c:pt>
                <c:pt idx="1284">
                  <c:v>7.3599999999999999E-2</c:v>
                </c:pt>
                <c:pt idx="1285">
                  <c:v>7.3599999999999999E-2</c:v>
                </c:pt>
                <c:pt idx="1286">
                  <c:v>7.5600000000000001E-2</c:v>
                </c:pt>
                <c:pt idx="1287">
                  <c:v>7.5600000000000001E-2</c:v>
                </c:pt>
                <c:pt idx="1288">
                  <c:v>7.5600000000000001E-2</c:v>
                </c:pt>
                <c:pt idx="1289">
                  <c:v>7.5600000000000001E-2</c:v>
                </c:pt>
                <c:pt idx="1290">
                  <c:v>7.5600000000000001E-2</c:v>
                </c:pt>
                <c:pt idx="1291">
                  <c:v>7.7499999999999999E-2</c:v>
                </c:pt>
                <c:pt idx="1292">
                  <c:v>7.7499999999999999E-2</c:v>
                </c:pt>
                <c:pt idx="1293">
                  <c:v>7.7499999999999999E-2</c:v>
                </c:pt>
                <c:pt idx="1294">
                  <c:v>7.7499999999999999E-2</c:v>
                </c:pt>
                <c:pt idx="1295">
                  <c:v>7.7499999999999999E-2</c:v>
                </c:pt>
                <c:pt idx="1296">
                  <c:v>7.7499999999999999E-2</c:v>
                </c:pt>
                <c:pt idx="1297">
                  <c:v>7.7499999999999999E-2</c:v>
                </c:pt>
                <c:pt idx="1298">
                  <c:v>7.7499999999999999E-2</c:v>
                </c:pt>
                <c:pt idx="1299">
                  <c:v>7.7499999999999999E-2</c:v>
                </c:pt>
                <c:pt idx="1300">
                  <c:v>7.7499999999999999E-2</c:v>
                </c:pt>
                <c:pt idx="1301">
                  <c:v>7.7499999999999999E-2</c:v>
                </c:pt>
                <c:pt idx="1302">
                  <c:v>7.7499999999999999E-2</c:v>
                </c:pt>
                <c:pt idx="1303">
                  <c:v>7.7499999999999999E-2</c:v>
                </c:pt>
                <c:pt idx="1304">
                  <c:v>7.7499999999999999E-2</c:v>
                </c:pt>
                <c:pt idx="1305">
                  <c:v>7.7499999999999999E-2</c:v>
                </c:pt>
                <c:pt idx="1306">
                  <c:v>7.7499999999999999E-2</c:v>
                </c:pt>
                <c:pt idx="1307">
                  <c:v>7.9399999999999998E-2</c:v>
                </c:pt>
                <c:pt idx="1308">
                  <c:v>7.9399999999999998E-2</c:v>
                </c:pt>
                <c:pt idx="1309">
                  <c:v>7.9399999999999998E-2</c:v>
                </c:pt>
                <c:pt idx="1310">
                  <c:v>7.9399999999999998E-2</c:v>
                </c:pt>
                <c:pt idx="1311">
                  <c:v>7.9399999999999998E-2</c:v>
                </c:pt>
                <c:pt idx="1312">
                  <c:v>7.9399999999999998E-2</c:v>
                </c:pt>
                <c:pt idx="1313">
                  <c:v>7.9399999999999998E-2</c:v>
                </c:pt>
                <c:pt idx="1314">
                  <c:v>7.9399999999999998E-2</c:v>
                </c:pt>
                <c:pt idx="1315">
                  <c:v>7.9399999999999998E-2</c:v>
                </c:pt>
                <c:pt idx="1316">
                  <c:v>7.9399999999999998E-2</c:v>
                </c:pt>
                <c:pt idx="1317">
                  <c:v>7.9399999999999998E-2</c:v>
                </c:pt>
                <c:pt idx="1318">
                  <c:v>7.9399999999999998E-2</c:v>
                </c:pt>
                <c:pt idx="1319">
                  <c:v>7.9399999999999998E-2</c:v>
                </c:pt>
                <c:pt idx="1320">
                  <c:v>7.9399999999999998E-2</c:v>
                </c:pt>
                <c:pt idx="1321">
                  <c:v>7.9399999999999998E-2</c:v>
                </c:pt>
                <c:pt idx="1322">
                  <c:v>7.9399999999999998E-2</c:v>
                </c:pt>
                <c:pt idx="1323">
                  <c:v>7.9399999999999998E-2</c:v>
                </c:pt>
                <c:pt idx="1324">
                  <c:v>7.9399999999999998E-2</c:v>
                </c:pt>
                <c:pt idx="1325">
                  <c:v>7.9399999999999998E-2</c:v>
                </c:pt>
                <c:pt idx="1326">
                  <c:v>7.9399999999999998E-2</c:v>
                </c:pt>
                <c:pt idx="1327">
                  <c:v>7.9399999999999998E-2</c:v>
                </c:pt>
                <c:pt idx="1328">
                  <c:v>7.9399999999999998E-2</c:v>
                </c:pt>
                <c:pt idx="1329">
                  <c:v>7.9399999999999998E-2</c:v>
                </c:pt>
                <c:pt idx="1330">
                  <c:v>8.14E-2</c:v>
                </c:pt>
                <c:pt idx="1331">
                  <c:v>8.14E-2</c:v>
                </c:pt>
                <c:pt idx="1332">
                  <c:v>8.14E-2</c:v>
                </c:pt>
                <c:pt idx="1333">
                  <c:v>8.14E-2</c:v>
                </c:pt>
                <c:pt idx="1334">
                  <c:v>8.14E-2</c:v>
                </c:pt>
                <c:pt idx="1335">
                  <c:v>8.14E-2</c:v>
                </c:pt>
                <c:pt idx="1336">
                  <c:v>8.14E-2</c:v>
                </c:pt>
                <c:pt idx="1337">
                  <c:v>8.14E-2</c:v>
                </c:pt>
                <c:pt idx="1338">
                  <c:v>8.14E-2</c:v>
                </c:pt>
                <c:pt idx="1339">
                  <c:v>8.14E-2</c:v>
                </c:pt>
                <c:pt idx="1340">
                  <c:v>8.14E-2</c:v>
                </c:pt>
                <c:pt idx="1341">
                  <c:v>8.14E-2</c:v>
                </c:pt>
                <c:pt idx="1342">
                  <c:v>8.14E-2</c:v>
                </c:pt>
                <c:pt idx="1343">
                  <c:v>8.14E-2</c:v>
                </c:pt>
                <c:pt idx="1344">
                  <c:v>8.14E-2</c:v>
                </c:pt>
                <c:pt idx="1345">
                  <c:v>8.3299999999999999E-2</c:v>
                </c:pt>
                <c:pt idx="1346">
                  <c:v>8.3299999999999999E-2</c:v>
                </c:pt>
                <c:pt idx="1347">
                  <c:v>8.3299999999999999E-2</c:v>
                </c:pt>
                <c:pt idx="1348">
                  <c:v>8.3299999999999999E-2</c:v>
                </c:pt>
                <c:pt idx="1349">
                  <c:v>8.3299999999999999E-2</c:v>
                </c:pt>
                <c:pt idx="1350">
                  <c:v>8.3299999999999999E-2</c:v>
                </c:pt>
                <c:pt idx="1351">
                  <c:v>8.3299999999999999E-2</c:v>
                </c:pt>
                <c:pt idx="1352">
                  <c:v>8.3299999999999999E-2</c:v>
                </c:pt>
                <c:pt idx="1353">
                  <c:v>8.3299999999999999E-2</c:v>
                </c:pt>
                <c:pt idx="1354">
                  <c:v>8.3299999999999999E-2</c:v>
                </c:pt>
                <c:pt idx="1355">
                  <c:v>8.3299999999999999E-2</c:v>
                </c:pt>
                <c:pt idx="1356">
                  <c:v>8.3299999999999999E-2</c:v>
                </c:pt>
                <c:pt idx="1357">
                  <c:v>8.3299999999999999E-2</c:v>
                </c:pt>
                <c:pt idx="1358">
                  <c:v>8.3299999999999999E-2</c:v>
                </c:pt>
                <c:pt idx="1359">
                  <c:v>8.3299999999999999E-2</c:v>
                </c:pt>
                <c:pt idx="1360">
                  <c:v>8.3299999999999999E-2</c:v>
                </c:pt>
                <c:pt idx="1361">
                  <c:v>8.3299999999999999E-2</c:v>
                </c:pt>
                <c:pt idx="1362">
                  <c:v>8.3299999999999999E-2</c:v>
                </c:pt>
                <c:pt idx="1363">
                  <c:v>8.3299999999999999E-2</c:v>
                </c:pt>
                <c:pt idx="1364">
                  <c:v>8.3299999999999999E-2</c:v>
                </c:pt>
                <c:pt idx="1365">
                  <c:v>8.3299999999999999E-2</c:v>
                </c:pt>
                <c:pt idx="1366">
                  <c:v>8.5300000000000001E-2</c:v>
                </c:pt>
                <c:pt idx="1367">
                  <c:v>8.5300000000000001E-2</c:v>
                </c:pt>
                <c:pt idx="1368">
                  <c:v>8.5300000000000001E-2</c:v>
                </c:pt>
                <c:pt idx="1369">
                  <c:v>8.5300000000000001E-2</c:v>
                </c:pt>
                <c:pt idx="1370">
                  <c:v>8.5300000000000001E-2</c:v>
                </c:pt>
                <c:pt idx="1371">
                  <c:v>8.5300000000000001E-2</c:v>
                </c:pt>
                <c:pt idx="1372">
                  <c:v>8.5300000000000001E-2</c:v>
                </c:pt>
                <c:pt idx="1373">
                  <c:v>8.5300000000000001E-2</c:v>
                </c:pt>
                <c:pt idx="1374">
                  <c:v>8.5300000000000001E-2</c:v>
                </c:pt>
                <c:pt idx="1375">
                  <c:v>8.5300000000000001E-2</c:v>
                </c:pt>
                <c:pt idx="1376">
                  <c:v>8.5300000000000001E-2</c:v>
                </c:pt>
                <c:pt idx="1377">
                  <c:v>8.5300000000000001E-2</c:v>
                </c:pt>
                <c:pt idx="1378">
                  <c:v>8.5300000000000001E-2</c:v>
                </c:pt>
                <c:pt idx="1379">
                  <c:v>8.5300000000000001E-2</c:v>
                </c:pt>
                <c:pt idx="1380">
                  <c:v>8.5300000000000001E-2</c:v>
                </c:pt>
                <c:pt idx="1381">
                  <c:v>8.5300000000000001E-2</c:v>
                </c:pt>
                <c:pt idx="1382">
                  <c:v>8.5300000000000001E-2</c:v>
                </c:pt>
                <c:pt idx="1383">
                  <c:v>8.5300000000000001E-2</c:v>
                </c:pt>
                <c:pt idx="1384">
                  <c:v>8.5300000000000001E-2</c:v>
                </c:pt>
                <c:pt idx="1385">
                  <c:v>8.5300000000000001E-2</c:v>
                </c:pt>
                <c:pt idx="1386">
                  <c:v>8.5300000000000001E-2</c:v>
                </c:pt>
                <c:pt idx="1387">
                  <c:v>8.5300000000000001E-2</c:v>
                </c:pt>
                <c:pt idx="1388">
                  <c:v>8.5300000000000001E-2</c:v>
                </c:pt>
                <c:pt idx="1389">
                  <c:v>8.5300000000000001E-2</c:v>
                </c:pt>
                <c:pt idx="1390">
                  <c:v>8.5300000000000001E-2</c:v>
                </c:pt>
                <c:pt idx="1391">
                  <c:v>8.5300000000000001E-2</c:v>
                </c:pt>
                <c:pt idx="1392">
                  <c:v>8.5300000000000001E-2</c:v>
                </c:pt>
                <c:pt idx="1393">
                  <c:v>8.5300000000000001E-2</c:v>
                </c:pt>
                <c:pt idx="1394">
                  <c:v>8.5300000000000001E-2</c:v>
                </c:pt>
                <c:pt idx="1395">
                  <c:v>8.5300000000000001E-2</c:v>
                </c:pt>
                <c:pt idx="1396">
                  <c:v>8.5300000000000001E-2</c:v>
                </c:pt>
                <c:pt idx="1397">
                  <c:v>8.5300000000000001E-2</c:v>
                </c:pt>
                <c:pt idx="1398">
                  <c:v>8.72E-2</c:v>
                </c:pt>
                <c:pt idx="1399">
                  <c:v>8.72E-2</c:v>
                </c:pt>
                <c:pt idx="1400">
                  <c:v>8.72E-2</c:v>
                </c:pt>
                <c:pt idx="1401">
                  <c:v>8.72E-2</c:v>
                </c:pt>
                <c:pt idx="1402">
                  <c:v>8.72E-2</c:v>
                </c:pt>
                <c:pt idx="1403">
                  <c:v>8.72E-2</c:v>
                </c:pt>
                <c:pt idx="1404">
                  <c:v>8.72E-2</c:v>
                </c:pt>
                <c:pt idx="1405">
                  <c:v>8.72E-2</c:v>
                </c:pt>
                <c:pt idx="1406">
                  <c:v>8.72E-2</c:v>
                </c:pt>
                <c:pt idx="1407">
                  <c:v>8.72E-2</c:v>
                </c:pt>
                <c:pt idx="1408">
                  <c:v>8.72E-2</c:v>
                </c:pt>
                <c:pt idx="1409">
                  <c:v>8.72E-2</c:v>
                </c:pt>
                <c:pt idx="1410">
                  <c:v>8.72E-2</c:v>
                </c:pt>
                <c:pt idx="1411">
                  <c:v>8.72E-2</c:v>
                </c:pt>
                <c:pt idx="1412">
                  <c:v>8.72E-2</c:v>
                </c:pt>
                <c:pt idx="1413">
                  <c:v>8.72E-2</c:v>
                </c:pt>
                <c:pt idx="1414">
                  <c:v>8.72E-2</c:v>
                </c:pt>
                <c:pt idx="1415">
                  <c:v>8.72E-2</c:v>
                </c:pt>
                <c:pt idx="1416">
                  <c:v>8.72E-2</c:v>
                </c:pt>
                <c:pt idx="1417">
                  <c:v>8.72E-2</c:v>
                </c:pt>
                <c:pt idx="1418">
                  <c:v>8.72E-2</c:v>
                </c:pt>
                <c:pt idx="1419">
                  <c:v>8.72E-2</c:v>
                </c:pt>
                <c:pt idx="1420">
                  <c:v>8.72E-2</c:v>
                </c:pt>
                <c:pt idx="1421">
                  <c:v>8.72E-2</c:v>
                </c:pt>
                <c:pt idx="1422">
                  <c:v>8.72E-2</c:v>
                </c:pt>
                <c:pt idx="1423">
                  <c:v>8.72E-2</c:v>
                </c:pt>
                <c:pt idx="1424">
                  <c:v>8.72E-2</c:v>
                </c:pt>
                <c:pt idx="1425">
                  <c:v>8.72E-2</c:v>
                </c:pt>
                <c:pt idx="1426">
                  <c:v>8.72E-2</c:v>
                </c:pt>
                <c:pt idx="1427">
                  <c:v>8.72E-2</c:v>
                </c:pt>
                <c:pt idx="1428">
                  <c:v>8.72E-2</c:v>
                </c:pt>
                <c:pt idx="1429">
                  <c:v>8.72E-2</c:v>
                </c:pt>
                <c:pt idx="1430">
                  <c:v>8.72E-2</c:v>
                </c:pt>
                <c:pt idx="1431">
                  <c:v>8.72E-2</c:v>
                </c:pt>
                <c:pt idx="1432">
                  <c:v>8.72E-2</c:v>
                </c:pt>
                <c:pt idx="1433">
                  <c:v>8.72E-2</c:v>
                </c:pt>
                <c:pt idx="1434">
                  <c:v>8.72E-2</c:v>
                </c:pt>
                <c:pt idx="1435">
                  <c:v>8.72E-2</c:v>
                </c:pt>
                <c:pt idx="1436">
                  <c:v>8.72E-2</c:v>
                </c:pt>
                <c:pt idx="1437">
                  <c:v>8.72E-2</c:v>
                </c:pt>
                <c:pt idx="1438">
                  <c:v>8.72E-2</c:v>
                </c:pt>
                <c:pt idx="1439">
                  <c:v>8.72E-2</c:v>
                </c:pt>
                <c:pt idx="1440">
                  <c:v>8.72E-2</c:v>
                </c:pt>
                <c:pt idx="1441">
                  <c:v>8.72E-2</c:v>
                </c:pt>
                <c:pt idx="1442">
                  <c:v>8.72E-2</c:v>
                </c:pt>
                <c:pt idx="1443">
                  <c:v>8.72E-2</c:v>
                </c:pt>
                <c:pt idx="1444">
                  <c:v>8.72E-2</c:v>
                </c:pt>
                <c:pt idx="1445">
                  <c:v>8.72E-2</c:v>
                </c:pt>
                <c:pt idx="1446">
                  <c:v>8.72E-2</c:v>
                </c:pt>
                <c:pt idx="1447">
                  <c:v>8.72E-2</c:v>
                </c:pt>
                <c:pt idx="1448">
                  <c:v>8.72E-2</c:v>
                </c:pt>
                <c:pt idx="1449">
                  <c:v>8.72E-2</c:v>
                </c:pt>
                <c:pt idx="1450">
                  <c:v>8.9200000000000002E-2</c:v>
                </c:pt>
                <c:pt idx="1451">
                  <c:v>8.9200000000000002E-2</c:v>
                </c:pt>
                <c:pt idx="1452">
                  <c:v>8.9200000000000002E-2</c:v>
                </c:pt>
                <c:pt idx="1453">
                  <c:v>8.9200000000000002E-2</c:v>
                </c:pt>
                <c:pt idx="1454">
                  <c:v>8.9200000000000002E-2</c:v>
                </c:pt>
                <c:pt idx="1455">
                  <c:v>8.9200000000000002E-2</c:v>
                </c:pt>
                <c:pt idx="1456">
                  <c:v>8.9200000000000002E-2</c:v>
                </c:pt>
                <c:pt idx="1457">
                  <c:v>8.9200000000000002E-2</c:v>
                </c:pt>
                <c:pt idx="1458">
                  <c:v>8.9200000000000002E-2</c:v>
                </c:pt>
                <c:pt idx="1459">
                  <c:v>8.9200000000000002E-2</c:v>
                </c:pt>
                <c:pt idx="1460">
                  <c:v>8.9200000000000002E-2</c:v>
                </c:pt>
                <c:pt idx="1461">
                  <c:v>8.9200000000000002E-2</c:v>
                </c:pt>
                <c:pt idx="1462">
                  <c:v>8.9200000000000002E-2</c:v>
                </c:pt>
                <c:pt idx="1463">
                  <c:v>8.9200000000000002E-2</c:v>
                </c:pt>
                <c:pt idx="1464">
                  <c:v>8.9200000000000002E-2</c:v>
                </c:pt>
                <c:pt idx="1465">
                  <c:v>8.9200000000000002E-2</c:v>
                </c:pt>
                <c:pt idx="1466">
                  <c:v>8.9200000000000002E-2</c:v>
                </c:pt>
                <c:pt idx="1467">
                  <c:v>8.9200000000000002E-2</c:v>
                </c:pt>
                <c:pt idx="1468">
                  <c:v>8.9200000000000002E-2</c:v>
                </c:pt>
                <c:pt idx="1469">
                  <c:v>8.9200000000000002E-2</c:v>
                </c:pt>
                <c:pt idx="1470">
                  <c:v>8.9200000000000002E-2</c:v>
                </c:pt>
                <c:pt idx="1471">
                  <c:v>8.9200000000000002E-2</c:v>
                </c:pt>
                <c:pt idx="1472">
                  <c:v>8.9200000000000002E-2</c:v>
                </c:pt>
                <c:pt idx="1473">
                  <c:v>8.9200000000000002E-2</c:v>
                </c:pt>
                <c:pt idx="1474">
                  <c:v>8.9200000000000002E-2</c:v>
                </c:pt>
                <c:pt idx="1475">
                  <c:v>8.9200000000000002E-2</c:v>
                </c:pt>
                <c:pt idx="1476">
                  <c:v>8.9200000000000002E-2</c:v>
                </c:pt>
                <c:pt idx="1477">
                  <c:v>8.9200000000000002E-2</c:v>
                </c:pt>
                <c:pt idx="1478">
                  <c:v>8.9200000000000002E-2</c:v>
                </c:pt>
                <c:pt idx="1479">
                  <c:v>8.9200000000000002E-2</c:v>
                </c:pt>
                <c:pt idx="1480">
                  <c:v>8.9200000000000002E-2</c:v>
                </c:pt>
                <c:pt idx="1481">
                  <c:v>8.9200000000000002E-2</c:v>
                </c:pt>
                <c:pt idx="1482">
                  <c:v>8.9200000000000002E-2</c:v>
                </c:pt>
                <c:pt idx="1483">
                  <c:v>8.9200000000000002E-2</c:v>
                </c:pt>
                <c:pt idx="1484">
                  <c:v>8.9200000000000002E-2</c:v>
                </c:pt>
                <c:pt idx="1485">
                  <c:v>8.9200000000000002E-2</c:v>
                </c:pt>
                <c:pt idx="1486">
                  <c:v>8.9200000000000002E-2</c:v>
                </c:pt>
                <c:pt idx="1487">
                  <c:v>8.9200000000000002E-2</c:v>
                </c:pt>
                <c:pt idx="1488">
                  <c:v>8.9200000000000002E-2</c:v>
                </c:pt>
                <c:pt idx="1489">
                  <c:v>8.9200000000000002E-2</c:v>
                </c:pt>
                <c:pt idx="1490">
                  <c:v>8.9200000000000002E-2</c:v>
                </c:pt>
                <c:pt idx="1491">
                  <c:v>8.9200000000000002E-2</c:v>
                </c:pt>
                <c:pt idx="1492">
                  <c:v>8.9200000000000002E-2</c:v>
                </c:pt>
                <c:pt idx="1493">
                  <c:v>8.9200000000000002E-2</c:v>
                </c:pt>
                <c:pt idx="1494">
                  <c:v>8.9200000000000002E-2</c:v>
                </c:pt>
                <c:pt idx="1495">
                  <c:v>8.9200000000000002E-2</c:v>
                </c:pt>
                <c:pt idx="1496">
                  <c:v>8.9200000000000002E-2</c:v>
                </c:pt>
                <c:pt idx="1497">
                  <c:v>8.9200000000000002E-2</c:v>
                </c:pt>
                <c:pt idx="1498">
                  <c:v>8.9200000000000002E-2</c:v>
                </c:pt>
                <c:pt idx="1499">
                  <c:v>8.9200000000000002E-2</c:v>
                </c:pt>
                <c:pt idx="1500">
                  <c:v>8.9200000000000002E-2</c:v>
                </c:pt>
                <c:pt idx="1501">
                  <c:v>8.9200000000000002E-2</c:v>
                </c:pt>
                <c:pt idx="1502">
                  <c:v>8.9200000000000002E-2</c:v>
                </c:pt>
                <c:pt idx="1503">
                  <c:v>8.9200000000000002E-2</c:v>
                </c:pt>
                <c:pt idx="1504">
                  <c:v>8.9200000000000002E-2</c:v>
                </c:pt>
                <c:pt idx="1505">
                  <c:v>8.9200000000000002E-2</c:v>
                </c:pt>
                <c:pt idx="1506">
                  <c:v>8.9200000000000002E-2</c:v>
                </c:pt>
                <c:pt idx="1507">
                  <c:v>8.9200000000000002E-2</c:v>
                </c:pt>
                <c:pt idx="1508">
                  <c:v>8.9200000000000002E-2</c:v>
                </c:pt>
                <c:pt idx="1509">
                  <c:v>8.9200000000000002E-2</c:v>
                </c:pt>
                <c:pt idx="1510">
                  <c:v>8.9200000000000002E-2</c:v>
                </c:pt>
                <c:pt idx="1511">
                  <c:v>8.9200000000000002E-2</c:v>
                </c:pt>
                <c:pt idx="1512">
                  <c:v>8.9200000000000002E-2</c:v>
                </c:pt>
                <c:pt idx="1513">
                  <c:v>8.9200000000000002E-2</c:v>
                </c:pt>
                <c:pt idx="1514">
                  <c:v>8.9200000000000002E-2</c:v>
                </c:pt>
                <c:pt idx="1515">
                  <c:v>8.9200000000000002E-2</c:v>
                </c:pt>
                <c:pt idx="1516">
                  <c:v>8.9200000000000002E-2</c:v>
                </c:pt>
                <c:pt idx="1517">
                  <c:v>8.9200000000000002E-2</c:v>
                </c:pt>
                <c:pt idx="1518">
                  <c:v>8.9200000000000002E-2</c:v>
                </c:pt>
                <c:pt idx="1519">
                  <c:v>8.9200000000000002E-2</c:v>
                </c:pt>
                <c:pt idx="1520">
                  <c:v>8.9200000000000002E-2</c:v>
                </c:pt>
                <c:pt idx="1521">
                  <c:v>8.9200000000000002E-2</c:v>
                </c:pt>
                <c:pt idx="1522">
                  <c:v>8.9200000000000002E-2</c:v>
                </c:pt>
                <c:pt idx="1523">
                  <c:v>8.9200000000000002E-2</c:v>
                </c:pt>
                <c:pt idx="1524">
                  <c:v>8.9200000000000002E-2</c:v>
                </c:pt>
                <c:pt idx="1525">
                  <c:v>8.9200000000000002E-2</c:v>
                </c:pt>
                <c:pt idx="1526">
                  <c:v>8.9200000000000002E-2</c:v>
                </c:pt>
                <c:pt idx="1527">
                  <c:v>8.9200000000000002E-2</c:v>
                </c:pt>
                <c:pt idx="1528">
                  <c:v>8.9200000000000002E-2</c:v>
                </c:pt>
                <c:pt idx="1529">
                  <c:v>8.9200000000000002E-2</c:v>
                </c:pt>
                <c:pt idx="1530">
                  <c:v>8.9200000000000002E-2</c:v>
                </c:pt>
                <c:pt idx="1531">
                  <c:v>8.9200000000000002E-2</c:v>
                </c:pt>
                <c:pt idx="1532">
                  <c:v>8.9200000000000002E-2</c:v>
                </c:pt>
                <c:pt idx="1533">
                  <c:v>8.9200000000000002E-2</c:v>
                </c:pt>
                <c:pt idx="1534">
                  <c:v>8.9200000000000002E-2</c:v>
                </c:pt>
                <c:pt idx="1535">
                  <c:v>8.9200000000000002E-2</c:v>
                </c:pt>
                <c:pt idx="1536">
                  <c:v>8.9200000000000002E-2</c:v>
                </c:pt>
                <c:pt idx="1537">
                  <c:v>8.9200000000000002E-2</c:v>
                </c:pt>
                <c:pt idx="1538">
                  <c:v>8.9200000000000002E-2</c:v>
                </c:pt>
                <c:pt idx="1539">
                  <c:v>8.9200000000000002E-2</c:v>
                </c:pt>
                <c:pt idx="1540">
                  <c:v>8.9200000000000002E-2</c:v>
                </c:pt>
                <c:pt idx="1541">
                  <c:v>8.9200000000000002E-2</c:v>
                </c:pt>
                <c:pt idx="1542">
                  <c:v>8.9200000000000002E-2</c:v>
                </c:pt>
                <c:pt idx="1543">
                  <c:v>9.1200000000000003E-2</c:v>
                </c:pt>
                <c:pt idx="1544">
                  <c:v>9.1200000000000003E-2</c:v>
                </c:pt>
                <c:pt idx="1545">
                  <c:v>9.1200000000000003E-2</c:v>
                </c:pt>
                <c:pt idx="1546">
                  <c:v>9.1200000000000003E-2</c:v>
                </c:pt>
                <c:pt idx="1547">
                  <c:v>9.1200000000000003E-2</c:v>
                </c:pt>
                <c:pt idx="1548">
                  <c:v>9.1200000000000003E-2</c:v>
                </c:pt>
                <c:pt idx="1549">
                  <c:v>9.1200000000000003E-2</c:v>
                </c:pt>
                <c:pt idx="1550">
                  <c:v>9.1200000000000003E-2</c:v>
                </c:pt>
                <c:pt idx="1551">
                  <c:v>9.1200000000000003E-2</c:v>
                </c:pt>
                <c:pt idx="1552">
                  <c:v>9.1200000000000003E-2</c:v>
                </c:pt>
                <c:pt idx="1553">
                  <c:v>9.1200000000000003E-2</c:v>
                </c:pt>
                <c:pt idx="1554">
                  <c:v>9.1200000000000003E-2</c:v>
                </c:pt>
                <c:pt idx="1555">
                  <c:v>9.1200000000000003E-2</c:v>
                </c:pt>
                <c:pt idx="1556">
                  <c:v>9.1200000000000003E-2</c:v>
                </c:pt>
                <c:pt idx="1557">
                  <c:v>9.1200000000000003E-2</c:v>
                </c:pt>
                <c:pt idx="1558">
                  <c:v>9.1200000000000003E-2</c:v>
                </c:pt>
                <c:pt idx="1559">
                  <c:v>9.1200000000000003E-2</c:v>
                </c:pt>
                <c:pt idx="1560">
                  <c:v>9.1200000000000003E-2</c:v>
                </c:pt>
                <c:pt idx="1561">
                  <c:v>9.1200000000000003E-2</c:v>
                </c:pt>
                <c:pt idx="1562">
                  <c:v>9.1200000000000003E-2</c:v>
                </c:pt>
                <c:pt idx="1563">
                  <c:v>9.1200000000000003E-2</c:v>
                </c:pt>
                <c:pt idx="1564">
                  <c:v>9.1200000000000003E-2</c:v>
                </c:pt>
                <c:pt idx="1565">
                  <c:v>9.1200000000000003E-2</c:v>
                </c:pt>
                <c:pt idx="1566">
                  <c:v>9.1200000000000003E-2</c:v>
                </c:pt>
                <c:pt idx="1567">
                  <c:v>9.1200000000000003E-2</c:v>
                </c:pt>
                <c:pt idx="1568">
                  <c:v>9.1200000000000003E-2</c:v>
                </c:pt>
                <c:pt idx="1569">
                  <c:v>9.1200000000000003E-2</c:v>
                </c:pt>
                <c:pt idx="1570">
                  <c:v>9.1200000000000003E-2</c:v>
                </c:pt>
                <c:pt idx="1571">
                  <c:v>9.1200000000000003E-2</c:v>
                </c:pt>
                <c:pt idx="1572">
                  <c:v>9.1200000000000003E-2</c:v>
                </c:pt>
                <c:pt idx="1573">
                  <c:v>9.1200000000000003E-2</c:v>
                </c:pt>
                <c:pt idx="1574">
                  <c:v>9.1200000000000003E-2</c:v>
                </c:pt>
                <c:pt idx="1575">
                  <c:v>9.1200000000000003E-2</c:v>
                </c:pt>
                <c:pt idx="1576">
                  <c:v>9.1200000000000003E-2</c:v>
                </c:pt>
                <c:pt idx="1577">
                  <c:v>9.1200000000000003E-2</c:v>
                </c:pt>
                <c:pt idx="1578">
                  <c:v>9.1200000000000003E-2</c:v>
                </c:pt>
                <c:pt idx="1579">
                  <c:v>9.1200000000000003E-2</c:v>
                </c:pt>
                <c:pt idx="1580">
                  <c:v>9.1200000000000003E-2</c:v>
                </c:pt>
                <c:pt idx="1581">
                  <c:v>9.1200000000000003E-2</c:v>
                </c:pt>
                <c:pt idx="1582">
                  <c:v>9.1200000000000003E-2</c:v>
                </c:pt>
                <c:pt idx="1583">
                  <c:v>9.1200000000000003E-2</c:v>
                </c:pt>
                <c:pt idx="1584">
                  <c:v>9.1200000000000003E-2</c:v>
                </c:pt>
                <c:pt idx="1585">
                  <c:v>9.1200000000000003E-2</c:v>
                </c:pt>
                <c:pt idx="1586">
                  <c:v>9.1200000000000003E-2</c:v>
                </c:pt>
                <c:pt idx="1587">
                  <c:v>9.1200000000000003E-2</c:v>
                </c:pt>
                <c:pt idx="1588">
                  <c:v>9.1200000000000003E-2</c:v>
                </c:pt>
                <c:pt idx="1589">
                  <c:v>9.1200000000000003E-2</c:v>
                </c:pt>
                <c:pt idx="1590">
                  <c:v>9.1200000000000003E-2</c:v>
                </c:pt>
                <c:pt idx="1591">
                  <c:v>9.1200000000000003E-2</c:v>
                </c:pt>
                <c:pt idx="1592">
                  <c:v>9.1200000000000003E-2</c:v>
                </c:pt>
                <c:pt idx="1593">
                  <c:v>9.1200000000000003E-2</c:v>
                </c:pt>
                <c:pt idx="1594">
                  <c:v>9.1200000000000003E-2</c:v>
                </c:pt>
                <c:pt idx="1595">
                  <c:v>9.1200000000000003E-2</c:v>
                </c:pt>
                <c:pt idx="1596">
                  <c:v>9.1200000000000003E-2</c:v>
                </c:pt>
                <c:pt idx="1597">
                  <c:v>9.1200000000000003E-2</c:v>
                </c:pt>
                <c:pt idx="1598">
                  <c:v>9.1200000000000003E-2</c:v>
                </c:pt>
                <c:pt idx="1599">
                  <c:v>9.1200000000000003E-2</c:v>
                </c:pt>
                <c:pt idx="1600">
                  <c:v>9.1200000000000003E-2</c:v>
                </c:pt>
                <c:pt idx="1601">
                  <c:v>9.1200000000000003E-2</c:v>
                </c:pt>
                <c:pt idx="1602">
                  <c:v>9.1200000000000003E-2</c:v>
                </c:pt>
                <c:pt idx="1603">
                  <c:v>9.1200000000000003E-2</c:v>
                </c:pt>
                <c:pt idx="1604">
                  <c:v>9.1200000000000003E-2</c:v>
                </c:pt>
                <c:pt idx="1605">
                  <c:v>9.1200000000000003E-2</c:v>
                </c:pt>
                <c:pt idx="1606">
                  <c:v>9.1200000000000003E-2</c:v>
                </c:pt>
                <c:pt idx="1607">
                  <c:v>9.1200000000000003E-2</c:v>
                </c:pt>
                <c:pt idx="1608">
                  <c:v>9.1200000000000003E-2</c:v>
                </c:pt>
                <c:pt idx="1609">
                  <c:v>9.1200000000000003E-2</c:v>
                </c:pt>
                <c:pt idx="1610">
                  <c:v>9.1200000000000003E-2</c:v>
                </c:pt>
                <c:pt idx="1611">
                  <c:v>9.1200000000000003E-2</c:v>
                </c:pt>
                <c:pt idx="1612">
                  <c:v>9.1200000000000003E-2</c:v>
                </c:pt>
                <c:pt idx="1613">
                  <c:v>9.1200000000000003E-2</c:v>
                </c:pt>
                <c:pt idx="1614">
                  <c:v>9.1200000000000003E-2</c:v>
                </c:pt>
                <c:pt idx="1615">
                  <c:v>9.1200000000000003E-2</c:v>
                </c:pt>
                <c:pt idx="1616">
                  <c:v>9.1200000000000003E-2</c:v>
                </c:pt>
                <c:pt idx="1617">
                  <c:v>9.1200000000000003E-2</c:v>
                </c:pt>
                <c:pt idx="1618">
                  <c:v>9.1200000000000003E-2</c:v>
                </c:pt>
                <c:pt idx="1619">
                  <c:v>9.1200000000000003E-2</c:v>
                </c:pt>
                <c:pt idx="1620">
                  <c:v>9.1200000000000003E-2</c:v>
                </c:pt>
                <c:pt idx="1621">
                  <c:v>9.1200000000000003E-2</c:v>
                </c:pt>
                <c:pt idx="1622">
                  <c:v>9.1200000000000003E-2</c:v>
                </c:pt>
                <c:pt idx="1623">
                  <c:v>9.1200000000000003E-2</c:v>
                </c:pt>
                <c:pt idx="1624">
                  <c:v>9.1200000000000003E-2</c:v>
                </c:pt>
                <c:pt idx="1625">
                  <c:v>9.1200000000000003E-2</c:v>
                </c:pt>
                <c:pt idx="1626">
                  <c:v>9.1200000000000003E-2</c:v>
                </c:pt>
                <c:pt idx="1627">
                  <c:v>9.1200000000000003E-2</c:v>
                </c:pt>
                <c:pt idx="1628">
                  <c:v>9.1200000000000003E-2</c:v>
                </c:pt>
                <c:pt idx="1629">
                  <c:v>9.1200000000000003E-2</c:v>
                </c:pt>
                <c:pt idx="1630">
                  <c:v>9.1200000000000003E-2</c:v>
                </c:pt>
                <c:pt idx="1631">
                  <c:v>9.1200000000000003E-2</c:v>
                </c:pt>
                <c:pt idx="1632">
                  <c:v>9.1200000000000003E-2</c:v>
                </c:pt>
                <c:pt idx="1633">
                  <c:v>9.1200000000000003E-2</c:v>
                </c:pt>
                <c:pt idx="1634">
                  <c:v>9.1200000000000003E-2</c:v>
                </c:pt>
                <c:pt idx="1635">
                  <c:v>9.1200000000000003E-2</c:v>
                </c:pt>
                <c:pt idx="1636">
                  <c:v>9.1200000000000003E-2</c:v>
                </c:pt>
                <c:pt idx="1637">
                  <c:v>9.1200000000000003E-2</c:v>
                </c:pt>
                <c:pt idx="1638">
                  <c:v>9.1200000000000003E-2</c:v>
                </c:pt>
                <c:pt idx="1639">
                  <c:v>9.1200000000000003E-2</c:v>
                </c:pt>
                <c:pt idx="1640">
                  <c:v>9.1200000000000003E-2</c:v>
                </c:pt>
                <c:pt idx="1641">
                  <c:v>9.1200000000000003E-2</c:v>
                </c:pt>
                <c:pt idx="1642">
                  <c:v>9.1200000000000003E-2</c:v>
                </c:pt>
                <c:pt idx="1643">
                  <c:v>9.1200000000000003E-2</c:v>
                </c:pt>
                <c:pt idx="1644">
                  <c:v>9.1200000000000003E-2</c:v>
                </c:pt>
                <c:pt idx="1645">
                  <c:v>9.1200000000000003E-2</c:v>
                </c:pt>
                <c:pt idx="1646">
                  <c:v>9.1200000000000003E-2</c:v>
                </c:pt>
                <c:pt idx="1647">
                  <c:v>9.1200000000000003E-2</c:v>
                </c:pt>
                <c:pt idx="1648">
                  <c:v>9.1200000000000003E-2</c:v>
                </c:pt>
                <c:pt idx="1649">
                  <c:v>9.1200000000000003E-2</c:v>
                </c:pt>
                <c:pt idx="1650">
                  <c:v>9.1200000000000003E-2</c:v>
                </c:pt>
                <c:pt idx="1651">
                  <c:v>9.1200000000000003E-2</c:v>
                </c:pt>
                <c:pt idx="1652">
                  <c:v>9.1200000000000003E-2</c:v>
                </c:pt>
                <c:pt idx="1653">
                  <c:v>9.1200000000000003E-2</c:v>
                </c:pt>
                <c:pt idx="1654">
                  <c:v>9.1200000000000003E-2</c:v>
                </c:pt>
                <c:pt idx="1655">
                  <c:v>9.1200000000000003E-2</c:v>
                </c:pt>
                <c:pt idx="1656">
                  <c:v>9.1200000000000003E-2</c:v>
                </c:pt>
                <c:pt idx="1657">
                  <c:v>9.1200000000000003E-2</c:v>
                </c:pt>
                <c:pt idx="1658">
                  <c:v>9.1200000000000003E-2</c:v>
                </c:pt>
                <c:pt idx="1659">
                  <c:v>9.1200000000000003E-2</c:v>
                </c:pt>
                <c:pt idx="1660">
                  <c:v>9.1200000000000003E-2</c:v>
                </c:pt>
                <c:pt idx="1661">
                  <c:v>9.1200000000000003E-2</c:v>
                </c:pt>
                <c:pt idx="1662">
                  <c:v>9.1200000000000003E-2</c:v>
                </c:pt>
                <c:pt idx="1663">
                  <c:v>9.3200000000000005E-2</c:v>
                </c:pt>
                <c:pt idx="1664">
                  <c:v>9.3200000000000005E-2</c:v>
                </c:pt>
                <c:pt idx="1665">
                  <c:v>9.3200000000000005E-2</c:v>
                </c:pt>
                <c:pt idx="1666">
                  <c:v>9.3200000000000005E-2</c:v>
                </c:pt>
                <c:pt idx="1667">
                  <c:v>9.3200000000000005E-2</c:v>
                </c:pt>
                <c:pt idx="1668">
                  <c:v>9.3200000000000005E-2</c:v>
                </c:pt>
                <c:pt idx="1669">
                  <c:v>9.3200000000000005E-2</c:v>
                </c:pt>
                <c:pt idx="1670">
                  <c:v>9.3200000000000005E-2</c:v>
                </c:pt>
                <c:pt idx="1671">
                  <c:v>9.3200000000000005E-2</c:v>
                </c:pt>
                <c:pt idx="1672">
                  <c:v>9.3200000000000005E-2</c:v>
                </c:pt>
                <c:pt idx="1673">
                  <c:v>9.3200000000000005E-2</c:v>
                </c:pt>
                <c:pt idx="1674">
                  <c:v>9.3200000000000005E-2</c:v>
                </c:pt>
                <c:pt idx="1675">
                  <c:v>9.3200000000000005E-2</c:v>
                </c:pt>
                <c:pt idx="1676">
                  <c:v>9.3200000000000005E-2</c:v>
                </c:pt>
                <c:pt idx="1677">
                  <c:v>9.3200000000000005E-2</c:v>
                </c:pt>
                <c:pt idx="1678">
                  <c:v>9.3200000000000005E-2</c:v>
                </c:pt>
                <c:pt idx="1679">
                  <c:v>9.3200000000000005E-2</c:v>
                </c:pt>
                <c:pt idx="1680">
                  <c:v>9.3200000000000005E-2</c:v>
                </c:pt>
                <c:pt idx="1681">
                  <c:v>9.3200000000000005E-2</c:v>
                </c:pt>
                <c:pt idx="1682">
                  <c:v>9.3200000000000005E-2</c:v>
                </c:pt>
                <c:pt idx="1683">
                  <c:v>9.3200000000000005E-2</c:v>
                </c:pt>
                <c:pt idx="1684">
                  <c:v>9.3200000000000005E-2</c:v>
                </c:pt>
                <c:pt idx="1685">
                  <c:v>9.3200000000000005E-2</c:v>
                </c:pt>
                <c:pt idx="1686">
                  <c:v>9.3200000000000005E-2</c:v>
                </c:pt>
                <c:pt idx="1687">
                  <c:v>9.3200000000000005E-2</c:v>
                </c:pt>
                <c:pt idx="1688">
                  <c:v>9.3200000000000005E-2</c:v>
                </c:pt>
                <c:pt idx="1689">
                  <c:v>9.3200000000000005E-2</c:v>
                </c:pt>
                <c:pt idx="1690">
                  <c:v>9.3200000000000005E-2</c:v>
                </c:pt>
                <c:pt idx="1691">
                  <c:v>9.3200000000000005E-2</c:v>
                </c:pt>
                <c:pt idx="1692">
                  <c:v>9.3200000000000005E-2</c:v>
                </c:pt>
                <c:pt idx="1693">
                  <c:v>9.3200000000000005E-2</c:v>
                </c:pt>
                <c:pt idx="1694">
                  <c:v>9.3200000000000005E-2</c:v>
                </c:pt>
                <c:pt idx="1695">
                  <c:v>9.3200000000000005E-2</c:v>
                </c:pt>
                <c:pt idx="1696">
                  <c:v>9.3200000000000005E-2</c:v>
                </c:pt>
                <c:pt idx="1697">
                  <c:v>9.3200000000000005E-2</c:v>
                </c:pt>
                <c:pt idx="1698">
                  <c:v>9.3200000000000005E-2</c:v>
                </c:pt>
                <c:pt idx="1699">
                  <c:v>9.3200000000000005E-2</c:v>
                </c:pt>
                <c:pt idx="1700">
                  <c:v>9.3200000000000005E-2</c:v>
                </c:pt>
                <c:pt idx="1701">
                  <c:v>9.3200000000000005E-2</c:v>
                </c:pt>
                <c:pt idx="1702">
                  <c:v>9.3200000000000005E-2</c:v>
                </c:pt>
                <c:pt idx="1703">
                  <c:v>9.3200000000000005E-2</c:v>
                </c:pt>
                <c:pt idx="1704">
                  <c:v>9.3200000000000005E-2</c:v>
                </c:pt>
                <c:pt idx="1705">
                  <c:v>9.3200000000000005E-2</c:v>
                </c:pt>
                <c:pt idx="1706">
                  <c:v>9.3200000000000005E-2</c:v>
                </c:pt>
                <c:pt idx="1707">
                  <c:v>9.3200000000000005E-2</c:v>
                </c:pt>
                <c:pt idx="1708">
                  <c:v>9.3200000000000005E-2</c:v>
                </c:pt>
                <c:pt idx="1709">
                  <c:v>9.3200000000000005E-2</c:v>
                </c:pt>
                <c:pt idx="1710">
                  <c:v>9.3200000000000005E-2</c:v>
                </c:pt>
                <c:pt idx="1711">
                  <c:v>9.3200000000000005E-2</c:v>
                </c:pt>
                <c:pt idx="1712">
                  <c:v>9.3200000000000005E-2</c:v>
                </c:pt>
                <c:pt idx="1713">
                  <c:v>9.3200000000000005E-2</c:v>
                </c:pt>
                <c:pt idx="1714">
                  <c:v>9.3200000000000005E-2</c:v>
                </c:pt>
                <c:pt idx="1715">
                  <c:v>9.3200000000000005E-2</c:v>
                </c:pt>
                <c:pt idx="1716">
                  <c:v>9.3200000000000005E-2</c:v>
                </c:pt>
                <c:pt idx="1717">
                  <c:v>9.3200000000000005E-2</c:v>
                </c:pt>
                <c:pt idx="1718">
                  <c:v>9.3200000000000005E-2</c:v>
                </c:pt>
                <c:pt idx="1719">
                  <c:v>9.3200000000000005E-2</c:v>
                </c:pt>
                <c:pt idx="1720">
                  <c:v>9.3200000000000005E-2</c:v>
                </c:pt>
                <c:pt idx="1721">
                  <c:v>9.3200000000000005E-2</c:v>
                </c:pt>
                <c:pt idx="1722">
                  <c:v>9.3200000000000005E-2</c:v>
                </c:pt>
                <c:pt idx="1723">
                  <c:v>9.3200000000000005E-2</c:v>
                </c:pt>
                <c:pt idx="1724">
                  <c:v>9.3200000000000005E-2</c:v>
                </c:pt>
                <c:pt idx="1725">
                  <c:v>9.3200000000000005E-2</c:v>
                </c:pt>
                <c:pt idx="1726">
                  <c:v>9.3200000000000005E-2</c:v>
                </c:pt>
                <c:pt idx="1727">
                  <c:v>9.5299999999999996E-2</c:v>
                </c:pt>
                <c:pt idx="1728">
                  <c:v>9.5299999999999996E-2</c:v>
                </c:pt>
                <c:pt idx="1729">
                  <c:v>9.5299999999999996E-2</c:v>
                </c:pt>
                <c:pt idx="1730">
                  <c:v>9.5299999999999996E-2</c:v>
                </c:pt>
                <c:pt idx="1731">
                  <c:v>9.5299999999999996E-2</c:v>
                </c:pt>
                <c:pt idx="1732">
                  <c:v>9.5299999999999996E-2</c:v>
                </c:pt>
                <c:pt idx="1733">
                  <c:v>9.5299999999999996E-2</c:v>
                </c:pt>
                <c:pt idx="1734">
                  <c:v>9.5299999999999996E-2</c:v>
                </c:pt>
                <c:pt idx="1735">
                  <c:v>9.5299999999999996E-2</c:v>
                </c:pt>
                <c:pt idx="1736">
                  <c:v>9.5299999999999996E-2</c:v>
                </c:pt>
                <c:pt idx="1737">
                  <c:v>9.5299999999999996E-2</c:v>
                </c:pt>
                <c:pt idx="1738">
                  <c:v>9.5299999999999996E-2</c:v>
                </c:pt>
                <c:pt idx="1739">
                  <c:v>9.5299999999999996E-2</c:v>
                </c:pt>
                <c:pt idx="1740">
                  <c:v>9.5299999999999996E-2</c:v>
                </c:pt>
                <c:pt idx="1741">
                  <c:v>9.5299999999999996E-2</c:v>
                </c:pt>
                <c:pt idx="1742">
                  <c:v>9.5299999999999996E-2</c:v>
                </c:pt>
                <c:pt idx="1743">
                  <c:v>9.5299999999999996E-2</c:v>
                </c:pt>
                <c:pt idx="1744">
                  <c:v>9.5299999999999996E-2</c:v>
                </c:pt>
                <c:pt idx="1745">
                  <c:v>9.5299999999999996E-2</c:v>
                </c:pt>
                <c:pt idx="1746">
                  <c:v>9.5299999999999996E-2</c:v>
                </c:pt>
                <c:pt idx="1747">
                  <c:v>9.5299999999999996E-2</c:v>
                </c:pt>
                <c:pt idx="1748">
                  <c:v>9.5299999999999996E-2</c:v>
                </c:pt>
                <c:pt idx="1749">
                  <c:v>9.5299999999999996E-2</c:v>
                </c:pt>
                <c:pt idx="1750">
                  <c:v>9.5299999999999996E-2</c:v>
                </c:pt>
                <c:pt idx="1751">
                  <c:v>9.5299999999999996E-2</c:v>
                </c:pt>
                <c:pt idx="1752">
                  <c:v>9.5299999999999996E-2</c:v>
                </c:pt>
                <c:pt idx="1753">
                  <c:v>9.5299999999999996E-2</c:v>
                </c:pt>
                <c:pt idx="1754">
                  <c:v>9.5299999999999996E-2</c:v>
                </c:pt>
                <c:pt idx="1755">
                  <c:v>9.5299999999999996E-2</c:v>
                </c:pt>
                <c:pt idx="1756">
                  <c:v>9.5299999999999996E-2</c:v>
                </c:pt>
                <c:pt idx="1757">
                  <c:v>9.5299999999999996E-2</c:v>
                </c:pt>
                <c:pt idx="1758">
                  <c:v>9.5299999999999996E-2</c:v>
                </c:pt>
                <c:pt idx="1759">
                  <c:v>9.5299999999999996E-2</c:v>
                </c:pt>
                <c:pt idx="1760">
                  <c:v>9.5299999999999996E-2</c:v>
                </c:pt>
                <c:pt idx="1761">
                  <c:v>9.5299999999999996E-2</c:v>
                </c:pt>
                <c:pt idx="1762">
                  <c:v>9.5299999999999996E-2</c:v>
                </c:pt>
                <c:pt idx="1763">
                  <c:v>9.5299999999999996E-2</c:v>
                </c:pt>
                <c:pt idx="1764">
                  <c:v>9.5299999999999996E-2</c:v>
                </c:pt>
                <c:pt idx="1765">
                  <c:v>9.5299999999999996E-2</c:v>
                </c:pt>
                <c:pt idx="1766">
                  <c:v>9.5299999999999996E-2</c:v>
                </c:pt>
                <c:pt idx="1767">
                  <c:v>9.5299999999999996E-2</c:v>
                </c:pt>
                <c:pt idx="1768">
                  <c:v>9.5299999999999996E-2</c:v>
                </c:pt>
                <c:pt idx="1769">
                  <c:v>9.5299999999999996E-2</c:v>
                </c:pt>
                <c:pt idx="1770">
                  <c:v>9.5299999999999996E-2</c:v>
                </c:pt>
                <c:pt idx="1771">
                  <c:v>9.5299999999999996E-2</c:v>
                </c:pt>
                <c:pt idx="1772">
                  <c:v>9.5299999999999996E-2</c:v>
                </c:pt>
                <c:pt idx="1773">
                  <c:v>9.5299999999999996E-2</c:v>
                </c:pt>
                <c:pt idx="1774">
                  <c:v>9.7299999999999998E-2</c:v>
                </c:pt>
                <c:pt idx="1775">
                  <c:v>9.7299999999999998E-2</c:v>
                </c:pt>
                <c:pt idx="1776">
                  <c:v>9.7299999999999998E-2</c:v>
                </c:pt>
                <c:pt idx="1777">
                  <c:v>9.7299999999999998E-2</c:v>
                </c:pt>
                <c:pt idx="1778">
                  <c:v>9.7299999999999998E-2</c:v>
                </c:pt>
                <c:pt idx="1779">
                  <c:v>9.7299999999999998E-2</c:v>
                </c:pt>
                <c:pt idx="1780">
                  <c:v>9.7299999999999998E-2</c:v>
                </c:pt>
                <c:pt idx="1781">
                  <c:v>9.7299999999999998E-2</c:v>
                </c:pt>
                <c:pt idx="1782">
                  <c:v>9.7299999999999998E-2</c:v>
                </c:pt>
                <c:pt idx="1783">
                  <c:v>9.7299999999999998E-2</c:v>
                </c:pt>
                <c:pt idx="1784">
                  <c:v>9.7299999999999998E-2</c:v>
                </c:pt>
                <c:pt idx="1785">
                  <c:v>9.7299999999999998E-2</c:v>
                </c:pt>
                <c:pt idx="1786">
                  <c:v>9.7299999999999998E-2</c:v>
                </c:pt>
                <c:pt idx="1787">
                  <c:v>9.7299999999999998E-2</c:v>
                </c:pt>
                <c:pt idx="1788">
                  <c:v>9.7299999999999998E-2</c:v>
                </c:pt>
                <c:pt idx="1789">
                  <c:v>9.7299999999999998E-2</c:v>
                </c:pt>
                <c:pt idx="1790">
                  <c:v>9.7299999999999998E-2</c:v>
                </c:pt>
                <c:pt idx="1791">
                  <c:v>9.7299999999999998E-2</c:v>
                </c:pt>
                <c:pt idx="1792">
                  <c:v>9.7299999999999998E-2</c:v>
                </c:pt>
                <c:pt idx="1793">
                  <c:v>9.7299999999999998E-2</c:v>
                </c:pt>
                <c:pt idx="1794">
                  <c:v>9.7299999999999998E-2</c:v>
                </c:pt>
                <c:pt idx="1795">
                  <c:v>9.7299999999999998E-2</c:v>
                </c:pt>
                <c:pt idx="1796">
                  <c:v>9.7299999999999998E-2</c:v>
                </c:pt>
                <c:pt idx="1797">
                  <c:v>9.7299999999999998E-2</c:v>
                </c:pt>
                <c:pt idx="1798">
                  <c:v>9.7299999999999998E-2</c:v>
                </c:pt>
                <c:pt idx="1799">
                  <c:v>9.7299999999999998E-2</c:v>
                </c:pt>
                <c:pt idx="1800">
                  <c:v>9.7299999999999998E-2</c:v>
                </c:pt>
                <c:pt idx="1801">
                  <c:v>9.7299999999999998E-2</c:v>
                </c:pt>
                <c:pt idx="1802">
                  <c:v>9.7299999999999998E-2</c:v>
                </c:pt>
                <c:pt idx="1803">
                  <c:v>9.7299999999999998E-2</c:v>
                </c:pt>
                <c:pt idx="1804">
                  <c:v>9.7299999999999998E-2</c:v>
                </c:pt>
                <c:pt idx="1805">
                  <c:v>9.7299999999999998E-2</c:v>
                </c:pt>
                <c:pt idx="1806">
                  <c:v>9.7299999999999998E-2</c:v>
                </c:pt>
                <c:pt idx="1807">
                  <c:v>9.7299999999999998E-2</c:v>
                </c:pt>
                <c:pt idx="1808">
                  <c:v>9.7299999999999998E-2</c:v>
                </c:pt>
                <c:pt idx="1809">
                  <c:v>9.7299999999999998E-2</c:v>
                </c:pt>
                <c:pt idx="1810">
                  <c:v>9.7299999999999998E-2</c:v>
                </c:pt>
                <c:pt idx="1811">
                  <c:v>9.7299999999999998E-2</c:v>
                </c:pt>
                <c:pt idx="1812">
                  <c:v>9.7299999999999998E-2</c:v>
                </c:pt>
                <c:pt idx="1813">
                  <c:v>9.7299999999999998E-2</c:v>
                </c:pt>
                <c:pt idx="1814">
                  <c:v>9.7299999999999998E-2</c:v>
                </c:pt>
                <c:pt idx="1815">
                  <c:v>9.7299999999999998E-2</c:v>
                </c:pt>
                <c:pt idx="1816">
                  <c:v>9.7299999999999998E-2</c:v>
                </c:pt>
                <c:pt idx="1817">
                  <c:v>9.7299999999999998E-2</c:v>
                </c:pt>
                <c:pt idx="1818">
                  <c:v>9.7299999999999998E-2</c:v>
                </c:pt>
                <c:pt idx="1819">
                  <c:v>9.7299999999999998E-2</c:v>
                </c:pt>
                <c:pt idx="1820">
                  <c:v>9.7299999999999998E-2</c:v>
                </c:pt>
                <c:pt idx="1821">
                  <c:v>9.7299999999999998E-2</c:v>
                </c:pt>
                <c:pt idx="1822">
                  <c:v>9.7299999999999998E-2</c:v>
                </c:pt>
                <c:pt idx="1823">
                  <c:v>9.7299999999999998E-2</c:v>
                </c:pt>
                <c:pt idx="1824">
                  <c:v>9.7299999999999998E-2</c:v>
                </c:pt>
                <c:pt idx="1825">
                  <c:v>9.7299999999999998E-2</c:v>
                </c:pt>
                <c:pt idx="1826">
                  <c:v>9.7299999999999998E-2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B5-4578-B696-746BAF4B4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9651136"/>
        <c:axId val="939656056"/>
      </c:lineChart>
      <c:catAx>
        <c:axId val="939651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>
                    <a:solidFill>
                      <a:sysClr val="windowText" lastClr="000000"/>
                    </a:solidFill>
                    <a:effectLst/>
                  </a:rPr>
                  <a:t>Follow-up (years)</a:t>
                </a:r>
                <a:endParaRPr lang="en-US">
                  <a:solidFill>
                    <a:sysClr val="windowText" lastClr="000000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656056"/>
        <c:crosses val="autoZero"/>
        <c:auto val="1"/>
        <c:lblAlgn val="ctr"/>
        <c:lblOffset val="100"/>
        <c:tickLblSkip val="365"/>
        <c:noMultiLvlLbl val="0"/>
      </c:catAx>
      <c:valAx>
        <c:axId val="939656056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>
                    <a:solidFill>
                      <a:sysClr val="windowText" lastClr="000000"/>
                    </a:solidFill>
                    <a:effectLst/>
                  </a:rPr>
                  <a:t>Cumulative Incidence (%)</a:t>
                </a:r>
                <a:endParaRPr lang="en-US">
                  <a:solidFill>
                    <a:sysClr val="windowText" lastClr="000000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6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SpontMI!$C$4</c:f>
              <c:strCache>
                <c:ptCount val="1"/>
                <c:pt idx="0">
                  <c:v>CABG/No Diabetes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C00000"/>
                </a:solidFill>
                <a:prstDash val="sysDash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SpontMI!$B$5:$B$1831</c:f>
              <c:numCache>
                <c:formatCode>General</c:formatCode>
                <c:ptCount val="1827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</c:numCache>
            </c:numRef>
          </c:cat>
          <c:val>
            <c:numRef>
              <c:f>SpontMI!$C$5:$C$1831</c:f>
              <c:numCache>
                <c:formatCode>General</c:formatCode>
                <c:ptCount val="1827"/>
                <c:pt idx="0">
                  <c:v>0</c:v>
                </c:pt>
                <c:pt idx="1">
                  <c:v>0</c:v>
                </c:pt>
                <c:pt idx="2">
                  <c:v>5.9999999999999995E-4</c:v>
                </c:pt>
                <c:pt idx="3">
                  <c:v>5.9999999999999995E-4</c:v>
                </c:pt>
                <c:pt idx="4">
                  <c:v>5.9999999999999995E-4</c:v>
                </c:pt>
                <c:pt idx="5">
                  <c:v>5.9999999999999995E-4</c:v>
                </c:pt>
                <c:pt idx="6">
                  <c:v>5.9999999999999995E-4</c:v>
                </c:pt>
                <c:pt idx="7">
                  <c:v>5.9999999999999995E-4</c:v>
                </c:pt>
                <c:pt idx="8">
                  <c:v>5.9999999999999995E-4</c:v>
                </c:pt>
                <c:pt idx="9">
                  <c:v>5.9999999999999995E-4</c:v>
                </c:pt>
                <c:pt idx="10">
                  <c:v>5.9999999999999995E-4</c:v>
                </c:pt>
                <c:pt idx="11">
                  <c:v>5.9999999999999995E-4</c:v>
                </c:pt>
                <c:pt idx="12">
                  <c:v>5.9999999999999995E-4</c:v>
                </c:pt>
                <c:pt idx="13">
                  <c:v>1.1999999999999999E-3</c:v>
                </c:pt>
                <c:pt idx="14">
                  <c:v>1.1999999999999999E-3</c:v>
                </c:pt>
                <c:pt idx="15">
                  <c:v>1.1999999999999999E-3</c:v>
                </c:pt>
                <c:pt idx="16">
                  <c:v>1.1999999999999999E-3</c:v>
                </c:pt>
                <c:pt idx="17">
                  <c:v>1.1999999999999999E-3</c:v>
                </c:pt>
                <c:pt idx="18">
                  <c:v>1.1999999999999999E-3</c:v>
                </c:pt>
                <c:pt idx="19">
                  <c:v>1.1999999999999999E-3</c:v>
                </c:pt>
                <c:pt idx="20">
                  <c:v>1.1999999999999999E-3</c:v>
                </c:pt>
                <c:pt idx="21">
                  <c:v>1.1999999999999999E-3</c:v>
                </c:pt>
                <c:pt idx="22">
                  <c:v>1.1999999999999999E-3</c:v>
                </c:pt>
                <c:pt idx="23">
                  <c:v>1.1999999999999999E-3</c:v>
                </c:pt>
                <c:pt idx="24">
                  <c:v>1.1999999999999999E-3</c:v>
                </c:pt>
                <c:pt idx="25">
                  <c:v>1.1999999999999999E-3</c:v>
                </c:pt>
                <c:pt idx="26">
                  <c:v>1.1999999999999999E-3</c:v>
                </c:pt>
                <c:pt idx="27">
                  <c:v>1.1999999999999999E-3</c:v>
                </c:pt>
                <c:pt idx="28">
                  <c:v>1.1999999999999999E-3</c:v>
                </c:pt>
                <c:pt idx="29">
                  <c:v>1.1999999999999999E-3</c:v>
                </c:pt>
                <c:pt idx="30">
                  <c:v>1.1999999999999999E-3</c:v>
                </c:pt>
                <c:pt idx="31">
                  <c:v>1.1999999999999999E-3</c:v>
                </c:pt>
                <c:pt idx="32">
                  <c:v>1.1999999999999999E-3</c:v>
                </c:pt>
                <c:pt idx="33">
                  <c:v>1.1999999999999999E-3</c:v>
                </c:pt>
                <c:pt idx="34">
                  <c:v>1.1999999999999999E-3</c:v>
                </c:pt>
                <c:pt idx="35">
                  <c:v>1.1999999999999999E-3</c:v>
                </c:pt>
                <c:pt idx="36">
                  <c:v>1.1999999999999999E-3</c:v>
                </c:pt>
                <c:pt idx="37">
                  <c:v>1.1999999999999999E-3</c:v>
                </c:pt>
                <c:pt idx="38">
                  <c:v>1.1999999999999999E-3</c:v>
                </c:pt>
                <c:pt idx="39">
                  <c:v>1.8E-3</c:v>
                </c:pt>
                <c:pt idx="40">
                  <c:v>1.8E-3</c:v>
                </c:pt>
                <c:pt idx="41">
                  <c:v>1.8E-3</c:v>
                </c:pt>
                <c:pt idx="42">
                  <c:v>1.8E-3</c:v>
                </c:pt>
                <c:pt idx="43">
                  <c:v>1.8E-3</c:v>
                </c:pt>
                <c:pt idx="44">
                  <c:v>1.8E-3</c:v>
                </c:pt>
                <c:pt idx="45">
                  <c:v>2.5000000000000001E-3</c:v>
                </c:pt>
                <c:pt idx="46">
                  <c:v>2.5000000000000001E-3</c:v>
                </c:pt>
                <c:pt idx="47">
                  <c:v>2.5000000000000001E-3</c:v>
                </c:pt>
                <c:pt idx="48">
                  <c:v>2.5000000000000001E-3</c:v>
                </c:pt>
                <c:pt idx="49">
                  <c:v>2.5000000000000001E-3</c:v>
                </c:pt>
                <c:pt idx="50">
                  <c:v>2.5000000000000001E-3</c:v>
                </c:pt>
                <c:pt idx="51">
                  <c:v>2.5000000000000001E-3</c:v>
                </c:pt>
                <c:pt idx="52">
                  <c:v>2.5000000000000001E-3</c:v>
                </c:pt>
                <c:pt idx="53">
                  <c:v>2.5000000000000001E-3</c:v>
                </c:pt>
                <c:pt idx="54">
                  <c:v>2.5000000000000001E-3</c:v>
                </c:pt>
                <c:pt idx="55">
                  <c:v>2.5000000000000001E-3</c:v>
                </c:pt>
                <c:pt idx="56">
                  <c:v>2.5000000000000001E-3</c:v>
                </c:pt>
                <c:pt idx="57">
                  <c:v>2.5000000000000001E-3</c:v>
                </c:pt>
                <c:pt idx="58">
                  <c:v>2.5000000000000001E-3</c:v>
                </c:pt>
                <c:pt idx="59">
                  <c:v>2.5000000000000001E-3</c:v>
                </c:pt>
                <c:pt idx="60">
                  <c:v>2.5000000000000001E-3</c:v>
                </c:pt>
                <c:pt idx="61">
                  <c:v>2.5000000000000001E-3</c:v>
                </c:pt>
                <c:pt idx="62">
                  <c:v>2.5000000000000001E-3</c:v>
                </c:pt>
                <c:pt idx="63">
                  <c:v>2.5000000000000001E-3</c:v>
                </c:pt>
                <c:pt idx="64">
                  <c:v>2.5000000000000001E-3</c:v>
                </c:pt>
                <c:pt idx="65">
                  <c:v>2.5000000000000001E-3</c:v>
                </c:pt>
                <c:pt idx="66">
                  <c:v>2.5000000000000001E-3</c:v>
                </c:pt>
                <c:pt idx="67">
                  <c:v>2.5000000000000001E-3</c:v>
                </c:pt>
                <c:pt idx="68">
                  <c:v>2.5000000000000001E-3</c:v>
                </c:pt>
                <c:pt idx="69">
                  <c:v>2.5000000000000001E-3</c:v>
                </c:pt>
                <c:pt idx="70">
                  <c:v>2.5000000000000001E-3</c:v>
                </c:pt>
                <c:pt idx="71">
                  <c:v>2.5000000000000001E-3</c:v>
                </c:pt>
                <c:pt idx="72">
                  <c:v>2.5000000000000001E-3</c:v>
                </c:pt>
                <c:pt idx="73">
                  <c:v>2.5000000000000001E-3</c:v>
                </c:pt>
                <c:pt idx="74">
                  <c:v>2.5000000000000001E-3</c:v>
                </c:pt>
                <c:pt idx="75">
                  <c:v>2.5000000000000001E-3</c:v>
                </c:pt>
                <c:pt idx="76">
                  <c:v>2.5000000000000001E-3</c:v>
                </c:pt>
                <c:pt idx="77">
                  <c:v>2.5000000000000001E-3</c:v>
                </c:pt>
                <c:pt idx="78">
                  <c:v>2.5000000000000001E-3</c:v>
                </c:pt>
                <c:pt idx="79">
                  <c:v>2.5000000000000001E-3</c:v>
                </c:pt>
                <c:pt idx="80">
                  <c:v>2.5000000000000001E-3</c:v>
                </c:pt>
                <c:pt idx="81">
                  <c:v>3.0999999999999999E-3</c:v>
                </c:pt>
                <c:pt idx="82">
                  <c:v>3.0999999999999999E-3</c:v>
                </c:pt>
                <c:pt idx="83">
                  <c:v>3.0999999999999999E-3</c:v>
                </c:pt>
                <c:pt idx="84">
                  <c:v>3.0999999999999999E-3</c:v>
                </c:pt>
                <c:pt idx="85">
                  <c:v>3.0999999999999999E-3</c:v>
                </c:pt>
                <c:pt idx="86">
                  <c:v>3.0999999999999999E-3</c:v>
                </c:pt>
                <c:pt idx="87">
                  <c:v>3.0999999999999999E-3</c:v>
                </c:pt>
                <c:pt idx="88">
                  <c:v>3.0999999999999999E-3</c:v>
                </c:pt>
                <c:pt idx="89">
                  <c:v>3.7000000000000002E-3</c:v>
                </c:pt>
                <c:pt idx="90">
                  <c:v>3.7000000000000002E-3</c:v>
                </c:pt>
                <c:pt idx="91">
                  <c:v>3.7000000000000002E-3</c:v>
                </c:pt>
                <c:pt idx="92">
                  <c:v>3.7000000000000002E-3</c:v>
                </c:pt>
                <c:pt idx="93">
                  <c:v>3.7000000000000002E-3</c:v>
                </c:pt>
                <c:pt idx="94">
                  <c:v>3.7000000000000002E-3</c:v>
                </c:pt>
                <c:pt idx="95">
                  <c:v>3.7000000000000002E-3</c:v>
                </c:pt>
                <c:pt idx="96">
                  <c:v>3.7000000000000002E-3</c:v>
                </c:pt>
                <c:pt idx="97">
                  <c:v>3.7000000000000002E-3</c:v>
                </c:pt>
                <c:pt idx="98">
                  <c:v>3.7000000000000002E-3</c:v>
                </c:pt>
                <c:pt idx="99">
                  <c:v>3.7000000000000002E-3</c:v>
                </c:pt>
                <c:pt idx="100">
                  <c:v>3.7000000000000002E-3</c:v>
                </c:pt>
                <c:pt idx="101">
                  <c:v>3.7000000000000002E-3</c:v>
                </c:pt>
                <c:pt idx="102">
                  <c:v>3.7000000000000002E-3</c:v>
                </c:pt>
                <c:pt idx="103">
                  <c:v>3.7000000000000002E-3</c:v>
                </c:pt>
                <c:pt idx="104">
                  <c:v>3.7000000000000002E-3</c:v>
                </c:pt>
                <c:pt idx="105">
                  <c:v>3.7000000000000002E-3</c:v>
                </c:pt>
                <c:pt idx="106">
                  <c:v>3.7000000000000002E-3</c:v>
                </c:pt>
                <c:pt idx="107">
                  <c:v>3.7000000000000002E-3</c:v>
                </c:pt>
                <c:pt idx="108">
                  <c:v>3.7000000000000002E-3</c:v>
                </c:pt>
                <c:pt idx="109">
                  <c:v>3.7000000000000002E-3</c:v>
                </c:pt>
                <c:pt idx="110">
                  <c:v>3.7000000000000002E-3</c:v>
                </c:pt>
                <c:pt idx="111">
                  <c:v>3.7000000000000002E-3</c:v>
                </c:pt>
                <c:pt idx="112">
                  <c:v>3.7000000000000002E-3</c:v>
                </c:pt>
                <c:pt idx="113">
                  <c:v>3.7000000000000002E-3</c:v>
                </c:pt>
                <c:pt idx="114">
                  <c:v>3.7000000000000002E-3</c:v>
                </c:pt>
                <c:pt idx="115">
                  <c:v>3.7000000000000002E-3</c:v>
                </c:pt>
                <c:pt idx="116">
                  <c:v>3.7000000000000002E-3</c:v>
                </c:pt>
                <c:pt idx="117">
                  <c:v>3.7000000000000002E-3</c:v>
                </c:pt>
                <c:pt idx="118">
                  <c:v>3.7000000000000002E-3</c:v>
                </c:pt>
                <c:pt idx="119">
                  <c:v>3.7000000000000002E-3</c:v>
                </c:pt>
                <c:pt idx="120">
                  <c:v>3.7000000000000002E-3</c:v>
                </c:pt>
                <c:pt idx="121">
                  <c:v>3.7000000000000002E-3</c:v>
                </c:pt>
                <c:pt idx="122">
                  <c:v>3.7000000000000002E-3</c:v>
                </c:pt>
                <c:pt idx="123">
                  <c:v>3.7000000000000002E-3</c:v>
                </c:pt>
                <c:pt idx="124">
                  <c:v>3.7000000000000002E-3</c:v>
                </c:pt>
                <c:pt idx="125">
                  <c:v>3.7000000000000002E-3</c:v>
                </c:pt>
                <c:pt idx="126">
                  <c:v>3.7000000000000002E-3</c:v>
                </c:pt>
                <c:pt idx="127">
                  <c:v>3.7000000000000002E-3</c:v>
                </c:pt>
                <c:pt idx="128">
                  <c:v>3.7000000000000002E-3</c:v>
                </c:pt>
                <c:pt idx="129">
                  <c:v>3.7000000000000002E-3</c:v>
                </c:pt>
                <c:pt idx="130">
                  <c:v>3.7000000000000002E-3</c:v>
                </c:pt>
                <c:pt idx="131">
                  <c:v>3.7000000000000002E-3</c:v>
                </c:pt>
                <c:pt idx="132">
                  <c:v>3.7000000000000002E-3</c:v>
                </c:pt>
                <c:pt idx="133">
                  <c:v>3.7000000000000002E-3</c:v>
                </c:pt>
                <c:pt idx="134">
                  <c:v>3.7000000000000002E-3</c:v>
                </c:pt>
                <c:pt idx="135">
                  <c:v>3.7000000000000002E-3</c:v>
                </c:pt>
                <c:pt idx="136">
                  <c:v>4.3E-3</c:v>
                </c:pt>
                <c:pt idx="137">
                  <c:v>4.3E-3</c:v>
                </c:pt>
                <c:pt idx="138">
                  <c:v>4.3E-3</c:v>
                </c:pt>
                <c:pt idx="139">
                  <c:v>4.3E-3</c:v>
                </c:pt>
                <c:pt idx="140">
                  <c:v>4.3E-3</c:v>
                </c:pt>
                <c:pt idx="141">
                  <c:v>4.3E-3</c:v>
                </c:pt>
                <c:pt idx="142">
                  <c:v>4.3E-3</c:v>
                </c:pt>
                <c:pt idx="143">
                  <c:v>4.3E-3</c:v>
                </c:pt>
                <c:pt idx="144">
                  <c:v>4.3E-3</c:v>
                </c:pt>
                <c:pt idx="145">
                  <c:v>4.3E-3</c:v>
                </c:pt>
                <c:pt idx="146">
                  <c:v>4.3E-3</c:v>
                </c:pt>
                <c:pt idx="147">
                  <c:v>4.3E-3</c:v>
                </c:pt>
                <c:pt idx="148">
                  <c:v>4.3E-3</c:v>
                </c:pt>
                <c:pt idx="149">
                  <c:v>4.3E-3</c:v>
                </c:pt>
                <c:pt idx="150">
                  <c:v>4.3E-3</c:v>
                </c:pt>
                <c:pt idx="151">
                  <c:v>4.3E-3</c:v>
                </c:pt>
                <c:pt idx="152">
                  <c:v>4.3E-3</c:v>
                </c:pt>
                <c:pt idx="153">
                  <c:v>4.3E-3</c:v>
                </c:pt>
                <c:pt idx="154">
                  <c:v>4.3E-3</c:v>
                </c:pt>
                <c:pt idx="155">
                  <c:v>4.3E-3</c:v>
                </c:pt>
                <c:pt idx="156">
                  <c:v>4.3E-3</c:v>
                </c:pt>
                <c:pt idx="157">
                  <c:v>4.3E-3</c:v>
                </c:pt>
                <c:pt idx="158">
                  <c:v>4.3E-3</c:v>
                </c:pt>
                <c:pt idx="159">
                  <c:v>4.3E-3</c:v>
                </c:pt>
                <c:pt idx="160">
                  <c:v>4.3E-3</c:v>
                </c:pt>
                <c:pt idx="161">
                  <c:v>4.3E-3</c:v>
                </c:pt>
                <c:pt idx="162">
                  <c:v>4.3E-3</c:v>
                </c:pt>
                <c:pt idx="163">
                  <c:v>4.3E-3</c:v>
                </c:pt>
                <c:pt idx="164">
                  <c:v>4.8999999999999998E-3</c:v>
                </c:pt>
                <c:pt idx="165">
                  <c:v>4.8999999999999998E-3</c:v>
                </c:pt>
                <c:pt idx="166">
                  <c:v>4.8999999999999998E-3</c:v>
                </c:pt>
                <c:pt idx="167">
                  <c:v>4.8999999999999998E-3</c:v>
                </c:pt>
                <c:pt idx="168">
                  <c:v>4.8999999999999998E-3</c:v>
                </c:pt>
                <c:pt idx="169">
                  <c:v>4.8999999999999998E-3</c:v>
                </c:pt>
                <c:pt idx="170">
                  <c:v>4.8999999999999998E-3</c:v>
                </c:pt>
                <c:pt idx="171">
                  <c:v>4.8999999999999998E-3</c:v>
                </c:pt>
                <c:pt idx="172">
                  <c:v>4.8999999999999998E-3</c:v>
                </c:pt>
                <c:pt idx="173">
                  <c:v>4.8999999999999998E-3</c:v>
                </c:pt>
                <c:pt idx="174">
                  <c:v>4.8999999999999998E-3</c:v>
                </c:pt>
                <c:pt idx="175">
                  <c:v>4.8999999999999998E-3</c:v>
                </c:pt>
                <c:pt idx="176">
                  <c:v>4.8999999999999998E-3</c:v>
                </c:pt>
                <c:pt idx="177">
                  <c:v>4.8999999999999998E-3</c:v>
                </c:pt>
                <c:pt idx="178">
                  <c:v>4.8999999999999998E-3</c:v>
                </c:pt>
                <c:pt idx="179">
                  <c:v>4.8999999999999998E-3</c:v>
                </c:pt>
                <c:pt idx="180">
                  <c:v>4.8999999999999998E-3</c:v>
                </c:pt>
                <c:pt idx="181">
                  <c:v>4.8999999999999998E-3</c:v>
                </c:pt>
                <c:pt idx="182">
                  <c:v>4.8999999999999998E-3</c:v>
                </c:pt>
                <c:pt idx="183">
                  <c:v>4.8999999999999998E-3</c:v>
                </c:pt>
                <c:pt idx="184">
                  <c:v>4.8999999999999998E-3</c:v>
                </c:pt>
                <c:pt idx="185">
                  <c:v>4.8999999999999998E-3</c:v>
                </c:pt>
                <c:pt idx="186">
                  <c:v>4.8999999999999998E-3</c:v>
                </c:pt>
                <c:pt idx="187">
                  <c:v>4.8999999999999998E-3</c:v>
                </c:pt>
                <c:pt idx="188">
                  <c:v>4.8999999999999998E-3</c:v>
                </c:pt>
                <c:pt idx="189">
                  <c:v>4.8999999999999998E-3</c:v>
                </c:pt>
                <c:pt idx="190">
                  <c:v>4.8999999999999998E-3</c:v>
                </c:pt>
                <c:pt idx="191">
                  <c:v>4.8999999999999998E-3</c:v>
                </c:pt>
                <c:pt idx="192">
                  <c:v>4.8999999999999998E-3</c:v>
                </c:pt>
                <c:pt idx="193">
                  <c:v>4.8999999999999998E-3</c:v>
                </c:pt>
                <c:pt idx="194">
                  <c:v>4.8999999999999998E-3</c:v>
                </c:pt>
                <c:pt idx="195">
                  <c:v>4.8999999999999998E-3</c:v>
                </c:pt>
                <c:pt idx="196">
                  <c:v>4.8999999999999998E-3</c:v>
                </c:pt>
                <c:pt idx="197">
                  <c:v>4.8999999999999998E-3</c:v>
                </c:pt>
                <c:pt idx="198">
                  <c:v>4.8999999999999998E-3</c:v>
                </c:pt>
                <c:pt idx="199">
                  <c:v>4.8999999999999998E-3</c:v>
                </c:pt>
                <c:pt idx="200">
                  <c:v>4.8999999999999998E-3</c:v>
                </c:pt>
                <c:pt idx="201">
                  <c:v>4.8999999999999998E-3</c:v>
                </c:pt>
                <c:pt idx="202">
                  <c:v>4.8999999999999998E-3</c:v>
                </c:pt>
                <c:pt idx="203">
                  <c:v>4.8999999999999998E-3</c:v>
                </c:pt>
                <c:pt idx="204">
                  <c:v>4.8999999999999998E-3</c:v>
                </c:pt>
                <c:pt idx="205">
                  <c:v>4.8999999999999998E-3</c:v>
                </c:pt>
                <c:pt idx="206">
                  <c:v>4.8999999999999998E-3</c:v>
                </c:pt>
                <c:pt idx="207">
                  <c:v>4.8999999999999998E-3</c:v>
                </c:pt>
                <c:pt idx="208">
                  <c:v>4.8999999999999998E-3</c:v>
                </c:pt>
                <c:pt idx="209">
                  <c:v>4.8999999999999998E-3</c:v>
                </c:pt>
                <c:pt idx="210">
                  <c:v>4.8999999999999998E-3</c:v>
                </c:pt>
                <c:pt idx="211">
                  <c:v>4.8999999999999998E-3</c:v>
                </c:pt>
                <c:pt idx="212">
                  <c:v>4.8999999999999998E-3</c:v>
                </c:pt>
                <c:pt idx="213">
                  <c:v>4.8999999999999998E-3</c:v>
                </c:pt>
                <c:pt idx="214">
                  <c:v>4.8999999999999998E-3</c:v>
                </c:pt>
                <c:pt idx="215">
                  <c:v>5.5999999999999999E-3</c:v>
                </c:pt>
                <c:pt idx="216">
                  <c:v>5.5999999999999999E-3</c:v>
                </c:pt>
                <c:pt idx="217">
                  <c:v>5.5999999999999999E-3</c:v>
                </c:pt>
                <c:pt idx="218">
                  <c:v>5.5999999999999999E-3</c:v>
                </c:pt>
                <c:pt idx="219">
                  <c:v>5.5999999999999999E-3</c:v>
                </c:pt>
                <c:pt idx="220">
                  <c:v>5.5999999999999999E-3</c:v>
                </c:pt>
                <c:pt idx="221">
                  <c:v>5.5999999999999999E-3</c:v>
                </c:pt>
                <c:pt idx="222">
                  <c:v>5.5999999999999999E-3</c:v>
                </c:pt>
                <c:pt idx="223">
                  <c:v>5.5999999999999999E-3</c:v>
                </c:pt>
                <c:pt idx="224">
                  <c:v>5.5999999999999999E-3</c:v>
                </c:pt>
                <c:pt idx="225">
                  <c:v>5.5999999999999999E-3</c:v>
                </c:pt>
                <c:pt idx="226">
                  <c:v>5.5999999999999999E-3</c:v>
                </c:pt>
                <c:pt idx="227">
                  <c:v>5.5999999999999999E-3</c:v>
                </c:pt>
                <c:pt idx="228">
                  <c:v>5.5999999999999999E-3</c:v>
                </c:pt>
                <c:pt idx="229">
                  <c:v>5.5999999999999999E-3</c:v>
                </c:pt>
                <c:pt idx="230">
                  <c:v>5.5999999999999999E-3</c:v>
                </c:pt>
                <c:pt idx="231">
                  <c:v>5.5999999999999999E-3</c:v>
                </c:pt>
                <c:pt idx="232">
                  <c:v>5.5999999999999999E-3</c:v>
                </c:pt>
                <c:pt idx="233">
                  <c:v>5.5999999999999999E-3</c:v>
                </c:pt>
                <c:pt idx="234">
                  <c:v>5.5999999999999999E-3</c:v>
                </c:pt>
                <c:pt idx="235">
                  <c:v>5.5999999999999999E-3</c:v>
                </c:pt>
                <c:pt idx="236">
                  <c:v>5.5999999999999999E-3</c:v>
                </c:pt>
                <c:pt idx="237">
                  <c:v>5.5999999999999999E-3</c:v>
                </c:pt>
                <c:pt idx="238">
                  <c:v>6.1999999999999998E-3</c:v>
                </c:pt>
                <c:pt idx="239">
                  <c:v>6.1999999999999998E-3</c:v>
                </c:pt>
                <c:pt idx="240">
                  <c:v>6.1999999999999998E-3</c:v>
                </c:pt>
                <c:pt idx="241">
                  <c:v>6.1999999999999998E-3</c:v>
                </c:pt>
                <c:pt idx="242">
                  <c:v>6.1999999999999998E-3</c:v>
                </c:pt>
                <c:pt idx="243">
                  <c:v>6.1999999999999998E-3</c:v>
                </c:pt>
                <c:pt idx="244">
                  <c:v>6.1999999999999998E-3</c:v>
                </c:pt>
                <c:pt idx="245">
                  <c:v>6.1999999999999998E-3</c:v>
                </c:pt>
                <c:pt idx="246">
                  <c:v>6.1999999999999998E-3</c:v>
                </c:pt>
                <c:pt idx="247">
                  <c:v>6.1999999999999998E-3</c:v>
                </c:pt>
                <c:pt idx="248">
                  <c:v>6.1999999999999998E-3</c:v>
                </c:pt>
                <c:pt idx="249">
                  <c:v>6.1999999999999998E-3</c:v>
                </c:pt>
                <c:pt idx="250">
                  <c:v>6.1999999999999998E-3</c:v>
                </c:pt>
                <c:pt idx="251">
                  <c:v>6.1999999999999998E-3</c:v>
                </c:pt>
                <c:pt idx="252">
                  <c:v>6.1999999999999998E-3</c:v>
                </c:pt>
                <c:pt idx="253">
                  <c:v>6.1999999999999998E-3</c:v>
                </c:pt>
                <c:pt idx="254">
                  <c:v>6.1999999999999998E-3</c:v>
                </c:pt>
                <c:pt idx="255">
                  <c:v>6.1999999999999998E-3</c:v>
                </c:pt>
                <c:pt idx="256">
                  <c:v>6.1999999999999998E-3</c:v>
                </c:pt>
                <c:pt idx="257">
                  <c:v>6.1999999999999998E-3</c:v>
                </c:pt>
                <c:pt idx="258">
                  <c:v>6.1999999999999998E-3</c:v>
                </c:pt>
                <c:pt idx="259">
                  <c:v>6.1999999999999998E-3</c:v>
                </c:pt>
                <c:pt idx="260">
                  <c:v>6.1999999999999998E-3</c:v>
                </c:pt>
                <c:pt idx="261">
                  <c:v>6.1999999999999998E-3</c:v>
                </c:pt>
                <c:pt idx="262">
                  <c:v>6.1999999999999998E-3</c:v>
                </c:pt>
                <c:pt idx="263">
                  <c:v>6.1999999999999998E-3</c:v>
                </c:pt>
                <c:pt idx="264">
                  <c:v>6.1999999999999998E-3</c:v>
                </c:pt>
                <c:pt idx="265">
                  <c:v>6.1999999999999998E-3</c:v>
                </c:pt>
                <c:pt idx="266">
                  <c:v>6.1999999999999998E-3</c:v>
                </c:pt>
                <c:pt idx="267">
                  <c:v>6.1999999999999998E-3</c:v>
                </c:pt>
                <c:pt idx="268">
                  <c:v>6.1999999999999998E-3</c:v>
                </c:pt>
                <c:pt idx="269">
                  <c:v>6.1999999999999998E-3</c:v>
                </c:pt>
                <c:pt idx="270">
                  <c:v>6.1999999999999998E-3</c:v>
                </c:pt>
                <c:pt idx="271">
                  <c:v>6.1999999999999998E-3</c:v>
                </c:pt>
                <c:pt idx="272">
                  <c:v>6.1999999999999998E-3</c:v>
                </c:pt>
                <c:pt idx="273">
                  <c:v>6.1999999999999998E-3</c:v>
                </c:pt>
                <c:pt idx="274">
                  <c:v>6.1999999999999998E-3</c:v>
                </c:pt>
                <c:pt idx="275">
                  <c:v>6.1999999999999998E-3</c:v>
                </c:pt>
                <c:pt idx="276">
                  <c:v>6.1999999999999998E-3</c:v>
                </c:pt>
                <c:pt idx="277">
                  <c:v>6.1999999999999998E-3</c:v>
                </c:pt>
                <c:pt idx="278">
                  <c:v>6.1999999999999998E-3</c:v>
                </c:pt>
                <c:pt idx="279">
                  <c:v>6.1999999999999998E-3</c:v>
                </c:pt>
                <c:pt idx="280">
                  <c:v>6.1999999999999998E-3</c:v>
                </c:pt>
                <c:pt idx="281">
                  <c:v>6.1999999999999998E-3</c:v>
                </c:pt>
                <c:pt idx="282">
                  <c:v>6.1999999999999998E-3</c:v>
                </c:pt>
                <c:pt idx="283">
                  <c:v>6.1999999999999998E-3</c:v>
                </c:pt>
                <c:pt idx="284">
                  <c:v>6.1999999999999998E-3</c:v>
                </c:pt>
                <c:pt idx="285">
                  <c:v>6.1999999999999998E-3</c:v>
                </c:pt>
                <c:pt idx="286">
                  <c:v>6.1999999999999998E-3</c:v>
                </c:pt>
                <c:pt idx="287">
                  <c:v>6.1999999999999998E-3</c:v>
                </c:pt>
                <c:pt idx="288">
                  <c:v>6.1999999999999998E-3</c:v>
                </c:pt>
                <c:pt idx="289">
                  <c:v>6.1999999999999998E-3</c:v>
                </c:pt>
                <c:pt idx="290">
                  <c:v>6.1999999999999998E-3</c:v>
                </c:pt>
                <c:pt idx="291">
                  <c:v>6.1999999999999998E-3</c:v>
                </c:pt>
                <c:pt idx="292">
                  <c:v>6.1999999999999998E-3</c:v>
                </c:pt>
                <c:pt idx="293">
                  <c:v>6.1999999999999998E-3</c:v>
                </c:pt>
                <c:pt idx="294">
                  <c:v>6.1999999999999998E-3</c:v>
                </c:pt>
                <c:pt idx="295">
                  <c:v>6.1999999999999998E-3</c:v>
                </c:pt>
                <c:pt idx="296">
                  <c:v>6.1999999999999998E-3</c:v>
                </c:pt>
                <c:pt idx="297">
                  <c:v>6.1999999999999998E-3</c:v>
                </c:pt>
                <c:pt idx="298">
                  <c:v>6.1999999999999998E-3</c:v>
                </c:pt>
                <c:pt idx="299">
                  <c:v>6.1999999999999998E-3</c:v>
                </c:pt>
                <c:pt idx="300">
                  <c:v>6.1999999999999998E-3</c:v>
                </c:pt>
                <c:pt idx="301">
                  <c:v>6.1999999999999998E-3</c:v>
                </c:pt>
                <c:pt idx="302">
                  <c:v>6.1999999999999998E-3</c:v>
                </c:pt>
                <c:pt idx="303">
                  <c:v>6.1999999999999998E-3</c:v>
                </c:pt>
                <c:pt idx="304">
                  <c:v>6.1999999999999998E-3</c:v>
                </c:pt>
                <c:pt idx="305">
                  <c:v>6.1999999999999998E-3</c:v>
                </c:pt>
                <c:pt idx="306">
                  <c:v>6.1999999999999998E-3</c:v>
                </c:pt>
                <c:pt idx="307">
                  <c:v>6.1999999999999998E-3</c:v>
                </c:pt>
                <c:pt idx="308">
                  <c:v>6.1999999999999998E-3</c:v>
                </c:pt>
                <c:pt idx="309">
                  <c:v>6.1999999999999998E-3</c:v>
                </c:pt>
                <c:pt idx="310">
                  <c:v>6.1999999999999998E-3</c:v>
                </c:pt>
                <c:pt idx="311">
                  <c:v>6.1999999999999998E-3</c:v>
                </c:pt>
                <c:pt idx="312">
                  <c:v>6.1999999999999998E-3</c:v>
                </c:pt>
                <c:pt idx="313">
                  <c:v>6.1999999999999998E-3</c:v>
                </c:pt>
                <c:pt idx="314">
                  <c:v>6.1999999999999998E-3</c:v>
                </c:pt>
                <c:pt idx="315">
                  <c:v>6.1999999999999998E-3</c:v>
                </c:pt>
                <c:pt idx="316">
                  <c:v>6.1999999999999998E-3</c:v>
                </c:pt>
                <c:pt idx="317">
                  <c:v>6.1999999999999998E-3</c:v>
                </c:pt>
                <c:pt idx="318">
                  <c:v>6.1999999999999998E-3</c:v>
                </c:pt>
                <c:pt idx="319">
                  <c:v>6.1999999999999998E-3</c:v>
                </c:pt>
                <c:pt idx="320">
                  <c:v>6.1999999999999998E-3</c:v>
                </c:pt>
                <c:pt idx="321">
                  <c:v>6.1999999999999998E-3</c:v>
                </c:pt>
                <c:pt idx="322">
                  <c:v>6.1999999999999998E-3</c:v>
                </c:pt>
                <c:pt idx="323">
                  <c:v>6.1999999999999998E-3</c:v>
                </c:pt>
                <c:pt idx="324">
                  <c:v>6.1999999999999998E-3</c:v>
                </c:pt>
                <c:pt idx="325">
                  <c:v>6.1999999999999998E-3</c:v>
                </c:pt>
                <c:pt idx="326">
                  <c:v>6.1999999999999998E-3</c:v>
                </c:pt>
                <c:pt idx="327">
                  <c:v>6.1999999999999998E-3</c:v>
                </c:pt>
                <c:pt idx="328">
                  <c:v>6.1999999999999998E-3</c:v>
                </c:pt>
                <c:pt idx="329">
                  <c:v>6.1999999999999998E-3</c:v>
                </c:pt>
                <c:pt idx="330">
                  <c:v>6.1999999999999998E-3</c:v>
                </c:pt>
                <c:pt idx="331">
                  <c:v>6.1999999999999998E-3</c:v>
                </c:pt>
                <c:pt idx="332">
                  <c:v>6.1999999999999998E-3</c:v>
                </c:pt>
                <c:pt idx="333">
                  <c:v>6.1999999999999998E-3</c:v>
                </c:pt>
                <c:pt idx="334">
                  <c:v>6.1999999999999998E-3</c:v>
                </c:pt>
                <c:pt idx="335">
                  <c:v>6.1999999999999998E-3</c:v>
                </c:pt>
                <c:pt idx="336">
                  <c:v>6.1999999999999998E-3</c:v>
                </c:pt>
                <c:pt idx="337">
                  <c:v>6.1999999999999998E-3</c:v>
                </c:pt>
                <c:pt idx="338">
                  <c:v>6.1999999999999998E-3</c:v>
                </c:pt>
                <c:pt idx="339">
                  <c:v>6.1999999999999998E-3</c:v>
                </c:pt>
                <c:pt idx="340">
                  <c:v>6.1999999999999998E-3</c:v>
                </c:pt>
                <c:pt idx="341">
                  <c:v>6.1999999999999998E-3</c:v>
                </c:pt>
                <c:pt idx="342">
                  <c:v>6.1999999999999998E-3</c:v>
                </c:pt>
                <c:pt idx="343">
                  <c:v>6.1999999999999998E-3</c:v>
                </c:pt>
                <c:pt idx="344">
                  <c:v>6.1999999999999998E-3</c:v>
                </c:pt>
                <c:pt idx="345">
                  <c:v>6.1999999999999998E-3</c:v>
                </c:pt>
                <c:pt idx="346">
                  <c:v>6.1999999999999998E-3</c:v>
                </c:pt>
                <c:pt idx="347">
                  <c:v>6.1999999999999998E-3</c:v>
                </c:pt>
                <c:pt idx="348">
                  <c:v>6.1999999999999998E-3</c:v>
                </c:pt>
                <c:pt idx="349">
                  <c:v>6.1999999999999998E-3</c:v>
                </c:pt>
                <c:pt idx="350">
                  <c:v>6.1999999999999998E-3</c:v>
                </c:pt>
                <c:pt idx="351">
                  <c:v>6.1999999999999998E-3</c:v>
                </c:pt>
                <c:pt idx="352">
                  <c:v>6.1999999999999998E-3</c:v>
                </c:pt>
                <c:pt idx="353">
                  <c:v>6.1999999999999998E-3</c:v>
                </c:pt>
                <c:pt idx="354">
                  <c:v>6.1999999999999998E-3</c:v>
                </c:pt>
                <c:pt idx="355">
                  <c:v>6.1999999999999998E-3</c:v>
                </c:pt>
                <c:pt idx="356">
                  <c:v>6.1999999999999998E-3</c:v>
                </c:pt>
                <c:pt idx="357">
                  <c:v>6.1999999999999998E-3</c:v>
                </c:pt>
                <c:pt idx="358">
                  <c:v>6.1999999999999998E-3</c:v>
                </c:pt>
                <c:pt idx="359">
                  <c:v>6.1999999999999998E-3</c:v>
                </c:pt>
                <c:pt idx="360">
                  <c:v>6.1999999999999998E-3</c:v>
                </c:pt>
                <c:pt idx="361">
                  <c:v>6.7999999999999996E-3</c:v>
                </c:pt>
                <c:pt idx="362">
                  <c:v>6.7999999999999996E-3</c:v>
                </c:pt>
                <c:pt idx="363">
                  <c:v>6.7999999999999996E-3</c:v>
                </c:pt>
                <c:pt idx="364">
                  <c:v>6.7999999999999996E-3</c:v>
                </c:pt>
                <c:pt idx="365">
                  <c:v>6.7999999999999996E-3</c:v>
                </c:pt>
                <c:pt idx="366">
                  <c:v>6.7999999999999996E-3</c:v>
                </c:pt>
                <c:pt idx="367">
                  <c:v>6.7999999999999996E-3</c:v>
                </c:pt>
                <c:pt idx="368">
                  <c:v>6.7999999999999996E-3</c:v>
                </c:pt>
                <c:pt idx="369">
                  <c:v>6.7999999999999996E-3</c:v>
                </c:pt>
                <c:pt idx="370">
                  <c:v>6.7999999999999996E-3</c:v>
                </c:pt>
                <c:pt idx="371">
                  <c:v>6.7999999999999996E-3</c:v>
                </c:pt>
                <c:pt idx="372">
                  <c:v>6.7999999999999996E-3</c:v>
                </c:pt>
                <c:pt idx="373">
                  <c:v>6.7999999999999996E-3</c:v>
                </c:pt>
                <c:pt idx="374">
                  <c:v>6.7999999999999996E-3</c:v>
                </c:pt>
                <c:pt idx="375">
                  <c:v>6.7999999999999996E-3</c:v>
                </c:pt>
                <c:pt idx="376">
                  <c:v>6.7999999999999996E-3</c:v>
                </c:pt>
                <c:pt idx="377">
                  <c:v>6.7999999999999996E-3</c:v>
                </c:pt>
                <c:pt idx="378">
                  <c:v>6.7999999999999996E-3</c:v>
                </c:pt>
                <c:pt idx="379">
                  <c:v>6.7999999999999996E-3</c:v>
                </c:pt>
                <c:pt idx="380">
                  <c:v>6.7999999999999996E-3</c:v>
                </c:pt>
                <c:pt idx="381">
                  <c:v>6.7999999999999996E-3</c:v>
                </c:pt>
                <c:pt idx="382">
                  <c:v>6.7999999999999996E-3</c:v>
                </c:pt>
                <c:pt idx="383">
                  <c:v>6.7999999999999996E-3</c:v>
                </c:pt>
                <c:pt idx="384">
                  <c:v>6.7999999999999996E-3</c:v>
                </c:pt>
                <c:pt idx="385">
                  <c:v>6.7999999999999996E-3</c:v>
                </c:pt>
                <c:pt idx="386">
                  <c:v>6.7999999999999996E-3</c:v>
                </c:pt>
                <c:pt idx="387">
                  <c:v>6.7999999999999996E-3</c:v>
                </c:pt>
                <c:pt idx="388">
                  <c:v>6.7999999999999996E-3</c:v>
                </c:pt>
                <c:pt idx="389">
                  <c:v>6.7999999999999996E-3</c:v>
                </c:pt>
                <c:pt idx="390">
                  <c:v>6.7999999999999996E-3</c:v>
                </c:pt>
                <c:pt idx="391">
                  <c:v>6.7999999999999996E-3</c:v>
                </c:pt>
                <c:pt idx="392">
                  <c:v>6.7999999999999996E-3</c:v>
                </c:pt>
                <c:pt idx="393">
                  <c:v>6.7999999999999996E-3</c:v>
                </c:pt>
                <c:pt idx="394">
                  <c:v>6.7999999999999996E-3</c:v>
                </c:pt>
                <c:pt idx="395">
                  <c:v>6.7999999999999996E-3</c:v>
                </c:pt>
                <c:pt idx="396">
                  <c:v>6.7999999999999996E-3</c:v>
                </c:pt>
                <c:pt idx="397">
                  <c:v>6.7999999999999996E-3</c:v>
                </c:pt>
                <c:pt idx="398">
                  <c:v>6.7999999999999996E-3</c:v>
                </c:pt>
                <c:pt idx="399">
                  <c:v>6.7999999999999996E-3</c:v>
                </c:pt>
                <c:pt idx="400">
                  <c:v>6.7999999999999996E-3</c:v>
                </c:pt>
                <c:pt idx="401">
                  <c:v>6.7999999999999996E-3</c:v>
                </c:pt>
                <c:pt idx="402">
                  <c:v>6.7999999999999996E-3</c:v>
                </c:pt>
                <c:pt idx="403">
                  <c:v>6.7999999999999996E-3</c:v>
                </c:pt>
                <c:pt idx="404">
                  <c:v>6.7999999999999996E-3</c:v>
                </c:pt>
                <c:pt idx="405">
                  <c:v>6.7999999999999996E-3</c:v>
                </c:pt>
                <c:pt idx="406">
                  <c:v>6.7999999999999996E-3</c:v>
                </c:pt>
                <c:pt idx="407">
                  <c:v>6.7999999999999996E-3</c:v>
                </c:pt>
                <c:pt idx="408">
                  <c:v>6.7999999999999996E-3</c:v>
                </c:pt>
                <c:pt idx="409">
                  <c:v>6.7999999999999996E-3</c:v>
                </c:pt>
                <c:pt idx="410">
                  <c:v>6.7999999999999996E-3</c:v>
                </c:pt>
                <c:pt idx="411">
                  <c:v>7.4999999999999997E-3</c:v>
                </c:pt>
                <c:pt idx="412">
                  <c:v>7.4999999999999997E-3</c:v>
                </c:pt>
                <c:pt idx="413">
                  <c:v>7.4999999999999997E-3</c:v>
                </c:pt>
                <c:pt idx="414">
                  <c:v>7.4999999999999997E-3</c:v>
                </c:pt>
                <c:pt idx="415">
                  <c:v>7.4999999999999997E-3</c:v>
                </c:pt>
                <c:pt idx="416">
                  <c:v>7.4999999999999997E-3</c:v>
                </c:pt>
                <c:pt idx="417">
                  <c:v>7.4999999999999997E-3</c:v>
                </c:pt>
                <c:pt idx="418">
                  <c:v>7.4999999999999997E-3</c:v>
                </c:pt>
                <c:pt idx="419">
                  <c:v>7.4999999999999997E-3</c:v>
                </c:pt>
                <c:pt idx="420">
                  <c:v>7.4999999999999997E-3</c:v>
                </c:pt>
                <c:pt idx="421">
                  <c:v>7.4999999999999997E-3</c:v>
                </c:pt>
                <c:pt idx="422">
                  <c:v>7.4999999999999997E-3</c:v>
                </c:pt>
                <c:pt idx="423">
                  <c:v>7.4999999999999997E-3</c:v>
                </c:pt>
                <c:pt idx="424">
                  <c:v>7.4999999999999997E-3</c:v>
                </c:pt>
                <c:pt idx="425">
                  <c:v>7.4999999999999997E-3</c:v>
                </c:pt>
                <c:pt idx="426">
                  <c:v>7.4999999999999997E-3</c:v>
                </c:pt>
                <c:pt idx="427">
                  <c:v>7.4999999999999997E-3</c:v>
                </c:pt>
                <c:pt idx="428">
                  <c:v>7.4999999999999997E-3</c:v>
                </c:pt>
                <c:pt idx="429">
                  <c:v>7.4999999999999997E-3</c:v>
                </c:pt>
                <c:pt idx="430">
                  <c:v>7.4999999999999997E-3</c:v>
                </c:pt>
                <c:pt idx="431">
                  <c:v>7.4999999999999997E-3</c:v>
                </c:pt>
                <c:pt idx="432">
                  <c:v>7.4999999999999997E-3</c:v>
                </c:pt>
                <c:pt idx="433">
                  <c:v>7.4999999999999997E-3</c:v>
                </c:pt>
                <c:pt idx="434">
                  <c:v>7.4999999999999997E-3</c:v>
                </c:pt>
                <c:pt idx="435">
                  <c:v>7.4999999999999997E-3</c:v>
                </c:pt>
                <c:pt idx="436">
                  <c:v>7.4999999999999997E-3</c:v>
                </c:pt>
                <c:pt idx="437">
                  <c:v>7.4999999999999997E-3</c:v>
                </c:pt>
                <c:pt idx="438">
                  <c:v>7.4999999999999997E-3</c:v>
                </c:pt>
                <c:pt idx="439">
                  <c:v>7.4999999999999997E-3</c:v>
                </c:pt>
                <c:pt idx="440">
                  <c:v>7.4999999999999997E-3</c:v>
                </c:pt>
                <c:pt idx="441">
                  <c:v>7.4999999999999997E-3</c:v>
                </c:pt>
                <c:pt idx="442">
                  <c:v>7.4999999999999997E-3</c:v>
                </c:pt>
                <c:pt idx="443">
                  <c:v>7.4999999999999997E-3</c:v>
                </c:pt>
                <c:pt idx="444">
                  <c:v>7.4999999999999997E-3</c:v>
                </c:pt>
                <c:pt idx="445">
                  <c:v>7.4999999999999997E-3</c:v>
                </c:pt>
                <c:pt idx="446">
                  <c:v>7.4999999999999997E-3</c:v>
                </c:pt>
                <c:pt idx="447">
                  <c:v>7.4999999999999997E-3</c:v>
                </c:pt>
                <c:pt idx="448">
                  <c:v>7.4999999999999997E-3</c:v>
                </c:pt>
                <c:pt idx="449">
                  <c:v>7.4999999999999997E-3</c:v>
                </c:pt>
                <c:pt idx="450">
                  <c:v>7.4999999999999997E-3</c:v>
                </c:pt>
                <c:pt idx="451">
                  <c:v>7.4999999999999997E-3</c:v>
                </c:pt>
                <c:pt idx="452">
                  <c:v>7.4999999999999997E-3</c:v>
                </c:pt>
                <c:pt idx="453">
                  <c:v>7.4999999999999997E-3</c:v>
                </c:pt>
                <c:pt idx="454">
                  <c:v>7.4999999999999997E-3</c:v>
                </c:pt>
                <c:pt idx="455">
                  <c:v>7.4999999999999997E-3</c:v>
                </c:pt>
                <c:pt idx="456">
                  <c:v>7.4999999999999997E-3</c:v>
                </c:pt>
                <c:pt idx="457">
                  <c:v>7.4999999999999997E-3</c:v>
                </c:pt>
                <c:pt idx="458">
                  <c:v>7.4999999999999997E-3</c:v>
                </c:pt>
                <c:pt idx="459">
                  <c:v>7.4999999999999997E-3</c:v>
                </c:pt>
                <c:pt idx="460">
                  <c:v>7.4999999999999997E-3</c:v>
                </c:pt>
                <c:pt idx="461">
                  <c:v>8.0999999999999996E-3</c:v>
                </c:pt>
                <c:pt idx="462">
                  <c:v>8.0999999999999996E-3</c:v>
                </c:pt>
                <c:pt idx="463">
                  <c:v>8.0999999999999996E-3</c:v>
                </c:pt>
                <c:pt idx="464">
                  <c:v>8.0999999999999996E-3</c:v>
                </c:pt>
                <c:pt idx="465">
                  <c:v>8.0999999999999996E-3</c:v>
                </c:pt>
                <c:pt idx="466">
                  <c:v>8.0999999999999996E-3</c:v>
                </c:pt>
                <c:pt idx="467">
                  <c:v>8.0999999999999996E-3</c:v>
                </c:pt>
                <c:pt idx="468">
                  <c:v>8.0999999999999996E-3</c:v>
                </c:pt>
                <c:pt idx="469">
                  <c:v>8.0999999999999996E-3</c:v>
                </c:pt>
                <c:pt idx="470">
                  <c:v>8.0999999999999996E-3</c:v>
                </c:pt>
                <c:pt idx="471">
                  <c:v>8.0999999999999996E-3</c:v>
                </c:pt>
                <c:pt idx="472">
                  <c:v>8.0999999999999996E-3</c:v>
                </c:pt>
                <c:pt idx="473">
                  <c:v>8.0999999999999996E-3</c:v>
                </c:pt>
                <c:pt idx="474">
                  <c:v>8.0999999999999996E-3</c:v>
                </c:pt>
                <c:pt idx="475">
                  <c:v>8.0999999999999996E-3</c:v>
                </c:pt>
                <c:pt idx="476">
                  <c:v>8.0999999999999996E-3</c:v>
                </c:pt>
                <c:pt idx="477">
                  <c:v>8.0999999999999996E-3</c:v>
                </c:pt>
                <c:pt idx="478">
                  <c:v>8.0999999999999996E-3</c:v>
                </c:pt>
                <c:pt idx="479">
                  <c:v>8.0999999999999996E-3</c:v>
                </c:pt>
                <c:pt idx="480">
                  <c:v>8.0999999999999996E-3</c:v>
                </c:pt>
                <c:pt idx="481">
                  <c:v>8.0999999999999996E-3</c:v>
                </c:pt>
                <c:pt idx="482">
                  <c:v>8.0999999999999996E-3</c:v>
                </c:pt>
                <c:pt idx="483">
                  <c:v>8.0999999999999996E-3</c:v>
                </c:pt>
                <c:pt idx="484">
                  <c:v>8.0999999999999996E-3</c:v>
                </c:pt>
                <c:pt idx="485">
                  <c:v>8.0999999999999996E-3</c:v>
                </c:pt>
                <c:pt idx="486">
                  <c:v>8.0999999999999996E-3</c:v>
                </c:pt>
                <c:pt idx="487">
                  <c:v>8.0999999999999996E-3</c:v>
                </c:pt>
                <c:pt idx="488">
                  <c:v>8.0999999999999996E-3</c:v>
                </c:pt>
                <c:pt idx="489">
                  <c:v>8.0999999999999996E-3</c:v>
                </c:pt>
                <c:pt idx="490">
                  <c:v>8.0999999999999996E-3</c:v>
                </c:pt>
                <c:pt idx="491">
                  <c:v>8.0999999999999996E-3</c:v>
                </c:pt>
                <c:pt idx="492">
                  <c:v>8.0999999999999996E-3</c:v>
                </c:pt>
                <c:pt idx="493">
                  <c:v>8.0999999999999996E-3</c:v>
                </c:pt>
                <c:pt idx="494">
                  <c:v>8.8000000000000005E-3</c:v>
                </c:pt>
                <c:pt idx="495">
                  <c:v>8.8000000000000005E-3</c:v>
                </c:pt>
                <c:pt idx="496">
                  <c:v>8.8000000000000005E-3</c:v>
                </c:pt>
                <c:pt idx="497">
                  <c:v>8.8000000000000005E-3</c:v>
                </c:pt>
                <c:pt idx="498">
                  <c:v>8.8000000000000005E-3</c:v>
                </c:pt>
                <c:pt idx="499">
                  <c:v>8.8000000000000005E-3</c:v>
                </c:pt>
                <c:pt idx="500">
                  <c:v>8.8000000000000005E-3</c:v>
                </c:pt>
                <c:pt idx="501">
                  <c:v>8.8000000000000005E-3</c:v>
                </c:pt>
                <c:pt idx="502">
                  <c:v>8.8000000000000005E-3</c:v>
                </c:pt>
                <c:pt idx="503">
                  <c:v>8.8000000000000005E-3</c:v>
                </c:pt>
                <c:pt idx="504">
                  <c:v>8.8000000000000005E-3</c:v>
                </c:pt>
                <c:pt idx="505">
                  <c:v>8.8000000000000005E-3</c:v>
                </c:pt>
                <c:pt idx="506">
                  <c:v>8.8000000000000005E-3</c:v>
                </c:pt>
                <c:pt idx="507">
                  <c:v>8.8000000000000005E-3</c:v>
                </c:pt>
                <c:pt idx="508">
                  <c:v>8.8000000000000005E-3</c:v>
                </c:pt>
                <c:pt idx="509">
                  <c:v>8.8000000000000005E-3</c:v>
                </c:pt>
                <c:pt idx="510">
                  <c:v>8.8000000000000005E-3</c:v>
                </c:pt>
                <c:pt idx="511">
                  <c:v>8.8000000000000005E-3</c:v>
                </c:pt>
                <c:pt idx="512">
                  <c:v>8.8000000000000005E-3</c:v>
                </c:pt>
                <c:pt idx="513">
                  <c:v>8.8000000000000005E-3</c:v>
                </c:pt>
                <c:pt idx="514">
                  <c:v>8.8000000000000005E-3</c:v>
                </c:pt>
                <c:pt idx="515">
                  <c:v>8.8000000000000005E-3</c:v>
                </c:pt>
                <c:pt idx="516">
                  <c:v>8.8000000000000005E-3</c:v>
                </c:pt>
                <c:pt idx="517">
                  <c:v>8.8000000000000005E-3</c:v>
                </c:pt>
                <c:pt idx="518">
                  <c:v>8.8000000000000005E-3</c:v>
                </c:pt>
                <c:pt idx="519">
                  <c:v>8.8000000000000005E-3</c:v>
                </c:pt>
                <c:pt idx="520">
                  <c:v>8.8000000000000005E-3</c:v>
                </c:pt>
                <c:pt idx="521">
                  <c:v>8.8000000000000005E-3</c:v>
                </c:pt>
                <c:pt idx="522">
                  <c:v>8.8000000000000005E-3</c:v>
                </c:pt>
                <c:pt idx="523">
                  <c:v>8.8000000000000005E-3</c:v>
                </c:pt>
                <c:pt idx="524">
                  <c:v>8.8000000000000005E-3</c:v>
                </c:pt>
                <c:pt idx="525">
                  <c:v>8.8000000000000005E-3</c:v>
                </c:pt>
                <c:pt idx="526">
                  <c:v>8.8000000000000005E-3</c:v>
                </c:pt>
                <c:pt idx="527">
                  <c:v>8.8000000000000005E-3</c:v>
                </c:pt>
                <c:pt idx="528">
                  <c:v>8.8000000000000005E-3</c:v>
                </c:pt>
                <c:pt idx="529">
                  <c:v>8.8000000000000005E-3</c:v>
                </c:pt>
                <c:pt idx="530">
                  <c:v>8.8000000000000005E-3</c:v>
                </c:pt>
                <c:pt idx="531">
                  <c:v>8.8000000000000005E-3</c:v>
                </c:pt>
                <c:pt idx="532">
                  <c:v>8.8000000000000005E-3</c:v>
                </c:pt>
                <c:pt idx="533">
                  <c:v>8.8000000000000005E-3</c:v>
                </c:pt>
                <c:pt idx="534">
                  <c:v>8.8000000000000005E-3</c:v>
                </c:pt>
                <c:pt idx="535">
                  <c:v>8.8000000000000005E-3</c:v>
                </c:pt>
                <c:pt idx="536">
                  <c:v>8.8000000000000005E-3</c:v>
                </c:pt>
                <c:pt idx="537">
                  <c:v>8.8000000000000005E-3</c:v>
                </c:pt>
                <c:pt idx="538">
                  <c:v>8.8000000000000005E-3</c:v>
                </c:pt>
                <c:pt idx="539">
                  <c:v>8.8000000000000005E-3</c:v>
                </c:pt>
                <c:pt idx="540">
                  <c:v>8.8000000000000005E-3</c:v>
                </c:pt>
                <c:pt idx="541">
                  <c:v>8.8000000000000005E-3</c:v>
                </c:pt>
                <c:pt idx="542">
                  <c:v>8.8000000000000005E-3</c:v>
                </c:pt>
                <c:pt idx="543">
                  <c:v>8.8000000000000005E-3</c:v>
                </c:pt>
                <c:pt idx="544">
                  <c:v>8.8000000000000005E-3</c:v>
                </c:pt>
                <c:pt idx="545">
                  <c:v>8.8000000000000005E-3</c:v>
                </c:pt>
                <c:pt idx="546">
                  <c:v>8.8000000000000005E-3</c:v>
                </c:pt>
                <c:pt idx="547">
                  <c:v>8.8000000000000005E-3</c:v>
                </c:pt>
                <c:pt idx="548">
                  <c:v>8.8000000000000005E-3</c:v>
                </c:pt>
                <c:pt idx="549">
                  <c:v>8.8000000000000005E-3</c:v>
                </c:pt>
                <c:pt idx="550">
                  <c:v>8.8000000000000005E-3</c:v>
                </c:pt>
                <c:pt idx="551">
                  <c:v>8.8000000000000005E-3</c:v>
                </c:pt>
                <c:pt idx="552">
                  <c:v>8.8000000000000005E-3</c:v>
                </c:pt>
                <c:pt idx="553">
                  <c:v>8.8000000000000005E-3</c:v>
                </c:pt>
                <c:pt idx="554">
                  <c:v>8.8000000000000005E-3</c:v>
                </c:pt>
                <c:pt idx="555">
                  <c:v>8.8000000000000005E-3</c:v>
                </c:pt>
                <c:pt idx="556">
                  <c:v>8.8000000000000005E-3</c:v>
                </c:pt>
                <c:pt idx="557">
                  <c:v>8.8000000000000005E-3</c:v>
                </c:pt>
                <c:pt idx="558">
                  <c:v>8.8000000000000005E-3</c:v>
                </c:pt>
                <c:pt idx="559">
                  <c:v>8.8000000000000005E-3</c:v>
                </c:pt>
                <c:pt idx="560">
                  <c:v>8.8000000000000005E-3</c:v>
                </c:pt>
                <c:pt idx="561">
                  <c:v>8.8000000000000005E-3</c:v>
                </c:pt>
                <c:pt idx="562">
                  <c:v>8.8000000000000005E-3</c:v>
                </c:pt>
                <c:pt idx="563">
                  <c:v>8.8000000000000005E-3</c:v>
                </c:pt>
                <c:pt idx="564">
                  <c:v>8.8000000000000005E-3</c:v>
                </c:pt>
                <c:pt idx="565">
                  <c:v>8.8000000000000005E-3</c:v>
                </c:pt>
                <c:pt idx="566">
                  <c:v>8.8000000000000005E-3</c:v>
                </c:pt>
                <c:pt idx="567">
                  <c:v>8.8000000000000005E-3</c:v>
                </c:pt>
                <c:pt idx="568">
                  <c:v>8.8000000000000005E-3</c:v>
                </c:pt>
                <c:pt idx="569">
                  <c:v>8.8000000000000005E-3</c:v>
                </c:pt>
                <c:pt idx="570">
                  <c:v>8.8000000000000005E-3</c:v>
                </c:pt>
                <c:pt idx="571">
                  <c:v>8.8000000000000005E-3</c:v>
                </c:pt>
                <c:pt idx="572">
                  <c:v>8.8000000000000005E-3</c:v>
                </c:pt>
                <c:pt idx="573">
                  <c:v>8.8000000000000005E-3</c:v>
                </c:pt>
                <c:pt idx="574">
                  <c:v>8.8000000000000005E-3</c:v>
                </c:pt>
                <c:pt idx="575">
                  <c:v>8.8000000000000005E-3</c:v>
                </c:pt>
                <c:pt idx="576">
                  <c:v>8.8000000000000005E-3</c:v>
                </c:pt>
                <c:pt idx="577">
                  <c:v>8.8000000000000005E-3</c:v>
                </c:pt>
                <c:pt idx="578">
                  <c:v>8.8000000000000005E-3</c:v>
                </c:pt>
                <c:pt idx="579">
                  <c:v>8.8000000000000005E-3</c:v>
                </c:pt>
                <c:pt idx="580">
                  <c:v>8.8000000000000005E-3</c:v>
                </c:pt>
                <c:pt idx="581">
                  <c:v>8.8000000000000005E-3</c:v>
                </c:pt>
                <c:pt idx="582">
                  <c:v>8.8000000000000005E-3</c:v>
                </c:pt>
                <c:pt idx="583">
                  <c:v>8.8000000000000005E-3</c:v>
                </c:pt>
                <c:pt idx="584">
                  <c:v>8.8000000000000005E-3</c:v>
                </c:pt>
                <c:pt idx="585">
                  <c:v>8.8000000000000005E-3</c:v>
                </c:pt>
                <c:pt idx="586">
                  <c:v>8.8000000000000005E-3</c:v>
                </c:pt>
                <c:pt idx="587">
                  <c:v>8.8000000000000005E-3</c:v>
                </c:pt>
                <c:pt idx="588">
                  <c:v>8.8000000000000005E-3</c:v>
                </c:pt>
                <c:pt idx="589">
                  <c:v>8.8000000000000005E-3</c:v>
                </c:pt>
                <c:pt idx="590">
                  <c:v>8.8000000000000005E-3</c:v>
                </c:pt>
                <c:pt idx="591">
                  <c:v>8.8000000000000005E-3</c:v>
                </c:pt>
                <c:pt idx="592">
                  <c:v>8.8000000000000005E-3</c:v>
                </c:pt>
                <c:pt idx="593">
                  <c:v>8.8000000000000005E-3</c:v>
                </c:pt>
                <c:pt idx="594">
                  <c:v>8.8000000000000005E-3</c:v>
                </c:pt>
                <c:pt idx="595">
                  <c:v>8.8000000000000005E-3</c:v>
                </c:pt>
                <c:pt idx="596">
                  <c:v>8.8000000000000005E-3</c:v>
                </c:pt>
                <c:pt idx="597">
                  <c:v>8.8000000000000005E-3</c:v>
                </c:pt>
                <c:pt idx="598">
                  <c:v>8.8000000000000005E-3</c:v>
                </c:pt>
                <c:pt idx="599">
                  <c:v>8.8000000000000005E-3</c:v>
                </c:pt>
                <c:pt idx="600">
                  <c:v>8.8000000000000005E-3</c:v>
                </c:pt>
                <c:pt idx="601">
                  <c:v>8.8000000000000005E-3</c:v>
                </c:pt>
                <c:pt idx="602">
                  <c:v>8.8000000000000005E-3</c:v>
                </c:pt>
                <c:pt idx="603">
                  <c:v>9.4000000000000004E-3</c:v>
                </c:pt>
                <c:pt idx="604">
                  <c:v>9.4000000000000004E-3</c:v>
                </c:pt>
                <c:pt idx="605">
                  <c:v>9.4000000000000004E-3</c:v>
                </c:pt>
                <c:pt idx="606">
                  <c:v>9.4000000000000004E-3</c:v>
                </c:pt>
                <c:pt idx="607">
                  <c:v>9.4000000000000004E-3</c:v>
                </c:pt>
                <c:pt idx="608">
                  <c:v>9.4000000000000004E-3</c:v>
                </c:pt>
                <c:pt idx="609">
                  <c:v>9.4000000000000004E-3</c:v>
                </c:pt>
                <c:pt idx="610">
                  <c:v>9.4000000000000004E-3</c:v>
                </c:pt>
                <c:pt idx="611">
                  <c:v>9.4000000000000004E-3</c:v>
                </c:pt>
                <c:pt idx="612">
                  <c:v>9.4000000000000004E-3</c:v>
                </c:pt>
                <c:pt idx="613">
                  <c:v>9.4000000000000004E-3</c:v>
                </c:pt>
                <c:pt idx="614">
                  <c:v>9.4000000000000004E-3</c:v>
                </c:pt>
                <c:pt idx="615">
                  <c:v>9.4000000000000004E-3</c:v>
                </c:pt>
                <c:pt idx="616">
                  <c:v>9.4000000000000004E-3</c:v>
                </c:pt>
                <c:pt idx="617">
                  <c:v>9.4000000000000004E-3</c:v>
                </c:pt>
                <c:pt idx="618">
                  <c:v>9.4000000000000004E-3</c:v>
                </c:pt>
                <c:pt idx="619">
                  <c:v>9.4000000000000004E-3</c:v>
                </c:pt>
                <c:pt idx="620">
                  <c:v>9.4000000000000004E-3</c:v>
                </c:pt>
                <c:pt idx="621">
                  <c:v>9.4000000000000004E-3</c:v>
                </c:pt>
                <c:pt idx="622">
                  <c:v>9.4000000000000004E-3</c:v>
                </c:pt>
                <c:pt idx="623">
                  <c:v>9.4000000000000004E-3</c:v>
                </c:pt>
                <c:pt idx="624">
                  <c:v>9.4000000000000004E-3</c:v>
                </c:pt>
                <c:pt idx="625">
                  <c:v>9.4000000000000004E-3</c:v>
                </c:pt>
                <c:pt idx="626">
                  <c:v>9.4000000000000004E-3</c:v>
                </c:pt>
                <c:pt idx="627">
                  <c:v>9.4000000000000004E-3</c:v>
                </c:pt>
                <c:pt idx="628">
                  <c:v>9.4000000000000004E-3</c:v>
                </c:pt>
                <c:pt idx="629">
                  <c:v>9.4000000000000004E-3</c:v>
                </c:pt>
                <c:pt idx="630">
                  <c:v>9.4000000000000004E-3</c:v>
                </c:pt>
                <c:pt idx="631">
                  <c:v>9.4000000000000004E-3</c:v>
                </c:pt>
                <c:pt idx="632">
                  <c:v>9.4000000000000004E-3</c:v>
                </c:pt>
                <c:pt idx="633">
                  <c:v>9.4000000000000004E-3</c:v>
                </c:pt>
                <c:pt idx="634">
                  <c:v>9.4000000000000004E-3</c:v>
                </c:pt>
                <c:pt idx="635">
                  <c:v>9.4000000000000004E-3</c:v>
                </c:pt>
                <c:pt idx="636">
                  <c:v>9.4000000000000004E-3</c:v>
                </c:pt>
                <c:pt idx="637">
                  <c:v>9.4000000000000004E-3</c:v>
                </c:pt>
                <c:pt idx="638">
                  <c:v>9.4000000000000004E-3</c:v>
                </c:pt>
                <c:pt idx="639">
                  <c:v>9.4000000000000004E-3</c:v>
                </c:pt>
                <c:pt idx="640">
                  <c:v>9.4000000000000004E-3</c:v>
                </c:pt>
                <c:pt idx="641">
                  <c:v>9.4000000000000004E-3</c:v>
                </c:pt>
                <c:pt idx="642">
                  <c:v>9.4000000000000004E-3</c:v>
                </c:pt>
                <c:pt idx="643">
                  <c:v>9.4000000000000004E-3</c:v>
                </c:pt>
                <c:pt idx="644">
                  <c:v>1.01E-2</c:v>
                </c:pt>
                <c:pt idx="645">
                  <c:v>1.01E-2</c:v>
                </c:pt>
                <c:pt idx="646">
                  <c:v>1.01E-2</c:v>
                </c:pt>
                <c:pt idx="647">
                  <c:v>1.01E-2</c:v>
                </c:pt>
                <c:pt idx="648">
                  <c:v>1.01E-2</c:v>
                </c:pt>
                <c:pt idx="649">
                  <c:v>1.01E-2</c:v>
                </c:pt>
                <c:pt idx="650">
                  <c:v>1.01E-2</c:v>
                </c:pt>
                <c:pt idx="651">
                  <c:v>1.01E-2</c:v>
                </c:pt>
                <c:pt idx="652">
                  <c:v>1.01E-2</c:v>
                </c:pt>
                <c:pt idx="653">
                  <c:v>1.01E-2</c:v>
                </c:pt>
                <c:pt idx="654">
                  <c:v>1.01E-2</c:v>
                </c:pt>
                <c:pt idx="655">
                  <c:v>1.01E-2</c:v>
                </c:pt>
                <c:pt idx="656">
                  <c:v>1.01E-2</c:v>
                </c:pt>
                <c:pt idx="657">
                  <c:v>1.01E-2</c:v>
                </c:pt>
                <c:pt idx="658">
                  <c:v>1.01E-2</c:v>
                </c:pt>
                <c:pt idx="659">
                  <c:v>1.01E-2</c:v>
                </c:pt>
                <c:pt idx="660">
                  <c:v>1.01E-2</c:v>
                </c:pt>
                <c:pt idx="661">
                  <c:v>1.01E-2</c:v>
                </c:pt>
                <c:pt idx="662">
                  <c:v>1.01E-2</c:v>
                </c:pt>
                <c:pt idx="663">
                  <c:v>1.01E-2</c:v>
                </c:pt>
                <c:pt idx="664">
                  <c:v>1.01E-2</c:v>
                </c:pt>
                <c:pt idx="665">
                  <c:v>1.01E-2</c:v>
                </c:pt>
                <c:pt idx="666">
                  <c:v>1.01E-2</c:v>
                </c:pt>
                <c:pt idx="667">
                  <c:v>1.01E-2</c:v>
                </c:pt>
                <c:pt idx="668">
                  <c:v>1.01E-2</c:v>
                </c:pt>
                <c:pt idx="669">
                  <c:v>1.01E-2</c:v>
                </c:pt>
                <c:pt idx="670">
                  <c:v>1.01E-2</c:v>
                </c:pt>
                <c:pt idx="671">
                  <c:v>1.01E-2</c:v>
                </c:pt>
                <c:pt idx="672">
                  <c:v>1.01E-2</c:v>
                </c:pt>
                <c:pt idx="673">
                  <c:v>1.01E-2</c:v>
                </c:pt>
                <c:pt idx="674">
                  <c:v>1.01E-2</c:v>
                </c:pt>
                <c:pt idx="675">
                  <c:v>1.01E-2</c:v>
                </c:pt>
                <c:pt idx="676">
                  <c:v>1.01E-2</c:v>
                </c:pt>
                <c:pt idx="677">
                  <c:v>1.01E-2</c:v>
                </c:pt>
                <c:pt idx="678">
                  <c:v>1.01E-2</c:v>
                </c:pt>
                <c:pt idx="679">
                  <c:v>1.01E-2</c:v>
                </c:pt>
                <c:pt idx="680">
                  <c:v>1.01E-2</c:v>
                </c:pt>
                <c:pt idx="681">
                  <c:v>1.01E-2</c:v>
                </c:pt>
                <c:pt idx="682">
                  <c:v>1.01E-2</c:v>
                </c:pt>
                <c:pt idx="683">
                  <c:v>1.01E-2</c:v>
                </c:pt>
                <c:pt idx="684">
                  <c:v>1.01E-2</c:v>
                </c:pt>
                <c:pt idx="685">
                  <c:v>1.01E-2</c:v>
                </c:pt>
                <c:pt idx="686">
                  <c:v>1.01E-2</c:v>
                </c:pt>
                <c:pt idx="687">
                  <c:v>1.01E-2</c:v>
                </c:pt>
                <c:pt idx="688">
                  <c:v>1.01E-2</c:v>
                </c:pt>
                <c:pt idx="689">
                  <c:v>1.01E-2</c:v>
                </c:pt>
                <c:pt idx="690">
                  <c:v>1.01E-2</c:v>
                </c:pt>
                <c:pt idx="691">
                  <c:v>1.01E-2</c:v>
                </c:pt>
                <c:pt idx="692">
                  <c:v>1.01E-2</c:v>
                </c:pt>
                <c:pt idx="693">
                  <c:v>1.01E-2</c:v>
                </c:pt>
                <c:pt idx="694">
                  <c:v>1.01E-2</c:v>
                </c:pt>
                <c:pt idx="695">
                  <c:v>1.01E-2</c:v>
                </c:pt>
                <c:pt idx="696">
                  <c:v>1.01E-2</c:v>
                </c:pt>
                <c:pt idx="697">
                  <c:v>1.01E-2</c:v>
                </c:pt>
                <c:pt idx="698">
                  <c:v>1.01E-2</c:v>
                </c:pt>
                <c:pt idx="699">
                  <c:v>1.01E-2</c:v>
                </c:pt>
                <c:pt idx="700">
                  <c:v>1.01E-2</c:v>
                </c:pt>
                <c:pt idx="701">
                  <c:v>1.01E-2</c:v>
                </c:pt>
                <c:pt idx="702">
                  <c:v>1.01E-2</c:v>
                </c:pt>
                <c:pt idx="703">
                  <c:v>1.01E-2</c:v>
                </c:pt>
                <c:pt idx="704">
                  <c:v>1.01E-2</c:v>
                </c:pt>
                <c:pt idx="705">
                  <c:v>1.01E-2</c:v>
                </c:pt>
                <c:pt idx="706">
                  <c:v>1.01E-2</c:v>
                </c:pt>
                <c:pt idx="707">
                  <c:v>1.01E-2</c:v>
                </c:pt>
                <c:pt idx="708">
                  <c:v>1.01E-2</c:v>
                </c:pt>
                <c:pt idx="709">
                  <c:v>1.01E-2</c:v>
                </c:pt>
                <c:pt idx="710">
                  <c:v>1.01E-2</c:v>
                </c:pt>
                <c:pt idx="711">
                  <c:v>1.01E-2</c:v>
                </c:pt>
                <c:pt idx="712">
                  <c:v>1.01E-2</c:v>
                </c:pt>
                <c:pt idx="713">
                  <c:v>1.01E-2</c:v>
                </c:pt>
                <c:pt idx="714">
                  <c:v>1.01E-2</c:v>
                </c:pt>
                <c:pt idx="715">
                  <c:v>1.01E-2</c:v>
                </c:pt>
                <c:pt idx="716">
                  <c:v>1.01E-2</c:v>
                </c:pt>
                <c:pt idx="717">
                  <c:v>1.01E-2</c:v>
                </c:pt>
                <c:pt idx="718">
                  <c:v>1.01E-2</c:v>
                </c:pt>
                <c:pt idx="719">
                  <c:v>1.01E-2</c:v>
                </c:pt>
                <c:pt idx="720">
                  <c:v>1.01E-2</c:v>
                </c:pt>
                <c:pt idx="721">
                  <c:v>1.01E-2</c:v>
                </c:pt>
                <c:pt idx="722">
                  <c:v>1.01E-2</c:v>
                </c:pt>
                <c:pt idx="723">
                  <c:v>1.01E-2</c:v>
                </c:pt>
                <c:pt idx="724">
                  <c:v>1.01E-2</c:v>
                </c:pt>
                <c:pt idx="725">
                  <c:v>1.01E-2</c:v>
                </c:pt>
                <c:pt idx="726">
                  <c:v>1.01E-2</c:v>
                </c:pt>
                <c:pt idx="727">
                  <c:v>1.01E-2</c:v>
                </c:pt>
                <c:pt idx="728">
                  <c:v>1.01E-2</c:v>
                </c:pt>
                <c:pt idx="729">
                  <c:v>1.01E-2</c:v>
                </c:pt>
                <c:pt idx="730">
                  <c:v>1.01E-2</c:v>
                </c:pt>
                <c:pt idx="731">
                  <c:v>1.01E-2</c:v>
                </c:pt>
                <c:pt idx="732">
                  <c:v>1.01E-2</c:v>
                </c:pt>
                <c:pt idx="733">
                  <c:v>1.01E-2</c:v>
                </c:pt>
                <c:pt idx="734">
                  <c:v>1.01E-2</c:v>
                </c:pt>
                <c:pt idx="735">
                  <c:v>1.01E-2</c:v>
                </c:pt>
                <c:pt idx="736">
                  <c:v>1.01E-2</c:v>
                </c:pt>
                <c:pt idx="737">
                  <c:v>1.01E-2</c:v>
                </c:pt>
                <c:pt idx="738">
                  <c:v>1.01E-2</c:v>
                </c:pt>
                <c:pt idx="739">
                  <c:v>1.01E-2</c:v>
                </c:pt>
                <c:pt idx="740">
                  <c:v>1.01E-2</c:v>
                </c:pt>
                <c:pt idx="741">
                  <c:v>1.01E-2</c:v>
                </c:pt>
                <c:pt idx="742">
                  <c:v>1.01E-2</c:v>
                </c:pt>
                <c:pt idx="743">
                  <c:v>1.01E-2</c:v>
                </c:pt>
                <c:pt idx="744">
                  <c:v>1.01E-2</c:v>
                </c:pt>
                <c:pt idx="745">
                  <c:v>1.01E-2</c:v>
                </c:pt>
                <c:pt idx="746">
                  <c:v>1.01E-2</c:v>
                </c:pt>
                <c:pt idx="747">
                  <c:v>1.01E-2</c:v>
                </c:pt>
                <c:pt idx="748">
                  <c:v>1.01E-2</c:v>
                </c:pt>
                <c:pt idx="749">
                  <c:v>1.01E-2</c:v>
                </c:pt>
                <c:pt idx="750">
                  <c:v>1.01E-2</c:v>
                </c:pt>
                <c:pt idx="751">
                  <c:v>1.01E-2</c:v>
                </c:pt>
                <c:pt idx="752">
                  <c:v>1.01E-2</c:v>
                </c:pt>
                <c:pt idx="753">
                  <c:v>1.01E-2</c:v>
                </c:pt>
                <c:pt idx="754">
                  <c:v>1.01E-2</c:v>
                </c:pt>
                <c:pt idx="755">
                  <c:v>1.01E-2</c:v>
                </c:pt>
                <c:pt idx="756">
                  <c:v>1.01E-2</c:v>
                </c:pt>
                <c:pt idx="757">
                  <c:v>1.01E-2</c:v>
                </c:pt>
                <c:pt idx="758">
                  <c:v>1.01E-2</c:v>
                </c:pt>
                <c:pt idx="759">
                  <c:v>1.01E-2</c:v>
                </c:pt>
                <c:pt idx="760">
                  <c:v>1.01E-2</c:v>
                </c:pt>
                <c:pt idx="761">
                  <c:v>1.01E-2</c:v>
                </c:pt>
                <c:pt idx="762">
                  <c:v>1.01E-2</c:v>
                </c:pt>
                <c:pt idx="763">
                  <c:v>1.01E-2</c:v>
                </c:pt>
                <c:pt idx="764">
                  <c:v>1.01E-2</c:v>
                </c:pt>
                <c:pt idx="765">
                  <c:v>1.01E-2</c:v>
                </c:pt>
                <c:pt idx="766">
                  <c:v>1.01E-2</c:v>
                </c:pt>
                <c:pt idx="767">
                  <c:v>1.01E-2</c:v>
                </c:pt>
                <c:pt idx="768">
                  <c:v>1.01E-2</c:v>
                </c:pt>
                <c:pt idx="769">
                  <c:v>1.01E-2</c:v>
                </c:pt>
                <c:pt idx="770">
                  <c:v>1.01E-2</c:v>
                </c:pt>
                <c:pt idx="771">
                  <c:v>1.01E-2</c:v>
                </c:pt>
                <c:pt idx="772">
                  <c:v>1.01E-2</c:v>
                </c:pt>
                <c:pt idx="773">
                  <c:v>1.01E-2</c:v>
                </c:pt>
                <c:pt idx="774">
                  <c:v>1.01E-2</c:v>
                </c:pt>
                <c:pt idx="775">
                  <c:v>1.01E-2</c:v>
                </c:pt>
                <c:pt idx="776">
                  <c:v>1.01E-2</c:v>
                </c:pt>
                <c:pt idx="777">
                  <c:v>1.01E-2</c:v>
                </c:pt>
                <c:pt idx="778">
                  <c:v>1.01E-2</c:v>
                </c:pt>
                <c:pt idx="779">
                  <c:v>1.01E-2</c:v>
                </c:pt>
                <c:pt idx="780">
                  <c:v>1.01E-2</c:v>
                </c:pt>
                <c:pt idx="781">
                  <c:v>1.01E-2</c:v>
                </c:pt>
                <c:pt idx="782">
                  <c:v>1.01E-2</c:v>
                </c:pt>
                <c:pt idx="783">
                  <c:v>1.01E-2</c:v>
                </c:pt>
                <c:pt idx="784">
                  <c:v>1.01E-2</c:v>
                </c:pt>
                <c:pt idx="785">
                  <c:v>1.01E-2</c:v>
                </c:pt>
                <c:pt idx="786">
                  <c:v>1.01E-2</c:v>
                </c:pt>
                <c:pt idx="787">
                  <c:v>1.01E-2</c:v>
                </c:pt>
                <c:pt idx="788">
                  <c:v>1.01E-2</c:v>
                </c:pt>
                <c:pt idx="789">
                  <c:v>1.01E-2</c:v>
                </c:pt>
                <c:pt idx="790">
                  <c:v>1.01E-2</c:v>
                </c:pt>
                <c:pt idx="791">
                  <c:v>1.01E-2</c:v>
                </c:pt>
                <c:pt idx="792">
                  <c:v>1.01E-2</c:v>
                </c:pt>
                <c:pt idx="793">
                  <c:v>1.01E-2</c:v>
                </c:pt>
                <c:pt idx="794">
                  <c:v>1.01E-2</c:v>
                </c:pt>
                <c:pt idx="795">
                  <c:v>1.01E-2</c:v>
                </c:pt>
                <c:pt idx="796">
                  <c:v>1.01E-2</c:v>
                </c:pt>
                <c:pt idx="797">
                  <c:v>1.0699999999999999E-2</c:v>
                </c:pt>
                <c:pt idx="798">
                  <c:v>1.14E-2</c:v>
                </c:pt>
                <c:pt idx="799">
                  <c:v>1.14E-2</c:v>
                </c:pt>
                <c:pt idx="800">
                  <c:v>1.14E-2</c:v>
                </c:pt>
                <c:pt idx="801">
                  <c:v>1.14E-2</c:v>
                </c:pt>
                <c:pt idx="802">
                  <c:v>1.14E-2</c:v>
                </c:pt>
                <c:pt idx="803">
                  <c:v>1.14E-2</c:v>
                </c:pt>
                <c:pt idx="804">
                  <c:v>1.14E-2</c:v>
                </c:pt>
                <c:pt idx="805">
                  <c:v>1.14E-2</c:v>
                </c:pt>
                <c:pt idx="806">
                  <c:v>1.14E-2</c:v>
                </c:pt>
                <c:pt idx="807">
                  <c:v>1.14E-2</c:v>
                </c:pt>
                <c:pt idx="808">
                  <c:v>1.14E-2</c:v>
                </c:pt>
                <c:pt idx="809">
                  <c:v>1.14E-2</c:v>
                </c:pt>
                <c:pt idx="810">
                  <c:v>1.14E-2</c:v>
                </c:pt>
                <c:pt idx="811">
                  <c:v>1.14E-2</c:v>
                </c:pt>
                <c:pt idx="812">
                  <c:v>1.14E-2</c:v>
                </c:pt>
                <c:pt idx="813">
                  <c:v>1.14E-2</c:v>
                </c:pt>
                <c:pt idx="814">
                  <c:v>1.14E-2</c:v>
                </c:pt>
                <c:pt idx="815">
                  <c:v>1.14E-2</c:v>
                </c:pt>
                <c:pt idx="816">
                  <c:v>1.14E-2</c:v>
                </c:pt>
                <c:pt idx="817">
                  <c:v>1.14E-2</c:v>
                </c:pt>
                <c:pt idx="818">
                  <c:v>1.14E-2</c:v>
                </c:pt>
                <c:pt idx="819">
                  <c:v>1.14E-2</c:v>
                </c:pt>
                <c:pt idx="820">
                  <c:v>1.14E-2</c:v>
                </c:pt>
                <c:pt idx="821">
                  <c:v>1.14E-2</c:v>
                </c:pt>
                <c:pt idx="822">
                  <c:v>1.14E-2</c:v>
                </c:pt>
                <c:pt idx="823">
                  <c:v>1.14E-2</c:v>
                </c:pt>
                <c:pt idx="824">
                  <c:v>1.14E-2</c:v>
                </c:pt>
                <c:pt idx="825">
                  <c:v>1.14E-2</c:v>
                </c:pt>
                <c:pt idx="826">
                  <c:v>1.14E-2</c:v>
                </c:pt>
                <c:pt idx="827">
                  <c:v>1.14E-2</c:v>
                </c:pt>
                <c:pt idx="828">
                  <c:v>1.14E-2</c:v>
                </c:pt>
                <c:pt idx="829">
                  <c:v>1.14E-2</c:v>
                </c:pt>
                <c:pt idx="830">
                  <c:v>1.14E-2</c:v>
                </c:pt>
                <c:pt idx="831">
                  <c:v>1.14E-2</c:v>
                </c:pt>
                <c:pt idx="832">
                  <c:v>1.14E-2</c:v>
                </c:pt>
                <c:pt idx="833">
                  <c:v>1.14E-2</c:v>
                </c:pt>
                <c:pt idx="834">
                  <c:v>1.14E-2</c:v>
                </c:pt>
                <c:pt idx="835">
                  <c:v>1.14E-2</c:v>
                </c:pt>
                <c:pt idx="836">
                  <c:v>1.14E-2</c:v>
                </c:pt>
                <c:pt idx="837">
                  <c:v>1.14E-2</c:v>
                </c:pt>
                <c:pt idx="838">
                  <c:v>1.14E-2</c:v>
                </c:pt>
                <c:pt idx="839">
                  <c:v>1.14E-2</c:v>
                </c:pt>
                <c:pt idx="840">
                  <c:v>1.14E-2</c:v>
                </c:pt>
                <c:pt idx="841">
                  <c:v>1.14E-2</c:v>
                </c:pt>
                <c:pt idx="842">
                  <c:v>1.14E-2</c:v>
                </c:pt>
                <c:pt idx="843">
                  <c:v>1.14E-2</c:v>
                </c:pt>
                <c:pt idx="844">
                  <c:v>1.14E-2</c:v>
                </c:pt>
                <c:pt idx="845">
                  <c:v>1.14E-2</c:v>
                </c:pt>
                <c:pt idx="846">
                  <c:v>1.14E-2</c:v>
                </c:pt>
                <c:pt idx="847">
                  <c:v>1.2E-2</c:v>
                </c:pt>
                <c:pt idx="848">
                  <c:v>1.2E-2</c:v>
                </c:pt>
                <c:pt idx="849">
                  <c:v>1.2E-2</c:v>
                </c:pt>
                <c:pt idx="850">
                  <c:v>1.2E-2</c:v>
                </c:pt>
                <c:pt idx="851">
                  <c:v>1.2E-2</c:v>
                </c:pt>
                <c:pt idx="852">
                  <c:v>1.2E-2</c:v>
                </c:pt>
                <c:pt idx="853">
                  <c:v>1.2E-2</c:v>
                </c:pt>
                <c:pt idx="854">
                  <c:v>1.2E-2</c:v>
                </c:pt>
                <c:pt idx="855">
                  <c:v>1.2E-2</c:v>
                </c:pt>
                <c:pt idx="856">
                  <c:v>1.2E-2</c:v>
                </c:pt>
                <c:pt idx="857">
                  <c:v>1.2E-2</c:v>
                </c:pt>
                <c:pt idx="858">
                  <c:v>1.2E-2</c:v>
                </c:pt>
                <c:pt idx="859">
                  <c:v>1.2E-2</c:v>
                </c:pt>
                <c:pt idx="860">
                  <c:v>1.2E-2</c:v>
                </c:pt>
                <c:pt idx="861">
                  <c:v>1.2E-2</c:v>
                </c:pt>
                <c:pt idx="862">
                  <c:v>1.2E-2</c:v>
                </c:pt>
                <c:pt idx="863">
                  <c:v>1.2E-2</c:v>
                </c:pt>
                <c:pt idx="864">
                  <c:v>1.2E-2</c:v>
                </c:pt>
                <c:pt idx="865">
                  <c:v>1.2E-2</c:v>
                </c:pt>
                <c:pt idx="866">
                  <c:v>1.2E-2</c:v>
                </c:pt>
                <c:pt idx="867">
                  <c:v>1.2E-2</c:v>
                </c:pt>
                <c:pt idx="868">
                  <c:v>1.2E-2</c:v>
                </c:pt>
                <c:pt idx="869">
                  <c:v>1.2E-2</c:v>
                </c:pt>
                <c:pt idx="870">
                  <c:v>1.2E-2</c:v>
                </c:pt>
                <c:pt idx="871">
                  <c:v>1.2E-2</c:v>
                </c:pt>
                <c:pt idx="872">
                  <c:v>1.2E-2</c:v>
                </c:pt>
                <c:pt idx="873">
                  <c:v>1.2E-2</c:v>
                </c:pt>
                <c:pt idx="874">
                  <c:v>1.2E-2</c:v>
                </c:pt>
                <c:pt idx="875">
                  <c:v>1.2E-2</c:v>
                </c:pt>
                <c:pt idx="876">
                  <c:v>1.2E-2</c:v>
                </c:pt>
                <c:pt idx="877">
                  <c:v>1.2E-2</c:v>
                </c:pt>
                <c:pt idx="878">
                  <c:v>1.2E-2</c:v>
                </c:pt>
                <c:pt idx="879">
                  <c:v>1.2E-2</c:v>
                </c:pt>
                <c:pt idx="880">
                  <c:v>1.2E-2</c:v>
                </c:pt>
                <c:pt idx="881">
                  <c:v>1.2E-2</c:v>
                </c:pt>
                <c:pt idx="882">
                  <c:v>1.2E-2</c:v>
                </c:pt>
                <c:pt idx="883">
                  <c:v>1.2E-2</c:v>
                </c:pt>
                <c:pt idx="884">
                  <c:v>1.2E-2</c:v>
                </c:pt>
                <c:pt idx="885">
                  <c:v>1.2E-2</c:v>
                </c:pt>
                <c:pt idx="886">
                  <c:v>1.2E-2</c:v>
                </c:pt>
                <c:pt idx="887">
                  <c:v>1.2E-2</c:v>
                </c:pt>
                <c:pt idx="888">
                  <c:v>1.2E-2</c:v>
                </c:pt>
                <c:pt idx="889">
                  <c:v>1.2E-2</c:v>
                </c:pt>
                <c:pt idx="890">
                  <c:v>1.2E-2</c:v>
                </c:pt>
                <c:pt idx="891">
                  <c:v>1.2E-2</c:v>
                </c:pt>
                <c:pt idx="892">
                  <c:v>1.2E-2</c:v>
                </c:pt>
                <c:pt idx="893">
                  <c:v>1.2E-2</c:v>
                </c:pt>
                <c:pt idx="894">
                  <c:v>1.2E-2</c:v>
                </c:pt>
                <c:pt idx="895">
                  <c:v>1.2E-2</c:v>
                </c:pt>
                <c:pt idx="896">
                  <c:v>1.2E-2</c:v>
                </c:pt>
                <c:pt idx="897">
                  <c:v>1.2E-2</c:v>
                </c:pt>
                <c:pt idx="898">
                  <c:v>1.2E-2</c:v>
                </c:pt>
                <c:pt idx="899">
                  <c:v>1.2E-2</c:v>
                </c:pt>
                <c:pt idx="900">
                  <c:v>1.2E-2</c:v>
                </c:pt>
                <c:pt idx="901">
                  <c:v>1.2E-2</c:v>
                </c:pt>
                <c:pt idx="902">
                  <c:v>1.2E-2</c:v>
                </c:pt>
                <c:pt idx="903">
                  <c:v>1.2E-2</c:v>
                </c:pt>
                <c:pt idx="904">
                  <c:v>1.2E-2</c:v>
                </c:pt>
                <c:pt idx="905">
                  <c:v>1.2E-2</c:v>
                </c:pt>
                <c:pt idx="906">
                  <c:v>1.2E-2</c:v>
                </c:pt>
                <c:pt idx="907">
                  <c:v>1.2E-2</c:v>
                </c:pt>
                <c:pt idx="908">
                  <c:v>1.2E-2</c:v>
                </c:pt>
                <c:pt idx="909">
                  <c:v>1.2E-2</c:v>
                </c:pt>
                <c:pt idx="910">
                  <c:v>1.2E-2</c:v>
                </c:pt>
                <c:pt idx="911">
                  <c:v>1.2E-2</c:v>
                </c:pt>
                <c:pt idx="912">
                  <c:v>1.2E-2</c:v>
                </c:pt>
                <c:pt idx="913">
                  <c:v>1.2E-2</c:v>
                </c:pt>
                <c:pt idx="914">
                  <c:v>1.2E-2</c:v>
                </c:pt>
                <c:pt idx="915">
                  <c:v>1.2E-2</c:v>
                </c:pt>
                <c:pt idx="916">
                  <c:v>1.2E-2</c:v>
                </c:pt>
                <c:pt idx="917">
                  <c:v>1.2E-2</c:v>
                </c:pt>
                <c:pt idx="918">
                  <c:v>1.2E-2</c:v>
                </c:pt>
                <c:pt idx="919">
                  <c:v>1.2E-2</c:v>
                </c:pt>
                <c:pt idx="920">
                  <c:v>1.2E-2</c:v>
                </c:pt>
                <c:pt idx="921">
                  <c:v>1.2E-2</c:v>
                </c:pt>
                <c:pt idx="922">
                  <c:v>1.2E-2</c:v>
                </c:pt>
                <c:pt idx="923">
                  <c:v>1.2E-2</c:v>
                </c:pt>
                <c:pt idx="924">
                  <c:v>1.2E-2</c:v>
                </c:pt>
                <c:pt idx="925">
                  <c:v>1.2E-2</c:v>
                </c:pt>
                <c:pt idx="926">
                  <c:v>1.2E-2</c:v>
                </c:pt>
                <c:pt idx="927">
                  <c:v>1.2E-2</c:v>
                </c:pt>
                <c:pt idx="928">
                  <c:v>1.2E-2</c:v>
                </c:pt>
                <c:pt idx="929">
                  <c:v>1.2E-2</c:v>
                </c:pt>
                <c:pt idx="930">
                  <c:v>1.2E-2</c:v>
                </c:pt>
                <c:pt idx="931">
                  <c:v>1.2E-2</c:v>
                </c:pt>
                <c:pt idx="932">
                  <c:v>1.2E-2</c:v>
                </c:pt>
                <c:pt idx="933">
                  <c:v>1.2E-2</c:v>
                </c:pt>
                <c:pt idx="934">
                  <c:v>1.2E-2</c:v>
                </c:pt>
                <c:pt idx="935">
                  <c:v>1.2E-2</c:v>
                </c:pt>
                <c:pt idx="936">
                  <c:v>1.2E-2</c:v>
                </c:pt>
                <c:pt idx="937">
                  <c:v>1.2E-2</c:v>
                </c:pt>
                <c:pt idx="938">
                  <c:v>1.2E-2</c:v>
                </c:pt>
                <c:pt idx="939">
                  <c:v>1.2E-2</c:v>
                </c:pt>
                <c:pt idx="940">
                  <c:v>1.2E-2</c:v>
                </c:pt>
                <c:pt idx="941">
                  <c:v>1.2E-2</c:v>
                </c:pt>
                <c:pt idx="942">
                  <c:v>1.2E-2</c:v>
                </c:pt>
                <c:pt idx="943">
                  <c:v>1.2E-2</c:v>
                </c:pt>
                <c:pt idx="944">
                  <c:v>1.2E-2</c:v>
                </c:pt>
                <c:pt idx="945">
                  <c:v>1.2E-2</c:v>
                </c:pt>
                <c:pt idx="946">
                  <c:v>1.2E-2</c:v>
                </c:pt>
                <c:pt idx="947">
                  <c:v>1.2E-2</c:v>
                </c:pt>
                <c:pt idx="948">
                  <c:v>1.2E-2</c:v>
                </c:pt>
                <c:pt idx="949">
                  <c:v>1.2E-2</c:v>
                </c:pt>
                <c:pt idx="950">
                  <c:v>1.2E-2</c:v>
                </c:pt>
                <c:pt idx="951">
                  <c:v>1.2E-2</c:v>
                </c:pt>
                <c:pt idx="952">
                  <c:v>1.2E-2</c:v>
                </c:pt>
                <c:pt idx="953">
                  <c:v>1.2E-2</c:v>
                </c:pt>
                <c:pt idx="954">
                  <c:v>1.2E-2</c:v>
                </c:pt>
                <c:pt idx="955">
                  <c:v>1.2E-2</c:v>
                </c:pt>
                <c:pt idx="956">
                  <c:v>1.2E-2</c:v>
                </c:pt>
                <c:pt idx="957">
                  <c:v>1.2E-2</c:v>
                </c:pt>
                <c:pt idx="958">
                  <c:v>1.2699999999999999E-2</c:v>
                </c:pt>
                <c:pt idx="959">
                  <c:v>1.2699999999999999E-2</c:v>
                </c:pt>
                <c:pt idx="960">
                  <c:v>1.2699999999999999E-2</c:v>
                </c:pt>
                <c:pt idx="961">
                  <c:v>1.2699999999999999E-2</c:v>
                </c:pt>
                <c:pt idx="962">
                  <c:v>1.2699999999999999E-2</c:v>
                </c:pt>
                <c:pt idx="963">
                  <c:v>1.2699999999999999E-2</c:v>
                </c:pt>
                <c:pt idx="964">
                  <c:v>1.2699999999999999E-2</c:v>
                </c:pt>
                <c:pt idx="965">
                  <c:v>1.2699999999999999E-2</c:v>
                </c:pt>
                <c:pt idx="966">
                  <c:v>1.2699999999999999E-2</c:v>
                </c:pt>
                <c:pt idx="967">
                  <c:v>1.2699999999999999E-2</c:v>
                </c:pt>
                <c:pt idx="968">
                  <c:v>1.2699999999999999E-2</c:v>
                </c:pt>
                <c:pt idx="969">
                  <c:v>1.2699999999999999E-2</c:v>
                </c:pt>
                <c:pt idx="970">
                  <c:v>1.2699999999999999E-2</c:v>
                </c:pt>
                <c:pt idx="971">
                  <c:v>1.2699999999999999E-2</c:v>
                </c:pt>
                <c:pt idx="972">
                  <c:v>1.2699999999999999E-2</c:v>
                </c:pt>
                <c:pt idx="973">
                  <c:v>1.2699999999999999E-2</c:v>
                </c:pt>
                <c:pt idx="974">
                  <c:v>1.2699999999999999E-2</c:v>
                </c:pt>
                <c:pt idx="975">
                  <c:v>1.2699999999999999E-2</c:v>
                </c:pt>
                <c:pt idx="976">
                  <c:v>1.2699999999999999E-2</c:v>
                </c:pt>
                <c:pt idx="977">
                  <c:v>1.2699999999999999E-2</c:v>
                </c:pt>
                <c:pt idx="978">
                  <c:v>1.2699999999999999E-2</c:v>
                </c:pt>
                <c:pt idx="979">
                  <c:v>1.2699999999999999E-2</c:v>
                </c:pt>
                <c:pt idx="980">
                  <c:v>1.2699999999999999E-2</c:v>
                </c:pt>
                <c:pt idx="981">
                  <c:v>1.2699999999999999E-2</c:v>
                </c:pt>
                <c:pt idx="982">
                  <c:v>1.2699999999999999E-2</c:v>
                </c:pt>
                <c:pt idx="983">
                  <c:v>1.2699999999999999E-2</c:v>
                </c:pt>
                <c:pt idx="984">
                  <c:v>1.2699999999999999E-2</c:v>
                </c:pt>
                <c:pt idx="985">
                  <c:v>1.2699999999999999E-2</c:v>
                </c:pt>
                <c:pt idx="986">
                  <c:v>1.2699999999999999E-2</c:v>
                </c:pt>
                <c:pt idx="987">
                  <c:v>1.2699999999999999E-2</c:v>
                </c:pt>
                <c:pt idx="988">
                  <c:v>1.2699999999999999E-2</c:v>
                </c:pt>
                <c:pt idx="989">
                  <c:v>1.2699999999999999E-2</c:v>
                </c:pt>
                <c:pt idx="990">
                  <c:v>1.2699999999999999E-2</c:v>
                </c:pt>
                <c:pt idx="991">
                  <c:v>1.2699999999999999E-2</c:v>
                </c:pt>
                <c:pt idx="992">
                  <c:v>1.2699999999999999E-2</c:v>
                </c:pt>
                <c:pt idx="993">
                  <c:v>1.2699999999999999E-2</c:v>
                </c:pt>
                <c:pt idx="994">
                  <c:v>1.2699999999999999E-2</c:v>
                </c:pt>
                <c:pt idx="995">
                  <c:v>1.2699999999999999E-2</c:v>
                </c:pt>
                <c:pt idx="996">
                  <c:v>1.2699999999999999E-2</c:v>
                </c:pt>
                <c:pt idx="997">
                  <c:v>1.2699999999999999E-2</c:v>
                </c:pt>
                <c:pt idx="998">
                  <c:v>1.2699999999999999E-2</c:v>
                </c:pt>
                <c:pt idx="999">
                  <c:v>1.2699999999999999E-2</c:v>
                </c:pt>
                <c:pt idx="1000">
                  <c:v>1.2699999999999999E-2</c:v>
                </c:pt>
                <c:pt idx="1001">
                  <c:v>1.2699999999999999E-2</c:v>
                </c:pt>
                <c:pt idx="1002">
                  <c:v>1.2699999999999999E-2</c:v>
                </c:pt>
                <c:pt idx="1003">
                  <c:v>1.2699999999999999E-2</c:v>
                </c:pt>
                <c:pt idx="1004">
                  <c:v>1.2699999999999999E-2</c:v>
                </c:pt>
                <c:pt idx="1005">
                  <c:v>1.2699999999999999E-2</c:v>
                </c:pt>
                <c:pt idx="1006">
                  <c:v>1.2699999999999999E-2</c:v>
                </c:pt>
                <c:pt idx="1007">
                  <c:v>1.2699999999999999E-2</c:v>
                </c:pt>
                <c:pt idx="1008">
                  <c:v>1.2699999999999999E-2</c:v>
                </c:pt>
                <c:pt idx="1009">
                  <c:v>1.2699999999999999E-2</c:v>
                </c:pt>
                <c:pt idx="1010">
                  <c:v>1.2699999999999999E-2</c:v>
                </c:pt>
                <c:pt idx="1011">
                  <c:v>1.2699999999999999E-2</c:v>
                </c:pt>
                <c:pt idx="1012">
                  <c:v>1.2699999999999999E-2</c:v>
                </c:pt>
                <c:pt idx="1013">
                  <c:v>1.2699999999999999E-2</c:v>
                </c:pt>
                <c:pt idx="1014">
                  <c:v>1.2699999999999999E-2</c:v>
                </c:pt>
                <c:pt idx="1015">
                  <c:v>1.2699999999999999E-2</c:v>
                </c:pt>
                <c:pt idx="1016">
                  <c:v>1.2699999999999999E-2</c:v>
                </c:pt>
                <c:pt idx="1017">
                  <c:v>1.2699999999999999E-2</c:v>
                </c:pt>
                <c:pt idx="1018">
                  <c:v>1.2699999999999999E-2</c:v>
                </c:pt>
                <c:pt idx="1019">
                  <c:v>1.2699999999999999E-2</c:v>
                </c:pt>
                <c:pt idx="1020">
                  <c:v>1.2699999999999999E-2</c:v>
                </c:pt>
                <c:pt idx="1021">
                  <c:v>1.2699999999999999E-2</c:v>
                </c:pt>
                <c:pt idx="1022">
                  <c:v>1.2699999999999999E-2</c:v>
                </c:pt>
                <c:pt idx="1023">
                  <c:v>1.2699999999999999E-2</c:v>
                </c:pt>
                <c:pt idx="1024">
                  <c:v>1.2699999999999999E-2</c:v>
                </c:pt>
                <c:pt idx="1025">
                  <c:v>1.2699999999999999E-2</c:v>
                </c:pt>
                <c:pt idx="1026">
                  <c:v>1.2699999999999999E-2</c:v>
                </c:pt>
                <c:pt idx="1027">
                  <c:v>1.2699999999999999E-2</c:v>
                </c:pt>
                <c:pt idx="1028">
                  <c:v>1.2699999999999999E-2</c:v>
                </c:pt>
                <c:pt idx="1029">
                  <c:v>1.2699999999999999E-2</c:v>
                </c:pt>
                <c:pt idx="1030">
                  <c:v>1.2699999999999999E-2</c:v>
                </c:pt>
                <c:pt idx="1031">
                  <c:v>1.2699999999999999E-2</c:v>
                </c:pt>
                <c:pt idx="1032">
                  <c:v>1.2699999999999999E-2</c:v>
                </c:pt>
                <c:pt idx="1033">
                  <c:v>1.2699999999999999E-2</c:v>
                </c:pt>
                <c:pt idx="1034">
                  <c:v>1.2699999999999999E-2</c:v>
                </c:pt>
                <c:pt idx="1035">
                  <c:v>1.2699999999999999E-2</c:v>
                </c:pt>
                <c:pt idx="1036">
                  <c:v>1.2699999999999999E-2</c:v>
                </c:pt>
                <c:pt idx="1037">
                  <c:v>1.2699999999999999E-2</c:v>
                </c:pt>
                <c:pt idx="1038">
                  <c:v>1.2699999999999999E-2</c:v>
                </c:pt>
                <c:pt idx="1039">
                  <c:v>1.2699999999999999E-2</c:v>
                </c:pt>
                <c:pt idx="1040">
                  <c:v>1.2699999999999999E-2</c:v>
                </c:pt>
                <c:pt idx="1041">
                  <c:v>1.2699999999999999E-2</c:v>
                </c:pt>
                <c:pt idx="1042">
                  <c:v>1.2699999999999999E-2</c:v>
                </c:pt>
                <c:pt idx="1043">
                  <c:v>1.2699999999999999E-2</c:v>
                </c:pt>
                <c:pt idx="1044">
                  <c:v>1.2699999999999999E-2</c:v>
                </c:pt>
                <c:pt idx="1045">
                  <c:v>1.2699999999999999E-2</c:v>
                </c:pt>
                <c:pt idx="1046">
                  <c:v>1.2699999999999999E-2</c:v>
                </c:pt>
                <c:pt idx="1047">
                  <c:v>1.2699999999999999E-2</c:v>
                </c:pt>
                <c:pt idx="1048">
                  <c:v>1.2699999999999999E-2</c:v>
                </c:pt>
                <c:pt idx="1049">
                  <c:v>1.2699999999999999E-2</c:v>
                </c:pt>
                <c:pt idx="1050">
                  <c:v>1.2699999999999999E-2</c:v>
                </c:pt>
                <c:pt idx="1051">
                  <c:v>1.2699999999999999E-2</c:v>
                </c:pt>
                <c:pt idx="1052">
                  <c:v>1.2699999999999999E-2</c:v>
                </c:pt>
                <c:pt idx="1053">
                  <c:v>1.2699999999999999E-2</c:v>
                </c:pt>
                <c:pt idx="1054">
                  <c:v>1.2699999999999999E-2</c:v>
                </c:pt>
                <c:pt idx="1055">
                  <c:v>1.2699999999999999E-2</c:v>
                </c:pt>
                <c:pt idx="1056">
                  <c:v>1.2699999999999999E-2</c:v>
                </c:pt>
                <c:pt idx="1057">
                  <c:v>1.2699999999999999E-2</c:v>
                </c:pt>
                <c:pt idx="1058">
                  <c:v>1.2699999999999999E-2</c:v>
                </c:pt>
                <c:pt idx="1059">
                  <c:v>1.2699999999999999E-2</c:v>
                </c:pt>
                <c:pt idx="1060">
                  <c:v>1.2699999999999999E-2</c:v>
                </c:pt>
                <c:pt idx="1061">
                  <c:v>1.2699999999999999E-2</c:v>
                </c:pt>
                <c:pt idx="1062">
                  <c:v>1.2699999999999999E-2</c:v>
                </c:pt>
                <c:pt idx="1063">
                  <c:v>1.2699999999999999E-2</c:v>
                </c:pt>
                <c:pt idx="1064">
                  <c:v>1.2699999999999999E-2</c:v>
                </c:pt>
                <c:pt idx="1065">
                  <c:v>1.2699999999999999E-2</c:v>
                </c:pt>
                <c:pt idx="1066">
                  <c:v>1.2699999999999999E-2</c:v>
                </c:pt>
                <c:pt idx="1067">
                  <c:v>1.2699999999999999E-2</c:v>
                </c:pt>
                <c:pt idx="1068">
                  <c:v>1.2699999999999999E-2</c:v>
                </c:pt>
                <c:pt idx="1069">
                  <c:v>1.2699999999999999E-2</c:v>
                </c:pt>
                <c:pt idx="1070">
                  <c:v>1.2699999999999999E-2</c:v>
                </c:pt>
                <c:pt idx="1071">
                  <c:v>1.2699999999999999E-2</c:v>
                </c:pt>
                <c:pt idx="1072">
                  <c:v>1.2699999999999999E-2</c:v>
                </c:pt>
                <c:pt idx="1073">
                  <c:v>1.2699999999999999E-2</c:v>
                </c:pt>
                <c:pt idx="1074">
                  <c:v>1.2699999999999999E-2</c:v>
                </c:pt>
                <c:pt idx="1075">
                  <c:v>1.2699999999999999E-2</c:v>
                </c:pt>
                <c:pt idx="1076">
                  <c:v>1.2699999999999999E-2</c:v>
                </c:pt>
                <c:pt idx="1077">
                  <c:v>1.2699999999999999E-2</c:v>
                </c:pt>
                <c:pt idx="1078">
                  <c:v>1.2699999999999999E-2</c:v>
                </c:pt>
                <c:pt idx="1079">
                  <c:v>1.2699999999999999E-2</c:v>
                </c:pt>
                <c:pt idx="1080">
                  <c:v>1.2699999999999999E-2</c:v>
                </c:pt>
                <c:pt idx="1081">
                  <c:v>1.2699999999999999E-2</c:v>
                </c:pt>
                <c:pt idx="1082">
                  <c:v>1.2699999999999999E-2</c:v>
                </c:pt>
                <c:pt idx="1083">
                  <c:v>1.2699999999999999E-2</c:v>
                </c:pt>
                <c:pt idx="1084">
                  <c:v>1.2699999999999999E-2</c:v>
                </c:pt>
                <c:pt idx="1085">
                  <c:v>1.2699999999999999E-2</c:v>
                </c:pt>
                <c:pt idx="1086">
                  <c:v>1.2699999999999999E-2</c:v>
                </c:pt>
                <c:pt idx="1087">
                  <c:v>1.2699999999999999E-2</c:v>
                </c:pt>
                <c:pt idx="1088">
                  <c:v>1.2699999999999999E-2</c:v>
                </c:pt>
                <c:pt idx="1089">
                  <c:v>1.2699999999999999E-2</c:v>
                </c:pt>
                <c:pt idx="1090">
                  <c:v>1.2699999999999999E-2</c:v>
                </c:pt>
                <c:pt idx="1091">
                  <c:v>1.2699999999999999E-2</c:v>
                </c:pt>
                <c:pt idx="1092">
                  <c:v>1.2699999999999999E-2</c:v>
                </c:pt>
                <c:pt idx="1093">
                  <c:v>1.2699999999999999E-2</c:v>
                </c:pt>
                <c:pt idx="1094">
                  <c:v>1.2699999999999999E-2</c:v>
                </c:pt>
                <c:pt idx="1095">
                  <c:v>1.2699999999999999E-2</c:v>
                </c:pt>
                <c:pt idx="1096">
                  <c:v>1.2699999999999999E-2</c:v>
                </c:pt>
                <c:pt idx="1097">
                  <c:v>1.2699999999999999E-2</c:v>
                </c:pt>
                <c:pt idx="1098">
                  <c:v>1.2699999999999999E-2</c:v>
                </c:pt>
                <c:pt idx="1099">
                  <c:v>1.2699999999999999E-2</c:v>
                </c:pt>
                <c:pt idx="1100">
                  <c:v>1.3299999999999999E-2</c:v>
                </c:pt>
                <c:pt idx="1101">
                  <c:v>1.3299999999999999E-2</c:v>
                </c:pt>
                <c:pt idx="1102">
                  <c:v>1.3299999999999999E-2</c:v>
                </c:pt>
                <c:pt idx="1103">
                  <c:v>1.3299999999999999E-2</c:v>
                </c:pt>
                <c:pt idx="1104">
                  <c:v>1.3299999999999999E-2</c:v>
                </c:pt>
                <c:pt idx="1105">
                  <c:v>1.3299999999999999E-2</c:v>
                </c:pt>
                <c:pt idx="1106">
                  <c:v>1.3299999999999999E-2</c:v>
                </c:pt>
                <c:pt idx="1107">
                  <c:v>1.3299999999999999E-2</c:v>
                </c:pt>
                <c:pt idx="1108">
                  <c:v>1.3299999999999999E-2</c:v>
                </c:pt>
                <c:pt idx="1109">
                  <c:v>1.3299999999999999E-2</c:v>
                </c:pt>
                <c:pt idx="1110">
                  <c:v>1.3299999999999999E-2</c:v>
                </c:pt>
                <c:pt idx="1111">
                  <c:v>1.3299999999999999E-2</c:v>
                </c:pt>
                <c:pt idx="1112">
                  <c:v>1.3299999999999999E-2</c:v>
                </c:pt>
                <c:pt idx="1113">
                  <c:v>1.3299999999999999E-2</c:v>
                </c:pt>
                <c:pt idx="1114">
                  <c:v>1.3299999999999999E-2</c:v>
                </c:pt>
                <c:pt idx="1115">
                  <c:v>1.3299999999999999E-2</c:v>
                </c:pt>
                <c:pt idx="1116">
                  <c:v>1.3299999999999999E-2</c:v>
                </c:pt>
                <c:pt idx="1117">
                  <c:v>1.3299999999999999E-2</c:v>
                </c:pt>
                <c:pt idx="1118">
                  <c:v>1.3299999999999999E-2</c:v>
                </c:pt>
                <c:pt idx="1119">
                  <c:v>1.3299999999999999E-2</c:v>
                </c:pt>
                <c:pt idx="1120">
                  <c:v>1.3299999999999999E-2</c:v>
                </c:pt>
                <c:pt idx="1121">
                  <c:v>1.3299999999999999E-2</c:v>
                </c:pt>
                <c:pt idx="1122">
                  <c:v>1.3299999999999999E-2</c:v>
                </c:pt>
                <c:pt idx="1123">
                  <c:v>1.3299999999999999E-2</c:v>
                </c:pt>
                <c:pt idx="1124">
                  <c:v>1.3299999999999999E-2</c:v>
                </c:pt>
                <c:pt idx="1125">
                  <c:v>1.3299999999999999E-2</c:v>
                </c:pt>
                <c:pt idx="1126">
                  <c:v>1.4E-2</c:v>
                </c:pt>
                <c:pt idx="1127">
                  <c:v>1.4E-2</c:v>
                </c:pt>
                <c:pt idx="1128">
                  <c:v>1.4E-2</c:v>
                </c:pt>
                <c:pt idx="1129">
                  <c:v>1.4E-2</c:v>
                </c:pt>
                <c:pt idx="1130">
                  <c:v>1.4E-2</c:v>
                </c:pt>
                <c:pt idx="1131">
                  <c:v>1.4E-2</c:v>
                </c:pt>
                <c:pt idx="1132">
                  <c:v>1.4E-2</c:v>
                </c:pt>
                <c:pt idx="1133">
                  <c:v>1.4E-2</c:v>
                </c:pt>
                <c:pt idx="1134">
                  <c:v>1.4E-2</c:v>
                </c:pt>
                <c:pt idx="1135">
                  <c:v>1.4E-2</c:v>
                </c:pt>
                <c:pt idx="1136">
                  <c:v>1.4E-2</c:v>
                </c:pt>
                <c:pt idx="1137">
                  <c:v>1.4E-2</c:v>
                </c:pt>
                <c:pt idx="1138">
                  <c:v>1.4E-2</c:v>
                </c:pt>
                <c:pt idx="1139">
                  <c:v>1.4E-2</c:v>
                </c:pt>
                <c:pt idx="1140">
                  <c:v>1.4E-2</c:v>
                </c:pt>
                <c:pt idx="1141">
                  <c:v>1.4E-2</c:v>
                </c:pt>
                <c:pt idx="1142">
                  <c:v>1.4E-2</c:v>
                </c:pt>
                <c:pt idx="1143">
                  <c:v>1.4E-2</c:v>
                </c:pt>
                <c:pt idx="1144">
                  <c:v>1.4E-2</c:v>
                </c:pt>
                <c:pt idx="1145">
                  <c:v>1.4E-2</c:v>
                </c:pt>
                <c:pt idx="1146">
                  <c:v>1.4E-2</c:v>
                </c:pt>
                <c:pt idx="1147">
                  <c:v>1.4E-2</c:v>
                </c:pt>
                <c:pt idx="1148">
                  <c:v>1.4E-2</c:v>
                </c:pt>
                <c:pt idx="1149">
                  <c:v>1.4E-2</c:v>
                </c:pt>
                <c:pt idx="1150">
                  <c:v>1.4E-2</c:v>
                </c:pt>
                <c:pt idx="1151">
                  <c:v>1.4E-2</c:v>
                </c:pt>
                <c:pt idx="1152">
                  <c:v>1.4E-2</c:v>
                </c:pt>
                <c:pt idx="1153">
                  <c:v>1.4E-2</c:v>
                </c:pt>
                <c:pt idx="1154">
                  <c:v>1.4E-2</c:v>
                </c:pt>
                <c:pt idx="1155">
                  <c:v>1.4E-2</c:v>
                </c:pt>
                <c:pt idx="1156">
                  <c:v>1.4E-2</c:v>
                </c:pt>
                <c:pt idx="1157">
                  <c:v>1.4E-2</c:v>
                </c:pt>
                <c:pt idx="1158">
                  <c:v>1.4E-2</c:v>
                </c:pt>
                <c:pt idx="1159">
                  <c:v>1.4E-2</c:v>
                </c:pt>
                <c:pt idx="1160">
                  <c:v>1.4E-2</c:v>
                </c:pt>
                <c:pt idx="1161">
                  <c:v>1.4E-2</c:v>
                </c:pt>
                <c:pt idx="1162">
                  <c:v>1.4E-2</c:v>
                </c:pt>
                <c:pt idx="1163">
                  <c:v>1.4E-2</c:v>
                </c:pt>
                <c:pt idx="1164">
                  <c:v>1.4E-2</c:v>
                </c:pt>
                <c:pt idx="1165">
                  <c:v>1.47E-2</c:v>
                </c:pt>
                <c:pt idx="1166">
                  <c:v>1.47E-2</c:v>
                </c:pt>
                <c:pt idx="1167">
                  <c:v>1.47E-2</c:v>
                </c:pt>
                <c:pt idx="1168">
                  <c:v>1.47E-2</c:v>
                </c:pt>
                <c:pt idx="1169">
                  <c:v>1.47E-2</c:v>
                </c:pt>
                <c:pt idx="1170">
                  <c:v>1.47E-2</c:v>
                </c:pt>
                <c:pt idx="1171">
                  <c:v>1.47E-2</c:v>
                </c:pt>
                <c:pt idx="1172">
                  <c:v>1.47E-2</c:v>
                </c:pt>
                <c:pt idx="1173">
                  <c:v>1.47E-2</c:v>
                </c:pt>
                <c:pt idx="1174">
                  <c:v>1.47E-2</c:v>
                </c:pt>
                <c:pt idx="1175">
                  <c:v>1.47E-2</c:v>
                </c:pt>
                <c:pt idx="1176">
                  <c:v>1.47E-2</c:v>
                </c:pt>
                <c:pt idx="1177">
                  <c:v>1.47E-2</c:v>
                </c:pt>
                <c:pt idx="1178">
                  <c:v>1.47E-2</c:v>
                </c:pt>
                <c:pt idx="1179">
                  <c:v>1.47E-2</c:v>
                </c:pt>
                <c:pt idx="1180">
                  <c:v>1.47E-2</c:v>
                </c:pt>
                <c:pt idx="1181">
                  <c:v>1.47E-2</c:v>
                </c:pt>
                <c:pt idx="1182">
                  <c:v>1.47E-2</c:v>
                </c:pt>
                <c:pt idx="1183">
                  <c:v>1.47E-2</c:v>
                </c:pt>
                <c:pt idx="1184">
                  <c:v>1.47E-2</c:v>
                </c:pt>
                <c:pt idx="1185">
                  <c:v>1.47E-2</c:v>
                </c:pt>
                <c:pt idx="1186">
                  <c:v>1.47E-2</c:v>
                </c:pt>
                <c:pt idx="1187">
                  <c:v>1.47E-2</c:v>
                </c:pt>
                <c:pt idx="1188">
                  <c:v>1.47E-2</c:v>
                </c:pt>
                <c:pt idx="1189">
                  <c:v>1.47E-2</c:v>
                </c:pt>
                <c:pt idx="1190">
                  <c:v>1.47E-2</c:v>
                </c:pt>
                <c:pt idx="1191">
                  <c:v>1.47E-2</c:v>
                </c:pt>
                <c:pt idx="1192">
                  <c:v>1.47E-2</c:v>
                </c:pt>
                <c:pt idx="1193">
                  <c:v>1.47E-2</c:v>
                </c:pt>
                <c:pt idx="1194">
                  <c:v>1.47E-2</c:v>
                </c:pt>
                <c:pt idx="1195">
                  <c:v>1.47E-2</c:v>
                </c:pt>
                <c:pt idx="1196">
                  <c:v>1.47E-2</c:v>
                </c:pt>
                <c:pt idx="1197">
                  <c:v>1.47E-2</c:v>
                </c:pt>
                <c:pt idx="1198">
                  <c:v>1.47E-2</c:v>
                </c:pt>
                <c:pt idx="1199">
                  <c:v>1.47E-2</c:v>
                </c:pt>
                <c:pt idx="1200">
                  <c:v>1.47E-2</c:v>
                </c:pt>
                <c:pt idx="1201">
                  <c:v>1.47E-2</c:v>
                </c:pt>
                <c:pt idx="1202">
                  <c:v>1.47E-2</c:v>
                </c:pt>
                <c:pt idx="1203">
                  <c:v>1.47E-2</c:v>
                </c:pt>
                <c:pt idx="1204">
                  <c:v>1.47E-2</c:v>
                </c:pt>
                <c:pt idx="1205">
                  <c:v>1.47E-2</c:v>
                </c:pt>
                <c:pt idx="1206">
                  <c:v>1.47E-2</c:v>
                </c:pt>
                <c:pt idx="1207">
                  <c:v>1.47E-2</c:v>
                </c:pt>
                <c:pt idx="1208">
                  <c:v>1.47E-2</c:v>
                </c:pt>
                <c:pt idx="1209">
                  <c:v>1.47E-2</c:v>
                </c:pt>
                <c:pt idx="1210">
                  <c:v>1.47E-2</c:v>
                </c:pt>
                <c:pt idx="1211">
                  <c:v>1.47E-2</c:v>
                </c:pt>
                <c:pt idx="1212">
                  <c:v>1.47E-2</c:v>
                </c:pt>
                <c:pt idx="1213">
                  <c:v>1.47E-2</c:v>
                </c:pt>
                <c:pt idx="1214">
                  <c:v>1.47E-2</c:v>
                </c:pt>
                <c:pt idx="1215">
                  <c:v>1.47E-2</c:v>
                </c:pt>
                <c:pt idx="1216">
                  <c:v>1.47E-2</c:v>
                </c:pt>
                <c:pt idx="1217">
                  <c:v>1.47E-2</c:v>
                </c:pt>
                <c:pt idx="1218">
                  <c:v>1.47E-2</c:v>
                </c:pt>
                <c:pt idx="1219">
                  <c:v>1.47E-2</c:v>
                </c:pt>
                <c:pt idx="1220">
                  <c:v>1.47E-2</c:v>
                </c:pt>
                <c:pt idx="1221">
                  <c:v>1.47E-2</c:v>
                </c:pt>
                <c:pt idx="1222">
                  <c:v>1.47E-2</c:v>
                </c:pt>
                <c:pt idx="1223">
                  <c:v>1.47E-2</c:v>
                </c:pt>
                <c:pt idx="1224">
                  <c:v>1.47E-2</c:v>
                </c:pt>
                <c:pt idx="1225">
                  <c:v>1.47E-2</c:v>
                </c:pt>
                <c:pt idx="1226">
                  <c:v>1.47E-2</c:v>
                </c:pt>
                <c:pt idx="1227">
                  <c:v>1.47E-2</c:v>
                </c:pt>
                <c:pt idx="1228">
                  <c:v>1.47E-2</c:v>
                </c:pt>
                <c:pt idx="1229">
                  <c:v>1.47E-2</c:v>
                </c:pt>
                <c:pt idx="1230">
                  <c:v>1.47E-2</c:v>
                </c:pt>
                <c:pt idx="1231">
                  <c:v>1.47E-2</c:v>
                </c:pt>
                <c:pt idx="1232">
                  <c:v>1.47E-2</c:v>
                </c:pt>
                <c:pt idx="1233">
                  <c:v>1.47E-2</c:v>
                </c:pt>
                <c:pt idx="1234">
                  <c:v>1.47E-2</c:v>
                </c:pt>
                <c:pt idx="1235">
                  <c:v>1.47E-2</c:v>
                </c:pt>
                <c:pt idx="1236">
                  <c:v>1.47E-2</c:v>
                </c:pt>
                <c:pt idx="1237">
                  <c:v>1.47E-2</c:v>
                </c:pt>
                <c:pt idx="1238">
                  <c:v>1.47E-2</c:v>
                </c:pt>
                <c:pt idx="1239">
                  <c:v>1.47E-2</c:v>
                </c:pt>
                <c:pt idx="1240">
                  <c:v>1.47E-2</c:v>
                </c:pt>
                <c:pt idx="1241">
                  <c:v>1.47E-2</c:v>
                </c:pt>
                <c:pt idx="1242">
                  <c:v>1.47E-2</c:v>
                </c:pt>
                <c:pt idx="1243">
                  <c:v>1.47E-2</c:v>
                </c:pt>
                <c:pt idx="1244">
                  <c:v>1.47E-2</c:v>
                </c:pt>
                <c:pt idx="1245">
                  <c:v>1.47E-2</c:v>
                </c:pt>
                <c:pt idx="1246">
                  <c:v>1.54E-2</c:v>
                </c:pt>
                <c:pt idx="1247">
                  <c:v>1.54E-2</c:v>
                </c:pt>
                <c:pt idx="1248">
                  <c:v>1.54E-2</c:v>
                </c:pt>
                <c:pt idx="1249">
                  <c:v>1.54E-2</c:v>
                </c:pt>
                <c:pt idx="1250">
                  <c:v>1.54E-2</c:v>
                </c:pt>
                <c:pt idx="1251">
                  <c:v>1.54E-2</c:v>
                </c:pt>
                <c:pt idx="1252">
                  <c:v>1.54E-2</c:v>
                </c:pt>
                <c:pt idx="1253">
                  <c:v>1.54E-2</c:v>
                </c:pt>
                <c:pt idx="1254">
                  <c:v>1.54E-2</c:v>
                </c:pt>
                <c:pt idx="1255">
                  <c:v>1.54E-2</c:v>
                </c:pt>
                <c:pt idx="1256">
                  <c:v>1.54E-2</c:v>
                </c:pt>
                <c:pt idx="1257">
                  <c:v>1.54E-2</c:v>
                </c:pt>
                <c:pt idx="1258">
                  <c:v>1.54E-2</c:v>
                </c:pt>
                <c:pt idx="1259">
                  <c:v>1.54E-2</c:v>
                </c:pt>
                <c:pt idx="1260">
                  <c:v>1.54E-2</c:v>
                </c:pt>
                <c:pt idx="1261">
                  <c:v>1.54E-2</c:v>
                </c:pt>
                <c:pt idx="1262">
                  <c:v>1.54E-2</c:v>
                </c:pt>
                <c:pt idx="1263">
                  <c:v>1.54E-2</c:v>
                </c:pt>
                <c:pt idx="1264">
                  <c:v>1.54E-2</c:v>
                </c:pt>
                <c:pt idx="1265">
                  <c:v>1.54E-2</c:v>
                </c:pt>
                <c:pt idx="1266">
                  <c:v>1.54E-2</c:v>
                </c:pt>
                <c:pt idx="1267">
                  <c:v>1.54E-2</c:v>
                </c:pt>
                <c:pt idx="1268">
                  <c:v>1.54E-2</c:v>
                </c:pt>
                <c:pt idx="1269">
                  <c:v>1.54E-2</c:v>
                </c:pt>
                <c:pt idx="1270">
                  <c:v>1.54E-2</c:v>
                </c:pt>
                <c:pt idx="1271">
                  <c:v>1.54E-2</c:v>
                </c:pt>
                <c:pt idx="1272">
                  <c:v>1.54E-2</c:v>
                </c:pt>
                <c:pt idx="1273">
                  <c:v>1.54E-2</c:v>
                </c:pt>
                <c:pt idx="1274">
                  <c:v>1.54E-2</c:v>
                </c:pt>
                <c:pt idx="1275">
                  <c:v>1.54E-2</c:v>
                </c:pt>
                <c:pt idx="1276">
                  <c:v>1.54E-2</c:v>
                </c:pt>
                <c:pt idx="1277">
                  <c:v>1.54E-2</c:v>
                </c:pt>
                <c:pt idx="1278">
                  <c:v>1.54E-2</c:v>
                </c:pt>
                <c:pt idx="1279">
                  <c:v>1.54E-2</c:v>
                </c:pt>
                <c:pt idx="1280">
                  <c:v>1.54E-2</c:v>
                </c:pt>
                <c:pt idx="1281">
                  <c:v>1.54E-2</c:v>
                </c:pt>
                <c:pt idx="1282">
                  <c:v>1.54E-2</c:v>
                </c:pt>
                <c:pt idx="1283">
                  <c:v>1.54E-2</c:v>
                </c:pt>
                <c:pt idx="1284">
                  <c:v>1.54E-2</c:v>
                </c:pt>
                <c:pt idx="1285">
                  <c:v>1.54E-2</c:v>
                </c:pt>
                <c:pt idx="1286">
                  <c:v>1.54E-2</c:v>
                </c:pt>
                <c:pt idx="1287">
                  <c:v>1.54E-2</c:v>
                </c:pt>
                <c:pt idx="1288">
                  <c:v>1.54E-2</c:v>
                </c:pt>
                <c:pt idx="1289">
                  <c:v>1.54E-2</c:v>
                </c:pt>
                <c:pt idx="1290">
                  <c:v>1.54E-2</c:v>
                </c:pt>
                <c:pt idx="1291">
                  <c:v>1.54E-2</c:v>
                </c:pt>
                <c:pt idx="1292">
                  <c:v>1.54E-2</c:v>
                </c:pt>
                <c:pt idx="1293">
                  <c:v>1.54E-2</c:v>
                </c:pt>
                <c:pt idx="1294">
                  <c:v>1.54E-2</c:v>
                </c:pt>
                <c:pt idx="1295">
                  <c:v>1.54E-2</c:v>
                </c:pt>
                <c:pt idx="1296">
                  <c:v>1.54E-2</c:v>
                </c:pt>
                <c:pt idx="1297">
                  <c:v>1.54E-2</c:v>
                </c:pt>
                <c:pt idx="1298">
                  <c:v>1.54E-2</c:v>
                </c:pt>
                <c:pt idx="1299">
                  <c:v>1.54E-2</c:v>
                </c:pt>
                <c:pt idx="1300">
                  <c:v>1.54E-2</c:v>
                </c:pt>
                <c:pt idx="1301">
                  <c:v>1.54E-2</c:v>
                </c:pt>
                <c:pt idx="1302">
                  <c:v>1.54E-2</c:v>
                </c:pt>
                <c:pt idx="1303">
                  <c:v>1.54E-2</c:v>
                </c:pt>
                <c:pt idx="1304">
                  <c:v>1.54E-2</c:v>
                </c:pt>
                <c:pt idx="1305">
                  <c:v>1.54E-2</c:v>
                </c:pt>
                <c:pt idx="1306">
                  <c:v>1.54E-2</c:v>
                </c:pt>
                <c:pt idx="1307">
                  <c:v>1.54E-2</c:v>
                </c:pt>
                <c:pt idx="1308">
                  <c:v>1.54E-2</c:v>
                </c:pt>
                <c:pt idx="1309">
                  <c:v>1.6E-2</c:v>
                </c:pt>
                <c:pt idx="1310">
                  <c:v>1.6E-2</c:v>
                </c:pt>
                <c:pt idx="1311">
                  <c:v>1.6E-2</c:v>
                </c:pt>
                <c:pt idx="1312">
                  <c:v>1.6E-2</c:v>
                </c:pt>
                <c:pt idx="1313">
                  <c:v>1.6E-2</c:v>
                </c:pt>
                <c:pt idx="1314">
                  <c:v>1.6E-2</c:v>
                </c:pt>
                <c:pt idx="1315">
                  <c:v>1.6E-2</c:v>
                </c:pt>
                <c:pt idx="1316">
                  <c:v>1.6E-2</c:v>
                </c:pt>
                <c:pt idx="1317">
                  <c:v>1.6E-2</c:v>
                </c:pt>
                <c:pt idx="1318">
                  <c:v>1.67E-2</c:v>
                </c:pt>
                <c:pt idx="1319">
                  <c:v>1.67E-2</c:v>
                </c:pt>
                <c:pt idx="1320">
                  <c:v>1.67E-2</c:v>
                </c:pt>
                <c:pt idx="1321">
                  <c:v>1.67E-2</c:v>
                </c:pt>
                <c:pt idx="1322">
                  <c:v>1.67E-2</c:v>
                </c:pt>
                <c:pt idx="1323">
                  <c:v>1.67E-2</c:v>
                </c:pt>
                <c:pt idx="1324">
                  <c:v>1.67E-2</c:v>
                </c:pt>
                <c:pt idx="1325">
                  <c:v>1.67E-2</c:v>
                </c:pt>
                <c:pt idx="1326">
                  <c:v>1.67E-2</c:v>
                </c:pt>
                <c:pt idx="1327">
                  <c:v>1.67E-2</c:v>
                </c:pt>
                <c:pt idx="1328">
                  <c:v>1.67E-2</c:v>
                </c:pt>
                <c:pt idx="1329">
                  <c:v>1.67E-2</c:v>
                </c:pt>
                <c:pt idx="1330">
                  <c:v>1.67E-2</c:v>
                </c:pt>
                <c:pt idx="1331">
                  <c:v>1.67E-2</c:v>
                </c:pt>
                <c:pt idx="1332">
                  <c:v>1.67E-2</c:v>
                </c:pt>
                <c:pt idx="1333">
                  <c:v>1.67E-2</c:v>
                </c:pt>
                <c:pt idx="1334">
                  <c:v>1.67E-2</c:v>
                </c:pt>
                <c:pt idx="1335">
                  <c:v>1.67E-2</c:v>
                </c:pt>
                <c:pt idx="1336">
                  <c:v>1.67E-2</c:v>
                </c:pt>
                <c:pt idx="1337">
                  <c:v>1.67E-2</c:v>
                </c:pt>
                <c:pt idx="1338">
                  <c:v>1.67E-2</c:v>
                </c:pt>
                <c:pt idx="1339">
                  <c:v>1.67E-2</c:v>
                </c:pt>
                <c:pt idx="1340">
                  <c:v>1.67E-2</c:v>
                </c:pt>
                <c:pt idx="1341">
                  <c:v>1.67E-2</c:v>
                </c:pt>
                <c:pt idx="1342">
                  <c:v>1.67E-2</c:v>
                </c:pt>
                <c:pt idx="1343">
                  <c:v>1.67E-2</c:v>
                </c:pt>
                <c:pt idx="1344">
                  <c:v>1.67E-2</c:v>
                </c:pt>
                <c:pt idx="1345">
                  <c:v>1.67E-2</c:v>
                </c:pt>
                <c:pt idx="1346">
                  <c:v>1.67E-2</c:v>
                </c:pt>
                <c:pt idx="1347">
                  <c:v>1.67E-2</c:v>
                </c:pt>
                <c:pt idx="1348">
                  <c:v>1.67E-2</c:v>
                </c:pt>
                <c:pt idx="1349">
                  <c:v>1.67E-2</c:v>
                </c:pt>
                <c:pt idx="1350">
                  <c:v>1.67E-2</c:v>
                </c:pt>
                <c:pt idx="1351">
                  <c:v>1.67E-2</c:v>
                </c:pt>
                <c:pt idx="1352">
                  <c:v>1.7399999999999999E-2</c:v>
                </c:pt>
                <c:pt idx="1353">
                  <c:v>1.7399999999999999E-2</c:v>
                </c:pt>
                <c:pt idx="1354">
                  <c:v>1.7399999999999999E-2</c:v>
                </c:pt>
                <c:pt idx="1355">
                  <c:v>1.7399999999999999E-2</c:v>
                </c:pt>
                <c:pt idx="1356">
                  <c:v>1.7399999999999999E-2</c:v>
                </c:pt>
                <c:pt idx="1357">
                  <c:v>1.7399999999999999E-2</c:v>
                </c:pt>
                <c:pt idx="1358">
                  <c:v>1.7399999999999999E-2</c:v>
                </c:pt>
                <c:pt idx="1359">
                  <c:v>1.7399999999999999E-2</c:v>
                </c:pt>
                <c:pt idx="1360">
                  <c:v>1.7399999999999999E-2</c:v>
                </c:pt>
                <c:pt idx="1361">
                  <c:v>1.7399999999999999E-2</c:v>
                </c:pt>
                <c:pt idx="1362">
                  <c:v>1.7399999999999999E-2</c:v>
                </c:pt>
                <c:pt idx="1363">
                  <c:v>1.7399999999999999E-2</c:v>
                </c:pt>
                <c:pt idx="1364">
                  <c:v>1.7399999999999999E-2</c:v>
                </c:pt>
                <c:pt idx="1365">
                  <c:v>1.7399999999999999E-2</c:v>
                </c:pt>
                <c:pt idx="1366">
                  <c:v>1.8100000000000002E-2</c:v>
                </c:pt>
                <c:pt idx="1367">
                  <c:v>1.8100000000000002E-2</c:v>
                </c:pt>
                <c:pt idx="1368">
                  <c:v>1.8100000000000002E-2</c:v>
                </c:pt>
                <c:pt idx="1369">
                  <c:v>1.8100000000000002E-2</c:v>
                </c:pt>
                <c:pt idx="1370">
                  <c:v>1.8100000000000002E-2</c:v>
                </c:pt>
                <c:pt idx="1371">
                  <c:v>1.8100000000000002E-2</c:v>
                </c:pt>
                <c:pt idx="1372">
                  <c:v>1.8100000000000002E-2</c:v>
                </c:pt>
                <c:pt idx="1373">
                  <c:v>1.8100000000000002E-2</c:v>
                </c:pt>
                <c:pt idx="1374">
                  <c:v>1.8100000000000002E-2</c:v>
                </c:pt>
                <c:pt idx="1375">
                  <c:v>1.8100000000000002E-2</c:v>
                </c:pt>
                <c:pt idx="1376">
                  <c:v>1.8100000000000002E-2</c:v>
                </c:pt>
                <c:pt idx="1377">
                  <c:v>1.8100000000000002E-2</c:v>
                </c:pt>
                <c:pt idx="1378">
                  <c:v>1.8100000000000002E-2</c:v>
                </c:pt>
                <c:pt idx="1379">
                  <c:v>1.8100000000000002E-2</c:v>
                </c:pt>
                <c:pt idx="1380">
                  <c:v>1.8100000000000002E-2</c:v>
                </c:pt>
                <c:pt idx="1381">
                  <c:v>1.8100000000000002E-2</c:v>
                </c:pt>
                <c:pt idx="1382">
                  <c:v>1.8100000000000002E-2</c:v>
                </c:pt>
                <c:pt idx="1383">
                  <c:v>1.8100000000000002E-2</c:v>
                </c:pt>
                <c:pt idx="1384">
                  <c:v>1.8100000000000002E-2</c:v>
                </c:pt>
                <c:pt idx="1385">
                  <c:v>1.8100000000000002E-2</c:v>
                </c:pt>
                <c:pt idx="1386">
                  <c:v>1.8100000000000002E-2</c:v>
                </c:pt>
                <c:pt idx="1387">
                  <c:v>1.8100000000000002E-2</c:v>
                </c:pt>
                <c:pt idx="1388">
                  <c:v>1.8100000000000002E-2</c:v>
                </c:pt>
                <c:pt idx="1389">
                  <c:v>1.8100000000000002E-2</c:v>
                </c:pt>
                <c:pt idx="1390">
                  <c:v>1.8100000000000002E-2</c:v>
                </c:pt>
                <c:pt idx="1391">
                  <c:v>1.8100000000000002E-2</c:v>
                </c:pt>
                <c:pt idx="1392">
                  <c:v>1.8100000000000002E-2</c:v>
                </c:pt>
                <c:pt idx="1393">
                  <c:v>1.8100000000000002E-2</c:v>
                </c:pt>
                <c:pt idx="1394">
                  <c:v>1.8100000000000002E-2</c:v>
                </c:pt>
                <c:pt idx="1395">
                  <c:v>1.8100000000000002E-2</c:v>
                </c:pt>
                <c:pt idx="1396">
                  <c:v>1.8100000000000002E-2</c:v>
                </c:pt>
                <c:pt idx="1397">
                  <c:v>1.8100000000000002E-2</c:v>
                </c:pt>
                <c:pt idx="1398">
                  <c:v>1.8100000000000002E-2</c:v>
                </c:pt>
                <c:pt idx="1399">
                  <c:v>1.8100000000000002E-2</c:v>
                </c:pt>
                <c:pt idx="1400">
                  <c:v>1.8100000000000002E-2</c:v>
                </c:pt>
                <c:pt idx="1401">
                  <c:v>1.8100000000000002E-2</c:v>
                </c:pt>
                <c:pt idx="1402">
                  <c:v>1.8100000000000002E-2</c:v>
                </c:pt>
                <c:pt idx="1403">
                  <c:v>1.8100000000000002E-2</c:v>
                </c:pt>
                <c:pt idx="1404">
                  <c:v>1.8100000000000002E-2</c:v>
                </c:pt>
                <c:pt idx="1405">
                  <c:v>1.8100000000000002E-2</c:v>
                </c:pt>
                <c:pt idx="1406">
                  <c:v>1.8100000000000002E-2</c:v>
                </c:pt>
                <c:pt idx="1407">
                  <c:v>1.8100000000000002E-2</c:v>
                </c:pt>
                <c:pt idx="1408">
                  <c:v>1.8100000000000002E-2</c:v>
                </c:pt>
                <c:pt idx="1409">
                  <c:v>1.8100000000000002E-2</c:v>
                </c:pt>
                <c:pt idx="1410">
                  <c:v>1.8100000000000002E-2</c:v>
                </c:pt>
                <c:pt idx="1411">
                  <c:v>1.8100000000000002E-2</c:v>
                </c:pt>
                <c:pt idx="1412">
                  <c:v>1.8100000000000002E-2</c:v>
                </c:pt>
                <c:pt idx="1413">
                  <c:v>1.8100000000000002E-2</c:v>
                </c:pt>
                <c:pt idx="1414">
                  <c:v>1.8100000000000002E-2</c:v>
                </c:pt>
                <c:pt idx="1415">
                  <c:v>1.8100000000000002E-2</c:v>
                </c:pt>
                <c:pt idx="1416">
                  <c:v>1.8100000000000002E-2</c:v>
                </c:pt>
                <c:pt idx="1417">
                  <c:v>1.8100000000000002E-2</c:v>
                </c:pt>
                <c:pt idx="1418">
                  <c:v>1.8100000000000002E-2</c:v>
                </c:pt>
                <c:pt idx="1419">
                  <c:v>1.8100000000000002E-2</c:v>
                </c:pt>
                <c:pt idx="1420">
                  <c:v>1.8100000000000002E-2</c:v>
                </c:pt>
                <c:pt idx="1421">
                  <c:v>1.8100000000000002E-2</c:v>
                </c:pt>
                <c:pt idx="1422">
                  <c:v>1.8100000000000002E-2</c:v>
                </c:pt>
                <c:pt idx="1423">
                  <c:v>1.8100000000000002E-2</c:v>
                </c:pt>
                <c:pt idx="1424">
                  <c:v>1.8100000000000002E-2</c:v>
                </c:pt>
                <c:pt idx="1425">
                  <c:v>1.8100000000000002E-2</c:v>
                </c:pt>
                <c:pt idx="1426">
                  <c:v>1.8100000000000002E-2</c:v>
                </c:pt>
                <c:pt idx="1427">
                  <c:v>1.8100000000000002E-2</c:v>
                </c:pt>
                <c:pt idx="1428">
                  <c:v>1.8100000000000002E-2</c:v>
                </c:pt>
                <c:pt idx="1429">
                  <c:v>1.8100000000000002E-2</c:v>
                </c:pt>
                <c:pt idx="1430">
                  <c:v>1.8100000000000002E-2</c:v>
                </c:pt>
                <c:pt idx="1431">
                  <c:v>1.8100000000000002E-2</c:v>
                </c:pt>
                <c:pt idx="1432">
                  <c:v>1.8100000000000002E-2</c:v>
                </c:pt>
                <c:pt idx="1433">
                  <c:v>1.8100000000000002E-2</c:v>
                </c:pt>
                <c:pt idx="1434">
                  <c:v>1.8100000000000002E-2</c:v>
                </c:pt>
                <c:pt idx="1435">
                  <c:v>1.8100000000000002E-2</c:v>
                </c:pt>
                <c:pt idx="1436">
                  <c:v>1.8100000000000002E-2</c:v>
                </c:pt>
                <c:pt idx="1437">
                  <c:v>1.8100000000000002E-2</c:v>
                </c:pt>
                <c:pt idx="1438">
                  <c:v>1.8100000000000002E-2</c:v>
                </c:pt>
                <c:pt idx="1439">
                  <c:v>1.8100000000000002E-2</c:v>
                </c:pt>
                <c:pt idx="1440">
                  <c:v>1.8100000000000002E-2</c:v>
                </c:pt>
                <c:pt idx="1441">
                  <c:v>1.8100000000000002E-2</c:v>
                </c:pt>
                <c:pt idx="1442">
                  <c:v>1.8100000000000002E-2</c:v>
                </c:pt>
                <c:pt idx="1443">
                  <c:v>1.8100000000000002E-2</c:v>
                </c:pt>
                <c:pt idx="1444">
                  <c:v>1.8100000000000002E-2</c:v>
                </c:pt>
                <c:pt idx="1445">
                  <c:v>1.8100000000000002E-2</c:v>
                </c:pt>
                <c:pt idx="1446">
                  <c:v>1.8100000000000002E-2</c:v>
                </c:pt>
                <c:pt idx="1447">
                  <c:v>1.8100000000000002E-2</c:v>
                </c:pt>
                <c:pt idx="1448">
                  <c:v>1.8100000000000002E-2</c:v>
                </c:pt>
                <c:pt idx="1449">
                  <c:v>1.8100000000000002E-2</c:v>
                </c:pt>
                <c:pt idx="1450">
                  <c:v>1.8100000000000002E-2</c:v>
                </c:pt>
                <c:pt idx="1451">
                  <c:v>1.8100000000000002E-2</c:v>
                </c:pt>
                <c:pt idx="1452">
                  <c:v>1.8100000000000002E-2</c:v>
                </c:pt>
                <c:pt idx="1453">
                  <c:v>1.8100000000000002E-2</c:v>
                </c:pt>
                <c:pt idx="1454">
                  <c:v>1.8100000000000002E-2</c:v>
                </c:pt>
                <c:pt idx="1455">
                  <c:v>1.8100000000000002E-2</c:v>
                </c:pt>
                <c:pt idx="1456">
                  <c:v>1.8100000000000002E-2</c:v>
                </c:pt>
                <c:pt idx="1457">
                  <c:v>1.8100000000000002E-2</c:v>
                </c:pt>
                <c:pt idx="1458">
                  <c:v>1.8100000000000002E-2</c:v>
                </c:pt>
                <c:pt idx="1459">
                  <c:v>1.8100000000000002E-2</c:v>
                </c:pt>
                <c:pt idx="1460">
                  <c:v>1.8100000000000002E-2</c:v>
                </c:pt>
                <c:pt idx="1461">
                  <c:v>1.8100000000000002E-2</c:v>
                </c:pt>
                <c:pt idx="1462">
                  <c:v>1.8100000000000002E-2</c:v>
                </c:pt>
                <c:pt idx="1463">
                  <c:v>1.8100000000000002E-2</c:v>
                </c:pt>
                <c:pt idx="1464">
                  <c:v>1.8100000000000002E-2</c:v>
                </c:pt>
                <c:pt idx="1465">
                  <c:v>1.8100000000000002E-2</c:v>
                </c:pt>
                <c:pt idx="1466">
                  <c:v>1.8100000000000002E-2</c:v>
                </c:pt>
                <c:pt idx="1467">
                  <c:v>1.8100000000000002E-2</c:v>
                </c:pt>
                <c:pt idx="1468">
                  <c:v>1.8100000000000002E-2</c:v>
                </c:pt>
                <c:pt idx="1469">
                  <c:v>1.8100000000000002E-2</c:v>
                </c:pt>
                <c:pt idx="1470">
                  <c:v>1.8100000000000002E-2</c:v>
                </c:pt>
                <c:pt idx="1471">
                  <c:v>1.8100000000000002E-2</c:v>
                </c:pt>
                <c:pt idx="1472">
                  <c:v>1.8100000000000002E-2</c:v>
                </c:pt>
                <c:pt idx="1473">
                  <c:v>1.8100000000000002E-2</c:v>
                </c:pt>
                <c:pt idx="1474">
                  <c:v>1.8100000000000002E-2</c:v>
                </c:pt>
                <c:pt idx="1475">
                  <c:v>1.8100000000000002E-2</c:v>
                </c:pt>
                <c:pt idx="1476">
                  <c:v>1.8100000000000002E-2</c:v>
                </c:pt>
                <c:pt idx="1477">
                  <c:v>1.8100000000000002E-2</c:v>
                </c:pt>
                <c:pt idx="1478">
                  <c:v>1.8100000000000002E-2</c:v>
                </c:pt>
                <c:pt idx="1479">
                  <c:v>1.8100000000000002E-2</c:v>
                </c:pt>
                <c:pt idx="1480">
                  <c:v>1.8100000000000002E-2</c:v>
                </c:pt>
                <c:pt idx="1481">
                  <c:v>1.8100000000000002E-2</c:v>
                </c:pt>
                <c:pt idx="1482">
                  <c:v>1.8100000000000002E-2</c:v>
                </c:pt>
                <c:pt idx="1483">
                  <c:v>1.8100000000000002E-2</c:v>
                </c:pt>
                <c:pt idx="1484">
                  <c:v>1.8100000000000002E-2</c:v>
                </c:pt>
                <c:pt idx="1485">
                  <c:v>1.8100000000000002E-2</c:v>
                </c:pt>
                <c:pt idx="1486">
                  <c:v>1.8100000000000002E-2</c:v>
                </c:pt>
                <c:pt idx="1487">
                  <c:v>1.8100000000000002E-2</c:v>
                </c:pt>
                <c:pt idx="1488">
                  <c:v>1.8100000000000002E-2</c:v>
                </c:pt>
                <c:pt idx="1489">
                  <c:v>1.8100000000000002E-2</c:v>
                </c:pt>
                <c:pt idx="1490">
                  <c:v>1.8100000000000002E-2</c:v>
                </c:pt>
                <c:pt idx="1491">
                  <c:v>1.8100000000000002E-2</c:v>
                </c:pt>
                <c:pt idx="1492">
                  <c:v>1.8100000000000002E-2</c:v>
                </c:pt>
                <c:pt idx="1493">
                  <c:v>1.8100000000000002E-2</c:v>
                </c:pt>
                <c:pt idx="1494">
                  <c:v>1.8100000000000002E-2</c:v>
                </c:pt>
                <c:pt idx="1495">
                  <c:v>1.8100000000000002E-2</c:v>
                </c:pt>
                <c:pt idx="1496">
                  <c:v>1.8100000000000002E-2</c:v>
                </c:pt>
                <c:pt idx="1497">
                  <c:v>1.8100000000000002E-2</c:v>
                </c:pt>
                <c:pt idx="1498">
                  <c:v>1.8100000000000002E-2</c:v>
                </c:pt>
                <c:pt idx="1499">
                  <c:v>1.8800000000000001E-2</c:v>
                </c:pt>
                <c:pt idx="1500">
                  <c:v>1.8800000000000001E-2</c:v>
                </c:pt>
                <c:pt idx="1501">
                  <c:v>1.8800000000000001E-2</c:v>
                </c:pt>
                <c:pt idx="1502">
                  <c:v>1.8800000000000001E-2</c:v>
                </c:pt>
                <c:pt idx="1503">
                  <c:v>1.8800000000000001E-2</c:v>
                </c:pt>
                <c:pt idx="1504">
                  <c:v>1.8800000000000001E-2</c:v>
                </c:pt>
                <c:pt idx="1505">
                  <c:v>1.8800000000000001E-2</c:v>
                </c:pt>
                <c:pt idx="1506">
                  <c:v>1.8800000000000001E-2</c:v>
                </c:pt>
                <c:pt idx="1507">
                  <c:v>1.8800000000000001E-2</c:v>
                </c:pt>
                <c:pt idx="1508">
                  <c:v>1.8800000000000001E-2</c:v>
                </c:pt>
                <c:pt idx="1509">
                  <c:v>1.8800000000000001E-2</c:v>
                </c:pt>
                <c:pt idx="1510">
                  <c:v>1.95E-2</c:v>
                </c:pt>
                <c:pt idx="1511">
                  <c:v>1.95E-2</c:v>
                </c:pt>
                <c:pt idx="1512">
                  <c:v>1.95E-2</c:v>
                </c:pt>
                <c:pt idx="1513">
                  <c:v>1.95E-2</c:v>
                </c:pt>
                <c:pt idx="1514">
                  <c:v>1.95E-2</c:v>
                </c:pt>
                <c:pt idx="1515">
                  <c:v>1.95E-2</c:v>
                </c:pt>
                <c:pt idx="1516">
                  <c:v>1.95E-2</c:v>
                </c:pt>
                <c:pt idx="1517">
                  <c:v>1.95E-2</c:v>
                </c:pt>
                <c:pt idx="1518">
                  <c:v>1.95E-2</c:v>
                </c:pt>
                <c:pt idx="1519">
                  <c:v>1.95E-2</c:v>
                </c:pt>
                <c:pt idx="1520">
                  <c:v>1.95E-2</c:v>
                </c:pt>
                <c:pt idx="1521">
                  <c:v>1.95E-2</c:v>
                </c:pt>
                <c:pt idx="1522">
                  <c:v>1.95E-2</c:v>
                </c:pt>
                <c:pt idx="1523">
                  <c:v>1.95E-2</c:v>
                </c:pt>
                <c:pt idx="1524">
                  <c:v>1.95E-2</c:v>
                </c:pt>
                <c:pt idx="1525">
                  <c:v>1.95E-2</c:v>
                </c:pt>
                <c:pt idx="1526">
                  <c:v>1.95E-2</c:v>
                </c:pt>
                <c:pt idx="1527">
                  <c:v>1.95E-2</c:v>
                </c:pt>
                <c:pt idx="1528">
                  <c:v>1.95E-2</c:v>
                </c:pt>
                <c:pt idx="1529">
                  <c:v>1.95E-2</c:v>
                </c:pt>
                <c:pt idx="1530">
                  <c:v>1.95E-2</c:v>
                </c:pt>
                <c:pt idx="1531">
                  <c:v>1.95E-2</c:v>
                </c:pt>
                <c:pt idx="1532">
                  <c:v>1.95E-2</c:v>
                </c:pt>
                <c:pt idx="1533">
                  <c:v>1.95E-2</c:v>
                </c:pt>
                <c:pt idx="1534">
                  <c:v>1.95E-2</c:v>
                </c:pt>
                <c:pt idx="1535">
                  <c:v>1.95E-2</c:v>
                </c:pt>
                <c:pt idx="1536">
                  <c:v>1.95E-2</c:v>
                </c:pt>
                <c:pt idx="1537">
                  <c:v>1.95E-2</c:v>
                </c:pt>
                <c:pt idx="1538">
                  <c:v>1.95E-2</c:v>
                </c:pt>
                <c:pt idx="1539">
                  <c:v>1.95E-2</c:v>
                </c:pt>
                <c:pt idx="1540">
                  <c:v>1.95E-2</c:v>
                </c:pt>
                <c:pt idx="1541">
                  <c:v>1.95E-2</c:v>
                </c:pt>
                <c:pt idx="1542">
                  <c:v>1.95E-2</c:v>
                </c:pt>
                <c:pt idx="1543">
                  <c:v>1.95E-2</c:v>
                </c:pt>
                <c:pt idx="1544">
                  <c:v>1.95E-2</c:v>
                </c:pt>
                <c:pt idx="1545">
                  <c:v>1.95E-2</c:v>
                </c:pt>
                <c:pt idx="1546">
                  <c:v>1.95E-2</c:v>
                </c:pt>
                <c:pt idx="1547">
                  <c:v>1.95E-2</c:v>
                </c:pt>
                <c:pt idx="1548">
                  <c:v>1.95E-2</c:v>
                </c:pt>
                <c:pt idx="1549">
                  <c:v>1.95E-2</c:v>
                </c:pt>
                <c:pt idx="1550">
                  <c:v>1.95E-2</c:v>
                </c:pt>
                <c:pt idx="1551">
                  <c:v>1.95E-2</c:v>
                </c:pt>
                <c:pt idx="1552">
                  <c:v>1.95E-2</c:v>
                </c:pt>
                <c:pt idx="1553">
                  <c:v>1.95E-2</c:v>
                </c:pt>
                <c:pt idx="1554">
                  <c:v>1.95E-2</c:v>
                </c:pt>
                <c:pt idx="1555">
                  <c:v>1.95E-2</c:v>
                </c:pt>
                <c:pt idx="1556">
                  <c:v>1.95E-2</c:v>
                </c:pt>
                <c:pt idx="1557">
                  <c:v>1.95E-2</c:v>
                </c:pt>
                <c:pt idx="1558">
                  <c:v>1.95E-2</c:v>
                </c:pt>
                <c:pt idx="1559">
                  <c:v>1.95E-2</c:v>
                </c:pt>
                <c:pt idx="1560">
                  <c:v>1.95E-2</c:v>
                </c:pt>
                <c:pt idx="1561">
                  <c:v>1.95E-2</c:v>
                </c:pt>
                <c:pt idx="1562">
                  <c:v>1.95E-2</c:v>
                </c:pt>
                <c:pt idx="1563">
                  <c:v>1.95E-2</c:v>
                </c:pt>
                <c:pt idx="1564">
                  <c:v>1.95E-2</c:v>
                </c:pt>
                <c:pt idx="1565">
                  <c:v>1.95E-2</c:v>
                </c:pt>
                <c:pt idx="1566">
                  <c:v>1.95E-2</c:v>
                </c:pt>
                <c:pt idx="1567">
                  <c:v>1.95E-2</c:v>
                </c:pt>
                <c:pt idx="1568">
                  <c:v>1.95E-2</c:v>
                </c:pt>
                <c:pt idx="1569">
                  <c:v>1.95E-2</c:v>
                </c:pt>
                <c:pt idx="1570">
                  <c:v>1.95E-2</c:v>
                </c:pt>
                <c:pt idx="1571">
                  <c:v>1.95E-2</c:v>
                </c:pt>
                <c:pt idx="1572">
                  <c:v>1.95E-2</c:v>
                </c:pt>
                <c:pt idx="1573">
                  <c:v>1.95E-2</c:v>
                </c:pt>
                <c:pt idx="1574">
                  <c:v>1.95E-2</c:v>
                </c:pt>
                <c:pt idx="1575">
                  <c:v>1.95E-2</c:v>
                </c:pt>
                <c:pt idx="1576">
                  <c:v>1.95E-2</c:v>
                </c:pt>
                <c:pt idx="1577">
                  <c:v>1.95E-2</c:v>
                </c:pt>
                <c:pt idx="1578">
                  <c:v>1.95E-2</c:v>
                </c:pt>
                <c:pt idx="1579">
                  <c:v>1.95E-2</c:v>
                </c:pt>
                <c:pt idx="1580">
                  <c:v>1.95E-2</c:v>
                </c:pt>
                <c:pt idx="1581">
                  <c:v>1.95E-2</c:v>
                </c:pt>
                <c:pt idx="1582">
                  <c:v>1.95E-2</c:v>
                </c:pt>
                <c:pt idx="1583">
                  <c:v>1.95E-2</c:v>
                </c:pt>
                <c:pt idx="1584">
                  <c:v>1.95E-2</c:v>
                </c:pt>
                <c:pt idx="1585">
                  <c:v>1.95E-2</c:v>
                </c:pt>
                <c:pt idx="1586">
                  <c:v>1.95E-2</c:v>
                </c:pt>
                <c:pt idx="1587">
                  <c:v>1.95E-2</c:v>
                </c:pt>
                <c:pt idx="1588">
                  <c:v>1.95E-2</c:v>
                </c:pt>
                <c:pt idx="1589">
                  <c:v>1.95E-2</c:v>
                </c:pt>
                <c:pt idx="1590">
                  <c:v>1.95E-2</c:v>
                </c:pt>
                <c:pt idx="1591">
                  <c:v>1.95E-2</c:v>
                </c:pt>
                <c:pt idx="1592">
                  <c:v>1.95E-2</c:v>
                </c:pt>
                <c:pt idx="1593">
                  <c:v>1.95E-2</c:v>
                </c:pt>
                <c:pt idx="1594">
                  <c:v>1.95E-2</c:v>
                </c:pt>
                <c:pt idx="1595">
                  <c:v>1.95E-2</c:v>
                </c:pt>
                <c:pt idx="1596">
                  <c:v>1.95E-2</c:v>
                </c:pt>
                <c:pt idx="1597">
                  <c:v>1.95E-2</c:v>
                </c:pt>
                <c:pt idx="1598">
                  <c:v>1.95E-2</c:v>
                </c:pt>
                <c:pt idx="1599">
                  <c:v>1.95E-2</c:v>
                </c:pt>
                <c:pt idx="1600">
                  <c:v>1.95E-2</c:v>
                </c:pt>
                <c:pt idx="1601">
                  <c:v>1.95E-2</c:v>
                </c:pt>
                <c:pt idx="1602">
                  <c:v>1.95E-2</c:v>
                </c:pt>
                <c:pt idx="1603">
                  <c:v>1.95E-2</c:v>
                </c:pt>
                <c:pt idx="1604">
                  <c:v>1.95E-2</c:v>
                </c:pt>
                <c:pt idx="1605">
                  <c:v>1.95E-2</c:v>
                </c:pt>
                <c:pt idx="1606">
                  <c:v>1.95E-2</c:v>
                </c:pt>
                <c:pt idx="1607">
                  <c:v>1.95E-2</c:v>
                </c:pt>
                <c:pt idx="1608">
                  <c:v>1.95E-2</c:v>
                </c:pt>
                <c:pt idx="1609">
                  <c:v>1.95E-2</c:v>
                </c:pt>
                <c:pt idx="1610">
                  <c:v>1.95E-2</c:v>
                </c:pt>
                <c:pt idx="1611">
                  <c:v>1.95E-2</c:v>
                </c:pt>
                <c:pt idx="1612">
                  <c:v>1.95E-2</c:v>
                </c:pt>
                <c:pt idx="1613">
                  <c:v>1.95E-2</c:v>
                </c:pt>
                <c:pt idx="1614">
                  <c:v>1.95E-2</c:v>
                </c:pt>
                <c:pt idx="1615">
                  <c:v>1.95E-2</c:v>
                </c:pt>
                <c:pt idx="1616">
                  <c:v>1.95E-2</c:v>
                </c:pt>
                <c:pt idx="1617">
                  <c:v>1.95E-2</c:v>
                </c:pt>
                <c:pt idx="1618">
                  <c:v>1.95E-2</c:v>
                </c:pt>
                <c:pt idx="1619">
                  <c:v>1.95E-2</c:v>
                </c:pt>
                <c:pt idx="1620">
                  <c:v>1.95E-2</c:v>
                </c:pt>
                <c:pt idx="1621">
                  <c:v>1.95E-2</c:v>
                </c:pt>
                <c:pt idx="1622">
                  <c:v>1.95E-2</c:v>
                </c:pt>
                <c:pt idx="1623">
                  <c:v>1.95E-2</c:v>
                </c:pt>
                <c:pt idx="1624">
                  <c:v>1.95E-2</c:v>
                </c:pt>
                <c:pt idx="1625">
                  <c:v>1.95E-2</c:v>
                </c:pt>
                <c:pt idx="1626">
                  <c:v>1.95E-2</c:v>
                </c:pt>
                <c:pt idx="1627">
                  <c:v>1.95E-2</c:v>
                </c:pt>
                <c:pt idx="1628">
                  <c:v>1.95E-2</c:v>
                </c:pt>
                <c:pt idx="1629">
                  <c:v>1.95E-2</c:v>
                </c:pt>
                <c:pt idx="1630">
                  <c:v>1.95E-2</c:v>
                </c:pt>
                <c:pt idx="1631">
                  <c:v>1.95E-2</c:v>
                </c:pt>
                <c:pt idx="1632">
                  <c:v>1.95E-2</c:v>
                </c:pt>
                <c:pt idx="1633">
                  <c:v>1.95E-2</c:v>
                </c:pt>
                <c:pt idx="1634">
                  <c:v>1.95E-2</c:v>
                </c:pt>
                <c:pt idx="1635">
                  <c:v>1.95E-2</c:v>
                </c:pt>
                <c:pt idx="1636">
                  <c:v>1.95E-2</c:v>
                </c:pt>
                <c:pt idx="1637">
                  <c:v>1.95E-2</c:v>
                </c:pt>
                <c:pt idx="1638">
                  <c:v>1.95E-2</c:v>
                </c:pt>
                <c:pt idx="1639">
                  <c:v>1.95E-2</c:v>
                </c:pt>
                <c:pt idx="1640">
                  <c:v>1.95E-2</c:v>
                </c:pt>
                <c:pt idx="1641">
                  <c:v>1.95E-2</c:v>
                </c:pt>
                <c:pt idx="1642">
                  <c:v>1.95E-2</c:v>
                </c:pt>
                <c:pt idx="1643">
                  <c:v>1.95E-2</c:v>
                </c:pt>
                <c:pt idx="1644">
                  <c:v>1.95E-2</c:v>
                </c:pt>
                <c:pt idx="1645">
                  <c:v>1.95E-2</c:v>
                </c:pt>
                <c:pt idx="1646">
                  <c:v>1.95E-2</c:v>
                </c:pt>
                <c:pt idx="1647">
                  <c:v>1.95E-2</c:v>
                </c:pt>
                <c:pt idx="1648">
                  <c:v>1.95E-2</c:v>
                </c:pt>
                <c:pt idx="1649">
                  <c:v>1.95E-2</c:v>
                </c:pt>
                <c:pt idx="1650">
                  <c:v>1.95E-2</c:v>
                </c:pt>
                <c:pt idx="1651">
                  <c:v>1.95E-2</c:v>
                </c:pt>
                <c:pt idx="1652">
                  <c:v>1.95E-2</c:v>
                </c:pt>
                <c:pt idx="1653">
                  <c:v>1.95E-2</c:v>
                </c:pt>
                <c:pt idx="1654">
                  <c:v>1.95E-2</c:v>
                </c:pt>
                <c:pt idx="1655">
                  <c:v>1.95E-2</c:v>
                </c:pt>
                <c:pt idx="1656">
                  <c:v>1.95E-2</c:v>
                </c:pt>
                <c:pt idx="1657">
                  <c:v>1.95E-2</c:v>
                </c:pt>
                <c:pt idx="1658">
                  <c:v>1.95E-2</c:v>
                </c:pt>
                <c:pt idx="1659">
                  <c:v>1.95E-2</c:v>
                </c:pt>
                <c:pt idx="1660">
                  <c:v>1.95E-2</c:v>
                </c:pt>
                <c:pt idx="1661">
                  <c:v>1.95E-2</c:v>
                </c:pt>
                <c:pt idx="1662">
                  <c:v>1.95E-2</c:v>
                </c:pt>
                <c:pt idx="1663">
                  <c:v>1.95E-2</c:v>
                </c:pt>
                <c:pt idx="1664">
                  <c:v>1.95E-2</c:v>
                </c:pt>
                <c:pt idx="1665">
                  <c:v>1.95E-2</c:v>
                </c:pt>
                <c:pt idx="1666">
                  <c:v>1.95E-2</c:v>
                </c:pt>
                <c:pt idx="1667">
                  <c:v>1.95E-2</c:v>
                </c:pt>
                <c:pt idx="1668">
                  <c:v>1.95E-2</c:v>
                </c:pt>
                <c:pt idx="1669">
                  <c:v>1.95E-2</c:v>
                </c:pt>
                <c:pt idx="1670">
                  <c:v>1.95E-2</c:v>
                </c:pt>
                <c:pt idx="1671">
                  <c:v>1.95E-2</c:v>
                </c:pt>
                <c:pt idx="1672">
                  <c:v>1.95E-2</c:v>
                </c:pt>
                <c:pt idx="1673">
                  <c:v>1.95E-2</c:v>
                </c:pt>
                <c:pt idx="1674">
                  <c:v>1.95E-2</c:v>
                </c:pt>
                <c:pt idx="1675">
                  <c:v>1.95E-2</c:v>
                </c:pt>
                <c:pt idx="1676">
                  <c:v>1.95E-2</c:v>
                </c:pt>
                <c:pt idx="1677">
                  <c:v>1.95E-2</c:v>
                </c:pt>
                <c:pt idx="1678">
                  <c:v>1.95E-2</c:v>
                </c:pt>
                <c:pt idx="1679">
                  <c:v>1.95E-2</c:v>
                </c:pt>
                <c:pt idx="1680">
                  <c:v>1.95E-2</c:v>
                </c:pt>
                <c:pt idx="1681">
                  <c:v>1.95E-2</c:v>
                </c:pt>
                <c:pt idx="1682">
                  <c:v>1.95E-2</c:v>
                </c:pt>
                <c:pt idx="1683">
                  <c:v>1.95E-2</c:v>
                </c:pt>
                <c:pt idx="1684">
                  <c:v>1.95E-2</c:v>
                </c:pt>
                <c:pt idx="1685">
                  <c:v>1.95E-2</c:v>
                </c:pt>
                <c:pt idx="1686">
                  <c:v>1.95E-2</c:v>
                </c:pt>
                <c:pt idx="1687">
                  <c:v>1.95E-2</c:v>
                </c:pt>
                <c:pt idx="1688">
                  <c:v>1.95E-2</c:v>
                </c:pt>
                <c:pt idx="1689">
                  <c:v>1.95E-2</c:v>
                </c:pt>
                <c:pt idx="1690">
                  <c:v>1.95E-2</c:v>
                </c:pt>
                <c:pt idx="1691">
                  <c:v>1.95E-2</c:v>
                </c:pt>
                <c:pt idx="1692">
                  <c:v>1.95E-2</c:v>
                </c:pt>
                <c:pt idx="1693">
                  <c:v>1.95E-2</c:v>
                </c:pt>
                <c:pt idx="1694">
                  <c:v>1.95E-2</c:v>
                </c:pt>
                <c:pt idx="1695">
                  <c:v>1.95E-2</c:v>
                </c:pt>
                <c:pt idx="1696">
                  <c:v>1.95E-2</c:v>
                </c:pt>
                <c:pt idx="1697">
                  <c:v>1.95E-2</c:v>
                </c:pt>
                <c:pt idx="1698">
                  <c:v>1.95E-2</c:v>
                </c:pt>
                <c:pt idx="1699">
                  <c:v>1.95E-2</c:v>
                </c:pt>
                <c:pt idx="1700">
                  <c:v>1.95E-2</c:v>
                </c:pt>
                <c:pt idx="1701">
                  <c:v>1.95E-2</c:v>
                </c:pt>
                <c:pt idx="1702">
                  <c:v>2.0199999999999999E-2</c:v>
                </c:pt>
                <c:pt idx="1703">
                  <c:v>2.0199999999999999E-2</c:v>
                </c:pt>
                <c:pt idx="1704">
                  <c:v>2.0199999999999999E-2</c:v>
                </c:pt>
                <c:pt idx="1705">
                  <c:v>2.0199999999999999E-2</c:v>
                </c:pt>
                <c:pt idx="1706">
                  <c:v>2.0199999999999999E-2</c:v>
                </c:pt>
                <c:pt idx="1707">
                  <c:v>2.0199999999999999E-2</c:v>
                </c:pt>
                <c:pt idx="1708">
                  <c:v>2.0199999999999999E-2</c:v>
                </c:pt>
                <c:pt idx="1709">
                  <c:v>2.0199999999999999E-2</c:v>
                </c:pt>
                <c:pt idx="1710">
                  <c:v>2.0199999999999999E-2</c:v>
                </c:pt>
                <c:pt idx="1711">
                  <c:v>2.0199999999999999E-2</c:v>
                </c:pt>
                <c:pt idx="1712">
                  <c:v>2.0199999999999999E-2</c:v>
                </c:pt>
                <c:pt idx="1713">
                  <c:v>2.0199999999999999E-2</c:v>
                </c:pt>
                <c:pt idx="1714">
                  <c:v>2.0199999999999999E-2</c:v>
                </c:pt>
                <c:pt idx="1715">
                  <c:v>2.0199999999999999E-2</c:v>
                </c:pt>
                <c:pt idx="1716">
                  <c:v>2.0199999999999999E-2</c:v>
                </c:pt>
                <c:pt idx="1717">
                  <c:v>2.0199999999999999E-2</c:v>
                </c:pt>
                <c:pt idx="1718">
                  <c:v>2.0199999999999999E-2</c:v>
                </c:pt>
                <c:pt idx="1719">
                  <c:v>2.0199999999999999E-2</c:v>
                </c:pt>
                <c:pt idx="1720">
                  <c:v>2.0199999999999999E-2</c:v>
                </c:pt>
                <c:pt idx="1721">
                  <c:v>2.0199999999999999E-2</c:v>
                </c:pt>
                <c:pt idx="1722">
                  <c:v>2.0199999999999999E-2</c:v>
                </c:pt>
                <c:pt idx="1723">
                  <c:v>2.0199999999999999E-2</c:v>
                </c:pt>
                <c:pt idx="1724">
                  <c:v>2.0199999999999999E-2</c:v>
                </c:pt>
                <c:pt idx="1725">
                  <c:v>2.0199999999999999E-2</c:v>
                </c:pt>
                <c:pt idx="1726">
                  <c:v>2.0199999999999999E-2</c:v>
                </c:pt>
                <c:pt idx="1727">
                  <c:v>2.0199999999999999E-2</c:v>
                </c:pt>
                <c:pt idx="1728">
                  <c:v>2.0199999999999999E-2</c:v>
                </c:pt>
                <c:pt idx="1729">
                  <c:v>2.0199999999999999E-2</c:v>
                </c:pt>
                <c:pt idx="1730">
                  <c:v>2.0199999999999999E-2</c:v>
                </c:pt>
                <c:pt idx="1731">
                  <c:v>2.0199999999999999E-2</c:v>
                </c:pt>
                <c:pt idx="1732">
                  <c:v>2.0199999999999999E-2</c:v>
                </c:pt>
                <c:pt idx="1733">
                  <c:v>2.0199999999999999E-2</c:v>
                </c:pt>
                <c:pt idx="1734">
                  <c:v>2.0199999999999999E-2</c:v>
                </c:pt>
                <c:pt idx="1735">
                  <c:v>2.0199999999999999E-2</c:v>
                </c:pt>
                <c:pt idx="1736">
                  <c:v>2.0199999999999999E-2</c:v>
                </c:pt>
                <c:pt idx="1737">
                  <c:v>2.0199999999999999E-2</c:v>
                </c:pt>
                <c:pt idx="1738">
                  <c:v>2.0199999999999999E-2</c:v>
                </c:pt>
                <c:pt idx="1739">
                  <c:v>2.0199999999999999E-2</c:v>
                </c:pt>
                <c:pt idx="1740">
                  <c:v>2.0199999999999999E-2</c:v>
                </c:pt>
                <c:pt idx="1741">
                  <c:v>2.0199999999999999E-2</c:v>
                </c:pt>
                <c:pt idx="1742">
                  <c:v>2.0199999999999999E-2</c:v>
                </c:pt>
                <c:pt idx="1743">
                  <c:v>2.0199999999999999E-2</c:v>
                </c:pt>
                <c:pt idx="1744">
                  <c:v>2.0199999999999999E-2</c:v>
                </c:pt>
                <c:pt idx="1745">
                  <c:v>2.0199999999999999E-2</c:v>
                </c:pt>
                <c:pt idx="1746">
                  <c:v>2.0199999999999999E-2</c:v>
                </c:pt>
                <c:pt idx="1747">
                  <c:v>2.0199999999999999E-2</c:v>
                </c:pt>
                <c:pt idx="1748">
                  <c:v>2.0199999999999999E-2</c:v>
                </c:pt>
                <c:pt idx="1749">
                  <c:v>2.0199999999999999E-2</c:v>
                </c:pt>
                <c:pt idx="1750">
                  <c:v>2.0199999999999999E-2</c:v>
                </c:pt>
                <c:pt idx="1751">
                  <c:v>2.0199999999999999E-2</c:v>
                </c:pt>
                <c:pt idx="1752">
                  <c:v>2.0199999999999999E-2</c:v>
                </c:pt>
                <c:pt idx="1753">
                  <c:v>2.0199999999999999E-2</c:v>
                </c:pt>
                <c:pt idx="1754">
                  <c:v>2.0199999999999999E-2</c:v>
                </c:pt>
                <c:pt idx="1755">
                  <c:v>2.0199999999999999E-2</c:v>
                </c:pt>
                <c:pt idx="1756">
                  <c:v>2.0199999999999999E-2</c:v>
                </c:pt>
                <c:pt idx="1757">
                  <c:v>2.0199999999999999E-2</c:v>
                </c:pt>
                <c:pt idx="1758">
                  <c:v>2.0199999999999999E-2</c:v>
                </c:pt>
                <c:pt idx="1759">
                  <c:v>2.0199999999999999E-2</c:v>
                </c:pt>
                <c:pt idx="1760">
                  <c:v>2.0199999999999999E-2</c:v>
                </c:pt>
                <c:pt idx="1761">
                  <c:v>2.0199999999999999E-2</c:v>
                </c:pt>
                <c:pt idx="1762">
                  <c:v>2.0199999999999999E-2</c:v>
                </c:pt>
                <c:pt idx="1763">
                  <c:v>2.0199999999999999E-2</c:v>
                </c:pt>
                <c:pt idx="1764">
                  <c:v>2.0199999999999999E-2</c:v>
                </c:pt>
                <c:pt idx="1765">
                  <c:v>2.0199999999999999E-2</c:v>
                </c:pt>
                <c:pt idx="1766">
                  <c:v>2.0199999999999999E-2</c:v>
                </c:pt>
                <c:pt idx="1767">
                  <c:v>2.0199999999999999E-2</c:v>
                </c:pt>
                <c:pt idx="1768">
                  <c:v>2.0199999999999999E-2</c:v>
                </c:pt>
                <c:pt idx="1769">
                  <c:v>2.0199999999999999E-2</c:v>
                </c:pt>
                <c:pt idx="1770">
                  <c:v>2.0199999999999999E-2</c:v>
                </c:pt>
                <c:pt idx="1771">
                  <c:v>2.0199999999999999E-2</c:v>
                </c:pt>
                <c:pt idx="1772">
                  <c:v>2.0199999999999999E-2</c:v>
                </c:pt>
                <c:pt idx="1773">
                  <c:v>2.0199999999999999E-2</c:v>
                </c:pt>
                <c:pt idx="1774">
                  <c:v>2.0199999999999999E-2</c:v>
                </c:pt>
                <c:pt idx="1775">
                  <c:v>2.0199999999999999E-2</c:v>
                </c:pt>
                <c:pt idx="1776">
                  <c:v>2.0899999999999998E-2</c:v>
                </c:pt>
                <c:pt idx="1777">
                  <c:v>2.0899999999999998E-2</c:v>
                </c:pt>
                <c:pt idx="1778">
                  <c:v>2.0899999999999998E-2</c:v>
                </c:pt>
                <c:pt idx="1779">
                  <c:v>2.0899999999999998E-2</c:v>
                </c:pt>
                <c:pt idx="1780">
                  <c:v>2.0899999999999998E-2</c:v>
                </c:pt>
                <c:pt idx="1781">
                  <c:v>2.0899999999999998E-2</c:v>
                </c:pt>
                <c:pt idx="1782">
                  <c:v>2.0899999999999998E-2</c:v>
                </c:pt>
                <c:pt idx="1783">
                  <c:v>2.0899999999999998E-2</c:v>
                </c:pt>
                <c:pt idx="1784">
                  <c:v>2.0899999999999998E-2</c:v>
                </c:pt>
                <c:pt idx="1785">
                  <c:v>2.0899999999999998E-2</c:v>
                </c:pt>
                <c:pt idx="1786">
                  <c:v>2.0899999999999998E-2</c:v>
                </c:pt>
                <c:pt idx="1787">
                  <c:v>2.0899999999999998E-2</c:v>
                </c:pt>
                <c:pt idx="1788">
                  <c:v>2.0899999999999998E-2</c:v>
                </c:pt>
                <c:pt idx="1789">
                  <c:v>2.0899999999999998E-2</c:v>
                </c:pt>
                <c:pt idx="1790">
                  <c:v>2.0899999999999998E-2</c:v>
                </c:pt>
                <c:pt idx="1791">
                  <c:v>2.0899999999999998E-2</c:v>
                </c:pt>
                <c:pt idx="1792">
                  <c:v>2.0899999999999998E-2</c:v>
                </c:pt>
                <c:pt idx="1793">
                  <c:v>2.0899999999999998E-2</c:v>
                </c:pt>
                <c:pt idx="1794">
                  <c:v>2.0899999999999998E-2</c:v>
                </c:pt>
                <c:pt idx="1795">
                  <c:v>2.0899999999999998E-2</c:v>
                </c:pt>
                <c:pt idx="1796">
                  <c:v>2.0899999999999998E-2</c:v>
                </c:pt>
                <c:pt idx="1797">
                  <c:v>2.0899999999999998E-2</c:v>
                </c:pt>
                <c:pt idx="1798">
                  <c:v>2.0899999999999998E-2</c:v>
                </c:pt>
                <c:pt idx="1799">
                  <c:v>2.0899999999999998E-2</c:v>
                </c:pt>
                <c:pt idx="1800">
                  <c:v>2.0899999999999998E-2</c:v>
                </c:pt>
                <c:pt idx="1801">
                  <c:v>2.0899999999999998E-2</c:v>
                </c:pt>
                <c:pt idx="1802">
                  <c:v>2.0899999999999998E-2</c:v>
                </c:pt>
                <c:pt idx="1803">
                  <c:v>2.0899999999999998E-2</c:v>
                </c:pt>
                <c:pt idx="1804">
                  <c:v>2.0899999999999998E-2</c:v>
                </c:pt>
                <c:pt idx="1805">
                  <c:v>2.0899999999999998E-2</c:v>
                </c:pt>
                <c:pt idx="1806">
                  <c:v>2.0899999999999998E-2</c:v>
                </c:pt>
                <c:pt idx="1807">
                  <c:v>2.0899999999999998E-2</c:v>
                </c:pt>
                <c:pt idx="1808">
                  <c:v>2.0899999999999998E-2</c:v>
                </c:pt>
                <c:pt idx="1809">
                  <c:v>2.0899999999999998E-2</c:v>
                </c:pt>
                <c:pt idx="1810">
                  <c:v>2.0899999999999998E-2</c:v>
                </c:pt>
                <c:pt idx="1811">
                  <c:v>2.0899999999999998E-2</c:v>
                </c:pt>
                <c:pt idx="1812">
                  <c:v>2.0899999999999998E-2</c:v>
                </c:pt>
                <c:pt idx="1813">
                  <c:v>2.0899999999999998E-2</c:v>
                </c:pt>
                <c:pt idx="1814">
                  <c:v>2.0899999999999998E-2</c:v>
                </c:pt>
                <c:pt idx="1815">
                  <c:v>2.0899999999999998E-2</c:v>
                </c:pt>
                <c:pt idx="1816">
                  <c:v>2.0899999999999998E-2</c:v>
                </c:pt>
                <c:pt idx="1817">
                  <c:v>2.0899999999999998E-2</c:v>
                </c:pt>
                <c:pt idx="1818">
                  <c:v>2.0899999999999998E-2</c:v>
                </c:pt>
                <c:pt idx="1819">
                  <c:v>2.0899999999999998E-2</c:v>
                </c:pt>
                <c:pt idx="1820">
                  <c:v>2.0899999999999998E-2</c:v>
                </c:pt>
                <c:pt idx="1821">
                  <c:v>2.0899999999999998E-2</c:v>
                </c:pt>
                <c:pt idx="1822">
                  <c:v>2.0899999999999998E-2</c:v>
                </c:pt>
                <c:pt idx="1823">
                  <c:v>2.0899999999999998E-2</c:v>
                </c:pt>
                <c:pt idx="1824">
                  <c:v>2.0899999999999998E-2</c:v>
                </c:pt>
                <c:pt idx="1825">
                  <c:v>2.0899999999999998E-2</c:v>
                </c:pt>
                <c:pt idx="1826">
                  <c:v>2.0899999999999998E-2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AD-4702-BD6A-544EFF3A7510}"/>
            </c:ext>
          </c:extLst>
        </c:ser>
        <c:ser>
          <c:idx val="1"/>
          <c:order val="1"/>
          <c:tx>
            <c:strRef>
              <c:f>SpontMI!$D$4</c:f>
              <c:strCache>
                <c:ptCount val="1"/>
                <c:pt idx="0">
                  <c:v>PCI/No Diabetes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0070C0"/>
                </a:solidFill>
                <a:prstDash val="sysDash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SpontMI!$B$5:$B$1831</c:f>
              <c:numCache>
                <c:formatCode>General</c:formatCode>
                <c:ptCount val="1827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</c:numCache>
            </c:numRef>
          </c:cat>
          <c:val>
            <c:numRef>
              <c:f>SpontMI!$D$5:$D$1831</c:f>
              <c:numCache>
                <c:formatCode>General</c:formatCode>
                <c:ptCount val="18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5.9999999999999995E-4</c:v>
                </c:pt>
                <c:pt idx="6">
                  <c:v>5.9999999999999995E-4</c:v>
                </c:pt>
                <c:pt idx="7">
                  <c:v>5.9999999999999995E-4</c:v>
                </c:pt>
                <c:pt idx="8">
                  <c:v>5.9999999999999995E-4</c:v>
                </c:pt>
                <c:pt idx="9">
                  <c:v>1.1999999999999999E-3</c:v>
                </c:pt>
                <c:pt idx="10">
                  <c:v>1.1999999999999999E-3</c:v>
                </c:pt>
                <c:pt idx="11">
                  <c:v>1.1999999999999999E-3</c:v>
                </c:pt>
                <c:pt idx="12">
                  <c:v>1.1999999999999999E-3</c:v>
                </c:pt>
                <c:pt idx="13">
                  <c:v>1.1999999999999999E-3</c:v>
                </c:pt>
                <c:pt idx="14">
                  <c:v>1.1999999999999999E-3</c:v>
                </c:pt>
                <c:pt idx="15">
                  <c:v>1.1999999999999999E-3</c:v>
                </c:pt>
                <c:pt idx="16">
                  <c:v>1.8E-3</c:v>
                </c:pt>
                <c:pt idx="17">
                  <c:v>1.8E-3</c:v>
                </c:pt>
                <c:pt idx="18">
                  <c:v>1.8E-3</c:v>
                </c:pt>
                <c:pt idx="19">
                  <c:v>1.8E-3</c:v>
                </c:pt>
                <c:pt idx="20">
                  <c:v>1.8E-3</c:v>
                </c:pt>
                <c:pt idx="21">
                  <c:v>1.8E-3</c:v>
                </c:pt>
                <c:pt idx="22">
                  <c:v>1.8E-3</c:v>
                </c:pt>
                <c:pt idx="23">
                  <c:v>1.8E-3</c:v>
                </c:pt>
                <c:pt idx="24">
                  <c:v>1.8E-3</c:v>
                </c:pt>
                <c:pt idx="25">
                  <c:v>1.8E-3</c:v>
                </c:pt>
                <c:pt idx="26">
                  <c:v>1.8E-3</c:v>
                </c:pt>
                <c:pt idx="27">
                  <c:v>1.8E-3</c:v>
                </c:pt>
                <c:pt idx="28">
                  <c:v>1.8E-3</c:v>
                </c:pt>
                <c:pt idx="29">
                  <c:v>1.8E-3</c:v>
                </c:pt>
                <c:pt idx="30">
                  <c:v>1.8E-3</c:v>
                </c:pt>
                <c:pt idx="31">
                  <c:v>1.8E-3</c:v>
                </c:pt>
                <c:pt idx="32">
                  <c:v>1.8E-3</c:v>
                </c:pt>
                <c:pt idx="33">
                  <c:v>1.8E-3</c:v>
                </c:pt>
                <c:pt idx="34">
                  <c:v>1.8E-3</c:v>
                </c:pt>
                <c:pt idx="35">
                  <c:v>1.8E-3</c:v>
                </c:pt>
                <c:pt idx="36">
                  <c:v>1.8E-3</c:v>
                </c:pt>
                <c:pt idx="37">
                  <c:v>1.8E-3</c:v>
                </c:pt>
                <c:pt idx="38">
                  <c:v>1.8E-3</c:v>
                </c:pt>
                <c:pt idx="39">
                  <c:v>1.8E-3</c:v>
                </c:pt>
                <c:pt idx="40">
                  <c:v>1.8E-3</c:v>
                </c:pt>
                <c:pt idx="41">
                  <c:v>1.8E-3</c:v>
                </c:pt>
                <c:pt idx="42">
                  <c:v>1.8E-3</c:v>
                </c:pt>
                <c:pt idx="43">
                  <c:v>1.8E-3</c:v>
                </c:pt>
                <c:pt idx="44">
                  <c:v>1.8E-3</c:v>
                </c:pt>
                <c:pt idx="45">
                  <c:v>1.8E-3</c:v>
                </c:pt>
                <c:pt idx="46">
                  <c:v>2.5000000000000001E-3</c:v>
                </c:pt>
                <c:pt idx="47">
                  <c:v>3.0999999999999999E-3</c:v>
                </c:pt>
                <c:pt idx="48">
                  <c:v>3.0999999999999999E-3</c:v>
                </c:pt>
                <c:pt idx="49">
                  <c:v>3.0999999999999999E-3</c:v>
                </c:pt>
                <c:pt idx="50">
                  <c:v>3.0999999999999999E-3</c:v>
                </c:pt>
                <c:pt idx="51">
                  <c:v>3.7000000000000002E-3</c:v>
                </c:pt>
                <c:pt idx="52">
                  <c:v>3.7000000000000002E-3</c:v>
                </c:pt>
                <c:pt idx="53">
                  <c:v>3.7000000000000002E-3</c:v>
                </c:pt>
                <c:pt idx="54">
                  <c:v>3.7000000000000002E-3</c:v>
                </c:pt>
                <c:pt idx="55">
                  <c:v>3.7000000000000002E-3</c:v>
                </c:pt>
                <c:pt idx="56">
                  <c:v>3.7000000000000002E-3</c:v>
                </c:pt>
                <c:pt idx="57">
                  <c:v>3.7000000000000002E-3</c:v>
                </c:pt>
                <c:pt idx="58">
                  <c:v>3.7000000000000002E-3</c:v>
                </c:pt>
                <c:pt idx="59">
                  <c:v>3.7000000000000002E-3</c:v>
                </c:pt>
                <c:pt idx="60">
                  <c:v>3.7000000000000002E-3</c:v>
                </c:pt>
                <c:pt idx="61">
                  <c:v>3.7000000000000002E-3</c:v>
                </c:pt>
                <c:pt idx="62">
                  <c:v>4.3E-3</c:v>
                </c:pt>
                <c:pt idx="63">
                  <c:v>4.3E-3</c:v>
                </c:pt>
                <c:pt idx="64">
                  <c:v>4.3E-3</c:v>
                </c:pt>
                <c:pt idx="65">
                  <c:v>4.3E-3</c:v>
                </c:pt>
                <c:pt idx="66">
                  <c:v>4.3E-3</c:v>
                </c:pt>
                <c:pt idx="67">
                  <c:v>4.8999999999999998E-3</c:v>
                </c:pt>
                <c:pt idx="68">
                  <c:v>4.8999999999999998E-3</c:v>
                </c:pt>
                <c:pt idx="69">
                  <c:v>5.5999999999999999E-3</c:v>
                </c:pt>
                <c:pt idx="70">
                  <c:v>6.1999999999999998E-3</c:v>
                </c:pt>
                <c:pt idx="71">
                  <c:v>6.1999999999999998E-3</c:v>
                </c:pt>
                <c:pt idx="72">
                  <c:v>6.1999999999999998E-3</c:v>
                </c:pt>
                <c:pt idx="73">
                  <c:v>6.1999999999999998E-3</c:v>
                </c:pt>
                <c:pt idx="74">
                  <c:v>6.1999999999999998E-3</c:v>
                </c:pt>
                <c:pt idx="75">
                  <c:v>6.1999999999999998E-3</c:v>
                </c:pt>
                <c:pt idx="76">
                  <c:v>6.1999999999999998E-3</c:v>
                </c:pt>
                <c:pt idx="77">
                  <c:v>6.1999999999999998E-3</c:v>
                </c:pt>
                <c:pt idx="78">
                  <c:v>6.1999999999999998E-3</c:v>
                </c:pt>
                <c:pt idx="79">
                  <c:v>6.1999999999999998E-3</c:v>
                </c:pt>
                <c:pt idx="80">
                  <c:v>6.1999999999999998E-3</c:v>
                </c:pt>
                <c:pt idx="81">
                  <c:v>6.1999999999999998E-3</c:v>
                </c:pt>
                <c:pt idx="82">
                  <c:v>6.1999999999999998E-3</c:v>
                </c:pt>
                <c:pt idx="83">
                  <c:v>6.1999999999999998E-3</c:v>
                </c:pt>
                <c:pt idx="84">
                  <c:v>6.1999999999999998E-3</c:v>
                </c:pt>
                <c:pt idx="85">
                  <c:v>6.1999999999999998E-3</c:v>
                </c:pt>
                <c:pt idx="86">
                  <c:v>6.1999999999999998E-3</c:v>
                </c:pt>
                <c:pt idx="87">
                  <c:v>6.1999999999999998E-3</c:v>
                </c:pt>
                <c:pt idx="88">
                  <c:v>6.1999999999999998E-3</c:v>
                </c:pt>
                <c:pt idx="89">
                  <c:v>6.1999999999999998E-3</c:v>
                </c:pt>
                <c:pt idx="90">
                  <c:v>6.1999999999999998E-3</c:v>
                </c:pt>
                <c:pt idx="91">
                  <c:v>6.1999999999999998E-3</c:v>
                </c:pt>
                <c:pt idx="92">
                  <c:v>6.1999999999999998E-3</c:v>
                </c:pt>
                <c:pt idx="93">
                  <c:v>6.1999999999999998E-3</c:v>
                </c:pt>
                <c:pt idx="94">
                  <c:v>6.1999999999999998E-3</c:v>
                </c:pt>
                <c:pt idx="95">
                  <c:v>6.1999999999999998E-3</c:v>
                </c:pt>
                <c:pt idx="96">
                  <c:v>6.1999999999999998E-3</c:v>
                </c:pt>
                <c:pt idx="97">
                  <c:v>6.1999999999999998E-3</c:v>
                </c:pt>
                <c:pt idx="98">
                  <c:v>6.1999999999999998E-3</c:v>
                </c:pt>
                <c:pt idx="99">
                  <c:v>6.1999999999999998E-3</c:v>
                </c:pt>
                <c:pt idx="100">
                  <c:v>6.1999999999999998E-3</c:v>
                </c:pt>
                <c:pt idx="101">
                  <c:v>6.1999999999999998E-3</c:v>
                </c:pt>
                <c:pt idx="102">
                  <c:v>6.1999999999999998E-3</c:v>
                </c:pt>
                <c:pt idx="103">
                  <c:v>6.1999999999999998E-3</c:v>
                </c:pt>
                <c:pt idx="104">
                  <c:v>6.1999999999999998E-3</c:v>
                </c:pt>
                <c:pt idx="105">
                  <c:v>6.1999999999999998E-3</c:v>
                </c:pt>
                <c:pt idx="106">
                  <c:v>6.1999999999999998E-3</c:v>
                </c:pt>
                <c:pt idx="107">
                  <c:v>6.1999999999999998E-3</c:v>
                </c:pt>
                <c:pt idx="108">
                  <c:v>6.1999999999999998E-3</c:v>
                </c:pt>
                <c:pt idx="109">
                  <c:v>6.1999999999999998E-3</c:v>
                </c:pt>
                <c:pt idx="110">
                  <c:v>6.1999999999999998E-3</c:v>
                </c:pt>
                <c:pt idx="111">
                  <c:v>6.7999999999999996E-3</c:v>
                </c:pt>
                <c:pt idx="112">
                  <c:v>6.7999999999999996E-3</c:v>
                </c:pt>
                <c:pt idx="113">
                  <c:v>6.7999999999999996E-3</c:v>
                </c:pt>
                <c:pt idx="114">
                  <c:v>6.7999999999999996E-3</c:v>
                </c:pt>
                <c:pt idx="115">
                  <c:v>6.7999999999999996E-3</c:v>
                </c:pt>
                <c:pt idx="116">
                  <c:v>7.4000000000000003E-3</c:v>
                </c:pt>
                <c:pt idx="117">
                  <c:v>7.4000000000000003E-3</c:v>
                </c:pt>
                <c:pt idx="118">
                  <c:v>7.4000000000000003E-3</c:v>
                </c:pt>
                <c:pt idx="119">
                  <c:v>7.4000000000000003E-3</c:v>
                </c:pt>
                <c:pt idx="120">
                  <c:v>7.4000000000000003E-3</c:v>
                </c:pt>
                <c:pt idx="121">
                  <c:v>7.4000000000000003E-3</c:v>
                </c:pt>
                <c:pt idx="122">
                  <c:v>7.4000000000000003E-3</c:v>
                </c:pt>
                <c:pt idx="123">
                  <c:v>7.4000000000000003E-3</c:v>
                </c:pt>
                <c:pt idx="124">
                  <c:v>7.4000000000000003E-3</c:v>
                </c:pt>
                <c:pt idx="125">
                  <c:v>8.6999999999999994E-3</c:v>
                </c:pt>
                <c:pt idx="126">
                  <c:v>8.6999999999999994E-3</c:v>
                </c:pt>
                <c:pt idx="127">
                  <c:v>8.6999999999999994E-3</c:v>
                </c:pt>
                <c:pt idx="128">
                  <c:v>8.6999999999999994E-3</c:v>
                </c:pt>
                <c:pt idx="129">
                  <c:v>9.2999999999999992E-3</c:v>
                </c:pt>
                <c:pt idx="130">
                  <c:v>9.2999999999999992E-3</c:v>
                </c:pt>
                <c:pt idx="131">
                  <c:v>9.2999999999999992E-3</c:v>
                </c:pt>
                <c:pt idx="132">
                  <c:v>9.2999999999999992E-3</c:v>
                </c:pt>
                <c:pt idx="133">
                  <c:v>9.2999999999999992E-3</c:v>
                </c:pt>
                <c:pt idx="134">
                  <c:v>9.2999999999999992E-3</c:v>
                </c:pt>
                <c:pt idx="135">
                  <c:v>9.2999999999999992E-3</c:v>
                </c:pt>
                <c:pt idx="136">
                  <c:v>9.2999999999999992E-3</c:v>
                </c:pt>
                <c:pt idx="137">
                  <c:v>9.2999999999999992E-3</c:v>
                </c:pt>
                <c:pt idx="138">
                  <c:v>9.9000000000000008E-3</c:v>
                </c:pt>
                <c:pt idx="139">
                  <c:v>9.9000000000000008E-3</c:v>
                </c:pt>
                <c:pt idx="140">
                  <c:v>9.9000000000000008E-3</c:v>
                </c:pt>
                <c:pt idx="141">
                  <c:v>9.9000000000000008E-3</c:v>
                </c:pt>
                <c:pt idx="142">
                  <c:v>9.9000000000000008E-3</c:v>
                </c:pt>
                <c:pt idx="143">
                  <c:v>9.9000000000000008E-3</c:v>
                </c:pt>
                <c:pt idx="144">
                  <c:v>9.9000000000000008E-3</c:v>
                </c:pt>
                <c:pt idx="145">
                  <c:v>9.9000000000000008E-3</c:v>
                </c:pt>
                <c:pt idx="146">
                  <c:v>9.9000000000000008E-3</c:v>
                </c:pt>
                <c:pt idx="147">
                  <c:v>9.9000000000000008E-3</c:v>
                </c:pt>
                <c:pt idx="148">
                  <c:v>9.9000000000000008E-3</c:v>
                </c:pt>
                <c:pt idx="149">
                  <c:v>9.9000000000000008E-3</c:v>
                </c:pt>
                <c:pt idx="150">
                  <c:v>9.9000000000000008E-3</c:v>
                </c:pt>
                <c:pt idx="151">
                  <c:v>9.9000000000000008E-3</c:v>
                </c:pt>
                <c:pt idx="152">
                  <c:v>9.9000000000000008E-3</c:v>
                </c:pt>
                <c:pt idx="153">
                  <c:v>1.0500000000000001E-2</c:v>
                </c:pt>
                <c:pt idx="154">
                  <c:v>1.11E-2</c:v>
                </c:pt>
                <c:pt idx="155">
                  <c:v>1.11E-2</c:v>
                </c:pt>
                <c:pt idx="156">
                  <c:v>1.11E-2</c:v>
                </c:pt>
                <c:pt idx="157">
                  <c:v>1.11E-2</c:v>
                </c:pt>
                <c:pt idx="158">
                  <c:v>1.11E-2</c:v>
                </c:pt>
                <c:pt idx="159">
                  <c:v>1.11E-2</c:v>
                </c:pt>
                <c:pt idx="160">
                  <c:v>1.11E-2</c:v>
                </c:pt>
                <c:pt idx="161">
                  <c:v>1.11E-2</c:v>
                </c:pt>
                <c:pt idx="162">
                  <c:v>1.11E-2</c:v>
                </c:pt>
                <c:pt idx="163">
                  <c:v>1.11E-2</c:v>
                </c:pt>
                <c:pt idx="164">
                  <c:v>1.11E-2</c:v>
                </c:pt>
                <c:pt idx="165">
                  <c:v>1.11E-2</c:v>
                </c:pt>
                <c:pt idx="166">
                  <c:v>1.11E-2</c:v>
                </c:pt>
                <c:pt idx="167">
                  <c:v>1.11E-2</c:v>
                </c:pt>
                <c:pt idx="168">
                  <c:v>1.11E-2</c:v>
                </c:pt>
                <c:pt idx="169">
                  <c:v>1.18E-2</c:v>
                </c:pt>
                <c:pt idx="170">
                  <c:v>1.18E-2</c:v>
                </c:pt>
                <c:pt idx="171">
                  <c:v>1.18E-2</c:v>
                </c:pt>
                <c:pt idx="172">
                  <c:v>1.18E-2</c:v>
                </c:pt>
                <c:pt idx="173">
                  <c:v>1.18E-2</c:v>
                </c:pt>
                <c:pt idx="174">
                  <c:v>1.18E-2</c:v>
                </c:pt>
                <c:pt idx="175">
                  <c:v>1.18E-2</c:v>
                </c:pt>
                <c:pt idx="176">
                  <c:v>1.18E-2</c:v>
                </c:pt>
                <c:pt idx="177">
                  <c:v>1.18E-2</c:v>
                </c:pt>
                <c:pt idx="178">
                  <c:v>1.18E-2</c:v>
                </c:pt>
                <c:pt idx="179">
                  <c:v>1.18E-2</c:v>
                </c:pt>
                <c:pt idx="180">
                  <c:v>1.18E-2</c:v>
                </c:pt>
                <c:pt idx="181">
                  <c:v>1.18E-2</c:v>
                </c:pt>
                <c:pt idx="182">
                  <c:v>1.18E-2</c:v>
                </c:pt>
                <c:pt idx="183">
                  <c:v>1.18E-2</c:v>
                </c:pt>
                <c:pt idx="184">
                  <c:v>1.18E-2</c:v>
                </c:pt>
                <c:pt idx="185">
                  <c:v>1.18E-2</c:v>
                </c:pt>
                <c:pt idx="186">
                  <c:v>1.18E-2</c:v>
                </c:pt>
                <c:pt idx="187">
                  <c:v>1.18E-2</c:v>
                </c:pt>
                <c:pt idx="188">
                  <c:v>1.18E-2</c:v>
                </c:pt>
                <c:pt idx="189">
                  <c:v>1.18E-2</c:v>
                </c:pt>
                <c:pt idx="190">
                  <c:v>1.18E-2</c:v>
                </c:pt>
                <c:pt idx="191">
                  <c:v>1.18E-2</c:v>
                </c:pt>
                <c:pt idx="192">
                  <c:v>1.18E-2</c:v>
                </c:pt>
                <c:pt idx="193">
                  <c:v>1.18E-2</c:v>
                </c:pt>
                <c:pt idx="194">
                  <c:v>1.18E-2</c:v>
                </c:pt>
                <c:pt idx="195">
                  <c:v>1.18E-2</c:v>
                </c:pt>
                <c:pt idx="196">
                  <c:v>1.18E-2</c:v>
                </c:pt>
                <c:pt idx="197">
                  <c:v>1.18E-2</c:v>
                </c:pt>
                <c:pt idx="198">
                  <c:v>1.18E-2</c:v>
                </c:pt>
                <c:pt idx="199">
                  <c:v>1.18E-2</c:v>
                </c:pt>
                <c:pt idx="200">
                  <c:v>1.18E-2</c:v>
                </c:pt>
                <c:pt idx="201">
                  <c:v>1.18E-2</c:v>
                </c:pt>
                <c:pt idx="202">
                  <c:v>1.18E-2</c:v>
                </c:pt>
                <c:pt idx="203">
                  <c:v>1.18E-2</c:v>
                </c:pt>
                <c:pt idx="204">
                  <c:v>1.18E-2</c:v>
                </c:pt>
                <c:pt idx="205">
                  <c:v>1.18E-2</c:v>
                </c:pt>
                <c:pt idx="206">
                  <c:v>1.18E-2</c:v>
                </c:pt>
                <c:pt idx="207">
                  <c:v>1.18E-2</c:v>
                </c:pt>
                <c:pt idx="208">
                  <c:v>1.18E-2</c:v>
                </c:pt>
                <c:pt idx="209">
                  <c:v>1.18E-2</c:v>
                </c:pt>
                <c:pt idx="210">
                  <c:v>1.18E-2</c:v>
                </c:pt>
                <c:pt idx="211">
                  <c:v>1.18E-2</c:v>
                </c:pt>
                <c:pt idx="212">
                  <c:v>1.18E-2</c:v>
                </c:pt>
                <c:pt idx="213">
                  <c:v>1.18E-2</c:v>
                </c:pt>
                <c:pt idx="214">
                  <c:v>1.18E-2</c:v>
                </c:pt>
                <c:pt idx="215">
                  <c:v>1.18E-2</c:v>
                </c:pt>
                <c:pt idx="216">
                  <c:v>1.18E-2</c:v>
                </c:pt>
                <c:pt idx="217">
                  <c:v>1.18E-2</c:v>
                </c:pt>
                <c:pt idx="218">
                  <c:v>1.18E-2</c:v>
                </c:pt>
                <c:pt idx="219">
                  <c:v>1.18E-2</c:v>
                </c:pt>
                <c:pt idx="220">
                  <c:v>1.18E-2</c:v>
                </c:pt>
                <c:pt idx="221">
                  <c:v>1.18E-2</c:v>
                </c:pt>
                <c:pt idx="222">
                  <c:v>1.18E-2</c:v>
                </c:pt>
                <c:pt idx="223">
                  <c:v>1.18E-2</c:v>
                </c:pt>
                <c:pt idx="224">
                  <c:v>1.18E-2</c:v>
                </c:pt>
                <c:pt idx="225">
                  <c:v>1.18E-2</c:v>
                </c:pt>
                <c:pt idx="226">
                  <c:v>1.18E-2</c:v>
                </c:pt>
                <c:pt idx="227">
                  <c:v>1.18E-2</c:v>
                </c:pt>
                <c:pt idx="228">
                  <c:v>1.18E-2</c:v>
                </c:pt>
                <c:pt idx="229">
                  <c:v>1.18E-2</c:v>
                </c:pt>
                <c:pt idx="230">
                  <c:v>1.18E-2</c:v>
                </c:pt>
                <c:pt idx="231">
                  <c:v>1.18E-2</c:v>
                </c:pt>
                <c:pt idx="232">
                  <c:v>1.18E-2</c:v>
                </c:pt>
                <c:pt idx="233">
                  <c:v>1.18E-2</c:v>
                </c:pt>
                <c:pt idx="234">
                  <c:v>1.18E-2</c:v>
                </c:pt>
                <c:pt idx="235">
                  <c:v>1.18E-2</c:v>
                </c:pt>
                <c:pt idx="236">
                  <c:v>1.18E-2</c:v>
                </c:pt>
                <c:pt idx="237">
                  <c:v>1.18E-2</c:v>
                </c:pt>
                <c:pt idx="238">
                  <c:v>1.18E-2</c:v>
                </c:pt>
                <c:pt idx="239">
                  <c:v>1.18E-2</c:v>
                </c:pt>
                <c:pt idx="240">
                  <c:v>1.18E-2</c:v>
                </c:pt>
                <c:pt idx="241">
                  <c:v>1.18E-2</c:v>
                </c:pt>
                <c:pt idx="242">
                  <c:v>1.18E-2</c:v>
                </c:pt>
                <c:pt idx="243">
                  <c:v>1.18E-2</c:v>
                </c:pt>
                <c:pt idx="244">
                  <c:v>1.18E-2</c:v>
                </c:pt>
                <c:pt idx="245">
                  <c:v>1.18E-2</c:v>
                </c:pt>
                <c:pt idx="246">
                  <c:v>1.18E-2</c:v>
                </c:pt>
                <c:pt idx="247">
                  <c:v>1.18E-2</c:v>
                </c:pt>
                <c:pt idx="248">
                  <c:v>1.18E-2</c:v>
                </c:pt>
                <c:pt idx="249">
                  <c:v>1.18E-2</c:v>
                </c:pt>
                <c:pt idx="250">
                  <c:v>1.18E-2</c:v>
                </c:pt>
                <c:pt idx="251">
                  <c:v>1.18E-2</c:v>
                </c:pt>
                <c:pt idx="252">
                  <c:v>1.18E-2</c:v>
                </c:pt>
                <c:pt idx="253">
                  <c:v>1.18E-2</c:v>
                </c:pt>
                <c:pt idx="254">
                  <c:v>1.18E-2</c:v>
                </c:pt>
                <c:pt idx="255">
                  <c:v>1.18E-2</c:v>
                </c:pt>
                <c:pt idx="256">
                  <c:v>1.18E-2</c:v>
                </c:pt>
                <c:pt idx="257">
                  <c:v>1.18E-2</c:v>
                </c:pt>
                <c:pt idx="258">
                  <c:v>1.18E-2</c:v>
                </c:pt>
                <c:pt idx="259">
                  <c:v>1.18E-2</c:v>
                </c:pt>
                <c:pt idx="260">
                  <c:v>1.18E-2</c:v>
                </c:pt>
                <c:pt idx="261">
                  <c:v>1.18E-2</c:v>
                </c:pt>
                <c:pt idx="262">
                  <c:v>1.18E-2</c:v>
                </c:pt>
                <c:pt idx="263">
                  <c:v>1.18E-2</c:v>
                </c:pt>
                <c:pt idx="264">
                  <c:v>1.18E-2</c:v>
                </c:pt>
                <c:pt idx="265">
                  <c:v>1.18E-2</c:v>
                </c:pt>
                <c:pt idx="266">
                  <c:v>1.18E-2</c:v>
                </c:pt>
                <c:pt idx="267">
                  <c:v>1.18E-2</c:v>
                </c:pt>
                <c:pt idx="268">
                  <c:v>1.18E-2</c:v>
                </c:pt>
                <c:pt idx="269">
                  <c:v>1.18E-2</c:v>
                </c:pt>
                <c:pt idx="270">
                  <c:v>1.18E-2</c:v>
                </c:pt>
                <c:pt idx="271">
                  <c:v>1.18E-2</c:v>
                </c:pt>
                <c:pt idx="272">
                  <c:v>1.18E-2</c:v>
                </c:pt>
                <c:pt idx="273">
                  <c:v>1.18E-2</c:v>
                </c:pt>
                <c:pt idx="274">
                  <c:v>1.18E-2</c:v>
                </c:pt>
                <c:pt idx="275">
                  <c:v>1.18E-2</c:v>
                </c:pt>
                <c:pt idx="276">
                  <c:v>1.18E-2</c:v>
                </c:pt>
                <c:pt idx="277">
                  <c:v>1.24E-2</c:v>
                </c:pt>
                <c:pt idx="278">
                  <c:v>1.24E-2</c:v>
                </c:pt>
                <c:pt idx="279">
                  <c:v>1.24E-2</c:v>
                </c:pt>
                <c:pt idx="280">
                  <c:v>1.24E-2</c:v>
                </c:pt>
                <c:pt idx="281">
                  <c:v>1.24E-2</c:v>
                </c:pt>
                <c:pt idx="282">
                  <c:v>1.2999999999999999E-2</c:v>
                </c:pt>
                <c:pt idx="283">
                  <c:v>1.2999999999999999E-2</c:v>
                </c:pt>
                <c:pt idx="284">
                  <c:v>1.2999999999999999E-2</c:v>
                </c:pt>
                <c:pt idx="285">
                  <c:v>1.2999999999999999E-2</c:v>
                </c:pt>
                <c:pt idx="286">
                  <c:v>1.2999999999999999E-2</c:v>
                </c:pt>
                <c:pt idx="287">
                  <c:v>1.37E-2</c:v>
                </c:pt>
                <c:pt idx="288">
                  <c:v>1.37E-2</c:v>
                </c:pt>
                <c:pt idx="289">
                  <c:v>1.37E-2</c:v>
                </c:pt>
                <c:pt idx="290">
                  <c:v>1.37E-2</c:v>
                </c:pt>
                <c:pt idx="291">
                  <c:v>1.37E-2</c:v>
                </c:pt>
                <c:pt idx="292">
                  <c:v>1.43E-2</c:v>
                </c:pt>
                <c:pt idx="293">
                  <c:v>1.43E-2</c:v>
                </c:pt>
                <c:pt idx="294">
                  <c:v>1.43E-2</c:v>
                </c:pt>
                <c:pt idx="295">
                  <c:v>1.43E-2</c:v>
                </c:pt>
                <c:pt idx="296">
                  <c:v>1.43E-2</c:v>
                </c:pt>
                <c:pt idx="297">
                  <c:v>1.43E-2</c:v>
                </c:pt>
                <c:pt idx="298">
                  <c:v>1.43E-2</c:v>
                </c:pt>
                <c:pt idx="299">
                  <c:v>1.43E-2</c:v>
                </c:pt>
                <c:pt idx="300">
                  <c:v>1.43E-2</c:v>
                </c:pt>
                <c:pt idx="301">
                  <c:v>1.43E-2</c:v>
                </c:pt>
                <c:pt idx="302">
                  <c:v>1.43E-2</c:v>
                </c:pt>
                <c:pt idx="303">
                  <c:v>1.43E-2</c:v>
                </c:pt>
                <c:pt idx="304">
                  <c:v>1.43E-2</c:v>
                </c:pt>
                <c:pt idx="305">
                  <c:v>1.43E-2</c:v>
                </c:pt>
                <c:pt idx="306">
                  <c:v>1.43E-2</c:v>
                </c:pt>
                <c:pt idx="307">
                  <c:v>1.43E-2</c:v>
                </c:pt>
                <c:pt idx="308">
                  <c:v>1.43E-2</c:v>
                </c:pt>
                <c:pt idx="309">
                  <c:v>1.43E-2</c:v>
                </c:pt>
                <c:pt idx="310">
                  <c:v>1.43E-2</c:v>
                </c:pt>
                <c:pt idx="311">
                  <c:v>1.43E-2</c:v>
                </c:pt>
                <c:pt idx="312">
                  <c:v>1.43E-2</c:v>
                </c:pt>
                <c:pt idx="313">
                  <c:v>1.43E-2</c:v>
                </c:pt>
                <c:pt idx="314">
                  <c:v>1.43E-2</c:v>
                </c:pt>
                <c:pt idx="315">
                  <c:v>1.43E-2</c:v>
                </c:pt>
                <c:pt idx="316">
                  <c:v>1.43E-2</c:v>
                </c:pt>
                <c:pt idx="317">
                  <c:v>1.43E-2</c:v>
                </c:pt>
                <c:pt idx="318">
                  <c:v>1.43E-2</c:v>
                </c:pt>
                <c:pt idx="319">
                  <c:v>1.43E-2</c:v>
                </c:pt>
                <c:pt idx="320">
                  <c:v>1.43E-2</c:v>
                </c:pt>
                <c:pt idx="321">
                  <c:v>1.43E-2</c:v>
                </c:pt>
                <c:pt idx="322">
                  <c:v>1.43E-2</c:v>
                </c:pt>
                <c:pt idx="323">
                  <c:v>1.43E-2</c:v>
                </c:pt>
                <c:pt idx="324">
                  <c:v>1.43E-2</c:v>
                </c:pt>
                <c:pt idx="325">
                  <c:v>1.43E-2</c:v>
                </c:pt>
                <c:pt idx="326">
                  <c:v>1.43E-2</c:v>
                </c:pt>
                <c:pt idx="327">
                  <c:v>1.43E-2</c:v>
                </c:pt>
                <c:pt idx="328">
                  <c:v>1.43E-2</c:v>
                </c:pt>
                <c:pt idx="329">
                  <c:v>1.43E-2</c:v>
                </c:pt>
                <c:pt idx="330">
                  <c:v>1.43E-2</c:v>
                </c:pt>
                <c:pt idx="331">
                  <c:v>1.43E-2</c:v>
                </c:pt>
                <c:pt idx="332">
                  <c:v>1.43E-2</c:v>
                </c:pt>
                <c:pt idx="333">
                  <c:v>1.43E-2</c:v>
                </c:pt>
                <c:pt idx="334">
                  <c:v>1.43E-2</c:v>
                </c:pt>
                <c:pt idx="335">
                  <c:v>1.43E-2</c:v>
                </c:pt>
                <c:pt idx="336">
                  <c:v>1.43E-2</c:v>
                </c:pt>
                <c:pt idx="337">
                  <c:v>1.43E-2</c:v>
                </c:pt>
                <c:pt idx="338">
                  <c:v>1.43E-2</c:v>
                </c:pt>
                <c:pt idx="339">
                  <c:v>1.43E-2</c:v>
                </c:pt>
                <c:pt idx="340">
                  <c:v>1.43E-2</c:v>
                </c:pt>
                <c:pt idx="341">
                  <c:v>1.43E-2</c:v>
                </c:pt>
                <c:pt idx="342">
                  <c:v>1.43E-2</c:v>
                </c:pt>
                <c:pt idx="343">
                  <c:v>1.43E-2</c:v>
                </c:pt>
                <c:pt idx="344">
                  <c:v>1.43E-2</c:v>
                </c:pt>
                <c:pt idx="345">
                  <c:v>1.43E-2</c:v>
                </c:pt>
                <c:pt idx="346">
                  <c:v>1.43E-2</c:v>
                </c:pt>
                <c:pt idx="347">
                  <c:v>1.43E-2</c:v>
                </c:pt>
                <c:pt idx="348">
                  <c:v>1.43E-2</c:v>
                </c:pt>
                <c:pt idx="349">
                  <c:v>1.43E-2</c:v>
                </c:pt>
                <c:pt idx="350">
                  <c:v>1.43E-2</c:v>
                </c:pt>
                <c:pt idx="351">
                  <c:v>1.43E-2</c:v>
                </c:pt>
                <c:pt idx="352">
                  <c:v>1.43E-2</c:v>
                </c:pt>
                <c:pt idx="353">
                  <c:v>1.43E-2</c:v>
                </c:pt>
                <c:pt idx="354">
                  <c:v>1.43E-2</c:v>
                </c:pt>
                <c:pt idx="355">
                  <c:v>1.43E-2</c:v>
                </c:pt>
                <c:pt idx="356">
                  <c:v>1.43E-2</c:v>
                </c:pt>
                <c:pt idx="357">
                  <c:v>1.43E-2</c:v>
                </c:pt>
                <c:pt idx="358">
                  <c:v>1.43E-2</c:v>
                </c:pt>
                <c:pt idx="359">
                  <c:v>1.43E-2</c:v>
                </c:pt>
                <c:pt idx="360">
                  <c:v>1.43E-2</c:v>
                </c:pt>
                <c:pt idx="361">
                  <c:v>1.43E-2</c:v>
                </c:pt>
                <c:pt idx="362">
                  <c:v>1.43E-2</c:v>
                </c:pt>
                <c:pt idx="363">
                  <c:v>1.43E-2</c:v>
                </c:pt>
                <c:pt idx="364">
                  <c:v>1.49E-2</c:v>
                </c:pt>
                <c:pt idx="365">
                  <c:v>1.55E-2</c:v>
                </c:pt>
                <c:pt idx="366">
                  <c:v>1.6199999999999999E-2</c:v>
                </c:pt>
                <c:pt idx="367">
                  <c:v>1.6199999999999999E-2</c:v>
                </c:pt>
                <c:pt idx="368">
                  <c:v>1.6199999999999999E-2</c:v>
                </c:pt>
                <c:pt idx="369">
                  <c:v>1.6199999999999999E-2</c:v>
                </c:pt>
                <c:pt idx="370">
                  <c:v>1.6199999999999999E-2</c:v>
                </c:pt>
                <c:pt idx="371">
                  <c:v>1.6199999999999999E-2</c:v>
                </c:pt>
                <c:pt idx="372">
                  <c:v>1.6199999999999999E-2</c:v>
                </c:pt>
                <c:pt idx="373">
                  <c:v>1.6799999999999999E-2</c:v>
                </c:pt>
                <c:pt idx="374">
                  <c:v>1.6799999999999999E-2</c:v>
                </c:pt>
                <c:pt idx="375">
                  <c:v>1.6799999999999999E-2</c:v>
                </c:pt>
                <c:pt idx="376">
                  <c:v>1.6799999999999999E-2</c:v>
                </c:pt>
                <c:pt idx="377">
                  <c:v>1.6799999999999999E-2</c:v>
                </c:pt>
                <c:pt idx="378">
                  <c:v>1.6799999999999999E-2</c:v>
                </c:pt>
                <c:pt idx="379">
                  <c:v>1.6799999999999999E-2</c:v>
                </c:pt>
                <c:pt idx="380">
                  <c:v>1.6799999999999999E-2</c:v>
                </c:pt>
                <c:pt idx="381">
                  <c:v>1.6799999999999999E-2</c:v>
                </c:pt>
                <c:pt idx="382">
                  <c:v>1.7399999999999999E-2</c:v>
                </c:pt>
                <c:pt idx="383">
                  <c:v>1.7399999999999999E-2</c:v>
                </c:pt>
                <c:pt idx="384">
                  <c:v>1.7399999999999999E-2</c:v>
                </c:pt>
                <c:pt idx="385">
                  <c:v>1.7399999999999999E-2</c:v>
                </c:pt>
                <c:pt idx="386">
                  <c:v>1.7399999999999999E-2</c:v>
                </c:pt>
                <c:pt idx="387">
                  <c:v>1.7399999999999999E-2</c:v>
                </c:pt>
                <c:pt idx="388">
                  <c:v>1.7399999999999999E-2</c:v>
                </c:pt>
                <c:pt idx="389">
                  <c:v>1.8100000000000002E-2</c:v>
                </c:pt>
                <c:pt idx="390">
                  <c:v>1.8100000000000002E-2</c:v>
                </c:pt>
                <c:pt idx="391">
                  <c:v>1.8100000000000002E-2</c:v>
                </c:pt>
                <c:pt idx="392">
                  <c:v>1.8100000000000002E-2</c:v>
                </c:pt>
                <c:pt idx="393">
                  <c:v>1.8100000000000002E-2</c:v>
                </c:pt>
                <c:pt idx="394">
                  <c:v>1.8100000000000002E-2</c:v>
                </c:pt>
                <c:pt idx="395">
                  <c:v>1.8100000000000002E-2</c:v>
                </c:pt>
                <c:pt idx="396">
                  <c:v>1.8100000000000002E-2</c:v>
                </c:pt>
                <c:pt idx="397">
                  <c:v>1.8100000000000002E-2</c:v>
                </c:pt>
                <c:pt idx="398">
                  <c:v>1.8100000000000002E-2</c:v>
                </c:pt>
                <c:pt idx="399">
                  <c:v>1.8100000000000002E-2</c:v>
                </c:pt>
                <c:pt idx="400">
                  <c:v>1.8100000000000002E-2</c:v>
                </c:pt>
                <c:pt idx="401">
                  <c:v>1.8100000000000002E-2</c:v>
                </c:pt>
                <c:pt idx="402">
                  <c:v>1.8100000000000002E-2</c:v>
                </c:pt>
                <c:pt idx="403">
                  <c:v>1.8100000000000002E-2</c:v>
                </c:pt>
                <c:pt idx="404">
                  <c:v>1.8100000000000002E-2</c:v>
                </c:pt>
                <c:pt idx="405">
                  <c:v>1.8100000000000002E-2</c:v>
                </c:pt>
                <c:pt idx="406">
                  <c:v>1.8100000000000002E-2</c:v>
                </c:pt>
                <c:pt idx="407">
                  <c:v>1.8100000000000002E-2</c:v>
                </c:pt>
                <c:pt idx="408">
                  <c:v>1.8100000000000002E-2</c:v>
                </c:pt>
                <c:pt idx="409">
                  <c:v>1.8100000000000002E-2</c:v>
                </c:pt>
                <c:pt idx="410">
                  <c:v>1.8100000000000002E-2</c:v>
                </c:pt>
                <c:pt idx="411">
                  <c:v>1.8100000000000002E-2</c:v>
                </c:pt>
                <c:pt idx="412">
                  <c:v>1.8100000000000002E-2</c:v>
                </c:pt>
                <c:pt idx="413">
                  <c:v>1.8700000000000001E-2</c:v>
                </c:pt>
                <c:pt idx="414">
                  <c:v>1.8700000000000001E-2</c:v>
                </c:pt>
                <c:pt idx="415">
                  <c:v>1.8700000000000001E-2</c:v>
                </c:pt>
                <c:pt idx="416">
                  <c:v>1.8700000000000001E-2</c:v>
                </c:pt>
                <c:pt idx="417">
                  <c:v>1.8700000000000001E-2</c:v>
                </c:pt>
                <c:pt idx="418">
                  <c:v>1.8700000000000001E-2</c:v>
                </c:pt>
                <c:pt idx="419">
                  <c:v>1.8700000000000001E-2</c:v>
                </c:pt>
                <c:pt idx="420">
                  <c:v>1.8700000000000001E-2</c:v>
                </c:pt>
                <c:pt idx="421">
                  <c:v>1.8700000000000001E-2</c:v>
                </c:pt>
                <c:pt idx="422">
                  <c:v>1.8700000000000001E-2</c:v>
                </c:pt>
                <c:pt idx="423">
                  <c:v>1.8700000000000001E-2</c:v>
                </c:pt>
                <c:pt idx="424">
                  <c:v>1.8700000000000001E-2</c:v>
                </c:pt>
                <c:pt idx="425">
                  <c:v>1.8700000000000001E-2</c:v>
                </c:pt>
                <c:pt idx="426">
                  <c:v>1.9300000000000001E-2</c:v>
                </c:pt>
                <c:pt idx="427">
                  <c:v>1.9300000000000001E-2</c:v>
                </c:pt>
                <c:pt idx="428">
                  <c:v>1.9300000000000001E-2</c:v>
                </c:pt>
                <c:pt idx="429">
                  <c:v>1.9300000000000001E-2</c:v>
                </c:pt>
                <c:pt idx="430">
                  <c:v>1.9300000000000001E-2</c:v>
                </c:pt>
                <c:pt idx="431">
                  <c:v>1.9300000000000001E-2</c:v>
                </c:pt>
                <c:pt idx="432">
                  <c:v>1.9300000000000001E-2</c:v>
                </c:pt>
                <c:pt idx="433">
                  <c:v>1.9300000000000001E-2</c:v>
                </c:pt>
                <c:pt idx="434">
                  <c:v>1.9300000000000001E-2</c:v>
                </c:pt>
                <c:pt idx="435">
                  <c:v>1.9900000000000001E-2</c:v>
                </c:pt>
                <c:pt idx="436">
                  <c:v>1.9900000000000001E-2</c:v>
                </c:pt>
                <c:pt idx="437">
                  <c:v>1.9900000000000001E-2</c:v>
                </c:pt>
                <c:pt idx="438">
                  <c:v>1.9900000000000001E-2</c:v>
                </c:pt>
                <c:pt idx="439">
                  <c:v>1.9900000000000001E-2</c:v>
                </c:pt>
                <c:pt idx="440">
                  <c:v>1.9900000000000001E-2</c:v>
                </c:pt>
                <c:pt idx="441">
                  <c:v>1.9900000000000001E-2</c:v>
                </c:pt>
                <c:pt idx="442">
                  <c:v>1.9900000000000001E-2</c:v>
                </c:pt>
                <c:pt idx="443">
                  <c:v>1.9900000000000001E-2</c:v>
                </c:pt>
                <c:pt idx="444">
                  <c:v>2.06E-2</c:v>
                </c:pt>
                <c:pt idx="445">
                  <c:v>2.06E-2</c:v>
                </c:pt>
                <c:pt idx="446">
                  <c:v>2.06E-2</c:v>
                </c:pt>
                <c:pt idx="447">
                  <c:v>2.06E-2</c:v>
                </c:pt>
                <c:pt idx="448">
                  <c:v>2.06E-2</c:v>
                </c:pt>
                <c:pt idx="449">
                  <c:v>2.06E-2</c:v>
                </c:pt>
                <c:pt idx="450">
                  <c:v>2.06E-2</c:v>
                </c:pt>
                <c:pt idx="451">
                  <c:v>2.06E-2</c:v>
                </c:pt>
                <c:pt idx="452">
                  <c:v>2.06E-2</c:v>
                </c:pt>
                <c:pt idx="453">
                  <c:v>2.06E-2</c:v>
                </c:pt>
                <c:pt idx="454">
                  <c:v>2.06E-2</c:v>
                </c:pt>
                <c:pt idx="455">
                  <c:v>2.06E-2</c:v>
                </c:pt>
                <c:pt idx="456">
                  <c:v>2.06E-2</c:v>
                </c:pt>
                <c:pt idx="457">
                  <c:v>2.06E-2</c:v>
                </c:pt>
                <c:pt idx="458">
                  <c:v>2.06E-2</c:v>
                </c:pt>
                <c:pt idx="459">
                  <c:v>2.06E-2</c:v>
                </c:pt>
                <c:pt idx="460">
                  <c:v>2.06E-2</c:v>
                </c:pt>
                <c:pt idx="461">
                  <c:v>2.12E-2</c:v>
                </c:pt>
                <c:pt idx="462">
                  <c:v>2.12E-2</c:v>
                </c:pt>
                <c:pt idx="463">
                  <c:v>2.12E-2</c:v>
                </c:pt>
                <c:pt idx="464">
                  <c:v>2.12E-2</c:v>
                </c:pt>
                <c:pt idx="465">
                  <c:v>2.12E-2</c:v>
                </c:pt>
                <c:pt idx="466">
                  <c:v>2.12E-2</c:v>
                </c:pt>
                <c:pt idx="467">
                  <c:v>2.12E-2</c:v>
                </c:pt>
                <c:pt idx="468">
                  <c:v>2.12E-2</c:v>
                </c:pt>
                <c:pt idx="469">
                  <c:v>2.12E-2</c:v>
                </c:pt>
                <c:pt idx="470">
                  <c:v>2.12E-2</c:v>
                </c:pt>
                <c:pt idx="471">
                  <c:v>2.12E-2</c:v>
                </c:pt>
                <c:pt idx="472">
                  <c:v>2.12E-2</c:v>
                </c:pt>
                <c:pt idx="473">
                  <c:v>2.12E-2</c:v>
                </c:pt>
                <c:pt idx="474">
                  <c:v>2.12E-2</c:v>
                </c:pt>
                <c:pt idx="475">
                  <c:v>2.12E-2</c:v>
                </c:pt>
                <c:pt idx="476">
                  <c:v>2.12E-2</c:v>
                </c:pt>
                <c:pt idx="477">
                  <c:v>2.12E-2</c:v>
                </c:pt>
                <c:pt idx="478">
                  <c:v>2.12E-2</c:v>
                </c:pt>
                <c:pt idx="479">
                  <c:v>2.12E-2</c:v>
                </c:pt>
                <c:pt idx="480">
                  <c:v>2.12E-2</c:v>
                </c:pt>
                <c:pt idx="481">
                  <c:v>2.12E-2</c:v>
                </c:pt>
                <c:pt idx="482">
                  <c:v>2.12E-2</c:v>
                </c:pt>
                <c:pt idx="483">
                  <c:v>2.12E-2</c:v>
                </c:pt>
                <c:pt idx="484">
                  <c:v>2.12E-2</c:v>
                </c:pt>
                <c:pt idx="485">
                  <c:v>2.12E-2</c:v>
                </c:pt>
                <c:pt idx="486">
                  <c:v>2.12E-2</c:v>
                </c:pt>
                <c:pt idx="487">
                  <c:v>2.12E-2</c:v>
                </c:pt>
                <c:pt idx="488">
                  <c:v>2.12E-2</c:v>
                </c:pt>
                <c:pt idx="489">
                  <c:v>2.12E-2</c:v>
                </c:pt>
                <c:pt idx="490">
                  <c:v>2.12E-2</c:v>
                </c:pt>
                <c:pt idx="491">
                  <c:v>2.12E-2</c:v>
                </c:pt>
                <c:pt idx="492">
                  <c:v>2.12E-2</c:v>
                </c:pt>
                <c:pt idx="493">
                  <c:v>2.12E-2</c:v>
                </c:pt>
                <c:pt idx="494">
                  <c:v>2.12E-2</c:v>
                </c:pt>
                <c:pt idx="495">
                  <c:v>2.12E-2</c:v>
                </c:pt>
                <c:pt idx="496">
                  <c:v>2.12E-2</c:v>
                </c:pt>
                <c:pt idx="497">
                  <c:v>2.12E-2</c:v>
                </c:pt>
                <c:pt idx="498">
                  <c:v>2.12E-2</c:v>
                </c:pt>
                <c:pt idx="499">
                  <c:v>2.12E-2</c:v>
                </c:pt>
                <c:pt idx="500">
                  <c:v>2.12E-2</c:v>
                </c:pt>
                <c:pt idx="501">
                  <c:v>2.12E-2</c:v>
                </c:pt>
                <c:pt idx="502">
                  <c:v>2.12E-2</c:v>
                </c:pt>
                <c:pt idx="503">
                  <c:v>2.12E-2</c:v>
                </c:pt>
                <c:pt idx="504">
                  <c:v>2.12E-2</c:v>
                </c:pt>
                <c:pt idx="505">
                  <c:v>2.12E-2</c:v>
                </c:pt>
                <c:pt idx="506">
                  <c:v>2.12E-2</c:v>
                </c:pt>
                <c:pt idx="507">
                  <c:v>2.12E-2</c:v>
                </c:pt>
                <c:pt idx="508">
                  <c:v>2.12E-2</c:v>
                </c:pt>
                <c:pt idx="509">
                  <c:v>2.12E-2</c:v>
                </c:pt>
                <c:pt idx="510">
                  <c:v>2.12E-2</c:v>
                </c:pt>
                <c:pt idx="511">
                  <c:v>2.12E-2</c:v>
                </c:pt>
                <c:pt idx="512">
                  <c:v>2.12E-2</c:v>
                </c:pt>
                <c:pt idx="513">
                  <c:v>2.12E-2</c:v>
                </c:pt>
                <c:pt idx="514">
                  <c:v>2.12E-2</c:v>
                </c:pt>
                <c:pt idx="515">
                  <c:v>2.12E-2</c:v>
                </c:pt>
                <c:pt idx="516">
                  <c:v>2.12E-2</c:v>
                </c:pt>
                <c:pt idx="517">
                  <c:v>2.12E-2</c:v>
                </c:pt>
                <c:pt idx="518">
                  <c:v>2.12E-2</c:v>
                </c:pt>
                <c:pt idx="519">
                  <c:v>2.12E-2</c:v>
                </c:pt>
                <c:pt idx="520">
                  <c:v>2.12E-2</c:v>
                </c:pt>
                <c:pt idx="521">
                  <c:v>2.12E-2</c:v>
                </c:pt>
                <c:pt idx="522">
                  <c:v>2.12E-2</c:v>
                </c:pt>
                <c:pt idx="523">
                  <c:v>2.12E-2</c:v>
                </c:pt>
                <c:pt idx="524">
                  <c:v>2.12E-2</c:v>
                </c:pt>
                <c:pt idx="525">
                  <c:v>2.12E-2</c:v>
                </c:pt>
                <c:pt idx="526">
                  <c:v>2.12E-2</c:v>
                </c:pt>
                <c:pt idx="527">
                  <c:v>2.12E-2</c:v>
                </c:pt>
                <c:pt idx="528">
                  <c:v>2.12E-2</c:v>
                </c:pt>
                <c:pt idx="529">
                  <c:v>2.12E-2</c:v>
                </c:pt>
                <c:pt idx="530">
                  <c:v>2.12E-2</c:v>
                </c:pt>
                <c:pt idx="531">
                  <c:v>2.12E-2</c:v>
                </c:pt>
                <c:pt idx="532">
                  <c:v>2.12E-2</c:v>
                </c:pt>
                <c:pt idx="533">
                  <c:v>2.12E-2</c:v>
                </c:pt>
                <c:pt idx="534">
                  <c:v>2.12E-2</c:v>
                </c:pt>
                <c:pt idx="535">
                  <c:v>2.12E-2</c:v>
                </c:pt>
                <c:pt idx="536">
                  <c:v>2.12E-2</c:v>
                </c:pt>
                <c:pt idx="537">
                  <c:v>2.12E-2</c:v>
                </c:pt>
                <c:pt idx="538">
                  <c:v>2.12E-2</c:v>
                </c:pt>
                <c:pt idx="539">
                  <c:v>2.12E-2</c:v>
                </c:pt>
                <c:pt idx="540">
                  <c:v>2.12E-2</c:v>
                </c:pt>
                <c:pt idx="541">
                  <c:v>2.12E-2</c:v>
                </c:pt>
                <c:pt idx="542">
                  <c:v>2.12E-2</c:v>
                </c:pt>
                <c:pt idx="543">
                  <c:v>2.12E-2</c:v>
                </c:pt>
                <c:pt idx="544">
                  <c:v>2.12E-2</c:v>
                </c:pt>
                <c:pt idx="545">
                  <c:v>2.12E-2</c:v>
                </c:pt>
                <c:pt idx="546">
                  <c:v>2.12E-2</c:v>
                </c:pt>
                <c:pt idx="547">
                  <c:v>2.12E-2</c:v>
                </c:pt>
                <c:pt idx="548">
                  <c:v>2.12E-2</c:v>
                </c:pt>
                <c:pt idx="549">
                  <c:v>2.12E-2</c:v>
                </c:pt>
                <c:pt idx="550">
                  <c:v>2.12E-2</c:v>
                </c:pt>
                <c:pt idx="551">
                  <c:v>2.12E-2</c:v>
                </c:pt>
                <c:pt idx="552">
                  <c:v>2.12E-2</c:v>
                </c:pt>
                <c:pt idx="553">
                  <c:v>2.12E-2</c:v>
                </c:pt>
                <c:pt idx="554">
                  <c:v>2.12E-2</c:v>
                </c:pt>
                <c:pt idx="555">
                  <c:v>2.12E-2</c:v>
                </c:pt>
                <c:pt idx="556">
                  <c:v>2.12E-2</c:v>
                </c:pt>
                <c:pt idx="557">
                  <c:v>2.12E-2</c:v>
                </c:pt>
                <c:pt idx="558">
                  <c:v>2.12E-2</c:v>
                </c:pt>
                <c:pt idx="559">
                  <c:v>2.12E-2</c:v>
                </c:pt>
                <c:pt idx="560">
                  <c:v>2.12E-2</c:v>
                </c:pt>
                <c:pt idx="561">
                  <c:v>2.12E-2</c:v>
                </c:pt>
                <c:pt idx="562">
                  <c:v>2.12E-2</c:v>
                </c:pt>
                <c:pt idx="563">
                  <c:v>2.12E-2</c:v>
                </c:pt>
                <c:pt idx="564">
                  <c:v>2.12E-2</c:v>
                </c:pt>
                <c:pt idx="565">
                  <c:v>2.12E-2</c:v>
                </c:pt>
                <c:pt idx="566">
                  <c:v>2.12E-2</c:v>
                </c:pt>
                <c:pt idx="567">
                  <c:v>2.12E-2</c:v>
                </c:pt>
                <c:pt idx="568">
                  <c:v>2.12E-2</c:v>
                </c:pt>
                <c:pt idx="569">
                  <c:v>2.18E-2</c:v>
                </c:pt>
                <c:pt idx="570">
                  <c:v>2.18E-2</c:v>
                </c:pt>
                <c:pt idx="571">
                  <c:v>2.2499999999999999E-2</c:v>
                </c:pt>
                <c:pt idx="572">
                  <c:v>2.2499999999999999E-2</c:v>
                </c:pt>
                <c:pt idx="573">
                  <c:v>2.2499999999999999E-2</c:v>
                </c:pt>
                <c:pt idx="574">
                  <c:v>2.2499999999999999E-2</c:v>
                </c:pt>
                <c:pt idx="575">
                  <c:v>2.2499999999999999E-2</c:v>
                </c:pt>
                <c:pt idx="576">
                  <c:v>2.2499999999999999E-2</c:v>
                </c:pt>
                <c:pt idx="577">
                  <c:v>2.2499999999999999E-2</c:v>
                </c:pt>
                <c:pt idx="578">
                  <c:v>2.2499999999999999E-2</c:v>
                </c:pt>
                <c:pt idx="579">
                  <c:v>2.2499999999999999E-2</c:v>
                </c:pt>
                <c:pt idx="580">
                  <c:v>2.2499999999999999E-2</c:v>
                </c:pt>
                <c:pt idx="581">
                  <c:v>2.2499999999999999E-2</c:v>
                </c:pt>
                <c:pt idx="582">
                  <c:v>2.2499999999999999E-2</c:v>
                </c:pt>
                <c:pt idx="583">
                  <c:v>2.2499999999999999E-2</c:v>
                </c:pt>
                <c:pt idx="584">
                  <c:v>2.2499999999999999E-2</c:v>
                </c:pt>
                <c:pt idx="585">
                  <c:v>2.2499999999999999E-2</c:v>
                </c:pt>
                <c:pt idx="586">
                  <c:v>2.2499999999999999E-2</c:v>
                </c:pt>
                <c:pt idx="587">
                  <c:v>2.2499999999999999E-2</c:v>
                </c:pt>
                <c:pt idx="588">
                  <c:v>2.2499999999999999E-2</c:v>
                </c:pt>
                <c:pt idx="589">
                  <c:v>2.2499999999999999E-2</c:v>
                </c:pt>
                <c:pt idx="590">
                  <c:v>2.2499999999999999E-2</c:v>
                </c:pt>
                <c:pt idx="591">
                  <c:v>2.2499999999999999E-2</c:v>
                </c:pt>
                <c:pt idx="592">
                  <c:v>2.2499999999999999E-2</c:v>
                </c:pt>
                <c:pt idx="593">
                  <c:v>2.2499999999999999E-2</c:v>
                </c:pt>
                <c:pt idx="594">
                  <c:v>2.2499999999999999E-2</c:v>
                </c:pt>
                <c:pt idx="595">
                  <c:v>2.2499999999999999E-2</c:v>
                </c:pt>
                <c:pt idx="596">
                  <c:v>2.2499999999999999E-2</c:v>
                </c:pt>
                <c:pt idx="597">
                  <c:v>2.2499999999999999E-2</c:v>
                </c:pt>
                <c:pt idx="598">
                  <c:v>2.2499999999999999E-2</c:v>
                </c:pt>
                <c:pt idx="599">
                  <c:v>2.2499999999999999E-2</c:v>
                </c:pt>
                <c:pt idx="600">
                  <c:v>2.2499999999999999E-2</c:v>
                </c:pt>
                <c:pt idx="601">
                  <c:v>2.3099999999999999E-2</c:v>
                </c:pt>
                <c:pt idx="602">
                  <c:v>2.3699999999999999E-2</c:v>
                </c:pt>
                <c:pt idx="603">
                  <c:v>2.3699999999999999E-2</c:v>
                </c:pt>
                <c:pt idx="604">
                  <c:v>2.3699999999999999E-2</c:v>
                </c:pt>
                <c:pt idx="605">
                  <c:v>2.3699999999999999E-2</c:v>
                </c:pt>
                <c:pt idx="606">
                  <c:v>2.3699999999999999E-2</c:v>
                </c:pt>
                <c:pt idx="607">
                  <c:v>2.3699999999999999E-2</c:v>
                </c:pt>
                <c:pt idx="608">
                  <c:v>2.3699999999999999E-2</c:v>
                </c:pt>
                <c:pt idx="609">
                  <c:v>2.3699999999999999E-2</c:v>
                </c:pt>
                <c:pt idx="610">
                  <c:v>2.3699999999999999E-2</c:v>
                </c:pt>
                <c:pt idx="611">
                  <c:v>2.3699999999999999E-2</c:v>
                </c:pt>
                <c:pt idx="612">
                  <c:v>2.3699999999999999E-2</c:v>
                </c:pt>
                <c:pt idx="613">
                  <c:v>2.3699999999999999E-2</c:v>
                </c:pt>
                <c:pt idx="614">
                  <c:v>2.3699999999999999E-2</c:v>
                </c:pt>
                <c:pt idx="615">
                  <c:v>2.3699999999999999E-2</c:v>
                </c:pt>
                <c:pt idx="616">
                  <c:v>2.3699999999999999E-2</c:v>
                </c:pt>
                <c:pt idx="617">
                  <c:v>2.3699999999999999E-2</c:v>
                </c:pt>
                <c:pt idx="618">
                  <c:v>2.3699999999999999E-2</c:v>
                </c:pt>
                <c:pt idx="619">
                  <c:v>2.3699999999999999E-2</c:v>
                </c:pt>
                <c:pt idx="620">
                  <c:v>2.3699999999999999E-2</c:v>
                </c:pt>
                <c:pt idx="621">
                  <c:v>2.3699999999999999E-2</c:v>
                </c:pt>
                <c:pt idx="622">
                  <c:v>2.3699999999999999E-2</c:v>
                </c:pt>
                <c:pt idx="623">
                  <c:v>2.3699999999999999E-2</c:v>
                </c:pt>
                <c:pt idx="624">
                  <c:v>2.3699999999999999E-2</c:v>
                </c:pt>
                <c:pt idx="625">
                  <c:v>2.3699999999999999E-2</c:v>
                </c:pt>
                <c:pt idx="626">
                  <c:v>2.3699999999999999E-2</c:v>
                </c:pt>
                <c:pt idx="627">
                  <c:v>2.3699999999999999E-2</c:v>
                </c:pt>
                <c:pt idx="628">
                  <c:v>2.3699999999999999E-2</c:v>
                </c:pt>
                <c:pt idx="629">
                  <c:v>2.3699999999999999E-2</c:v>
                </c:pt>
                <c:pt idx="630">
                  <c:v>2.3699999999999999E-2</c:v>
                </c:pt>
                <c:pt idx="631">
                  <c:v>2.3699999999999999E-2</c:v>
                </c:pt>
                <c:pt idx="632">
                  <c:v>2.3699999999999999E-2</c:v>
                </c:pt>
                <c:pt idx="633">
                  <c:v>2.3699999999999999E-2</c:v>
                </c:pt>
                <c:pt idx="634">
                  <c:v>2.3699999999999999E-2</c:v>
                </c:pt>
                <c:pt idx="635">
                  <c:v>2.3699999999999999E-2</c:v>
                </c:pt>
                <c:pt idx="636">
                  <c:v>2.3699999999999999E-2</c:v>
                </c:pt>
                <c:pt idx="637">
                  <c:v>2.3699999999999999E-2</c:v>
                </c:pt>
                <c:pt idx="638">
                  <c:v>2.3699999999999999E-2</c:v>
                </c:pt>
                <c:pt idx="639">
                  <c:v>2.3699999999999999E-2</c:v>
                </c:pt>
                <c:pt idx="640">
                  <c:v>2.4400000000000002E-2</c:v>
                </c:pt>
                <c:pt idx="641">
                  <c:v>2.4400000000000002E-2</c:v>
                </c:pt>
                <c:pt idx="642">
                  <c:v>2.4400000000000002E-2</c:v>
                </c:pt>
                <c:pt idx="643">
                  <c:v>2.4400000000000002E-2</c:v>
                </c:pt>
                <c:pt idx="644">
                  <c:v>2.4400000000000002E-2</c:v>
                </c:pt>
                <c:pt idx="645">
                  <c:v>2.4400000000000002E-2</c:v>
                </c:pt>
                <c:pt idx="646">
                  <c:v>2.4400000000000002E-2</c:v>
                </c:pt>
                <c:pt idx="647">
                  <c:v>2.4400000000000002E-2</c:v>
                </c:pt>
                <c:pt idx="648">
                  <c:v>2.4400000000000002E-2</c:v>
                </c:pt>
                <c:pt idx="649">
                  <c:v>2.4400000000000002E-2</c:v>
                </c:pt>
                <c:pt idx="650">
                  <c:v>2.4400000000000002E-2</c:v>
                </c:pt>
                <c:pt idx="651">
                  <c:v>2.5000000000000001E-2</c:v>
                </c:pt>
                <c:pt idx="652">
                  <c:v>2.5000000000000001E-2</c:v>
                </c:pt>
                <c:pt idx="653">
                  <c:v>2.5000000000000001E-2</c:v>
                </c:pt>
                <c:pt idx="654">
                  <c:v>2.5000000000000001E-2</c:v>
                </c:pt>
                <c:pt idx="655">
                  <c:v>2.5000000000000001E-2</c:v>
                </c:pt>
                <c:pt idx="656">
                  <c:v>2.5000000000000001E-2</c:v>
                </c:pt>
                <c:pt idx="657">
                  <c:v>2.5000000000000001E-2</c:v>
                </c:pt>
                <c:pt idx="658">
                  <c:v>2.5000000000000001E-2</c:v>
                </c:pt>
                <c:pt idx="659">
                  <c:v>2.5000000000000001E-2</c:v>
                </c:pt>
                <c:pt idx="660">
                  <c:v>2.5000000000000001E-2</c:v>
                </c:pt>
                <c:pt idx="661">
                  <c:v>2.5000000000000001E-2</c:v>
                </c:pt>
                <c:pt idx="662">
                  <c:v>2.5000000000000001E-2</c:v>
                </c:pt>
                <c:pt idx="663">
                  <c:v>2.5000000000000001E-2</c:v>
                </c:pt>
                <c:pt idx="664">
                  <c:v>2.5000000000000001E-2</c:v>
                </c:pt>
                <c:pt idx="665">
                  <c:v>2.5000000000000001E-2</c:v>
                </c:pt>
                <c:pt idx="666">
                  <c:v>2.5000000000000001E-2</c:v>
                </c:pt>
                <c:pt idx="667">
                  <c:v>2.5000000000000001E-2</c:v>
                </c:pt>
                <c:pt idx="668">
                  <c:v>2.5000000000000001E-2</c:v>
                </c:pt>
                <c:pt idx="669">
                  <c:v>2.5000000000000001E-2</c:v>
                </c:pt>
                <c:pt idx="670">
                  <c:v>2.5000000000000001E-2</c:v>
                </c:pt>
                <c:pt idx="671">
                  <c:v>2.5000000000000001E-2</c:v>
                </c:pt>
                <c:pt idx="672">
                  <c:v>2.5000000000000001E-2</c:v>
                </c:pt>
                <c:pt idx="673">
                  <c:v>2.5000000000000001E-2</c:v>
                </c:pt>
                <c:pt idx="674">
                  <c:v>2.5000000000000001E-2</c:v>
                </c:pt>
                <c:pt idx="675">
                  <c:v>2.5000000000000001E-2</c:v>
                </c:pt>
                <c:pt idx="676">
                  <c:v>2.5000000000000001E-2</c:v>
                </c:pt>
                <c:pt idx="677">
                  <c:v>2.5000000000000001E-2</c:v>
                </c:pt>
                <c:pt idx="678">
                  <c:v>2.5000000000000001E-2</c:v>
                </c:pt>
                <c:pt idx="679">
                  <c:v>2.5000000000000001E-2</c:v>
                </c:pt>
                <c:pt idx="680">
                  <c:v>2.5000000000000001E-2</c:v>
                </c:pt>
                <c:pt idx="681">
                  <c:v>2.5000000000000001E-2</c:v>
                </c:pt>
                <c:pt idx="682">
                  <c:v>2.5000000000000001E-2</c:v>
                </c:pt>
                <c:pt idx="683">
                  <c:v>2.5000000000000001E-2</c:v>
                </c:pt>
                <c:pt idx="684">
                  <c:v>2.5000000000000001E-2</c:v>
                </c:pt>
                <c:pt idx="685">
                  <c:v>2.5000000000000001E-2</c:v>
                </c:pt>
                <c:pt idx="686">
                  <c:v>2.5000000000000001E-2</c:v>
                </c:pt>
                <c:pt idx="687">
                  <c:v>2.5000000000000001E-2</c:v>
                </c:pt>
                <c:pt idx="688">
                  <c:v>2.5000000000000001E-2</c:v>
                </c:pt>
                <c:pt idx="689">
                  <c:v>2.5000000000000001E-2</c:v>
                </c:pt>
                <c:pt idx="690">
                  <c:v>2.5000000000000001E-2</c:v>
                </c:pt>
                <c:pt idx="691">
                  <c:v>2.5000000000000001E-2</c:v>
                </c:pt>
                <c:pt idx="692">
                  <c:v>2.5000000000000001E-2</c:v>
                </c:pt>
                <c:pt idx="693">
                  <c:v>2.5000000000000001E-2</c:v>
                </c:pt>
                <c:pt idx="694">
                  <c:v>2.5000000000000001E-2</c:v>
                </c:pt>
                <c:pt idx="695">
                  <c:v>2.5000000000000001E-2</c:v>
                </c:pt>
                <c:pt idx="696">
                  <c:v>2.5000000000000001E-2</c:v>
                </c:pt>
                <c:pt idx="697">
                  <c:v>2.5000000000000001E-2</c:v>
                </c:pt>
                <c:pt idx="698">
                  <c:v>2.5000000000000001E-2</c:v>
                </c:pt>
                <c:pt idx="699">
                  <c:v>2.5000000000000001E-2</c:v>
                </c:pt>
                <c:pt idx="700">
                  <c:v>2.5000000000000001E-2</c:v>
                </c:pt>
                <c:pt idx="701">
                  <c:v>2.5000000000000001E-2</c:v>
                </c:pt>
                <c:pt idx="702">
                  <c:v>2.5000000000000001E-2</c:v>
                </c:pt>
                <c:pt idx="703">
                  <c:v>2.5000000000000001E-2</c:v>
                </c:pt>
                <c:pt idx="704">
                  <c:v>2.5000000000000001E-2</c:v>
                </c:pt>
                <c:pt idx="705">
                  <c:v>2.5000000000000001E-2</c:v>
                </c:pt>
                <c:pt idx="706">
                  <c:v>2.5000000000000001E-2</c:v>
                </c:pt>
                <c:pt idx="707">
                  <c:v>2.5000000000000001E-2</c:v>
                </c:pt>
                <c:pt idx="708">
                  <c:v>2.5000000000000001E-2</c:v>
                </c:pt>
                <c:pt idx="709">
                  <c:v>2.5000000000000001E-2</c:v>
                </c:pt>
                <c:pt idx="710">
                  <c:v>2.5000000000000001E-2</c:v>
                </c:pt>
                <c:pt idx="711">
                  <c:v>2.5000000000000001E-2</c:v>
                </c:pt>
                <c:pt idx="712">
                  <c:v>2.5000000000000001E-2</c:v>
                </c:pt>
                <c:pt idx="713">
                  <c:v>2.5000000000000001E-2</c:v>
                </c:pt>
                <c:pt idx="714">
                  <c:v>2.5000000000000001E-2</c:v>
                </c:pt>
                <c:pt idx="715">
                  <c:v>2.5000000000000001E-2</c:v>
                </c:pt>
                <c:pt idx="716">
                  <c:v>2.5000000000000001E-2</c:v>
                </c:pt>
                <c:pt idx="717">
                  <c:v>2.5000000000000001E-2</c:v>
                </c:pt>
                <c:pt idx="718">
                  <c:v>2.5000000000000001E-2</c:v>
                </c:pt>
                <c:pt idx="719">
                  <c:v>2.5000000000000001E-2</c:v>
                </c:pt>
                <c:pt idx="720">
                  <c:v>2.5000000000000001E-2</c:v>
                </c:pt>
                <c:pt idx="721">
                  <c:v>2.5600000000000001E-2</c:v>
                </c:pt>
                <c:pt idx="722">
                  <c:v>2.5600000000000001E-2</c:v>
                </c:pt>
                <c:pt idx="723">
                  <c:v>2.5600000000000001E-2</c:v>
                </c:pt>
                <c:pt idx="724">
                  <c:v>2.5600000000000001E-2</c:v>
                </c:pt>
                <c:pt idx="725">
                  <c:v>2.5600000000000001E-2</c:v>
                </c:pt>
                <c:pt idx="726">
                  <c:v>2.5600000000000001E-2</c:v>
                </c:pt>
                <c:pt idx="727">
                  <c:v>2.5600000000000001E-2</c:v>
                </c:pt>
                <c:pt idx="728">
                  <c:v>2.5600000000000001E-2</c:v>
                </c:pt>
                <c:pt idx="729">
                  <c:v>2.5600000000000001E-2</c:v>
                </c:pt>
                <c:pt idx="730">
                  <c:v>2.5600000000000001E-2</c:v>
                </c:pt>
                <c:pt idx="731">
                  <c:v>2.5600000000000001E-2</c:v>
                </c:pt>
                <c:pt idx="732">
                  <c:v>2.5600000000000001E-2</c:v>
                </c:pt>
                <c:pt idx="733">
                  <c:v>2.5600000000000001E-2</c:v>
                </c:pt>
                <c:pt idx="734">
                  <c:v>2.5600000000000001E-2</c:v>
                </c:pt>
                <c:pt idx="735">
                  <c:v>2.5600000000000001E-2</c:v>
                </c:pt>
                <c:pt idx="736">
                  <c:v>2.63E-2</c:v>
                </c:pt>
                <c:pt idx="737">
                  <c:v>2.63E-2</c:v>
                </c:pt>
                <c:pt idx="738">
                  <c:v>2.63E-2</c:v>
                </c:pt>
                <c:pt idx="739">
                  <c:v>2.63E-2</c:v>
                </c:pt>
                <c:pt idx="740">
                  <c:v>2.63E-2</c:v>
                </c:pt>
                <c:pt idx="741">
                  <c:v>2.63E-2</c:v>
                </c:pt>
                <c:pt idx="742">
                  <c:v>2.63E-2</c:v>
                </c:pt>
                <c:pt idx="743">
                  <c:v>2.63E-2</c:v>
                </c:pt>
                <c:pt idx="744">
                  <c:v>2.63E-2</c:v>
                </c:pt>
                <c:pt idx="745">
                  <c:v>2.63E-2</c:v>
                </c:pt>
                <c:pt idx="746">
                  <c:v>2.63E-2</c:v>
                </c:pt>
                <c:pt idx="747">
                  <c:v>2.63E-2</c:v>
                </c:pt>
                <c:pt idx="748">
                  <c:v>2.63E-2</c:v>
                </c:pt>
                <c:pt idx="749">
                  <c:v>2.63E-2</c:v>
                </c:pt>
                <c:pt idx="750">
                  <c:v>2.63E-2</c:v>
                </c:pt>
                <c:pt idx="751">
                  <c:v>2.63E-2</c:v>
                </c:pt>
                <c:pt idx="752">
                  <c:v>2.63E-2</c:v>
                </c:pt>
                <c:pt idx="753">
                  <c:v>2.69E-2</c:v>
                </c:pt>
                <c:pt idx="754">
                  <c:v>2.69E-2</c:v>
                </c:pt>
                <c:pt idx="755">
                  <c:v>2.69E-2</c:v>
                </c:pt>
                <c:pt idx="756">
                  <c:v>2.69E-2</c:v>
                </c:pt>
                <c:pt idx="757">
                  <c:v>2.69E-2</c:v>
                </c:pt>
                <c:pt idx="758">
                  <c:v>2.69E-2</c:v>
                </c:pt>
                <c:pt idx="759">
                  <c:v>2.69E-2</c:v>
                </c:pt>
                <c:pt idx="760">
                  <c:v>2.69E-2</c:v>
                </c:pt>
                <c:pt idx="761">
                  <c:v>2.69E-2</c:v>
                </c:pt>
                <c:pt idx="762">
                  <c:v>2.69E-2</c:v>
                </c:pt>
                <c:pt idx="763">
                  <c:v>2.69E-2</c:v>
                </c:pt>
                <c:pt idx="764">
                  <c:v>2.69E-2</c:v>
                </c:pt>
                <c:pt idx="765">
                  <c:v>2.69E-2</c:v>
                </c:pt>
                <c:pt idx="766">
                  <c:v>2.69E-2</c:v>
                </c:pt>
                <c:pt idx="767">
                  <c:v>2.69E-2</c:v>
                </c:pt>
                <c:pt idx="768">
                  <c:v>2.69E-2</c:v>
                </c:pt>
                <c:pt idx="769">
                  <c:v>2.69E-2</c:v>
                </c:pt>
                <c:pt idx="770">
                  <c:v>2.69E-2</c:v>
                </c:pt>
                <c:pt idx="771">
                  <c:v>2.69E-2</c:v>
                </c:pt>
                <c:pt idx="772">
                  <c:v>2.69E-2</c:v>
                </c:pt>
                <c:pt idx="773">
                  <c:v>2.69E-2</c:v>
                </c:pt>
                <c:pt idx="774">
                  <c:v>2.69E-2</c:v>
                </c:pt>
                <c:pt idx="775">
                  <c:v>2.69E-2</c:v>
                </c:pt>
                <c:pt idx="776">
                  <c:v>2.69E-2</c:v>
                </c:pt>
                <c:pt idx="777">
                  <c:v>2.69E-2</c:v>
                </c:pt>
                <c:pt idx="778">
                  <c:v>2.69E-2</c:v>
                </c:pt>
                <c:pt idx="779">
                  <c:v>2.69E-2</c:v>
                </c:pt>
                <c:pt idx="780">
                  <c:v>2.69E-2</c:v>
                </c:pt>
                <c:pt idx="781">
                  <c:v>2.69E-2</c:v>
                </c:pt>
                <c:pt idx="782">
                  <c:v>2.69E-2</c:v>
                </c:pt>
                <c:pt idx="783">
                  <c:v>2.69E-2</c:v>
                </c:pt>
                <c:pt idx="784">
                  <c:v>2.69E-2</c:v>
                </c:pt>
                <c:pt idx="785">
                  <c:v>2.69E-2</c:v>
                </c:pt>
                <c:pt idx="786">
                  <c:v>2.69E-2</c:v>
                </c:pt>
                <c:pt idx="787">
                  <c:v>2.76E-2</c:v>
                </c:pt>
                <c:pt idx="788">
                  <c:v>2.76E-2</c:v>
                </c:pt>
                <c:pt idx="789">
                  <c:v>2.8199999999999999E-2</c:v>
                </c:pt>
                <c:pt idx="790">
                  <c:v>2.8199999999999999E-2</c:v>
                </c:pt>
                <c:pt idx="791">
                  <c:v>2.8199999999999999E-2</c:v>
                </c:pt>
                <c:pt idx="792">
                  <c:v>2.8199999999999999E-2</c:v>
                </c:pt>
                <c:pt idx="793">
                  <c:v>2.8199999999999999E-2</c:v>
                </c:pt>
                <c:pt idx="794">
                  <c:v>2.8199999999999999E-2</c:v>
                </c:pt>
                <c:pt idx="795">
                  <c:v>2.8199999999999999E-2</c:v>
                </c:pt>
                <c:pt idx="796">
                  <c:v>2.8199999999999999E-2</c:v>
                </c:pt>
                <c:pt idx="797">
                  <c:v>2.8199999999999999E-2</c:v>
                </c:pt>
                <c:pt idx="798">
                  <c:v>2.8199999999999999E-2</c:v>
                </c:pt>
                <c:pt idx="799">
                  <c:v>2.8199999999999999E-2</c:v>
                </c:pt>
                <c:pt idx="800">
                  <c:v>2.8199999999999999E-2</c:v>
                </c:pt>
                <c:pt idx="801">
                  <c:v>2.8199999999999999E-2</c:v>
                </c:pt>
                <c:pt idx="802">
                  <c:v>2.8199999999999999E-2</c:v>
                </c:pt>
                <c:pt idx="803">
                  <c:v>2.8199999999999999E-2</c:v>
                </c:pt>
                <c:pt idx="804">
                  <c:v>2.8199999999999999E-2</c:v>
                </c:pt>
                <c:pt idx="805">
                  <c:v>2.8199999999999999E-2</c:v>
                </c:pt>
                <c:pt idx="806">
                  <c:v>2.8199999999999999E-2</c:v>
                </c:pt>
                <c:pt idx="807">
                  <c:v>2.8899999999999999E-2</c:v>
                </c:pt>
                <c:pt idx="808">
                  <c:v>2.8899999999999999E-2</c:v>
                </c:pt>
                <c:pt idx="809">
                  <c:v>2.8899999999999999E-2</c:v>
                </c:pt>
                <c:pt idx="810">
                  <c:v>2.8899999999999999E-2</c:v>
                </c:pt>
                <c:pt idx="811">
                  <c:v>2.8899999999999999E-2</c:v>
                </c:pt>
                <c:pt idx="812">
                  <c:v>2.8899999999999999E-2</c:v>
                </c:pt>
                <c:pt idx="813">
                  <c:v>2.8899999999999999E-2</c:v>
                </c:pt>
                <c:pt idx="814">
                  <c:v>2.8899999999999999E-2</c:v>
                </c:pt>
                <c:pt idx="815">
                  <c:v>2.8899999999999999E-2</c:v>
                </c:pt>
                <c:pt idx="816">
                  <c:v>2.8899999999999999E-2</c:v>
                </c:pt>
                <c:pt idx="817">
                  <c:v>2.8899999999999999E-2</c:v>
                </c:pt>
                <c:pt idx="818">
                  <c:v>2.8899999999999999E-2</c:v>
                </c:pt>
                <c:pt idx="819">
                  <c:v>2.8899999999999999E-2</c:v>
                </c:pt>
                <c:pt idx="820">
                  <c:v>2.8899999999999999E-2</c:v>
                </c:pt>
                <c:pt idx="821">
                  <c:v>2.8899999999999999E-2</c:v>
                </c:pt>
                <c:pt idx="822">
                  <c:v>2.8899999999999999E-2</c:v>
                </c:pt>
                <c:pt idx="823">
                  <c:v>2.8899999999999999E-2</c:v>
                </c:pt>
                <c:pt idx="824">
                  <c:v>2.8899999999999999E-2</c:v>
                </c:pt>
                <c:pt idx="825">
                  <c:v>2.8899999999999999E-2</c:v>
                </c:pt>
                <c:pt idx="826">
                  <c:v>2.8899999999999999E-2</c:v>
                </c:pt>
                <c:pt idx="827">
                  <c:v>2.8899999999999999E-2</c:v>
                </c:pt>
                <c:pt idx="828">
                  <c:v>2.8899999999999999E-2</c:v>
                </c:pt>
                <c:pt idx="829">
                  <c:v>2.8899999999999999E-2</c:v>
                </c:pt>
                <c:pt idx="830">
                  <c:v>2.8899999999999999E-2</c:v>
                </c:pt>
                <c:pt idx="831">
                  <c:v>2.8899999999999999E-2</c:v>
                </c:pt>
                <c:pt idx="832">
                  <c:v>2.8899999999999999E-2</c:v>
                </c:pt>
                <c:pt idx="833">
                  <c:v>2.8899999999999999E-2</c:v>
                </c:pt>
                <c:pt idx="834">
                  <c:v>2.8899999999999999E-2</c:v>
                </c:pt>
                <c:pt idx="835">
                  <c:v>2.8899999999999999E-2</c:v>
                </c:pt>
                <c:pt idx="836">
                  <c:v>2.8899999999999999E-2</c:v>
                </c:pt>
                <c:pt idx="837">
                  <c:v>2.8899999999999999E-2</c:v>
                </c:pt>
                <c:pt idx="838">
                  <c:v>2.8899999999999999E-2</c:v>
                </c:pt>
                <c:pt idx="839">
                  <c:v>2.9499999999999998E-2</c:v>
                </c:pt>
                <c:pt idx="840">
                  <c:v>2.9499999999999998E-2</c:v>
                </c:pt>
                <c:pt idx="841">
                  <c:v>2.9499999999999998E-2</c:v>
                </c:pt>
                <c:pt idx="842">
                  <c:v>2.9499999999999998E-2</c:v>
                </c:pt>
                <c:pt idx="843">
                  <c:v>2.9499999999999998E-2</c:v>
                </c:pt>
                <c:pt idx="844">
                  <c:v>2.9499999999999998E-2</c:v>
                </c:pt>
                <c:pt idx="845">
                  <c:v>2.9499999999999998E-2</c:v>
                </c:pt>
                <c:pt idx="846">
                  <c:v>2.9499999999999998E-2</c:v>
                </c:pt>
                <c:pt idx="847">
                  <c:v>2.9499999999999998E-2</c:v>
                </c:pt>
                <c:pt idx="848">
                  <c:v>2.9499999999999998E-2</c:v>
                </c:pt>
                <c:pt idx="849">
                  <c:v>2.9499999999999998E-2</c:v>
                </c:pt>
                <c:pt idx="850">
                  <c:v>2.9499999999999998E-2</c:v>
                </c:pt>
                <c:pt idx="851">
                  <c:v>2.9499999999999998E-2</c:v>
                </c:pt>
                <c:pt idx="852">
                  <c:v>2.9499999999999998E-2</c:v>
                </c:pt>
                <c:pt idx="853">
                  <c:v>2.9499999999999998E-2</c:v>
                </c:pt>
                <c:pt idx="854">
                  <c:v>2.9499999999999998E-2</c:v>
                </c:pt>
                <c:pt idx="855">
                  <c:v>2.9499999999999998E-2</c:v>
                </c:pt>
                <c:pt idx="856">
                  <c:v>2.9499999999999998E-2</c:v>
                </c:pt>
                <c:pt idx="857">
                  <c:v>2.9499999999999998E-2</c:v>
                </c:pt>
                <c:pt idx="858">
                  <c:v>2.9499999999999998E-2</c:v>
                </c:pt>
                <c:pt idx="859">
                  <c:v>2.9499999999999998E-2</c:v>
                </c:pt>
                <c:pt idx="860">
                  <c:v>2.9499999999999998E-2</c:v>
                </c:pt>
                <c:pt idx="861">
                  <c:v>2.9499999999999998E-2</c:v>
                </c:pt>
                <c:pt idx="862">
                  <c:v>2.9499999999999998E-2</c:v>
                </c:pt>
                <c:pt idx="863">
                  <c:v>2.9499999999999998E-2</c:v>
                </c:pt>
                <c:pt idx="864">
                  <c:v>2.9499999999999998E-2</c:v>
                </c:pt>
                <c:pt idx="865">
                  <c:v>2.9499999999999998E-2</c:v>
                </c:pt>
                <c:pt idx="866">
                  <c:v>2.9499999999999998E-2</c:v>
                </c:pt>
                <c:pt idx="867">
                  <c:v>2.9499999999999998E-2</c:v>
                </c:pt>
                <c:pt idx="868">
                  <c:v>2.9499999999999998E-2</c:v>
                </c:pt>
                <c:pt idx="869">
                  <c:v>2.9499999999999998E-2</c:v>
                </c:pt>
                <c:pt idx="870">
                  <c:v>2.9499999999999998E-2</c:v>
                </c:pt>
                <c:pt idx="871">
                  <c:v>2.9499999999999998E-2</c:v>
                </c:pt>
                <c:pt idx="872">
                  <c:v>2.9499999999999998E-2</c:v>
                </c:pt>
                <c:pt idx="873">
                  <c:v>2.9499999999999998E-2</c:v>
                </c:pt>
                <c:pt idx="874">
                  <c:v>2.9499999999999998E-2</c:v>
                </c:pt>
                <c:pt idx="875">
                  <c:v>2.9499999999999998E-2</c:v>
                </c:pt>
                <c:pt idx="876">
                  <c:v>2.9499999999999998E-2</c:v>
                </c:pt>
                <c:pt idx="877">
                  <c:v>2.9499999999999998E-2</c:v>
                </c:pt>
                <c:pt idx="878">
                  <c:v>2.9499999999999998E-2</c:v>
                </c:pt>
                <c:pt idx="879">
                  <c:v>2.9499999999999998E-2</c:v>
                </c:pt>
                <c:pt idx="880">
                  <c:v>2.9499999999999998E-2</c:v>
                </c:pt>
                <c:pt idx="881">
                  <c:v>2.9499999999999998E-2</c:v>
                </c:pt>
                <c:pt idx="882">
                  <c:v>2.9499999999999998E-2</c:v>
                </c:pt>
                <c:pt idx="883">
                  <c:v>2.9499999999999998E-2</c:v>
                </c:pt>
                <c:pt idx="884">
                  <c:v>2.9499999999999998E-2</c:v>
                </c:pt>
                <c:pt idx="885">
                  <c:v>2.9499999999999998E-2</c:v>
                </c:pt>
                <c:pt idx="886">
                  <c:v>2.9499999999999998E-2</c:v>
                </c:pt>
                <c:pt idx="887">
                  <c:v>2.9499999999999998E-2</c:v>
                </c:pt>
                <c:pt idx="888">
                  <c:v>2.9499999999999998E-2</c:v>
                </c:pt>
                <c:pt idx="889">
                  <c:v>2.9499999999999998E-2</c:v>
                </c:pt>
                <c:pt idx="890">
                  <c:v>2.9499999999999998E-2</c:v>
                </c:pt>
                <c:pt idx="891">
                  <c:v>2.9499999999999998E-2</c:v>
                </c:pt>
                <c:pt idx="892">
                  <c:v>2.9499999999999998E-2</c:v>
                </c:pt>
                <c:pt idx="893">
                  <c:v>2.9499999999999998E-2</c:v>
                </c:pt>
                <c:pt idx="894">
                  <c:v>2.9499999999999998E-2</c:v>
                </c:pt>
                <c:pt idx="895">
                  <c:v>2.9499999999999998E-2</c:v>
                </c:pt>
                <c:pt idx="896">
                  <c:v>2.9499999999999998E-2</c:v>
                </c:pt>
                <c:pt idx="897">
                  <c:v>2.9499999999999998E-2</c:v>
                </c:pt>
                <c:pt idx="898">
                  <c:v>2.9499999999999998E-2</c:v>
                </c:pt>
                <c:pt idx="899">
                  <c:v>2.9499999999999998E-2</c:v>
                </c:pt>
                <c:pt idx="900">
                  <c:v>2.9499999999999998E-2</c:v>
                </c:pt>
                <c:pt idx="901">
                  <c:v>2.9499999999999998E-2</c:v>
                </c:pt>
                <c:pt idx="902">
                  <c:v>2.9499999999999998E-2</c:v>
                </c:pt>
                <c:pt idx="903">
                  <c:v>2.9499999999999998E-2</c:v>
                </c:pt>
                <c:pt idx="904">
                  <c:v>2.9499999999999998E-2</c:v>
                </c:pt>
                <c:pt idx="905">
                  <c:v>2.9499999999999998E-2</c:v>
                </c:pt>
                <c:pt idx="906">
                  <c:v>2.9499999999999998E-2</c:v>
                </c:pt>
                <c:pt idx="907">
                  <c:v>2.9499999999999998E-2</c:v>
                </c:pt>
                <c:pt idx="908">
                  <c:v>2.9499999999999998E-2</c:v>
                </c:pt>
                <c:pt idx="909">
                  <c:v>2.9499999999999998E-2</c:v>
                </c:pt>
                <c:pt idx="910">
                  <c:v>2.9499999999999998E-2</c:v>
                </c:pt>
                <c:pt idx="911">
                  <c:v>2.9499999999999998E-2</c:v>
                </c:pt>
                <c:pt idx="912">
                  <c:v>2.9499999999999998E-2</c:v>
                </c:pt>
                <c:pt idx="913">
                  <c:v>2.9499999999999998E-2</c:v>
                </c:pt>
                <c:pt idx="914">
                  <c:v>2.9499999999999998E-2</c:v>
                </c:pt>
                <c:pt idx="915">
                  <c:v>2.9499999999999998E-2</c:v>
                </c:pt>
                <c:pt idx="916">
                  <c:v>2.9499999999999998E-2</c:v>
                </c:pt>
                <c:pt idx="917">
                  <c:v>2.9499999999999998E-2</c:v>
                </c:pt>
                <c:pt idx="918">
                  <c:v>2.9499999999999998E-2</c:v>
                </c:pt>
                <c:pt idx="919">
                  <c:v>2.9499999999999998E-2</c:v>
                </c:pt>
                <c:pt idx="920">
                  <c:v>2.9499999999999998E-2</c:v>
                </c:pt>
                <c:pt idx="921">
                  <c:v>2.9499999999999998E-2</c:v>
                </c:pt>
                <c:pt idx="922">
                  <c:v>2.9499999999999998E-2</c:v>
                </c:pt>
                <c:pt idx="923">
                  <c:v>2.9499999999999998E-2</c:v>
                </c:pt>
                <c:pt idx="924">
                  <c:v>2.9499999999999998E-2</c:v>
                </c:pt>
                <c:pt idx="925">
                  <c:v>2.9499999999999998E-2</c:v>
                </c:pt>
                <c:pt idx="926">
                  <c:v>2.9499999999999998E-2</c:v>
                </c:pt>
                <c:pt idx="927">
                  <c:v>2.9499999999999998E-2</c:v>
                </c:pt>
                <c:pt idx="928">
                  <c:v>2.9499999999999998E-2</c:v>
                </c:pt>
                <c:pt idx="929">
                  <c:v>2.9499999999999998E-2</c:v>
                </c:pt>
                <c:pt idx="930">
                  <c:v>2.9499999999999998E-2</c:v>
                </c:pt>
                <c:pt idx="931">
                  <c:v>2.9499999999999998E-2</c:v>
                </c:pt>
                <c:pt idx="932">
                  <c:v>2.9499999999999998E-2</c:v>
                </c:pt>
                <c:pt idx="933">
                  <c:v>2.9499999999999998E-2</c:v>
                </c:pt>
                <c:pt idx="934">
                  <c:v>2.9499999999999998E-2</c:v>
                </c:pt>
                <c:pt idx="935">
                  <c:v>2.9499999999999998E-2</c:v>
                </c:pt>
                <c:pt idx="936">
                  <c:v>2.9499999999999998E-2</c:v>
                </c:pt>
                <c:pt idx="937">
                  <c:v>2.9499999999999998E-2</c:v>
                </c:pt>
                <c:pt idx="938">
                  <c:v>2.9499999999999998E-2</c:v>
                </c:pt>
                <c:pt idx="939">
                  <c:v>2.9499999999999998E-2</c:v>
                </c:pt>
                <c:pt idx="940">
                  <c:v>2.9499999999999998E-2</c:v>
                </c:pt>
                <c:pt idx="941">
                  <c:v>2.9499999999999998E-2</c:v>
                </c:pt>
                <c:pt idx="942">
                  <c:v>2.9499999999999998E-2</c:v>
                </c:pt>
                <c:pt idx="943">
                  <c:v>2.9499999999999998E-2</c:v>
                </c:pt>
                <c:pt idx="944">
                  <c:v>2.9499999999999998E-2</c:v>
                </c:pt>
                <c:pt idx="945">
                  <c:v>2.9499999999999998E-2</c:v>
                </c:pt>
                <c:pt idx="946">
                  <c:v>2.9499999999999998E-2</c:v>
                </c:pt>
                <c:pt idx="947">
                  <c:v>2.9499999999999998E-2</c:v>
                </c:pt>
                <c:pt idx="948">
                  <c:v>2.9499999999999998E-2</c:v>
                </c:pt>
                <c:pt idx="949">
                  <c:v>2.9499999999999998E-2</c:v>
                </c:pt>
                <c:pt idx="950">
                  <c:v>2.9499999999999998E-2</c:v>
                </c:pt>
                <c:pt idx="951">
                  <c:v>2.9499999999999998E-2</c:v>
                </c:pt>
                <c:pt idx="952">
                  <c:v>2.9499999999999998E-2</c:v>
                </c:pt>
                <c:pt idx="953">
                  <c:v>2.9499999999999998E-2</c:v>
                </c:pt>
                <c:pt idx="954">
                  <c:v>2.9499999999999998E-2</c:v>
                </c:pt>
                <c:pt idx="955">
                  <c:v>2.9499999999999998E-2</c:v>
                </c:pt>
                <c:pt idx="956">
                  <c:v>2.9499999999999998E-2</c:v>
                </c:pt>
                <c:pt idx="957">
                  <c:v>2.9499999999999998E-2</c:v>
                </c:pt>
                <c:pt idx="958">
                  <c:v>2.9499999999999998E-2</c:v>
                </c:pt>
                <c:pt idx="959">
                  <c:v>2.9499999999999998E-2</c:v>
                </c:pt>
                <c:pt idx="960">
                  <c:v>2.9499999999999998E-2</c:v>
                </c:pt>
                <c:pt idx="961">
                  <c:v>2.9499999999999998E-2</c:v>
                </c:pt>
                <c:pt idx="962">
                  <c:v>2.9499999999999998E-2</c:v>
                </c:pt>
                <c:pt idx="963">
                  <c:v>2.9499999999999998E-2</c:v>
                </c:pt>
                <c:pt idx="964">
                  <c:v>2.9499999999999998E-2</c:v>
                </c:pt>
                <c:pt idx="965">
                  <c:v>2.9499999999999998E-2</c:v>
                </c:pt>
                <c:pt idx="966">
                  <c:v>2.9499999999999998E-2</c:v>
                </c:pt>
                <c:pt idx="967">
                  <c:v>2.9499999999999998E-2</c:v>
                </c:pt>
                <c:pt idx="968">
                  <c:v>2.9499999999999998E-2</c:v>
                </c:pt>
                <c:pt idx="969">
                  <c:v>3.0099999999999998E-2</c:v>
                </c:pt>
                <c:pt idx="970">
                  <c:v>3.0800000000000001E-2</c:v>
                </c:pt>
                <c:pt idx="971">
                  <c:v>3.0800000000000001E-2</c:v>
                </c:pt>
                <c:pt idx="972">
                  <c:v>3.0800000000000001E-2</c:v>
                </c:pt>
                <c:pt idx="973">
                  <c:v>3.0800000000000001E-2</c:v>
                </c:pt>
                <c:pt idx="974">
                  <c:v>3.0800000000000001E-2</c:v>
                </c:pt>
                <c:pt idx="975">
                  <c:v>3.0800000000000001E-2</c:v>
                </c:pt>
                <c:pt idx="976">
                  <c:v>3.0800000000000001E-2</c:v>
                </c:pt>
                <c:pt idx="977">
                  <c:v>3.0800000000000001E-2</c:v>
                </c:pt>
                <c:pt idx="978">
                  <c:v>3.0800000000000001E-2</c:v>
                </c:pt>
                <c:pt idx="979">
                  <c:v>3.0800000000000001E-2</c:v>
                </c:pt>
                <c:pt idx="980">
                  <c:v>3.0800000000000001E-2</c:v>
                </c:pt>
                <c:pt idx="981">
                  <c:v>3.1399999999999997E-2</c:v>
                </c:pt>
                <c:pt idx="982">
                  <c:v>3.1399999999999997E-2</c:v>
                </c:pt>
                <c:pt idx="983">
                  <c:v>3.1399999999999997E-2</c:v>
                </c:pt>
                <c:pt idx="984">
                  <c:v>3.1399999999999997E-2</c:v>
                </c:pt>
                <c:pt idx="985">
                  <c:v>3.1399999999999997E-2</c:v>
                </c:pt>
                <c:pt idx="986">
                  <c:v>3.1399999999999997E-2</c:v>
                </c:pt>
                <c:pt idx="987">
                  <c:v>3.1399999999999997E-2</c:v>
                </c:pt>
                <c:pt idx="988">
                  <c:v>3.1399999999999997E-2</c:v>
                </c:pt>
                <c:pt idx="989">
                  <c:v>3.1399999999999997E-2</c:v>
                </c:pt>
                <c:pt idx="990">
                  <c:v>3.1399999999999997E-2</c:v>
                </c:pt>
                <c:pt idx="991">
                  <c:v>3.2099999999999997E-2</c:v>
                </c:pt>
                <c:pt idx="992">
                  <c:v>3.2099999999999997E-2</c:v>
                </c:pt>
                <c:pt idx="993">
                  <c:v>3.2099999999999997E-2</c:v>
                </c:pt>
                <c:pt idx="994">
                  <c:v>3.2099999999999997E-2</c:v>
                </c:pt>
                <c:pt idx="995">
                  <c:v>3.2099999999999997E-2</c:v>
                </c:pt>
                <c:pt idx="996">
                  <c:v>3.2099999999999997E-2</c:v>
                </c:pt>
                <c:pt idx="997">
                  <c:v>3.2099999999999997E-2</c:v>
                </c:pt>
                <c:pt idx="998">
                  <c:v>3.2099999999999997E-2</c:v>
                </c:pt>
                <c:pt idx="999">
                  <c:v>3.2099999999999997E-2</c:v>
                </c:pt>
                <c:pt idx="1000">
                  <c:v>3.2099999999999997E-2</c:v>
                </c:pt>
                <c:pt idx="1001">
                  <c:v>3.2099999999999997E-2</c:v>
                </c:pt>
                <c:pt idx="1002">
                  <c:v>3.2099999999999997E-2</c:v>
                </c:pt>
                <c:pt idx="1003">
                  <c:v>3.2099999999999997E-2</c:v>
                </c:pt>
                <c:pt idx="1004">
                  <c:v>3.2099999999999997E-2</c:v>
                </c:pt>
                <c:pt idx="1005">
                  <c:v>3.2099999999999997E-2</c:v>
                </c:pt>
                <c:pt idx="1006">
                  <c:v>3.2099999999999997E-2</c:v>
                </c:pt>
                <c:pt idx="1007">
                  <c:v>3.2099999999999997E-2</c:v>
                </c:pt>
                <c:pt idx="1008">
                  <c:v>3.27E-2</c:v>
                </c:pt>
                <c:pt idx="1009">
                  <c:v>3.27E-2</c:v>
                </c:pt>
                <c:pt idx="1010">
                  <c:v>3.27E-2</c:v>
                </c:pt>
                <c:pt idx="1011">
                  <c:v>3.27E-2</c:v>
                </c:pt>
                <c:pt idx="1012">
                  <c:v>3.27E-2</c:v>
                </c:pt>
                <c:pt idx="1013">
                  <c:v>3.3399999999999999E-2</c:v>
                </c:pt>
                <c:pt idx="1014">
                  <c:v>3.4000000000000002E-2</c:v>
                </c:pt>
                <c:pt idx="1015">
                  <c:v>3.4000000000000002E-2</c:v>
                </c:pt>
                <c:pt idx="1016">
                  <c:v>3.4000000000000002E-2</c:v>
                </c:pt>
                <c:pt idx="1017">
                  <c:v>3.4000000000000002E-2</c:v>
                </c:pt>
                <c:pt idx="1018">
                  <c:v>3.4000000000000002E-2</c:v>
                </c:pt>
                <c:pt idx="1019">
                  <c:v>3.4000000000000002E-2</c:v>
                </c:pt>
                <c:pt idx="1020">
                  <c:v>3.4700000000000002E-2</c:v>
                </c:pt>
                <c:pt idx="1021">
                  <c:v>3.4700000000000002E-2</c:v>
                </c:pt>
                <c:pt idx="1022">
                  <c:v>3.4700000000000002E-2</c:v>
                </c:pt>
                <c:pt idx="1023">
                  <c:v>3.4700000000000002E-2</c:v>
                </c:pt>
                <c:pt idx="1024">
                  <c:v>3.4700000000000002E-2</c:v>
                </c:pt>
                <c:pt idx="1025">
                  <c:v>3.5299999999999998E-2</c:v>
                </c:pt>
                <c:pt idx="1026">
                  <c:v>3.5299999999999998E-2</c:v>
                </c:pt>
                <c:pt idx="1027">
                  <c:v>3.5299999999999998E-2</c:v>
                </c:pt>
                <c:pt idx="1028">
                  <c:v>3.5299999999999998E-2</c:v>
                </c:pt>
                <c:pt idx="1029">
                  <c:v>3.5299999999999998E-2</c:v>
                </c:pt>
                <c:pt idx="1030">
                  <c:v>3.5299999999999998E-2</c:v>
                </c:pt>
                <c:pt idx="1031">
                  <c:v>3.5299999999999998E-2</c:v>
                </c:pt>
                <c:pt idx="1032">
                  <c:v>3.5999999999999997E-2</c:v>
                </c:pt>
                <c:pt idx="1033">
                  <c:v>3.5999999999999997E-2</c:v>
                </c:pt>
                <c:pt idx="1034">
                  <c:v>3.5999999999999997E-2</c:v>
                </c:pt>
                <c:pt idx="1035">
                  <c:v>3.5999999999999997E-2</c:v>
                </c:pt>
                <c:pt idx="1036">
                  <c:v>3.5999999999999997E-2</c:v>
                </c:pt>
                <c:pt idx="1037">
                  <c:v>3.5999999999999997E-2</c:v>
                </c:pt>
                <c:pt idx="1038">
                  <c:v>3.5999999999999997E-2</c:v>
                </c:pt>
                <c:pt idx="1039">
                  <c:v>3.6600000000000001E-2</c:v>
                </c:pt>
                <c:pt idx="1040">
                  <c:v>3.6600000000000001E-2</c:v>
                </c:pt>
                <c:pt idx="1041">
                  <c:v>3.6600000000000001E-2</c:v>
                </c:pt>
                <c:pt idx="1042">
                  <c:v>3.6600000000000001E-2</c:v>
                </c:pt>
                <c:pt idx="1043">
                  <c:v>3.6600000000000001E-2</c:v>
                </c:pt>
                <c:pt idx="1044">
                  <c:v>3.6600000000000001E-2</c:v>
                </c:pt>
                <c:pt idx="1045">
                  <c:v>3.6600000000000001E-2</c:v>
                </c:pt>
                <c:pt idx="1046">
                  <c:v>3.6600000000000001E-2</c:v>
                </c:pt>
                <c:pt idx="1047">
                  <c:v>3.6600000000000001E-2</c:v>
                </c:pt>
                <c:pt idx="1048">
                  <c:v>3.6600000000000001E-2</c:v>
                </c:pt>
                <c:pt idx="1049">
                  <c:v>3.6600000000000001E-2</c:v>
                </c:pt>
                <c:pt idx="1050">
                  <c:v>3.6600000000000001E-2</c:v>
                </c:pt>
                <c:pt idx="1051">
                  <c:v>3.6600000000000001E-2</c:v>
                </c:pt>
                <c:pt idx="1052">
                  <c:v>3.6600000000000001E-2</c:v>
                </c:pt>
                <c:pt idx="1053">
                  <c:v>3.6600000000000001E-2</c:v>
                </c:pt>
                <c:pt idx="1054">
                  <c:v>3.6600000000000001E-2</c:v>
                </c:pt>
                <c:pt idx="1055">
                  <c:v>3.6600000000000001E-2</c:v>
                </c:pt>
                <c:pt idx="1056">
                  <c:v>3.6600000000000001E-2</c:v>
                </c:pt>
                <c:pt idx="1057">
                  <c:v>3.6600000000000001E-2</c:v>
                </c:pt>
                <c:pt idx="1058">
                  <c:v>3.6600000000000001E-2</c:v>
                </c:pt>
                <c:pt idx="1059">
                  <c:v>3.6600000000000001E-2</c:v>
                </c:pt>
                <c:pt idx="1060">
                  <c:v>3.6600000000000001E-2</c:v>
                </c:pt>
                <c:pt idx="1061">
                  <c:v>3.6600000000000001E-2</c:v>
                </c:pt>
                <c:pt idx="1062">
                  <c:v>3.6600000000000001E-2</c:v>
                </c:pt>
                <c:pt idx="1063">
                  <c:v>3.73E-2</c:v>
                </c:pt>
                <c:pt idx="1064">
                  <c:v>3.73E-2</c:v>
                </c:pt>
                <c:pt idx="1065">
                  <c:v>3.7999999999999999E-2</c:v>
                </c:pt>
                <c:pt idx="1066">
                  <c:v>3.7999999999999999E-2</c:v>
                </c:pt>
                <c:pt idx="1067">
                  <c:v>3.7999999999999999E-2</c:v>
                </c:pt>
                <c:pt idx="1068">
                  <c:v>3.7999999999999999E-2</c:v>
                </c:pt>
                <c:pt idx="1069">
                  <c:v>3.7999999999999999E-2</c:v>
                </c:pt>
                <c:pt idx="1070">
                  <c:v>3.7999999999999999E-2</c:v>
                </c:pt>
                <c:pt idx="1071">
                  <c:v>3.7999999999999999E-2</c:v>
                </c:pt>
                <c:pt idx="1072">
                  <c:v>3.7999999999999999E-2</c:v>
                </c:pt>
                <c:pt idx="1073">
                  <c:v>3.7999999999999999E-2</c:v>
                </c:pt>
                <c:pt idx="1074">
                  <c:v>3.7999999999999999E-2</c:v>
                </c:pt>
                <c:pt idx="1075">
                  <c:v>3.7999999999999999E-2</c:v>
                </c:pt>
                <c:pt idx="1076">
                  <c:v>3.7999999999999999E-2</c:v>
                </c:pt>
                <c:pt idx="1077">
                  <c:v>3.7999999999999999E-2</c:v>
                </c:pt>
                <c:pt idx="1078">
                  <c:v>3.7999999999999999E-2</c:v>
                </c:pt>
                <c:pt idx="1079">
                  <c:v>3.7999999999999999E-2</c:v>
                </c:pt>
                <c:pt idx="1080">
                  <c:v>3.7999999999999999E-2</c:v>
                </c:pt>
                <c:pt idx="1081">
                  <c:v>3.7999999999999999E-2</c:v>
                </c:pt>
                <c:pt idx="1082">
                  <c:v>3.7999999999999999E-2</c:v>
                </c:pt>
                <c:pt idx="1083">
                  <c:v>3.7999999999999999E-2</c:v>
                </c:pt>
                <c:pt idx="1084">
                  <c:v>3.7999999999999999E-2</c:v>
                </c:pt>
                <c:pt idx="1085">
                  <c:v>3.7999999999999999E-2</c:v>
                </c:pt>
                <c:pt idx="1086">
                  <c:v>3.7999999999999999E-2</c:v>
                </c:pt>
                <c:pt idx="1087">
                  <c:v>3.7999999999999999E-2</c:v>
                </c:pt>
                <c:pt idx="1088">
                  <c:v>3.7999999999999999E-2</c:v>
                </c:pt>
                <c:pt idx="1089">
                  <c:v>3.7999999999999999E-2</c:v>
                </c:pt>
                <c:pt idx="1090">
                  <c:v>3.7999999999999999E-2</c:v>
                </c:pt>
                <c:pt idx="1091">
                  <c:v>3.7999999999999999E-2</c:v>
                </c:pt>
                <c:pt idx="1092">
                  <c:v>3.7999999999999999E-2</c:v>
                </c:pt>
                <c:pt idx="1093">
                  <c:v>3.7999999999999999E-2</c:v>
                </c:pt>
                <c:pt idx="1094">
                  <c:v>3.7999999999999999E-2</c:v>
                </c:pt>
                <c:pt idx="1095">
                  <c:v>3.7999999999999999E-2</c:v>
                </c:pt>
                <c:pt idx="1096">
                  <c:v>3.7999999999999999E-2</c:v>
                </c:pt>
                <c:pt idx="1097">
                  <c:v>3.7999999999999999E-2</c:v>
                </c:pt>
                <c:pt idx="1098">
                  <c:v>3.7999999999999999E-2</c:v>
                </c:pt>
                <c:pt idx="1099">
                  <c:v>3.7999999999999999E-2</c:v>
                </c:pt>
                <c:pt idx="1100">
                  <c:v>3.7999999999999999E-2</c:v>
                </c:pt>
                <c:pt idx="1101">
                  <c:v>3.7999999999999999E-2</c:v>
                </c:pt>
                <c:pt idx="1102">
                  <c:v>3.7999999999999999E-2</c:v>
                </c:pt>
                <c:pt idx="1103">
                  <c:v>3.7999999999999999E-2</c:v>
                </c:pt>
                <c:pt idx="1104">
                  <c:v>3.7999999999999999E-2</c:v>
                </c:pt>
                <c:pt idx="1105">
                  <c:v>3.7999999999999999E-2</c:v>
                </c:pt>
                <c:pt idx="1106">
                  <c:v>3.7999999999999999E-2</c:v>
                </c:pt>
                <c:pt idx="1107">
                  <c:v>3.7999999999999999E-2</c:v>
                </c:pt>
                <c:pt idx="1108">
                  <c:v>3.7999999999999999E-2</c:v>
                </c:pt>
                <c:pt idx="1109">
                  <c:v>3.7999999999999999E-2</c:v>
                </c:pt>
                <c:pt idx="1110">
                  <c:v>3.7999999999999999E-2</c:v>
                </c:pt>
                <c:pt idx="1111">
                  <c:v>3.7999999999999999E-2</c:v>
                </c:pt>
                <c:pt idx="1112">
                  <c:v>3.7999999999999999E-2</c:v>
                </c:pt>
                <c:pt idx="1113">
                  <c:v>3.7999999999999999E-2</c:v>
                </c:pt>
                <c:pt idx="1114">
                  <c:v>3.7999999999999999E-2</c:v>
                </c:pt>
                <c:pt idx="1115">
                  <c:v>3.7999999999999999E-2</c:v>
                </c:pt>
                <c:pt idx="1116">
                  <c:v>3.7999999999999999E-2</c:v>
                </c:pt>
                <c:pt idx="1117">
                  <c:v>3.7999999999999999E-2</c:v>
                </c:pt>
                <c:pt idx="1118">
                  <c:v>3.7999999999999999E-2</c:v>
                </c:pt>
                <c:pt idx="1119">
                  <c:v>3.7999999999999999E-2</c:v>
                </c:pt>
                <c:pt idx="1120">
                  <c:v>3.7999999999999999E-2</c:v>
                </c:pt>
                <c:pt idx="1121">
                  <c:v>3.7999999999999999E-2</c:v>
                </c:pt>
                <c:pt idx="1122">
                  <c:v>3.8600000000000002E-2</c:v>
                </c:pt>
                <c:pt idx="1123">
                  <c:v>3.8600000000000002E-2</c:v>
                </c:pt>
                <c:pt idx="1124">
                  <c:v>3.8600000000000002E-2</c:v>
                </c:pt>
                <c:pt idx="1125">
                  <c:v>3.8600000000000002E-2</c:v>
                </c:pt>
                <c:pt idx="1126">
                  <c:v>3.8600000000000002E-2</c:v>
                </c:pt>
                <c:pt idx="1127">
                  <c:v>3.8600000000000002E-2</c:v>
                </c:pt>
                <c:pt idx="1128">
                  <c:v>3.8600000000000002E-2</c:v>
                </c:pt>
                <c:pt idx="1129">
                  <c:v>3.8600000000000002E-2</c:v>
                </c:pt>
                <c:pt idx="1130">
                  <c:v>3.8600000000000002E-2</c:v>
                </c:pt>
                <c:pt idx="1131">
                  <c:v>3.8600000000000002E-2</c:v>
                </c:pt>
                <c:pt idx="1132">
                  <c:v>3.8600000000000002E-2</c:v>
                </c:pt>
                <c:pt idx="1133">
                  <c:v>3.8600000000000002E-2</c:v>
                </c:pt>
                <c:pt idx="1134">
                  <c:v>3.8600000000000002E-2</c:v>
                </c:pt>
                <c:pt idx="1135">
                  <c:v>3.8600000000000002E-2</c:v>
                </c:pt>
                <c:pt idx="1136">
                  <c:v>3.8600000000000002E-2</c:v>
                </c:pt>
                <c:pt idx="1137">
                  <c:v>3.9300000000000002E-2</c:v>
                </c:pt>
                <c:pt idx="1138">
                  <c:v>3.9300000000000002E-2</c:v>
                </c:pt>
                <c:pt idx="1139">
                  <c:v>3.9300000000000002E-2</c:v>
                </c:pt>
                <c:pt idx="1140">
                  <c:v>3.9300000000000002E-2</c:v>
                </c:pt>
                <c:pt idx="1141">
                  <c:v>3.9300000000000002E-2</c:v>
                </c:pt>
                <c:pt idx="1142">
                  <c:v>3.9300000000000002E-2</c:v>
                </c:pt>
                <c:pt idx="1143">
                  <c:v>3.9899999999999998E-2</c:v>
                </c:pt>
                <c:pt idx="1144">
                  <c:v>3.9899999999999998E-2</c:v>
                </c:pt>
                <c:pt idx="1145">
                  <c:v>3.9899999999999998E-2</c:v>
                </c:pt>
                <c:pt idx="1146">
                  <c:v>3.9899999999999998E-2</c:v>
                </c:pt>
                <c:pt idx="1147">
                  <c:v>3.9899999999999998E-2</c:v>
                </c:pt>
                <c:pt idx="1148">
                  <c:v>3.9899999999999998E-2</c:v>
                </c:pt>
                <c:pt idx="1149">
                  <c:v>3.9899999999999998E-2</c:v>
                </c:pt>
                <c:pt idx="1150">
                  <c:v>3.9899999999999998E-2</c:v>
                </c:pt>
                <c:pt idx="1151">
                  <c:v>3.9899999999999998E-2</c:v>
                </c:pt>
                <c:pt idx="1152">
                  <c:v>3.9899999999999998E-2</c:v>
                </c:pt>
                <c:pt idx="1153">
                  <c:v>3.9899999999999998E-2</c:v>
                </c:pt>
                <c:pt idx="1154">
                  <c:v>3.9899999999999998E-2</c:v>
                </c:pt>
                <c:pt idx="1155">
                  <c:v>3.9899999999999998E-2</c:v>
                </c:pt>
                <c:pt idx="1156">
                  <c:v>3.9899999999999998E-2</c:v>
                </c:pt>
                <c:pt idx="1157">
                  <c:v>3.9899999999999998E-2</c:v>
                </c:pt>
                <c:pt idx="1158">
                  <c:v>3.9899999999999998E-2</c:v>
                </c:pt>
                <c:pt idx="1159">
                  <c:v>3.9899999999999998E-2</c:v>
                </c:pt>
                <c:pt idx="1160">
                  <c:v>4.0599999999999997E-2</c:v>
                </c:pt>
                <c:pt idx="1161">
                  <c:v>4.0599999999999997E-2</c:v>
                </c:pt>
                <c:pt idx="1162">
                  <c:v>4.0599999999999997E-2</c:v>
                </c:pt>
                <c:pt idx="1163">
                  <c:v>4.0599999999999997E-2</c:v>
                </c:pt>
                <c:pt idx="1164">
                  <c:v>4.0599999999999997E-2</c:v>
                </c:pt>
                <c:pt idx="1165">
                  <c:v>4.0599999999999997E-2</c:v>
                </c:pt>
                <c:pt idx="1166">
                  <c:v>4.0599999999999997E-2</c:v>
                </c:pt>
                <c:pt idx="1167">
                  <c:v>4.0599999999999997E-2</c:v>
                </c:pt>
                <c:pt idx="1168">
                  <c:v>4.0599999999999997E-2</c:v>
                </c:pt>
                <c:pt idx="1169">
                  <c:v>4.0599999999999997E-2</c:v>
                </c:pt>
                <c:pt idx="1170">
                  <c:v>4.0599999999999997E-2</c:v>
                </c:pt>
                <c:pt idx="1171">
                  <c:v>4.0599999999999997E-2</c:v>
                </c:pt>
                <c:pt idx="1172">
                  <c:v>4.0599999999999997E-2</c:v>
                </c:pt>
                <c:pt idx="1173">
                  <c:v>4.0599999999999997E-2</c:v>
                </c:pt>
                <c:pt idx="1174">
                  <c:v>4.0599999999999997E-2</c:v>
                </c:pt>
                <c:pt idx="1175">
                  <c:v>4.0599999999999997E-2</c:v>
                </c:pt>
                <c:pt idx="1176">
                  <c:v>4.0599999999999997E-2</c:v>
                </c:pt>
                <c:pt idx="1177">
                  <c:v>4.0599999999999997E-2</c:v>
                </c:pt>
                <c:pt idx="1178">
                  <c:v>4.0599999999999997E-2</c:v>
                </c:pt>
                <c:pt idx="1179">
                  <c:v>4.0599999999999997E-2</c:v>
                </c:pt>
                <c:pt idx="1180">
                  <c:v>4.0599999999999997E-2</c:v>
                </c:pt>
                <c:pt idx="1181">
                  <c:v>4.0599999999999997E-2</c:v>
                </c:pt>
                <c:pt idx="1182">
                  <c:v>4.0599999999999997E-2</c:v>
                </c:pt>
                <c:pt idx="1183">
                  <c:v>4.0599999999999997E-2</c:v>
                </c:pt>
                <c:pt idx="1184">
                  <c:v>4.0599999999999997E-2</c:v>
                </c:pt>
                <c:pt idx="1185">
                  <c:v>4.0599999999999997E-2</c:v>
                </c:pt>
                <c:pt idx="1186">
                  <c:v>4.0599999999999997E-2</c:v>
                </c:pt>
                <c:pt idx="1187">
                  <c:v>4.0599999999999997E-2</c:v>
                </c:pt>
                <c:pt idx="1188">
                  <c:v>4.0599999999999997E-2</c:v>
                </c:pt>
                <c:pt idx="1189">
                  <c:v>4.0599999999999997E-2</c:v>
                </c:pt>
                <c:pt idx="1190">
                  <c:v>4.0599999999999997E-2</c:v>
                </c:pt>
                <c:pt idx="1191">
                  <c:v>4.0599999999999997E-2</c:v>
                </c:pt>
                <c:pt idx="1192">
                  <c:v>4.0599999999999997E-2</c:v>
                </c:pt>
                <c:pt idx="1193">
                  <c:v>4.0599999999999997E-2</c:v>
                </c:pt>
                <c:pt idx="1194">
                  <c:v>4.0599999999999997E-2</c:v>
                </c:pt>
                <c:pt idx="1195">
                  <c:v>4.0599999999999997E-2</c:v>
                </c:pt>
                <c:pt idx="1196">
                  <c:v>4.0599999999999997E-2</c:v>
                </c:pt>
                <c:pt idx="1197">
                  <c:v>4.0599999999999997E-2</c:v>
                </c:pt>
                <c:pt idx="1198">
                  <c:v>4.0599999999999997E-2</c:v>
                </c:pt>
                <c:pt idx="1199">
                  <c:v>4.0599999999999997E-2</c:v>
                </c:pt>
                <c:pt idx="1200">
                  <c:v>4.0599999999999997E-2</c:v>
                </c:pt>
                <c:pt idx="1201">
                  <c:v>4.0599999999999997E-2</c:v>
                </c:pt>
                <c:pt idx="1202">
                  <c:v>4.0599999999999997E-2</c:v>
                </c:pt>
                <c:pt idx="1203">
                  <c:v>4.0599999999999997E-2</c:v>
                </c:pt>
                <c:pt idx="1204">
                  <c:v>4.0599999999999997E-2</c:v>
                </c:pt>
                <c:pt idx="1205">
                  <c:v>4.0599999999999997E-2</c:v>
                </c:pt>
                <c:pt idx="1206">
                  <c:v>4.0599999999999997E-2</c:v>
                </c:pt>
                <c:pt idx="1207">
                  <c:v>4.0599999999999997E-2</c:v>
                </c:pt>
                <c:pt idx="1208">
                  <c:v>4.0599999999999997E-2</c:v>
                </c:pt>
                <c:pt idx="1209">
                  <c:v>4.0599999999999997E-2</c:v>
                </c:pt>
                <c:pt idx="1210">
                  <c:v>4.0599999999999997E-2</c:v>
                </c:pt>
                <c:pt idx="1211">
                  <c:v>4.0599999999999997E-2</c:v>
                </c:pt>
                <c:pt idx="1212">
                  <c:v>4.0599999999999997E-2</c:v>
                </c:pt>
                <c:pt idx="1213">
                  <c:v>4.0599999999999997E-2</c:v>
                </c:pt>
                <c:pt idx="1214">
                  <c:v>4.0599999999999997E-2</c:v>
                </c:pt>
                <c:pt idx="1215">
                  <c:v>4.0599999999999997E-2</c:v>
                </c:pt>
                <c:pt idx="1216">
                  <c:v>4.0599999999999997E-2</c:v>
                </c:pt>
                <c:pt idx="1217">
                  <c:v>4.0599999999999997E-2</c:v>
                </c:pt>
                <c:pt idx="1218">
                  <c:v>4.0599999999999997E-2</c:v>
                </c:pt>
                <c:pt idx="1219">
                  <c:v>4.0599999999999997E-2</c:v>
                </c:pt>
                <c:pt idx="1220">
                  <c:v>4.0599999999999997E-2</c:v>
                </c:pt>
                <c:pt idx="1221">
                  <c:v>4.0599999999999997E-2</c:v>
                </c:pt>
                <c:pt idx="1222">
                  <c:v>4.0599999999999997E-2</c:v>
                </c:pt>
                <c:pt idx="1223">
                  <c:v>4.0599999999999997E-2</c:v>
                </c:pt>
                <c:pt idx="1224">
                  <c:v>4.0599999999999997E-2</c:v>
                </c:pt>
                <c:pt idx="1225">
                  <c:v>4.1200000000000001E-2</c:v>
                </c:pt>
                <c:pt idx="1226">
                  <c:v>4.1200000000000001E-2</c:v>
                </c:pt>
                <c:pt idx="1227">
                  <c:v>4.1200000000000001E-2</c:v>
                </c:pt>
                <c:pt idx="1228">
                  <c:v>4.1200000000000001E-2</c:v>
                </c:pt>
                <c:pt idx="1229">
                  <c:v>4.1200000000000001E-2</c:v>
                </c:pt>
                <c:pt idx="1230">
                  <c:v>4.1200000000000001E-2</c:v>
                </c:pt>
                <c:pt idx="1231">
                  <c:v>4.1200000000000001E-2</c:v>
                </c:pt>
                <c:pt idx="1232">
                  <c:v>4.1200000000000001E-2</c:v>
                </c:pt>
                <c:pt idx="1233">
                  <c:v>4.1200000000000001E-2</c:v>
                </c:pt>
                <c:pt idx="1234">
                  <c:v>4.1200000000000001E-2</c:v>
                </c:pt>
                <c:pt idx="1235">
                  <c:v>4.1200000000000001E-2</c:v>
                </c:pt>
                <c:pt idx="1236">
                  <c:v>4.1200000000000001E-2</c:v>
                </c:pt>
                <c:pt idx="1237">
                  <c:v>4.1200000000000001E-2</c:v>
                </c:pt>
                <c:pt idx="1238">
                  <c:v>4.1200000000000001E-2</c:v>
                </c:pt>
                <c:pt idx="1239">
                  <c:v>4.1200000000000001E-2</c:v>
                </c:pt>
                <c:pt idx="1240">
                  <c:v>4.1200000000000001E-2</c:v>
                </c:pt>
                <c:pt idx="1241">
                  <c:v>4.1200000000000001E-2</c:v>
                </c:pt>
                <c:pt idx="1242">
                  <c:v>4.1200000000000001E-2</c:v>
                </c:pt>
                <c:pt idx="1243">
                  <c:v>4.1200000000000001E-2</c:v>
                </c:pt>
                <c:pt idx="1244">
                  <c:v>4.1200000000000001E-2</c:v>
                </c:pt>
                <c:pt idx="1245">
                  <c:v>4.1200000000000001E-2</c:v>
                </c:pt>
                <c:pt idx="1246">
                  <c:v>4.1200000000000001E-2</c:v>
                </c:pt>
                <c:pt idx="1247">
                  <c:v>4.19E-2</c:v>
                </c:pt>
                <c:pt idx="1248">
                  <c:v>4.19E-2</c:v>
                </c:pt>
                <c:pt idx="1249">
                  <c:v>4.19E-2</c:v>
                </c:pt>
                <c:pt idx="1250">
                  <c:v>4.19E-2</c:v>
                </c:pt>
                <c:pt idx="1251">
                  <c:v>4.19E-2</c:v>
                </c:pt>
                <c:pt idx="1252">
                  <c:v>4.19E-2</c:v>
                </c:pt>
                <c:pt idx="1253">
                  <c:v>4.19E-2</c:v>
                </c:pt>
                <c:pt idx="1254">
                  <c:v>4.19E-2</c:v>
                </c:pt>
                <c:pt idx="1255">
                  <c:v>4.19E-2</c:v>
                </c:pt>
                <c:pt idx="1256">
                  <c:v>4.19E-2</c:v>
                </c:pt>
                <c:pt idx="1257">
                  <c:v>4.19E-2</c:v>
                </c:pt>
                <c:pt idx="1258">
                  <c:v>4.19E-2</c:v>
                </c:pt>
                <c:pt idx="1259">
                  <c:v>4.19E-2</c:v>
                </c:pt>
                <c:pt idx="1260">
                  <c:v>4.19E-2</c:v>
                </c:pt>
                <c:pt idx="1261">
                  <c:v>4.19E-2</c:v>
                </c:pt>
                <c:pt idx="1262">
                  <c:v>4.19E-2</c:v>
                </c:pt>
                <c:pt idx="1263">
                  <c:v>4.19E-2</c:v>
                </c:pt>
                <c:pt idx="1264">
                  <c:v>4.19E-2</c:v>
                </c:pt>
                <c:pt idx="1265">
                  <c:v>4.19E-2</c:v>
                </c:pt>
                <c:pt idx="1266">
                  <c:v>4.19E-2</c:v>
                </c:pt>
                <c:pt idx="1267">
                  <c:v>4.19E-2</c:v>
                </c:pt>
                <c:pt idx="1268">
                  <c:v>4.19E-2</c:v>
                </c:pt>
                <c:pt idx="1269">
                  <c:v>4.19E-2</c:v>
                </c:pt>
                <c:pt idx="1270">
                  <c:v>4.19E-2</c:v>
                </c:pt>
                <c:pt idx="1271">
                  <c:v>4.19E-2</c:v>
                </c:pt>
                <c:pt idx="1272">
                  <c:v>4.19E-2</c:v>
                </c:pt>
                <c:pt idx="1273">
                  <c:v>4.19E-2</c:v>
                </c:pt>
                <c:pt idx="1274">
                  <c:v>4.19E-2</c:v>
                </c:pt>
                <c:pt idx="1275">
                  <c:v>4.19E-2</c:v>
                </c:pt>
                <c:pt idx="1276">
                  <c:v>4.19E-2</c:v>
                </c:pt>
                <c:pt idx="1277">
                  <c:v>4.19E-2</c:v>
                </c:pt>
                <c:pt idx="1278">
                  <c:v>4.19E-2</c:v>
                </c:pt>
                <c:pt idx="1279">
                  <c:v>4.19E-2</c:v>
                </c:pt>
                <c:pt idx="1280">
                  <c:v>4.19E-2</c:v>
                </c:pt>
                <c:pt idx="1281">
                  <c:v>4.19E-2</c:v>
                </c:pt>
                <c:pt idx="1282">
                  <c:v>4.19E-2</c:v>
                </c:pt>
                <c:pt idx="1283">
                  <c:v>4.2599999999999999E-2</c:v>
                </c:pt>
                <c:pt idx="1284">
                  <c:v>4.3200000000000002E-2</c:v>
                </c:pt>
                <c:pt idx="1285">
                  <c:v>4.3200000000000002E-2</c:v>
                </c:pt>
                <c:pt idx="1286">
                  <c:v>4.3200000000000002E-2</c:v>
                </c:pt>
                <c:pt idx="1287">
                  <c:v>4.3900000000000002E-2</c:v>
                </c:pt>
                <c:pt idx="1288">
                  <c:v>4.3900000000000002E-2</c:v>
                </c:pt>
                <c:pt idx="1289">
                  <c:v>4.4600000000000001E-2</c:v>
                </c:pt>
                <c:pt idx="1290">
                  <c:v>4.4600000000000001E-2</c:v>
                </c:pt>
                <c:pt idx="1291">
                  <c:v>4.4600000000000001E-2</c:v>
                </c:pt>
                <c:pt idx="1292">
                  <c:v>4.4600000000000001E-2</c:v>
                </c:pt>
                <c:pt idx="1293">
                  <c:v>4.4600000000000001E-2</c:v>
                </c:pt>
                <c:pt idx="1294">
                  <c:v>4.4600000000000001E-2</c:v>
                </c:pt>
                <c:pt idx="1295">
                  <c:v>4.4600000000000001E-2</c:v>
                </c:pt>
                <c:pt idx="1296">
                  <c:v>4.4600000000000001E-2</c:v>
                </c:pt>
                <c:pt idx="1297">
                  <c:v>4.4600000000000001E-2</c:v>
                </c:pt>
                <c:pt idx="1298">
                  <c:v>4.4600000000000001E-2</c:v>
                </c:pt>
                <c:pt idx="1299">
                  <c:v>4.4600000000000001E-2</c:v>
                </c:pt>
                <c:pt idx="1300">
                  <c:v>4.4600000000000001E-2</c:v>
                </c:pt>
                <c:pt idx="1301">
                  <c:v>4.4600000000000001E-2</c:v>
                </c:pt>
                <c:pt idx="1302">
                  <c:v>4.4600000000000001E-2</c:v>
                </c:pt>
                <c:pt idx="1303">
                  <c:v>4.4600000000000001E-2</c:v>
                </c:pt>
                <c:pt idx="1304">
                  <c:v>4.4600000000000001E-2</c:v>
                </c:pt>
                <c:pt idx="1305">
                  <c:v>4.4600000000000001E-2</c:v>
                </c:pt>
                <c:pt idx="1306">
                  <c:v>4.5199999999999997E-2</c:v>
                </c:pt>
                <c:pt idx="1307">
                  <c:v>4.5199999999999997E-2</c:v>
                </c:pt>
                <c:pt idx="1308">
                  <c:v>4.5199999999999997E-2</c:v>
                </c:pt>
                <c:pt idx="1309">
                  <c:v>4.5199999999999997E-2</c:v>
                </c:pt>
                <c:pt idx="1310">
                  <c:v>4.5199999999999997E-2</c:v>
                </c:pt>
                <c:pt idx="1311">
                  <c:v>4.5199999999999997E-2</c:v>
                </c:pt>
                <c:pt idx="1312">
                  <c:v>4.5199999999999997E-2</c:v>
                </c:pt>
                <c:pt idx="1313">
                  <c:v>4.5199999999999997E-2</c:v>
                </c:pt>
                <c:pt idx="1314">
                  <c:v>4.5199999999999997E-2</c:v>
                </c:pt>
                <c:pt idx="1315">
                  <c:v>4.5199999999999997E-2</c:v>
                </c:pt>
                <c:pt idx="1316">
                  <c:v>4.5199999999999997E-2</c:v>
                </c:pt>
                <c:pt idx="1317">
                  <c:v>4.5199999999999997E-2</c:v>
                </c:pt>
                <c:pt idx="1318">
                  <c:v>4.5199999999999997E-2</c:v>
                </c:pt>
                <c:pt idx="1319">
                  <c:v>4.5199999999999997E-2</c:v>
                </c:pt>
                <c:pt idx="1320">
                  <c:v>4.5199999999999997E-2</c:v>
                </c:pt>
                <c:pt idx="1321">
                  <c:v>4.5199999999999997E-2</c:v>
                </c:pt>
                <c:pt idx="1322">
                  <c:v>4.5199999999999997E-2</c:v>
                </c:pt>
                <c:pt idx="1323">
                  <c:v>4.5199999999999997E-2</c:v>
                </c:pt>
                <c:pt idx="1324">
                  <c:v>4.5199999999999997E-2</c:v>
                </c:pt>
                <c:pt idx="1325">
                  <c:v>4.5199999999999997E-2</c:v>
                </c:pt>
                <c:pt idx="1326">
                  <c:v>4.5199999999999997E-2</c:v>
                </c:pt>
                <c:pt idx="1327">
                  <c:v>4.5199999999999997E-2</c:v>
                </c:pt>
                <c:pt idx="1328">
                  <c:v>4.5199999999999997E-2</c:v>
                </c:pt>
                <c:pt idx="1329">
                  <c:v>4.5199999999999997E-2</c:v>
                </c:pt>
                <c:pt idx="1330">
                  <c:v>4.5199999999999997E-2</c:v>
                </c:pt>
                <c:pt idx="1331">
                  <c:v>4.5199999999999997E-2</c:v>
                </c:pt>
                <c:pt idx="1332">
                  <c:v>4.5199999999999997E-2</c:v>
                </c:pt>
                <c:pt idx="1333">
                  <c:v>4.5199999999999997E-2</c:v>
                </c:pt>
                <c:pt idx="1334">
                  <c:v>4.5199999999999997E-2</c:v>
                </c:pt>
                <c:pt idx="1335">
                  <c:v>4.5199999999999997E-2</c:v>
                </c:pt>
                <c:pt idx="1336">
                  <c:v>4.5199999999999997E-2</c:v>
                </c:pt>
                <c:pt idx="1337">
                  <c:v>4.5199999999999997E-2</c:v>
                </c:pt>
                <c:pt idx="1338">
                  <c:v>4.5199999999999997E-2</c:v>
                </c:pt>
                <c:pt idx="1339">
                  <c:v>4.5199999999999997E-2</c:v>
                </c:pt>
                <c:pt idx="1340">
                  <c:v>4.5199999999999997E-2</c:v>
                </c:pt>
                <c:pt idx="1341">
                  <c:v>4.5199999999999997E-2</c:v>
                </c:pt>
                <c:pt idx="1342">
                  <c:v>4.5199999999999997E-2</c:v>
                </c:pt>
                <c:pt idx="1343">
                  <c:v>4.5199999999999997E-2</c:v>
                </c:pt>
                <c:pt idx="1344">
                  <c:v>4.5199999999999997E-2</c:v>
                </c:pt>
                <c:pt idx="1345">
                  <c:v>4.5199999999999997E-2</c:v>
                </c:pt>
                <c:pt idx="1346">
                  <c:v>4.5199999999999997E-2</c:v>
                </c:pt>
                <c:pt idx="1347">
                  <c:v>4.5199999999999997E-2</c:v>
                </c:pt>
                <c:pt idx="1348">
                  <c:v>4.5199999999999997E-2</c:v>
                </c:pt>
                <c:pt idx="1349">
                  <c:v>4.5199999999999997E-2</c:v>
                </c:pt>
                <c:pt idx="1350">
                  <c:v>4.5199999999999997E-2</c:v>
                </c:pt>
                <c:pt idx="1351">
                  <c:v>4.5199999999999997E-2</c:v>
                </c:pt>
                <c:pt idx="1352">
                  <c:v>4.5199999999999997E-2</c:v>
                </c:pt>
                <c:pt idx="1353">
                  <c:v>4.5199999999999997E-2</c:v>
                </c:pt>
                <c:pt idx="1354">
                  <c:v>4.5199999999999997E-2</c:v>
                </c:pt>
                <c:pt idx="1355">
                  <c:v>4.5199999999999997E-2</c:v>
                </c:pt>
                <c:pt idx="1356">
                  <c:v>4.5199999999999997E-2</c:v>
                </c:pt>
                <c:pt idx="1357">
                  <c:v>4.5199999999999997E-2</c:v>
                </c:pt>
                <c:pt idx="1358">
                  <c:v>4.5199999999999997E-2</c:v>
                </c:pt>
                <c:pt idx="1359">
                  <c:v>4.5199999999999997E-2</c:v>
                </c:pt>
                <c:pt idx="1360">
                  <c:v>4.5199999999999997E-2</c:v>
                </c:pt>
                <c:pt idx="1361">
                  <c:v>4.5199999999999997E-2</c:v>
                </c:pt>
                <c:pt idx="1362">
                  <c:v>4.5199999999999997E-2</c:v>
                </c:pt>
                <c:pt idx="1363">
                  <c:v>4.5199999999999997E-2</c:v>
                </c:pt>
                <c:pt idx="1364">
                  <c:v>4.5199999999999997E-2</c:v>
                </c:pt>
                <c:pt idx="1365">
                  <c:v>4.5199999999999997E-2</c:v>
                </c:pt>
                <c:pt idx="1366">
                  <c:v>4.5199999999999997E-2</c:v>
                </c:pt>
                <c:pt idx="1367">
                  <c:v>4.5199999999999997E-2</c:v>
                </c:pt>
                <c:pt idx="1368">
                  <c:v>4.5199999999999997E-2</c:v>
                </c:pt>
                <c:pt idx="1369">
                  <c:v>4.5199999999999997E-2</c:v>
                </c:pt>
                <c:pt idx="1370">
                  <c:v>4.5199999999999997E-2</c:v>
                </c:pt>
                <c:pt idx="1371">
                  <c:v>4.5199999999999997E-2</c:v>
                </c:pt>
                <c:pt idx="1372">
                  <c:v>4.5199999999999997E-2</c:v>
                </c:pt>
                <c:pt idx="1373">
                  <c:v>4.5199999999999997E-2</c:v>
                </c:pt>
                <c:pt idx="1374">
                  <c:v>4.5199999999999997E-2</c:v>
                </c:pt>
                <c:pt idx="1375">
                  <c:v>4.5199999999999997E-2</c:v>
                </c:pt>
                <c:pt idx="1376">
                  <c:v>4.5199999999999997E-2</c:v>
                </c:pt>
                <c:pt idx="1377">
                  <c:v>4.5199999999999997E-2</c:v>
                </c:pt>
                <c:pt idx="1378">
                  <c:v>4.5199999999999997E-2</c:v>
                </c:pt>
                <c:pt idx="1379">
                  <c:v>4.5199999999999997E-2</c:v>
                </c:pt>
                <c:pt idx="1380">
                  <c:v>4.5199999999999997E-2</c:v>
                </c:pt>
                <c:pt idx="1381">
                  <c:v>4.5900000000000003E-2</c:v>
                </c:pt>
                <c:pt idx="1382">
                  <c:v>4.5900000000000003E-2</c:v>
                </c:pt>
                <c:pt idx="1383">
                  <c:v>4.5900000000000003E-2</c:v>
                </c:pt>
                <c:pt idx="1384">
                  <c:v>4.5900000000000003E-2</c:v>
                </c:pt>
                <c:pt idx="1385">
                  <c:v>4.5900000000000003E-2</c:v>
                </c:pt>
                <c:pt idx="1386">
                  <c:v>4.5900000000000003E-2</c:v>
                </c:pt>
                <c:pt idx="1387">
                  <c:v>4.5900000000000003E-2</c:v>
                </c:pt>
                <c:pt idx="1388">
                  <c:v>4.5900000000000003E-2</c:v>
                </c:pt>
                <c:pt idx="1389">
                  <c:v>4.5900000000000003E-2</c:v>
                </c:pt>
                <c:pt idx="1390">
                  <c:v>4.5900000000000003E-2</c:v>
                </c:pt>
                <c:pt idx="1391">
                  <c:v>4.5900000000000003E-2</c:v>
                </c:pt>
                <c:pt idx="1392">
                  <c:v>4.5900000000000003E-2</c:v>
                </c:pt>
                <c:pt idx="1393">
                  <c:v>4.5900000000000003E-2</c:v>
                </c:pt>
                <c:pt idx="1394">
                  <c:v>4.5900000000000003E-2</c:v>
                </c:pt>
                <c:pt idx="1395">
                  <c:v>4.5900000000000003E-2</c:v>
                </c:pt>
                <c:pt idx="1396">
                  <c:v>4.5900000000000003E-2</c:v>
                </c:pt>
                <c:pt idx="1397">
                  <c:v>4.5900000000000003E-2</c:v>
                </c:pt>
                <c:pt idx="1398">
                  <c:v>4.5900000000000003E-2</c:v>
                </c:pt>
                <c:pt idx="1399">
                  <c:v>4.5900000000000003E-2</c:v>
                </c:pt>
                <c:pt idx="1400">
                  <c:v>4.5900000000000003E-2</c:v>
                </c:pt>
                <c:pt idx="1401">
                  <c:v>4.5900000000000003E-2</c:v>
                </c:pt>
                <c:pt idx="1402">
                  <c:v>4.5900000000000003E-2</c:v>
                </c:pt>
                <c:pt idx="1403">
                  <c:v>4.5900000000000003E-2</c:v>
                </c:pt>
                <c:pt idx="1404">
                  <c:v>4.5900000000000003E-2</c:v>
                </c:pt>
                <c:pt idx="1405">
                  <c:v>4.5900000000000003E-2</c:v>
                </c:pt>
                <c:pt idx="1406">
                  <c:v>4.5900000000000003E-2</c:v>
                </c:pt>
                <c:pt idx="1407">
                  <c:v>4.5900000000000003E-2</c:v>
                </c:pt>
                <c:pt idx="1408">
                  <c:v>4.5900000000000003E-2</c:v>
                </c:pt>
                <c:pt idx="1409">
                  <c:v>4.5900000000000003E-2</c:v>
                </c:pt>
                <c:pt idx="1410">
                  <c:v>4.5900000000000003E-2</c:v>
                </c:pt>
                <c:pt idx="1411">
                  <c:v>4.5900000000000003E-2</c:v>
                </c:pt>
                <c:pt idx="1412">
                  <c:v>4.5900000000000003E-2</c:v>
                </c:pt>
                <c:pt idx="1413">
                  <c:v>4.5900000000000003E-2</c:v>
                </c:pt>
                <c:pt idx="1414">
                  <c:v>4.5900000000000003E-2</c:v>
                </c:pt>
                <c:pt idx="1415">
                  <c:v>4.5900000000000003E-2</c:v>
                </c:pt>
                <c:pt idx="1416">
                  <c:v>4.5900000000000003E-2</c:v>
                </c:pt>
                <c:pt idx="1417">
                  <c:v>4.5900000000000003E-2</c:v>
                </c:pt>
                <c:pt idx="1418">
                  <c:v>4.5900000000000003E-2</c:v>
                </c:pt>
                <c:pt idx="1419">
                  <c:v>4.5900000000000003E-2</c:v>
                </c:pt>
                <c:pt idx="1420">
                  <c:v>4.5900000000000003E-2</c:v>
                </c:pt>
                <c:pt idx="1421">
                  <c:v>4.5900000000000003E-2</c:v>
                </c:pt>
                <c:pt idx="1422">
                  <c:v>4.5900000000000003E-2</c:v>
                </c:pt>
                <c:pt idx="1423">
                  <c:v>4.5900000000000003E-2</c:v>
                </c:pt>
                <c:pt idx="1424">
                  <c:v>4.5900000000000003E-2</c:v>
                </c:pt>
                <c:pt idx="1425">
                  <c:v>4.5900000000000003E-2</c:v>
                </c:pt>
                <c:pt idx="1426">
                  <c:v>4.5900000000000003E-2</c:v>
                </c:pt>
                <c:pt idx="1427">
                  <c:v>4.5900000000000003E-2</c:v>
                </c:pt>
                <c:pt idx="1428">
                  <c:v>4.5900000000000003E-2</c:v>
                </c:pt>
                <c:pt idx="1429">
                  <c:v>4.5900000000000003E-2</c:v>
                </c:pt>
                <c:pt idx="1430">
                  <c:v>4.5900000000000003E-2</c:v>
                </c:pt>
                <c:pt idx="1431">
                  <c:v>4.5900000000000003E-2</c:v>
                </c:pt>
                <c:pt idx="1432">
                  <c:v>4.5900000000000003E-2</c:v>
                </c:pt>
                <c:pt idx="1433">
                  <c:v>4.5900000000000003E-2</c:v>
                </c:pt>
                <c:pt idx="1434">
                  <c:v>4.5900000000000003E-2</c:v>
                </c:pt>
                <c:pt idx="1435">
                  <c:v>4.5900000000000003E-2</c:v>
                </c:pt>
                <c:pt idx="1436">
                  <c:v>4.5900000000000003E-2</c:v>
                </c:pt>
                <c:pt idx="1437">
                  <c:v>4.5900000000000003E-2</c:v>
                </c:pt>
                <c:pt idx="1438">
                  <c:v>4.5900000000000003E-2</c:v>
                </c:pt>
                <c:pt idx="1439">
                  <c:v>4.5900000000000003E-2</c:v>
                </c:pt>
                <c:pt idx="1440">
                  <c:v>4.5900000000000003E-2</c:v>
                </c:pt>
                <c:pt idx="1441">
                  <c:v>4.5900000000000003E-2</c:v>
                </c:pt>
                <c:pt idx="1442">
                  <c:v>4.5900000000000003E-2</c:v>
                </c:pt>
                <c:pt idx="1443">
                  <c:v>4.5900000000000003E-2</c:v>
                </c:pt>
                <c:pt idx="1444">
                  <c:v>4.5900000000000003E-2</c:v>
                </c:pt>
                <c:pt idx="1445">
                  <c:v>4.5900000000000003E-2</c:v>
                </c:pt>
                <c:pt idx="1446">
                  <c:v>4.6600000000000003E-2</c:v>
                </c:pt>
                <c:pt idx="1447">
                  <c:v>4.6600000000000003E-2</c:v>
                </c:pt>
                <c:pt idx="1448">
                  <c:v>4.6600000000000003E-2</c:v>
                </c:pt>
                <c:pt idx="1449">
                  <c:v>4.6600000000000003E-2</c:v>
                </c:pt>
                <c:pt idx="1450">
                  <c:v>4.6600000000000003E-2</c:v>
                </c:pt>
                <c:pt idx="1451">
                  <c:v>4.6600000000000003E-2</c:v>
                </c:pt>
                <c:pt idx="1452">
                  <c:v>4.6600000000000003E-2</c:v>
                </c:pt>
                <c:pt idx="1453">
                  <c:v>4.6600000000000003E-2</c:v>
                </c:pt>
                <c:pt idx="1454">
                  <c:v>4.6600000000000003E-2</c:v>
                </c:pt>
                <c:pt idx="1455">
                  <c:v>4.6600000000000003E-2</c:v>
                </c:pt>
                <c:pt idx="1456">
                  <c:v>4.6600000000000003E-2</c:v>
                </c:pt>
                <c:pt idx="1457">
                  <c:v>4.6600000000000003E-2</c:v>
                </c:pt>
                <c:pt idx="1458">
                  <c:v>4.6600000000000003E-2</c:v>
                </c:pt>
                <c:pt idx="1459">
                  <c:v>4.6600000000000003E-2</c:v>
                </c:pt>
                <c:pt idx="1460">
                  <c:v>4.6600000000000003E-2</c:v>
                </c:pt>
                <c:pt idx="1461">
                  <c:v>4.6600000000000003E-2</c:v>
                </c:pt>
                <c:pt idx="1462">
                  <c:v>4.6600000000000003E-2</c:v>
                </c:pt>
                <c:pt idx="1463">
                  <c:v>4.7899999999999998E-2</c:v>
                </c:pt>
                <c:pt idx="1464">
                  <c:v>4.7899999999999998E-2</c:v>
                </c:pt>
                <c:pt idx="1465">
                  <c:v>4.7899999999999998E-2</c:v>
                </c:pt>
                <c:pt idx="1466">
                  <c:v>4.7899999999999998E-2</c:v>
                </c:pt>
                <c:pt idx="1467">
                  <c:v>4.7899999999999998E-2</c:v>
                </c:pt>
                <c:pt idx="1468">
                  <c:v>4.7899999999999998E-2</c:v>
                </c:pt>
                <c:pt idx="1469">
                  <c:v>4.7899999999999998E-2</c:v>
                </c:pt>
                <c:pt idx="1470">
                  <c:v>4.7899999999999998E-2</c:v>
                </c:pt>
                <c:pt idx="1471">
                  <c:v>4.7899999999999998E-2</c:v>
                </c:pt>
                <c:pt idx="1472">
                  <c:v>4.8599999999999997E-2</c:v>
                </c:pt>
                <c:pt idx="1473">
                  <c:v>4.8599999999999997E-2</c:v>
                </c:pt>
                <c:pt idx="1474">
                  <c:v>4.9299999999999997E-2</c:v>
                </c:pt>
                <c:pt idx="1475">
                  <c:v>4.9299999999999997E-2</c:v>
                </c:pt>
                <c:pt idx="1476">
                  <c:v>4.9299999999999997E-2</c:v>
                </c:pt>
                <c:pt idx="1477">
                  <c:v>4.9299999999999997E-2</c:v>
                </c:pt>
                <c:pt idx="1478">
                  <c:v>4.9299999999999997E-2</c:v>
                </c:pt>
                <c:pt idx="1479">
                  <c:v>4.9299999999999997E-2</c:v>
                </c:pt>
                <c:pt idx="1480">
                  <c:v>4.9299999999999997E-2</c:v>
                </c:pt>
                <c:pt idx="1481">
                  <c:v>4.9299999999999997E-2</c:v>
                </c:pt>
                <c:pt idx="1482">
                  <c:v>4.9299999999999997E-2</c:v>
                </c:pt>
                <c:pt idx="1483">
                  <c:v>4.9299999999999997E-2</c:v>
                </c:pt>
                <c:pt idx="1484">
                  <c:v>4.9299999999999997E-2</c:v>
                </c:pt>
                <c:pt idx="1485">
                  <c:v>4.9299999999999997E-2</c:v>
                </c:pt>
                <c:pt idx="1486">
                  <c:v>4.9299999999999997E-2</c:v>
                </c:pt>
                <c:pt idx="1487">
                  <c:v>4.9299999999999997E-2</c:v>
                </c:pt>
                <c:pt idx="1488">
                  <c:v>4.9299999999999997E-2</c:v>
                </c:pt>
                <c:pt idx="1489">
                  <c:v>4.9299999999999997E-2</c:v>
                </c:pt>
                <c:pt idx="1490">
                  <c:v>4.9299999999999997E-2</c:v>
                </c:pt>
                <c:pt idx="1491">
                  <c:v>4.9299999999999997E-2</c:v>
                </c:pt>
                <c:pt idx="1492">
                  <c:v>4.9299999999999997E-2</c:v>
                </c:pt>
                <c:pt idx="1493">
                  <c:v>4.9299999999999997E-2</c:v>
                </c:pt>
                <c:pt idx="1494">
                  <c:v>4.9299999999999997E-2</c:v>
                </c:pt>
                <c:pt idx="1495">
                  <c:v>4.9299999999999997E-2</c:v>
                </c:pt>
                <c:pt idx="1496">
                  <c:v>4.9299999999999997E-2</c:v>
                </c:pt>
                <c:pt idx="1497">
                  <c:v>4.9299999999999997E-2</c:v>
                </c:pt>
                <c:pt idx="1498">
                  <c:v>4.9299999999999997E-2</c:v>
                </c:pt>
                <c:pt idx="1499">
                  <c:v>4.9299999999999997E-2</c:v>
                </c:pt>
                <c:pt idx="1500">
                  <c:v>4.9299999999999997E-2</c:v>
                </c:pt>
                <c:pt idx="1501">
                  <c:v>4.9299999999999997E-2</c:v>
                </c:pt>
                <c:pt idx="1502">
                  <c:v>4.9299999999999997E-2</c:v>
                </c:pt>
                <c:pt idx="1503">
                  <c:v>0.05</c:v>
                </c:pt>
                <c:pt idx="1504">
                  <c:v>0.05</c:v>
                </c:pt>
                <c:pt idx="1505">
                  <c:v>0.05</c:v>
                </c:pt>
                <c:pt idx="1506">
                  <c:v>0.05</c:v>
                </c:pt>
                <c:pt idx="1507">
                  <c:v>0.05</c:v>
                </c:pt>
                <c:pt idx="1508">
                  <c:v>0.05</c:v>
                </c:pt>
                <c:pt idx="1509">
                  <c:v>0.05</c:v>
                </c:pt>
                <c:pt idx="1510">
                  <c:v>0.05</c:v>
                </c:pt>
                <c:pt idx="1511">
                  <c:v>0.05</c:v>
                </c:pt>
                <c:pt idx="1512">
                  <c:v>0.05</c:v>
                </c:pt>
                <c:pt idx="1513">
                  <c:v>0.05</c:v>
                </c:pt>
                <c:pt idx="1514">
                  <c:v>5.0700000000000002E-2</c:v>
                </c:pt>
                <c:pt idx="1515">
                  <c:v>5.0700000000000002E-2</c:v>
                </c:pt>
                <c:pt idx="1516">
                  <c:v>5.0700000000000002E-2</c:v>
                </c:pt>
                <c:pt idx="1517">
                  <c:v>5.0700000000000002E-2</c:v>
                </c:pt>
                <c:pt idx="1518">
                  <c:v>5.0700000000000002E-2</c:v>
                </c:pt>
                <c:pt idx="1519">
                  <c:v>5.0700000000000002E-2</c:v>
                </c:pt>
                <c:pt idx="1520">
                  <c:v>5.0700000000000002E-2</c:v>
                </c:pt>
                <c:pt idx="1521">
                  <c:v>5.0700000000000002E-2</c:v>
                </c:pt>
                <c:pt idx="1522">
                  <c:v>5.0700000000000002E-2</c:v>
                </c:pt>
                <c:pt idx="1523">
                  <c:v>5.0700000000000002E-2</c:v>
                </c:pt>
                <c:pt idx="1524">
                  <c:v>5.0700000000000002E-2</c:v>
                </c:pt>
                <c:pt idx="1525">
                  <c:v>5.0700000000000002E-2</c:v>
                </c:pt>
                <c:pt idx="1526">
                  <c:v>5.0700000000000002E-2</c:v>
                </c:pt>
                <c:pt idx="1527">
                  <c:v>5.0700000000000002E-2</c:v>
                </c:pt>
                <c:pt idx="1528">
                  <c:v>5.0700000000000002E-2</c:v>
                </c:pt>
                <c:pt idx="1529">
                  <c:v>5.0700000000000002E-2</c:v>
                </c:pt>
                <c:pt idx="1530">
                  <c:v>5.0700000000000002E-2</c:v>
                </c:pt>
                <c:pt idx="1531">
                  <c:v>5.0700000000000002E-2</c:v>
                </c:pt>
                <c:pt idx="1532">
                  <c:v>5.0700000000000002E-2</c:v>
                </c:pt>
                <c:pt idx="1533">
                  <c:v>5.0700000000000002E-2</c:v>
                </c:pt>
                <c:pt idx="1534">
                  <c:v>5.0700000000000002E-2</c:v>
                </c:pt>
                <c:pt idx="1535">
                  <c:v>5.0700000000000002E-2</c:v>
                </c:pt>
                <c:pt idx="1536">
                  <c:v>5.0700000000000002E-2</c:v>
                </c:pt>
                <c:pt idx="1537">
                  <c:v>5.0700000000000002E-2</c:v>
                </c:pt>
                <c:pt idx="1538">
                  <c:v>5.0700000000000002E-2</c:v>
                </c:pt>
                <c:pt idx="1539">
                  <c:v>5.0700000000000002E-2</c:v>
                </c:pt>
                <c:pt idx="1540">
                  <c:v>5.0700000000000002E-2</c:v>
                </c:pt>
                <c:pt idx="1541">
                  <c:v>5.0700000000000002E-2</c:v>
                </c:pt>
                <c:pt idx="1542">
                  <c:v>5.0700000000000002E-2</c:v>
                </c:pt>
                <c:pt idx="1543">
                  <c:v>5.0700000000000002E-2</c:v>
                </c:pt>
                <c:pt idx="1544">
                  <c:v>5.0700000000000002E-2</c:v>
                </c:pt>
                <c:pt idx="1545">
                  <c:v>5.0700000000000002E-2</c:v>
                </c:pt>
                <c:pt idx="1546">
                  <c:v>5.0700000000000002E-2</c:v>
                </c:pt>
                <c:pt idx="1547">
                  <c:v>5.0700000000000002E-2</c:v>
                </c:pt>
                <c:pt idx="1548">
                  <c:v>5.0700000000000002E-2</c:v>
                </c:pt>
                <c:pt idx="1549">
                  <c:v>5.0700000000000002E-2</c:v>
                </c:pt>
                <c:pt idx="1550">
                  <c:v>5.0700000000000002E-2</c:v>
                </c:pt>
                <c:pt idx="1551">
                  <c:v>5.0700000000000002E-2</c:v>
                </c:pt>
                <c:pt idx="1552">
                  <c:v>5.0700000000000002E-2</c:v>
                </c:pt>
                <c:pt idx="1553">
                  <c:v>5.0700000000000002E-2</c:v>
                </c:pt>
                <c:pt idx="1554">
                  <c:v>5.0700000000000002E-2</c:v>
                </c:pt>
                <c:pt idx="1555">
                  <c:v>5.0700000000000002E-2</c:v>
                </c:pt>
                <c:pt idx="1556">
                  <c:v>5.0700000000000002E-2</c:v>
                </c:pt>
                <c:pt idx="1557">
                  <c:v>5.0700000000000002E-2</c:v>
                </c:pt>
                <c:pt idx="1558">
                  <c:v>5.0700000000000002E-2</c:v>
                </c:pt>
                <c:pt idx="1559">
                  <c:v>5.0700000000000002E-2</c:v>
                </c:pt>
                <c:pt idx="1560">
                  <c:v>5.0700000000000002E-2</c:v>
                </c:pt>
                <c:pt idx="1561">
                  <c:v>5.0700000000000002E-2</c:v>
                </c:pt>
                <c:pt idx="1562">
                  <c:v>5.0700000000000002E-2</c:v>
                </c:pt>
                <c:pt idx="1563">
                  <c:v>5.0700000000000002E-2</c:v>
                </c:pt>
                <c:pt idx="1564">
                  <c:v>5.0700000000000002E-2</c:v>
                </c:pt>
                <c:pt idx="1565">
                  <c:v>5.0700000000000002E-2</c:v>
                </c:pt>
                <c:pt idx="1566">
                  <c:v>5.0700000000000002E-2</c:v>
                </c:pt>
                <c:pt idx="1567">
                  <c:v>5.0700000000000002E-2</c:v>
                </c:pt>
                <c:pt idx="1568">
                  <c:v>5.0700000000000002E-2</c:v>
                </c:pt>
                <c:pt idx="1569">
                  <c:v>5.0700000000000002E-2</c:v>
                </c:pt>
                <c:pt idx="1570">
                  <c:v>5.0700000000000002E-2</c:v>
                </c:pt>
                <c:pt idx="1571">
                  <c:v>5.0700000000000002E-2</c:v>
                </c:pt>
                <c:pt idx="1572">
                  <c:v>5.0700000000000002E-2</c:v>
                </c:pt>
                <c:pt idx="1573">
                  <c:v>5.0700000000000002E-2</c:v>
                </c:pt>
                <c:pt idx="1574">
                  <c:v>5.0700000000000002E-2</c:v>
                </c:pt>
                <c:pt idx="1575">
                  <c:v>5.1400000000000001E-2</c:v>
                </c:pt>
                <c:pt idx="1576">
                  <c:v>5.1400000000000001E-2</c:v>
                </c:pt>
                <c:pt idx="1577">
                  <c:v>5.1400000000000001E-2</c:v>
                </c:pt>
                <c:pt idx="1578">
                  <c:v>5.1400000000000001E-2</c:v>
                </c:pt>
                <c:pt idx="1579">
                  <c:v>5.1400000000000001E-2</c:v>
                </c:pt>
                <c:pt idx="1580">
                  <c:v>5.1400000000000001E-2</c:v>
                </c:pt>
                <c:pt idx="1581">
                  <c:v>5.1400000000000001E-2</c:v>
                </c:pt>
                <c:pt idx="1582">
                  <c:v>5.1400000000000001E-2</c:v>
                </c:pt>
                <c:pt idx="1583">
                  <c:v>5.1400000000000001E-2</c:v>
                </c:pt>
                <c:pt idx="1584">
                  <c:v>5.1400000000000001E-2</c:v>
                </c:pt>
                <c:pt idx="1585">
                  <c:v>5.1400000000000001E-2</c:v>
                </c:pt>
                <c:pt idx="1586">
                  <c:v>5.1400000000000001E-2</c:v>
                </c:pt>
                <c:pt idx="1587">
                  <c:v>5.1400000000000001E-2</c:v>
                </c:pt>
                <c:pt idx="1588">
                  <c:v>5.1400000000000001E-2</c:v>
                </c:pt>
                <c:pt idx="1589">
                  <c:v>5.1400000000000001E-2</c:v>
                </c:pt>
                <c:pt idx="1590">
                  <c:v>5.1400000000000001E-2</c:v>
                </c:pt>
                <c:pt idx="1591">
                  <c:v>5.1400000000000001E-2</c:v>
                </c:pt>
                <c:pt idx="1592">
                  <c:v>5.1400000000000001E-2</c:v>
                </c:pt>
                <c:pt idx="1593">
                  <c:v>5.1400000000000001E-2</c:v>
                </c:pt>
                <c:pt idx="1594">
                  <c:v>5.1400000000000001E-2</c:v>
                </c:pt>
                <c:pt idx="1595">
                  <c:v>5.1400000000000001E-2</c:v>
                </c:pt>
                <c:pt idx="1596">
                  <c:v>5.1400000000000001E-2</c:v>
                </c:pt>
                <c:pt idx="1597">
                  <c:v>5.1400000000000001E-2</c:v>
                </c:pt>
                <c:pt idx="1598">
                  <c:v>5.1400000000000001E-2</c:v>
                </c:pt>
                <c:pt idx="1599">
                  <c:v>5.1400000000000001E-2</c:v>
                </c:pt>
                <c:pt idx="1600">
                  <c:v>5.1400000000000001E-2</c:v>
                </c:pt>
                <c:pt idx="1601">
                  <c:v>5.1400000000000001E-2</c:v>
                </c:pt>
                <c:pt idx="1602">
                  <c:v>5.1400000000000001E-2</c:v>
                </c:pt>
                <c:pt idx="1603">
                  <c:v>5.1400000000000001E-2</c:v>
                </c:pt>
                <c:pt idx="1604">
                  <c:v>5.1400000000000001E-2</c:v>
                </c:pt>
                <c:pt idx="1605">
                  <c:v>5.1400000000000001E-2</c:v>
                </c:pt>
                <c:pt idx="1606">
                  <c:v>5.1400000000000001E-2</c:v>
                </c:pt>
                <c:pt idx="1607">
                  <c:v>5.1400000000000001E-2</c:v>
                </c:pt>
                <c:pt idx="1608">
                  <c:v>5.1400000000000001E-2</c:v>
                </c:pt>
                <c:pt idx="1609">
                  <c:v>5.1400000000000001E-2</c:v>
                </c:pt>
                <c:pt idx="1610">
                  <c:v>5.1400000000000001E-2</c:v>
                </c:pt>
                <c:pt idx="1611">
                  <c:v>5.1400000000000001E-2</c:v>
                </c:pt>
                <c:pt idx="1612">
                  <c:v>5.1400000000000001E-2</c:v>
                </c:pt>
                <c:pt idx="1613">
                  <c:v>5.1400000000000001E-2</c:v>
                </c:pt>
                <c:pt idx="1614">
                  <c:v>5.1400000000000001E-2</c:v>
                </c:pt>
                <c:pt idx="1615">
                  <c:v>5.1400000000000001E-2</c:v>
                </c:pt>
                <c:pt idx="1616">
                  <c:v>5.1400000000000001E-2</c:v>
                </c:pt>
                <c:pt idx="1617">
                  <c:v>5.1400000000000001E-2</c:v>
                </c:pt>
                <c:pt idx="1618">
                  <c:v>5.1400000000000001E-2</c:v>
                </c:pt>
                <c:pt idx="1619">
                  <c:v>5.21E-2</c:v>
                </c:pt>
                <c:pt idx="1620">
                  <c:v>5.21E-2</c:v>
                </c:pt>
                <c:pt idx="1621">
                  <c:v>5.21E-2</c:v>
                </c:pt>
                <c:pt idx="1622">
                  <c:v>5.21E-2</c:v>
                </c:pt>
                <c:pt idx="1623">
                  <c:v>5.21E-2</c:v>
                </c:pt>
                <c:pt idx="1624">
                  <c:v>5.21E-2</c:v>
                </c:pt>
                <c:pt idx="1625">
                  <c:v>5.21E-2</c:v>
                </c:pt>
                <c:pt idx="1626">
                  <c:v>5.21E-2</c:v>
                </c:pt>
                <c:pt idx="1627">
                  <c:v>5.21E-2</c:v>
                </c:pt>
                <c:pt idx="1628">
                  <c:v>5.21E-2</c:v>
                </c:pt>
                <c:pt idx="1629">
                  <c:v>5.21E-2</c:v>
                </c:pt>
                <c:pt idx="1630">
                  <c:v>5.21E-2</c:v>
                </c:pt>
                <c:pt idx="1631">
                  <c:v>5.21E-2</c:v>
                </c:pt>
                <c:pt idx="1632">
                  <c:v>5.21E-2</c:v>
                </c:pt>
                <c:pt idx="1633">
                  <c:v>5.21E-2</c:v>
                </c:pt>
                <c:pt idx="1634">
                  <c:v>5.21E-2</c:v>
                </c:pt>
                <c:pt idx="1635">
                  <c:v>5.21E-2</c:v>
                </c:pt>
                <c:pt idx="1636">
                  <c:v>5.21E-2</c:v>
                </c:pt>
                <c:pt idx="1637">
                  <c:v>5.21E-2</c:v>
                </c:pt>
                <c:pt idx="1638">
                  <c:v>5.21E-2</c:v>
                </c:pt>
                <c:pt idx="1639">
                  <c:v>5.21E-2</c:v>
                </c:pt>
                <c:pt idx="1640">
                  <c:v>5.21E-2</c:v>
                </c:pt>
                <c:pt idx="1641">
                  <c:v>5.21E-2</c:v>
                </c:pt>
                <c:pt idx="1642">
                  <c:v>5.21E-2</c:v>
                </c:pt>
                <c:pt idx="1643">
                  <c:v>5.21E-2</c:v>
                </c:pt>
                <c:pt idx="1644">
                  <c:v>5.21E-2</c:v>
                </c:pt>
                <c:pt idx="1645">
                  <c:v>5.21E-2</c:v>
                </c:pt>
                <c:pt idx="1646">
                  <c:v>5.21E-2</c:v>
                </c:pt>
                <c:pt idx="1647">
                  <c:v>5.21E-2</c:v>
                </c:pt>
                <c:pt idx="1648">
                  <c:v>5.21E-2</c:v>
                </c:pt>
                <c:pt idx="1649">
                  <c:v>5.21E-2</c:v>
                </c:pt>
                <c:pt idx="1650">
                  <c:v>5.21E-2</c:v>
                </c:pt>
                <c:pt idx="1651">
                  <c:v>5.21E-2</c:v>
                </c:pt>
                <c:pt idx="1652">
                  <c:v>5.21E-2</c:v>
                </c:pt>
                <c:pt idx="1653">
                  <c:v>5.21E-2</c:v>
                </c:pt>
                <c:pt idx="1654">
                  <c:v>5.21E-2</c:v>
                </c:pt>
                <c:pt idx="1655">
                  <c:v>5.21E-2</c:v>
                </c:pt>
                <c:pt idx="1656">
                  <c:v>5.21E-2</c:v>
                </c:pt>
                <c:pt idx="1657">
                  <c:v>5.21E-2</c:v>
                </c:pt>
                <c:pt idx="1658">
                  <c:v>5.21E-2</c:v>
                </c:pt>
                <c:pt idx="1659">
                  <c:v>5.21E-2</c:v>
                </c:pt>
                <c:pt idx="1660">
                  <c:v>5.21E-2</c:v>
                </c:pt>
                <c:pt idx="1661">
                  <c:v>5.21E-2</c:v>
                </c:pt>
                <c:pt idx="1662">
                  <c:v>5.21E-2</c:v>
                </c:pt>
                <c:pt idx="1663">
                  <c:v>5.21E-2</c:v>
                </c:pt>
                <c:pt idx="1664">
                  <c:v>5.21E-2</c:v>
                </c:pt>
                <c:pt idx="1665">
                  <c:v>5.21E-2</c:v>
                </c:pt>
                <c:pt idx="1666">
                  <c:v>5.21E-2</c:v>
                </c:pt>
                <c:pt idx="1667">
                  <c:v>5.21E-2</c:v>
                </c:pt>
                <c:pt idx="1668">
                  <c:v>5.21E-2</c:v>
                </c:pt>
                <c:pt idx="1669">
                  <c:v>5.21E-2</c:v>
                </c:pt>
                <c:pt idx="1670">
                  <c:v>5.21E-2</c:v>
                </c:pt>
                <c:pt idx="1671">
                  <c:v>5.21E-2</c:v>
                </c:pt>
                <c:pt idx="1672">
                  <c:v>5.21E-2</c:v>
                </c:pt>
                <c:pt idx="1673">
                  <c:v>5.21E-2</c:v>
                </c:pt>
                <c:pt idx="1674">
                  <c:v>5.21E-2</c:v>
                </c:pt>
                <c:pt idx="1675">
                  <c:v>5.21E-2</c:v>
                </c:pt>
                <c:pt idx="1676">
                  <c:v>5.21E-2</c:v>
                </c:pt>
                <c:pt idx="1677">
                  <c:v>5.21E-2</c:v>
                </c:pt>
                <c:pt idx="1678">
                  <c:v>5.21E-2</c:v>
                </c:pt>
                <c:pt idx="1679">
                  <c:v>5.21E-2</c:v>
                </c:pt>
                <c:pt idx="1680">
                  <c:v>5.21E-2</c:v>
                </c:pt>
                <c:pt idx="1681">
                  <c:v>5.21E-2</c:v>
                </c:pt>
                <c:pt idx="1682">
                  <c:v>5.21E-2</c:v>
                </c:pt>
                <c:pt idx="1683">
                  <c:v>5.21E-2</c:v>
                </c:pt>
                <c:pt idx="1684">
                  <c:v>5.21E-2</c:v>
                </c:pt>
                <c:pt idx="1685">
                  <c:v>5.21E-2</c:v>
                </c:pt>
                <c:pt idx="1686">
                  <c:v>5.21E-2</c:v>
                </c:pt>
                <c:pt idx="1687">
                  <c:v>5.21E-2</c:v>
                </c:pt>
                <c:pt idx="1688">
                  <c:v>5.21E-2</c:v>
                </c:pt>
                <c:pt idx="1689">
                  <c:v>5.21E-2</c:v>
                </c:pt>
                <c:pt idx="1690">
                  <c:v>5.21E-2</c:v>
                </c:pt>
                <c:pt idx="1691">
                  <c:v>5.21E-2</c:v>
                </c:pt>
                <c:pt idx="1692">
                  <c:v>5.21E-2</c:v>
                </c:pt>
                <c:pt idx="1693">
                  <c:v>5.21E-2</c:v>
                </c:pt>
                <c:pt idx="1694">
                  <c:v>5.21E-2</c:v>
                </c:pt>
                <c:pt idx="1695">
                  <c:v>5.21E-2</c:v>
                </c:pt>
                <c:pt idx="1696">
                  <c:v>5.21E-2</c:v>
                </c:pt>
                <c:pt idx="1697">
                  <c:v>5.21E-2</c:v>
                </c:pt>
                <c:pt idx="1698">
                  <c:v>5.21E-2</c:v>
                </c:pt>
                <c:pt idx="1699">
                  <c:v>5.21E-2</c:v>
                </c:pt>
                <c:pt idx="1700">
                  <c:v>5.21E-2</c:v>
                </c:pt>
                <c:pt idx="1701">
                  <c:v>5.21E-2</c:v>
                </c:pt>
                <c:pt idx="1702">
                  <c:v>5.21E-2</c:v>
                </c:pt>
                <c:pt idx="1703">
                  <c:v>5.21E-2</c:v>
                </c:pt>
                <c:pt idx="1704">
                  <c:v>5.21E-2</c:v>
                </c:pt>
                <c:pt idx="1705">
                  <c:v>5.21E-2</c:v>
                </c:pt>
                <c:pt idx="1706">
                  <c:v>5.21E-2</c:v>
                </c:pt>
                <c:pt idx="1707">
                  <c:v>5.21E-2</c:v>
                </c:pt>
                <c:pt idx="1708">
                  <c:v>5.21E-2</c:v>
                </c:pt>
                <c:pt idx="1709">
                  <c:v>5.21E-2</c:v>
                </c:pt>
                <c:pt idx="1710">
                  <c:v>5.21E-2</c:v>
                </c:pt>
                <c:pt idx="1711">
                  <c:v>5.21E-2</c:v>
                </c:pt>
                <c:pt idx="1712">
                  <c:v>5.21E-2</c:v>
                </c:pt>
                <c:pt idx="1713">
                  <c:v>5.21E-2</c:v>
                </c:pt>
                <c:pt idx="1714">
                  <c:v>5.21E-2</c:v>
                </c:pt>
                <c:pt idx="1715">
                  <c:v>5.28E-2</c:v>
                </c:pt>
                <c:pt idx="1716">
                  <c:v>5.28E-2</c:v>
                </c:pt>
                <c:pt idx="1717">
                  <c:v>5.28E-2</c:v>
                </c:pt>
                <c:pt idx="1718">
                  <c:v>5.28E-2</c:v>
                </c:pt>
                <c:pt idx="1719">
                  <c:v>5.28E-2</c:v>
                </c:pt>
                <c:pt idx="1720">
                  <c:v>5.28E-2</c:v>
                </c:pt>
                <c:pt idx="1721">
                  <c:v>5.28E-2</c:v>
                </c:pt>
                <c:pt idx="1722">
                  <c:v>5.28E-2</c:v>
                </c:pt>
                <c:pt idx="1723">
                  <c:v>5.28E-2</c:v>
                </c:pt>
                <c:pt idx="1724">
                  <c:v>5.28E-2</c:v>
                </c:pt>
                <c:pt idx="1725">
                  <c:v>5.28E-2</c:v>
                </c:pt>
                <c:pt idx="1726">
                  <c:v>5.28E-2</c:v>
                </c:pt>
                <c:pt idx="1727">
                  <c:v>5.28E-2</c:v>
                </c:pt>
                <c:pt idx="1728">
                  <c:v>5.28E-2</c:v>
                </c:pt>
                <c:pt idx="1729">
                  <c:v>5.28E-2</c:v>
                </c:pt>
                <c:pt idx="1730">
                  <c:v>5.28E-2</c:v>
                </c:pt>
                <c:pt idx="1731">
                  <c:v>5.28E-2</c:v>
                </c:pt>
                <c:pt idx="1732">
                  <c:v>5.28E-2</c:v>
                </c:pt>
                <c:pt idx="1733">
                  <c:v>5.28E-2</c:v>
                </c:pt>
                <c:pt idx="1734">
                  <c:v>5.28E-2</c:v>
                </c:pt>
                <c:pt idx="1735">
                  <c:v>5.28E-2</c:v>
                </c:pt>
                <c:pt idx="1736">
                  <c:v>5.28E-2</c:v>
                </c:pt>
                <c:pt idx="1737">
                  <c:v>5.28E-2</c:v>
                </c:pt>
                <c:pt idx="1738">
                  <c:v>5.28E-2</c:v>
                </c:pt>
                <c:pt idx="1739">
                  <c:v>5.28E-2</c:v>
                </c:pt>
                <c:pt idx="1740">
                  <c:v>5.28E-2</c:v>
                </c:pt>
                <c:pt idx="1741">
                  <c:v>5.28E-2</c:v>
                </c:pt>
                <c:pt idx="1742">
                  <c:v>5.28E-2</c:v>
                </c:pt>
                <c:pt idx="1743">
                  <c:v>5.28E-2</c:v>
                </c:pt>
                <c:pt idx="1744">
                  <c:v>5.28E-2</c:v>
                </c:pt>
                <c:pt idx="1745">
                  <c:v>5.28E-2</c:v>
                </c:pt>
                <c:pt idx="1746">
                  <c:v>5.28E-2</c:v>
                </c:pt>
                <c:pt idx="1747">
                  <c:v>5.28E-2</c:v>
                </c:pt>
                <c:pt idx="1748">
                  <c:v>5.28E-2</c:v>
                </c:pt>
                <c:pt idx="1749">
                  <c:v>5.28E-2</c:v>
                </c:pt>
                <c:pt idx="1750">
                  <c:v>5.28E-2</c:v>
                </c:pt>
                <c:pt idx="1751">
                  <c:v>5.28E-2</c:v>
                </c:pt>
                <c:pt idx="1752">
                  <c:v>5.28E-2</c:v>
                </c:pt>
                <c:pt idx="1753">
                  <c:v>5.28E-2</c:v>
                </c:pt>
                <c:pt idx="1754">
                  <c:v>5.28E-2</c:v>
                </c:pt>
                <c:pt idx="1755">
                  <c:v>5.28E-2</c:v>
                </c:pt>
                <c:pt idx="1756">
                  <c:v>5.28E-2</c:v>
                </c:pt>
                <c:pt idx="1757">
                  <c:v>5.28E-2</c:v>
                </c:pt>
                <c:pt idx="1758">
                  <c:v>5.28E-2</c:v>
                </c:pt>
                <c:pt idx="1759">
                  <c:v>5.28E-2</c:v>
                </c:pt>
                <c:pt idx="1760">
                  <c:v>5.28E-2</c:v>
                </c:pt>
                <c:pt idx="1761">
                  <c:v>5.28E-2</c:v>
                </c:pt>
                <c:pt idx="1762">
                  <c:v>5.28E-2</c:v>
                </c:pt>
                <c:pt idx="1763">
                  <c:v>5.28E-2</c:v>
                </c:pt>
                <c:pt idx="1764">
                  <c:v>5.28E-2</c:v>
                </c:pt>
                <c:pt idx="1765">
                  <c:v>5.28E-2</c:v>
                </c:pt>
                <c:pt idx="1766">
                  <c:v>5.28E-2</c:v>
                </c:pt>
                <c:pt idx="1767">
                  <c:v>5.28E-2</c:v>
                </c:pt>
                <c:pt idx="1768">
                  <c:v>5.28E-2</c:v>
                </c:pt>
                <c:pt idx="1769">
                  <c:v>5.28E-2</c:v>
                </c:pt>
                <c:pt idx="1770">
                  <c:v>5.28E-2</c:v>
                </c:pt>
                <c:pt idx="1771">
                  <c:v>5.28E-2</c:v>
                </c:pt>
                <c:pt idx="1772">
                  <c:v>5.28E-2</c:v>
                </c:pt>
                <c:pt idx="1773">
                  <c:v>5.28E-2</c:v>
                </c:pt>
                <c:pt idx="1774">
                  <c:v>5.28E-2</c:v>
                </c:pt>
                <c:pt idx="1775">
                  <c:v>5.28E-2</c:v>
                </c:pt>
                <c:pt idx="1776">
                  <c:v>5.28E-2</c:v>
                </c:pt>
                <c:pt idx="1777">
                  <c:v>5.28E-2</c:v>
                </c:pt>
                <c:pt idx="1778">
                  <c:v>5.28E-2</c:v>
                </c:pt>
                <c:pt idx="1779">
                  <c:v>5.28E-2</c:v>
                </c:pt>
                <c:pt idx="1780">
                  <c:v>5.28E-2</c:v>
                </c:pt>
                <c:pt idx="1781">
                  <c:v>5.28E-2</c:v>
                </c:pt>
                <c:pt idx="1782">
                  <c:v>5.28E-2</c:v>
                </c:pt>
                <c:pt idx="1783">
                  <c:v>5.28E-2</c:v>
                </c:pt>
                <c:pt idx="1784">
                  <c:v>5.28E-2</c:v>
                </c:pt>
                <c:pt idx="1785">
                  <c:v>5.28E-2</c:v>
                </c:pt>
                <c:pt idx="1786">
                  <c:v>5.28E-2</c:v>
                </c:pt>
                <c:pt idx="1787">
                  <c:v>5.28E-2</c:v>
                </c:pt>
                <c:pt idx="1788">
                  <c:v>5.28E-2</c:v>
                </c:pt>
                <c:pt idx="1789">
                  <c:v>5.28E-2</c:v>
                </c:pt>
                <c:pt idx="1790">
                  <c:v>5.28E-2</c:v>
                </c:pt>
                <c:pt idx="1791">
                  <c:v>5.28E-2</c:v>
                </c:pt>
                <c:pt idx="1792">
                  <c:v>5.28E-2</c:v>
                </c:pt>
                <c:pt idx="1793">
                  <c:v>5.28E-2</c:v>
                </c:pt>
                <c:pt idx="1794">
                  <c:v>5.28E-2</c:v>
                </c:pt>
                <c:pt idx="1795">
                  <c:v>5.28E-2</c:v>
                </c:pt>
                <c:pt idx="1796">
                  <c:v>5.28E-2</c:v>
                </c:pt>
                <c:pt idx="1797">
                  <c:v>5.28E-2</c:v>
                </c:pt>
                <c:pt idx="1798">
                  <c:v>5.28E-2</c:v>
                </c:pt>
                <c:pt idx="1799">
                  <c:v>5.28E-2</c:v>
                </c:pt>
                <c:pt idx="1800">
                  <c:v>5.28E-2</c:v>
                </c:pt>
                <c:pt idx="1801">
                  <c:v>5.28E-2</c:v>
                </c:pt>
                <c:pt idx="1802">
                  <c:v>5.28E-2</c:v>
                </c:pt>
                <c:pt idx="1803">
                  <c:v>5.28E-2</c:v>
                </c:pt>
                <c:pt idx="1804">
                  <c:v>5.28E-2</c:v>
                </c:pt>
                <c:pt idx="1805">
                  <c:v>5.28E-2</c:v>
                </c:pt>
                <c:pt idx="1806">
                  <c:v>5.28E-2</c:v>
                </c:pt>
                <c:pt idx="1807">
                  <c:v>5.28E-2</c:v>
                </c:pt>
                <c:pt idx="1808">
                  <c:v>5.28E-2</c:v>
                </c:pt>
                <c:pt idx="1809">
                  <c:v>5.28E-2</c:v>
                </c:pt>
                <c:pt idx="1810">
                  <c:v>5.28E-2</c:v>
                </c:pt>
                <c:pt idx="1811">
                  <c:v>5.28E-2</c:v>
                </c:pt>
                <c:pt idx="1812">
                  <c:v>5.28E-2</c:v>
                </c:pt>
                <c:pt idx="1813">
                  <c:v>5.28E-2</c:v>
                </c:pt>
                <c:pt idx="1814">
                  <c:v>5.28E-2</c:v>
                </c:pt>
                <c:pt idx="1815">
                  <c:v>5.28E-2</c:v>
                </c:pt>
                <c:pt idx="1816">
                  <c:v>5.28E-2</c:v>
                </c:pt>
                <c:pt idx="1817">
                  <c:v>5.28E-2</c:v>
                </c:pt>
                <c:pt idx="1818">
                  <c:v>5.28E-2</c:v>
                </c:pt>
                <c:pt idx="1819">
                  <c:v>5.28E-2</c:v>
                </c:pt>
                <c:pt idx="1820">
                  <c:v>5.28E-2</c:v>
                </c:pt>
                <c:pt idx="1821">
                  <c:v>5.28E-2</c:v>
                </c:pt>
                <c:pt idx="1822">
                  <c:v>5.28E-2</c:v>
                </c:pt>
                <c:pt idx="1823">
                  <c:v>5.28E-2</c:v>
                </c:pt>
                <c:pt idx="1824">
                  <c:v>5.28E-2</c:v>
                </c:pt>
                <c:pt idx="1825">
                  <c:v>5.28E-2</c:v>
                </c:pt>
                <c:pt idx="1826">
                  <c:v>5.28E-2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AD-4702-BD6A-544EFF3A7510}"/>
            </c:ext>
          </c:extLst>
        </c:ser>
        <c:ser>
          <c:idx val="2"/>
          <c:order val="2"/>
          <c:tx>
            <c:strRef>
              <c:f>SpontMI!$E$4</c:f>
              <c:strCache>
                <c:ptCount val="1"/>
                <c:pt idx="0">
                  <c:v>CABG/Diabetes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SpontMI!$B$5:$B$1831</c:f>
              <c:numCache>
                <c:formatCode>General</c:formatCode>
                <c:ptCount val="1827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</c:numCache>
            </c:numRef>
          </c:cat>
          <c:val>
            <c:numRef>
              <c:f>SpontMI!$E$5:$E$1831</c:f>
              <c:numCache>
                <c:formatCode>General</c:formatCode>
                <c:ptCount val="18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1.9E-3</c:v>
                </c:pt>
                <c:pt idx="7">
                  <c:v>1.9E-3</c:v>
                </c:pt>
                <c:pt idx="8">
                  <c:v>1.9E-3</c:v>
                </c:pt>
                <c:pt idx="9">
                  <c:v>1.9E-3</c:v>
                </c:pt>
                <c:pt idx="10">
                  <c:v>1.9E-3</c:v>
                </c:pt>
                <c:pt idx="11">
                  <c:v>3.7000000000000002E-3</c:v>
                </c:pt>
                <c:pt idx="12">
                  <c:v>5.5999999999999999E-3</c:v>
                </c:pt>
                <c:pt idx="13">
                  <c:v>5.5999999999999999E-3</c:v>
                </c:pt>
                <c:pt idx="14">
                  <c:v>5.5999999999999999E-3</c:v>
                </c:pt>
                <c:pt idx="15">
                  <c:v>5.5999999999999999E-3</c:v>
                </c:pt>
                <c:pt idx="16">
                  <c:v>5.5999999999999999E-3</c:v>
                </c:pt>
                <c:pt idx="17">
                  <c:v>5.5999999999999999E-3</c:v>
                </c:pt>
                <c:pt idx="18">
                  <c:v>5.5999999999999999E-3</c:v>
                </c:pt>
                <c:pt idx="19">
                  <c:v>5.5999999999999999E-3</c:v>
                </c:pt>
                <c:pt idx="20">
                  <c:v>5.5999999999999999E-3</c:v>
                </c:pt>
                <c:pt idx="21">
                  <c:v>5.5999999999999999E-3</c:v>
                </c:pt>
                <c:pt idx="22">
                  <c:v>5.5999999999999999E-3</c:v>
                </c:pt>
                <c:pt idx="23">
                  <c:v>5.5999999999999999E-3</c:v>
                </c:pt>
                <c:pt idx="24">
                  <c:v>5.5999999999999999E-3</c:v>
                </c:pt>
                <c:pt idx="25">
                  <c:v>5.5999999999999999E-3</c:v>
                </c:pt>
                <c:pt idx="26">
                  <c:v>5.5999999999999999E-3</c:v>
                </c:pt>
                <c:pt idx="27">
                  <c:v>5.5999999999999999E-3</c:v>
                </c:pt>
                <c:pt idx="28">
                  <c:v>5.5999999999999999E-3</c:v>
                </c:pt>
                <c:pt idx="29">
                  <c:v>5.5999999999999999E-3</c:v>
                </c:pt>
                <c:pt idx="30">
                  <c:v>5.5999999999999999E-3</c:v>
                </c:pt>
                <c:pt idx="31">
                  <c:v>5.5999999999999999E-3</c:v>
                </c:pt>
                <c:pt idx="32">
                  <c:v>5.5999999999999999E-3</c:v>
                </c:pt>
                <c:pt idx="33">
                  <c:v>5.5999999999999999E-3</c:v>
                </c:pt>
                <c:pt idx="34">
                  <c:v>5.5999999999999999E-3</c:v>
                </c:pt>
                <c:pt idx="35">
                  <c:v>5.5999999999999999E-3</c:v>
                </c:pt>
                <c:pt idx="36">
                  <c:v>5.5999999999999999E-3</c:v>
                </c:pt>
                <c:pt idx="37">
                  <c:v>5.5999999999999999E-3</c:v>
                </c:pt>
                <c:pt idx="38">
                  <c:v>5.5999999999999999E-3</c:v>
                </c:pt>
                <c:pt idx="39">
                  <c:v>5.5999999999999999E-3</c:v>
                </c:pt>
                <c:pt idx="40">
                  <c:v>5.5999999999999999E-3</c:v>
                </c:pt>
                <c:pt idx="41">
                  <c:v>5.5999999999999999E-3</c:v>
                </c:pt>
                <c:pt idx="42">
                  <c:v>5.5999999999999999E-3</c:v>
                </c:pt>
                <c:pt idx="43">
                  <c:v>5.5999999999999999E-3</c:v>
                </c:pt>
                <c:pt idx="44">
                  <c:v>5.5999999999999999E-3</c:v>
                </c:pt>
                <c:pt idx="45">
                  <c:v>5.5999999999999999E-3</c:v>
                </c:pt>
                <c:pt idx="46">
                  <c:v>5.5999999999999999E-3</c:v>
                </c:pt>
                <c:pt idx="47">
                  <c:v>5.5999999999999999E-3</c:v>
                </c:pt>
                <c:pt idx="48">
                  <c:v>5.5999999999999999E-3</c:v>
                </c:pt>
                <c:pt idx="49">
                  <c:v>5.5999999999999999E-3</c:v>
                </c:pt>
                <c:pt idx="50">
                  <c:v>5.5999999999999999E-3</c:v>
                </c:pt>
                <c:pt idx="51">
                  <c:v>5.5999999999999999E-3</c:v>
                </c:pt>
                <c:pt idx="52">
                  <c:v>5.5999999999999999E-3</c:v>
                </c:pt>
                <c:pt idx="53">
                  <c:v>5.5999999999999999E-3</c:v>
                </c:pt>
                <c:pt idx="54">
                  <c:v>5.5999999999999999E-3</c:v>
                </c:pt>
                <c:pt idx="55">
                  <c:v>5.5999999999999999E-3</c:v>
                </c:pt>
                <c:pt idx="56">
                  <c:v>5.5999999999999999E-3</c:v>
                </c:pt>
                <c:pt idx="57">
                  <c:v>5.5999999999999999E-3</c:v>
                </c:pt>
                <c:pt idx="58">
                  <c:v>5.5999999999999999E-3</c:v>
                </c:pt>
                <c:pt idx="59">
                  <c:v>5.5999999999999999E-3</c:v>
                </c:pt>
                <c:pt idx="60">
                  <c:v>5.5999999999999999E-3</c:v>
                </c:pt>
                <c:pt idx="61">
                  <c:v>7.4999999999999997E-3</c:v>
                </c:pt>
                <c:pt idx="62">
                  <c:v>7.4999999999999997E-3</c:v>
                </c:pt>
                <c:pt idx="63">
                  <c:v>7.4999999999999997E-3</c:v>
                </c:pt>
                <c:pt idx="64">
                  <c:v>7.4999999999999997E-3</c:v>
                </c:pt>
                <c:pt idx="65">
                  <c:v>7.4999999999999997E-3</c:v>
                </c:pt>
                <c:pt idx="66">
                  <c:v>7.4999999999999997E-3</c:v>
                </c:pt>
                <c:pt idx="67">
                  <c:v>7.4999999999999997E-3</c:v>
                </c:pt>
                <c:pt idx="68">
                  <c:v>7.4999999999999997E-3</c:v>
                </c:pt>
                <c:pt idx="69">
                  <c:v>7.4999999999999997E-3</c:v>
                </c:pt>
                <c:pt idx="70">
                  <c:v>7.4999999999999997E-3</c:v>
                </c:pt>
                <c:pt idx="71">
                  <c:v>7.4999999999999997E-3</c:v>
                </c:pt>
                <c:pt idx="72">
                  <c:v>7.4999999999999997E-3</c:v>
                </c:pt>
                <c:pt idx="73">
                  <c:v>7.4999999999999997E-3</c:v>
                </c:pt>
                <c:pt idx="74">
                  <c:v>7.4999999999999997E-3</c:v>
                </c:pt>
                <c:pt idx="75">
                  <c:v>7.4999999999999997E-3</c:v>
                </c:pt>
                <c:pt idx="76">
                  <c:v>7.4999999999999997E-3</c:v>
                </c:pt>
                <c:pt idx="77">
                  <c:v>7.4999999999999997E-3</c:v>
                </c:pt>
                <c:pt idx="78">
                  <c:v>7.4999999999999997E-3</c:v>
                </c:pt>
                <c:pt idx="79">
                  <c:v>7.4999999999999997E-3</c:v>
                </c:pt>
                <c:pt idx="80">
                  <c:v>7.4999999999999997E-3</c:v>
                </c:pt>
                <c:pt idx="81">
                  <c:v>7.4999999999999997E-3</c:v>
                </c:pt>
                <c:pt idx="82">
                  <c:v>7.4999999999999997E-3</c:v>
                </c:pt>
                <c:pt idx="83">
                  <c:v>7.4999999999999997E-3</c:v>
                </c:pt>
                <c:pt idx="84">
                  <c:v>7.4999999999999997E-3</c:v>
                </c:pt>
                <c:pt idx="85">
                  <c:v>7.4999999999999997E-3</c:v>
                </c:pt>
                <c:pt idx="86">
                  <c:v>7.4999999999999997E-3</c:v>
                </c:pt>
                <c:pt idx="87">
                  <c:v>9.4999999999999998E-3</c:v>
                </c:pt>
                <c:pt idx="88">
                  <c:v>9.4999999999999998E-3</c:v>
                </c:pt>
                <c:pt idx="89">
                  <c:v>9.4999999999999998E-3</c:v>
                </c:pt>
                <c:pt idx="90">
                  <c:v>9.4999999999999998E-3</c:v>
                </c:pt>
                <c:pt idx="91">
                  <c:v>9.4999999999999998E-3</c:v>
                </c:pt>
                <c:pt idx="92">
                  <c:v>9.4999999999999998E-3</c:v>
                </c:pt>
                <c:pt idx="93">
                  <c:v>9.4999999999999998E-3</c:v>
                </c:pt>
                <c:pt idx="94">
                  <c:v>1.14E-2</c:v>
                </c:pt>
                <c:pt idx="95">
                  <c:v>1.14E-2</c:v>
                </c:pt>
                <c:pt idx="96">
                  <c:v>1.14E-2</c:v>
                </c:pt>
                <c:pt idx="97">
                  <c:v>1.14E-2</c:v>
                </c:pt>
                <c:pt idx="98">
                  <c:v>1.14E-2</c:v>
                </c:pt>
                <c:pt idx="99">
                  <c:v>1.14E-2</c:v>
                </c:pt>
                <c:pt idx="100">
                  <c:v>1.14E-2</c:v>
                </c:pt>
                <c:pt idx="101">
                  <c:v>1.14E-2</c:v>
                </c:pt>
                <c:pt idx="102">
                  <c:v>1.14E-2</c:v>
                </c:pt>
                <c:pt idx="103">
                  <c:v>1.14E-2</c:v>
                </c:pt>
                <c:pt idx="104">
                  <c:v>1.14E-2</c:v>
                </c:pt>
                <c:pt idx="105">
                  <c:v>1.14E-2</c:v>
                </c:pt>
                <c:pt idx="106">
                  <c:v>1.3299999999999999E-2</c:v>
                </c:pt>
                <c:pt idx="107">
                  <c:v>1.3299999999999999E-2</c:v>
                </c:pt>
                <c:pt idx="108">
                  <c:v>1.3299999999999999E-2</c:v>
                </c:pt>
                <c:pt idx="109">
                  <c:v>1.3299999999999999E-2</c:v>
                </c:pt>
                <c:pt idx="110">
                  <c:v>1.3299999999999999E-2</c:v>
                </c:pt>
                <c:pt idx="111">
                  <c:v>1.3299999999999999E-2</c:v>
                </c:pt>
                <c:pt idx="112">
                  <c:v>1.3299999999999999E-2</c:v>
                </c:pt>
                <c:pt idx="113">
                  <c:v>1.3299999999999999E-2</c:v>
                </c:pt>
                <c:pt idx="114">
                  <c:v>1.3299999999999999E-2</c:v>
                </c:pt>
                <c:pt idx="115">
                  <c:v>1.3299999999999999E-2</c:v>
                </c:pt>
                <c:pt idx="116">
                  <c:v>1.3299999999999999E-2</c:v>
                </c:pt>
                <c:pt idx="117">
                  <c:v>1.3299999999999999E-2</c:v>
                </c:pt>
                <c:pt idx="118">
                  <c:v>1.3299999999999999E-2</c:v>
                </c:pt>
                <c:pt idx="119">
                  <c:v>1.3299999999999999E-2</c:v>
                </c:pt>
                <c:pt idx="120">
                  <c:v>1.3299999999999999E-2</c:v>
                </c:pt>
                <c:pt idx="121">
                  <c:v>1.3299999999999999E-2</c:v>
                </c:pt>
                <c:pt idx="122">
                  <c:v>1.3299999999999999E-2</c:v>
                </c:pt>
                <c:pt idx="123">
                  <c:v>1.3299999999999999E-2</c:v>
                </c:pt>
                <c:pt idx="124">
                  <c:v>1.3299999999999999E-2</c:v>
                </c:pt>
                <c:pt idx="125">
                  <c:v>1.3299999999999999E-2</c:v>
                </c:pt>
                <c:pt idx="126">
                  <c:v>1.52E-2</c:v>
                </c:pt>
                <c:pt idx="127">
                  <c:v>1.52E-2</c:v>
                </c:pt>
                <c:pt idx="128">
                  <c:v>1.52E-2</c:v>
                </c:pt>
                <c:pt idx="129">
                  <c:v>1.72E-2</c:v>
                </c:pt>
                <c:pt idx="130">
                  <c:v>1.72E-2</c:v>
                </c:pt>
                <c:pt idx="131">
                  <c:v>1.72E-2</c:v>
                </c:pt>
                <c:pt idx="132">
                  <c:v>1.9099999999999999E-2</c:v>
                </c:pt>
                <c:pt idx="133">
                  <c:v>1.9099999999999999E-2</c:v>
                </c:pt>
                <c:pt idx="134">
                  <c:v>1.9099999999999999E-2</c:v>
                </c:pt>
                <c:pt idx="135">
                  <c:v>1.9099999999999999E-2</c:v>
                </c:pt>
                <c:pt idx="136">
                  <c:v>1.9099999999999999E-2</c:v>
                </c:pt>
                <c:pt idx="137">
                  <c:v>1.9099999999999999E-2</c:v>
                </c:pt>
                <c:pt idx="138">
                  <c:v>1.9099999999999999E-2</c:v>
                </c:pt>
                <c:pt idx="139">
                  <c:v>1.9099999999999999E-2</c:v>
                </c:pt>
                <c:pt idx="140">
                  <c:v>1.9099999999999999E-2</c:v>
                </c:pt>
                <c:pt idx="141">
                  <c:v>1.9099999999999999E-2</c:v>
                </c:pt>
                <c:pt idx="142">
                  <c:v>1.9099999999999999E-2</c:v>
                </c:pt>
                <c:pt idx="143">
                  <c:v>1.9099999999999999E-2</c:v>
                </c:pt>
                <c:pt idx="144">
                  <c:v>1.9099999999999999E-2</c:v>
                </c:pt>
                <c:pt idx="145">
                  <c:v>1.9099999999999999E-2</c:v>
                </c:pt>
                <c:pt idx="146">
                  <c:v>1.9099999999999999E-2</c:v>
                </c:pt>
                <c:pt idx="147">
                  <c:v>1.9099999999999999E-2</c:v>
                </c:pt>
                <c:pt idx="148">
                  <c:v>1.9099999999999999E-2</c:v>
                </c:pt>
                <c:pt idx="149">
                  <c:v>1.9099999999999999E-2</c:v>
                </c:pt>
                <c:pt idx="150">
                  <c:v>1.9099999999999999E-2</c:v>
                </c:pt>
                <c:pt idx="151">
                  <c:v>1.9099999999999999E-2</c:v>
                </c:pt>
                <c:pt idx="152">
                  <c:v>1.9099999999999999E-2</c:v>
                </c:pt>
                <c:pt idx="153">
                  <c:v>1.9099999999999999E-2</c:v>
                </c:pt>
                <c:pt idx="154">
                  <c:v>1.9099999999999999E-2</c:v>
                </c:pt>
                <c:pt idx="155">
                  <c:v>1.9099999999999999E-2</c:v>
                </c:pt>
                <c:pt idx="156">
                  <c:v>1.9099999999999999E-2</c:v>
                </c:pt>
                <c:pt idx="157">
                  <c:v>1.9099999999999999E-2</c:v>
                </c:pt>
                <c:pt idx="158">
                  <c:v>1.9099999999999999E-2</c:v>
                </c:pt>
                <c:pt idx="159">
                  <c:v>1.9099999999999999E-2</c:v>
                </c:pt>
                <c:pt idx="160">
                  <c:v>1.9099999999999999E-2</c:v>
                </c:pt>
                <c:pt idx="161">
                  <c:v>1.9099999999999999E-2</c:v>
                </c:pt>
                <c:pt idx="162">
                  <c:v>1.9099999999999999E-2</c:v>
                </c:pt>
                <c:pt idx="163">
                  <c:v>1.9099999999999999E-2</c:v>
                </c:pt>
                <c:pt idx="164">
                  <c:v>1.9099999999999999E-2</c:v>
                </c:pt>
                <c:pt idx="165">
                  <c:v>1.9099999999999999E-2</c:v>
                </c:pt>
                <c:pt idx="166">
                  <c:v>1.9099999999999999E-2</c:v>
                </c:pt>
                <c:pt idx="167">
                  <c:v>1.9099999999999999E-2</c:v>
                </c:pt>
                <c:pt idx="168">
                  <c:v>1.9099999999999999E-2</c:v>
                </c:pt>
                <c:pt idx="169">
                  <c:v>2.1100000000000001E-2</c:v>
                </c:pt>
                <c:pt idx="170">
                  <c:v>2.1100000000000001E-2</c:v>
                </c:pt>
                <c:pt idx="171">
                  <c:v>2.1100000000000001E-2</c:v>
                </c:pt>
                <c:pt idx="172">
                  <c:v>2.1100000000000001E-2</c:v>
                </c:pt>
                <c:pt idx="173">
                  <c:v>2.1100000000000001E-2</c:v>
                </c:pt>
                <c:pt idx="174">
                  <c:v>2.1100000000000001E-2</c:v>
                </c:pt>
                <c:pt idx="175">
                  <c:v>2.1100000000000001E-2</c:v>
                </c:pt>
                <c:pt idx="176">
                  <c:v>2.1100000000000001E-2</c:v>
                </c:pt>
                <c:pt idx="177">
                  <c:v>2.1100000000000001E-2</c:v>
                </c:pt>
                <c:pt idx="178">
                  <c:v>2.1100000000000001E-2</c:v>
                </c:pt>
                <c:pt idx="179">
                  <c:v>2.1100000000000001E-2</c:v>
                </c:pt>
                <c:pt idx="180">
                  <c:v>2.1100000000000001E-2</c:v>
                </c:pt>
                <c:pt idx="181">
                  <c:v>2.1100000000000001E-2</c:v>
                </c:pt>
                <c:pt idx="182">
                  <c:v>2.1100000000000001E-2</c:v>
                </c:pt>
                <c:pt idx="183">
                  <c:v>2.1100000000000001E-2</c:v>
                </c:pt>
                <c:pt idx="184">
                  <c:v>2.1100000000000001E-2</c:v>
                </c:pt>
                <c:pt idx="185">
                  <c:v>2.1100000000000001E-2</c:v>
                </c:pt>
                <c:pt idx="186">
                  <c:v>2.1100000000000001E-2</c:v>
                </c:pt>
                <c:pt idx="187">
                  <c:v>2.1100000000000001E-2</c:v>
                </c:pt>
                <c:pt idx="188">
                  <c:v>2.1100000000000001E-2</c:v>
                </c:pt>
                <c:pt idx="189">
                  <c:v>2.1100000000000001E-2</c:v>
                </c:pt>
                <c:pt idx="190">
                  <c:v>2.1100000000000001E-2</c:v>
                </c:pt>
                <c:pt idx="191">
                  <c:v>2.1100000000000001E-2</c:v>
                </c:pt>
                <c:pt idx="192">
                  <c:v>2.1100000000000001E-2</c:v>
                </c:pt>
                <c:pt idx="193">
                  <c:v>2.1100000000000001E-2</c:v>
                </c:pt>
                <c:pt idx="194">
                  <c:v>2.1100000000000001E-2</c:v>
                </c:pt>
                <c:pt idx="195">
                  <c:v>2.1100000000000001E-2</c:v>
                </c:pt>
                <c:pt idx="196">
                  <c:v>2.1100000000000001E-2</c:v>
                </c:pt>
                <c:pt idx="197">
                  <c:v>2.1100000000000001E-2</c:v>
                </c:pt>
                <c:pt idx="198">
                  <c:v>2.1100000000000001E-2</c:v>
                </c:pt>
                <c:pt idx="199">
                  <c:v>2.1100000000000001E-2</c:v>
                </c:pt>
                <c:pt idx="200">
                  <c:v>2.1100000000000001E-2</c:v>
                </c:pt>
                <c:pt idx="201">
                  <c:v>2.1100000000000001E-2</c:v>
                </c:pt>
                <c:pt idx="202">
                  <c:v>2.1100000000000001E-2</c:v>
                </c:pt>
                <c:pt idx="203">
                  <c:v>2.1100000000000001E-2</c:v>
                </c:pt>
                <c:pt idx="204">
                  <c:v>2.1100000000000001E-2</c:v>
                </c:pt>
                <c:pt idx="205">
                  <c:v>2.1100000000000001E-2</c:v>
                </c:pt>
                <c:pt idx="206">
                  <c:v>2.1100000000000001E-2</c:v>
                </c:pt>
                <c:pt idx="207">
                  <c:v>2.1100000000000001E-2</c:v>
                </c:pt>
                <c:pt idx="208">
                  <c:v>2.1100000000000001E-2</c:v>
                </c:pt>
                <c:pt idx="209">
                  <c:v>2.1100000000000001E-2</c:v>
                </c:pt>
                <c:pt idx="210">
                  <c:v>2.1100000000000001E-2</c:v>
                </c:pt>
                <c:pt idx="211">
                  <c:v>2.1100000000000001E-2</c:v>
                </c:pt>
                <c:pt idx="212">
                  <c:v>2.1100000000000001E-2</c:v>
                </c:pt>
                <c:pt idx="213">
                  <c:v>2.1100000000000001E-2</c:v>
                </c:pt>
                <c:pt idx="214">
                  <c:v>2.1100000000000001E-2</c:v>
                </c:pt>
                <c:pt idx="215">
                  <c:v>2.1100000000000001E-2</c:v>
                </c:pt>
                <c:pt idx="216">
                  <c:v>2.1100000000000001E-2</c:v>
                </c:pt>
                <c:pt idx="217">
                  <c:v>2.1100000000000001E-2</c:v>
                </c:pt>
                <c:pt idx="218">
                  <c:v>2.1100000000000001E-2</c:v>
                </c:pt>
                <c:pt idx="219">
                  <c:v>2.1100000000000001E-2</c:v>
                </c:pt>
                <c:pt idx="220">
                  <c:v>2.1100000000000001E-2</c:v>
                </c:pt>
                <c:pt idx="221">
                  <c:v>2.1100000000000001E-2</c:v>
                </c:pt>
                <c:pt idx="222">
                  <c:v>2.1100000000000001E-2</c:v>
                </c:pt>
                <c:pt idx="223">
                  <c:v>2.1100000000000001E-2</c:v>
                </c:pt>
                <c:pt idx="224">
                  <c:v>2.1100000000000001E-2</c:v>
                </c:pt>
                <c:pt idx="225">
                  <c:v>2.1100000000000001E-2</c:v>
                </c:pt>
                <c:pt idx="226">
                  <c:v>2.1100000000000001E-2</c:v>
                </c:pt>
                <c:pt idx="227">
                  <c:v>2.1100000000000001E-2</c:v>
                </c:pt>
                <c:pt idx="228">
                  <c:v>2.1100000000000001E-2</c:v>
                </c:pt>
                <c:pt idx="229">
                  <c:v>2.1100000000000001E-2</c:v>
                </c:pt>
                <c:pt idx="230">
                  <c:v>2.1100000000000001E-2</c:v>
                </c:pt>
                <c:pt idx="231">
                  <c:v>2.1100000000000001E-2</c:v>
                </c:pt>
                <c:pt idx="232">
                  <c:v>2.1100000000000001E-2</c:v>
                </c:pt>
                <c:pt idx="233">
                  <c:v>2.1100000000000001E-2</c:v>
                </c:pt>
                <c:pt idx="234">
                  <c:v>2.1100000000000001E-2</c:v>
                </c:pt>
                <c:pt idx="235">
                  <c:v>2.1100000000000001E-2</c:v>
                </c:pt>
                <c:pt idx="236">
                  <c:v>2.1100000000000001E-2</c:v>
                </c:pt>
                <c:pt idx="237">
                  <c:v>2.1100000000000001E-2</c:v>
                </c:pt>
                <c:pt idx="238">
                  <c:v>2.1100000000000001E-2</c:v>
                </c:pt>
                <c:pt idx="239">
                  <c:v>2.1100000000000001E-2</c:v>
                </c:pt>
                <c:pt idx="240">
                  <c:v>2.1100000000000001E-2</c:v>
                </c:pt>
                <c:pt idx="241">
                  <c:v>2.1100000000000001E-2</c:v>
                </c:pt>
                <c:pt idx="242">
                  <c:v>2.1100000000000001E-2</c:v>
                </c:pt>
                <c:pt idx="243">
                  <c:v>2.1100000000000001E-2</c:v>
                </c:pt>
                <c:pt idx="244">
                  <c:v>2.1100000000000001E-2</c:v>
                </c:pt>
                <c:pt idx="245">
                  <c:v>2.1100000000000001E-2</c:v>
                </c:pt>
                <c:pt idx="246">
                  <c:v>2.1100000000000001E-2</c:v>
                </c:pt>
                <c:pt idx="247">
                  <c:v>2.1100000000000001E-2</c:v>
                </c:pt>
                <c:pt idx="248">
                  <c:v>2.1100000000000001E-2</c:v>
                </c:pt>
                <c:pt idx="249">
                  <c:v>2.1100000000000001E-2</c:v>
                </c:pt>
                <c:pt idx="250">
                  <c:v>2.1100000000000001E-2</c:v>
                </c:pt>
                <c:pt idx="251">
                  <c:v>2.1100000000000001E-2</c:v>
                </c:pt>
                <c:pt idx="252">
                  <c:v>2.1100000000000001E-2</c:v>
                </c:pt>
                <c:pt idx="253">
                  <c:v>2.1100000000000001E-2</c:v>
                </c:pt>
                <c:pt idx="254">
                  <c:v>2.1100000000000001E-2</c:v>
                </c:pt>
                <c:pt idx="255">
                  <c:v>2.1100000000000001E-2</c:v>
                </c:pt>
                <c:pt idx="256">
                  <c:v>2.1100000000000001E-2</c:v>
                </c:pt>
                <c:pt idx="257">
                  <c:v>2.3E-2</c:v>
                </c:pt>
                <c:pt idx="258">
                  <c:v>2.3E-2</c:v>
                </c:pt>
                <c:pt idx="259">
                  <c:v>2.3E-2</c:v>
                </c:pt>
                <c:pt idx="260">
                  <c:v>2.3E-2</c:v>
                </c:pt>
                <c:pt idx="261">
                  <c:v>2.3E-2</c:v>
                </c:pt>
                <c:pt idx="262">
                  <c:v>2.3E-2</c:v>
                </c:pt>
                <c:pt idx="263">
                  <c:v>2.3E-2</c:v>
                </c:pt>
                <c:pt idx="264">
                  <c:v>2.3E-2</c:v>
                </c:pt>
                <c:pt idx="265">
                  <c:v>2.3E-2</c:v>
                </c:pt>
                <c:pt idx="266">
                  <c:v>2.3E-2</c:v>
                </c:pt>
                <c:pt idx="267">
                  <c:v>2.3E-2</c:v>
                </c:pt>
                <c:pt idx="268">
                  <c:v>2.3E-2</c:v>
                </c:pt>
                <c:pt idx="269">
                  <c:v>2.3E-2</c:v>
                </c:pt>
                <c:pt idx="270">
                  <c:v>2.3E-2</c:v>
                </c:pt>
                <c:pt idx="271">
                  <c:v>2.3E-2</c:v>
                </c:pt>
                <c:pt idx="272">
                  <c:v>2.3E-2</c:v>
                </c:pt>
                <c:pt idx="273">
                  <c:v>2.3E-2</c:v>
                </c:pt>
                <c:pt idx="274">
                  <c:v>2.3E-2</c:v>
                </c:pt>
                <c:pt idx="275">
                  <c:v>2.3E-2</c:v>
                </c:pt>
                <c:pt idx="276">
                  <c:v>2.3E-2</c:v>
                </c:pt>
                <c:pt idx="277">
                  <c:v>2.3E-2</c:v>
                </c:pt>
                <c:pt idx="278">
                  <c:v>2.3E-2</c:v>
                </c:pt>
                <c:pt idx="279">
                  <c:v>2.3E-2</c:v>
                </c:pt>
                <c:pt idx="280">
                  <c:v>2.3E-2</c:v>
                </c:pt>
                <c:pt idx="281">
                  <c:v>2.3E-2</c:v>
                </c:pt>
                <c:pt idx="282">
                  <c:v>2.3E-2</c:v>
                </c:pt>
                <c:pt idx="283">
                  <c:v>2.3E-2</c:v>
                </c:pt>
                <c:pt idx="284">
                  <c:v>2.3E-2</c:v>
                </c:pt>
                <c:pt idx="285">
                  <c:v>2.3E-2</c:v>
                </c:pt>
                <c:pt idx="286">
                  <c:v>2.3E-2</c:v>
                </c:pt>
                <c:pt idx="287">
                  <c:v>2.3E-2</c:v>
                </c:pt>
                <c:pt idx="288">
                  <c:v>2.3E-2</c:v>
                </c:pt>
                <c:pt idx="289">
                  <c:v>2.3E-2</c:v>
                </c:pt>
                <c:pt idx="290">
                  <c:v>2.3E-2</c:v>
                </c:pt>
                <c:pt idx="291">
                  <c:v>2.3E-2</c:v>
                </c:pt>
                <c:pt idx="292">
                  <c:v>2.3E-2</c:v>
                </c:pt>
                <c:pt idx="293">
                  <c:v>2.5000000000000001E-2</c:v>
                </c:pt>
                <c:pt idx="294">
                  <c:v>2.5000000000000001E-2</c:v>
                </c:pt>
                <c:pt idx="295">
                  <c:v>2.5000000000000001E-2</c:v>
                </c:pt>
                <c:pt idx="296">
                  <c:v>2.5000000000000001E-2</c:v>
                </c:pt>
                <c:pt idx="297">
                  <c:v>2.5000000000000001E-2</c:v>
                </c:pt>
                <c:pt idx="298">
                  <c:v>2.5000000000000001E-2</c:v>
                </c:pt>
                <c:pt idx="299">
                  <c:v>2.5000000000000001E-2</c:v>
                </c:pt>
                <c:pt idx="300">
                  <c:v>2.5000000000000001E-2</c:v>
                </c:pt>
                <c:pt idx="301">
                  <c:v>2.5000000000000001E-2</c:v>
                </c:pt>
                <c:pt idx="302">
                  <c:v>2.5000000000000001E-2</c:v>
                </c:pt>
                <c:pt idx="303">
                  <c:v>2.5000000000000001E-2</c:v>
                </c:pt>
                <c:pt idx="304">
                  <c:v>2.5000000000000001E-2</c:v>
                </c:pt>
                <c:pt idx="305">
                  <c:v>2.5000000000000001E-2</c:v>
                </c:pt>
                <c:pt idx="306">
                  <c:v>2.5000000000000001E-2</c:v>
                </c:pt>
                <c:pt idx="307">
                  <c:v>2.5000000000000001E-2</c:v>
                </c:pt>
                <c:pt idx="308">
                  <c:v>2.5000000000000001E-2</c:v>
                </c:pt>
                <c:pt idx="309">
                  <c:v>2.5000000000000001E-2</c:v>
                </c:pt>
                <c:pt idx="310">
                  <c:v>2.5000000000000001E-2</c:v>
                </c:pt>
                <c:pt idx="311">
                  <c:v>2.5000000000000001E-2</c:v>
                </c:pt>
                <c:pt idx="312">
                  <c:v>2.5000000000000001E-2</c:v>
                </c:pt>
                <c:pt idx="313">
                  <c:v>2.5000000000000001E-2</c:v>
                </c:pt>
                <c:pt idx="314">
                  <c:v>2.5000000000000001E-2</c:v>
                </c:pt>
                <c:pt idx="315">
                  <c:v>2.5000000000000001E-2</c:v>
                </c:pt>
                <c:pt idx="316">
                  <c:v>2.5000000000000001E-2</c:v>
                </c:pt>
                <c:pt idx="317">
                  <c:v>2.5000000000000001E-2</c:v>
                </c:pt>
                <c:pt idx="318">
                  <c:v>2.5000000000000001E-2</c:v>
                </c:pt>
                <c:pt idx="319">
                  <c:v>2.5000000000000001E-2</c:v>
                </c:pt>
                <c:pt idx="320">
                  <c:v>2.5000000000000001E-2</c:v>
                </c:pt>
                <c:pt idx="321">
                  <c:v>2.5000000000000001E-2</c:v>
                </c:pt>
                <c:pt idx="322">
                  <c:v>2.5000000000000001E-2</c:v>
                </c:pt>
                <c:pt idx="323">
                  <c:v>2.5000000000000001E-2</c:v>
                </c:pt>
                <c:pt idx="324">
                  <c:v>2.5000000000000001E-2</c:v>
                </c:pt>
                <c:pt idx="325">
                  <c:v>2.5000000000000001E-2</c:v>
                </c:pt>
                <c:pt idx="326">
                  <c:v>2.5000000000000001E-2</c:v>
                </c:pt>
                <c:pt idx="327">
                  <c:v>2.5000000000000001E-2</c:v>
                </c:pt>
                <c:pt idx="328">
                  <c:v>2.5000000000000001E-2</c:v>
                </c:pt>
                <c:pt idx="329">
                  <c:v>2.5000000000000001E-2</c:v>
                </c:pt>
                <c:pt idx="330">
                  <c:v>2.5000000000000001E-2</c:v>
                </c:pt>
                <c:pt idx="331">
                  <c:v>2.5000000000000001E-2</c:v>
                </c:pt>
                <c:pt idx="332">
                  <c:v>2.5000000000000001E-2</c:v>
                </c:pt>
                <c:pt idx="333">
                  <c:v>2.5000000000000001E-2</c:v>
                </c:pt>
                <c:pt idx="334">
                  <c:v>2.5000000000000001E-2</c:v>
                </c:pt>
                <c:pt idx="335">
                  <c:v>2.5000000000000001E-2</c:v>
                </c:pt>
                <c:pt idx="336">
                  <c:v>2.5000000000000001E-2</c:v>
                </c:pt>
                <c:pt idx="337">
                  <c:v>2.5000000000000001E-2</c:v>
                </c:pt>
                <c:pt idx="338">
                  <c:v>2.5000000000000001E-2</c:v>
                </c:pt>
                <c:pt idx="339">
                  <c:v>2.5000000000000001E-2</c:v>
                </c:pt>
                <c:pt idx="340">
                  <c:v>2.5000000000000001E-2</c:v>
                </c:pt>
                <c:pt idx="341">
                  <c:v>2.5000000000000001E-2</c:v>
                </c:pt>
                <c:pt idx="342">
                  <c:v>2.5000000000000001E-2</c:v>
                </c:pt>
                <c:pt idx="343">
                  <c:v>2.5000000000000001E-2</c:v>
                </c:pt>
                <c:pt idx="344">
                  <c:v>2.5000000000000001E-2</c:v>
                </c:pt>
                <c:pt idx="345">
                  <c:v>2.5000000000000001E-2</c:v>
                </c:pt>
                <c:pt idx="346">
                  <c:v>2.5000000000000001E-2</c:v>
                </c:pt>
                <c:pt idx="347">
                  <c:v>2.5000000000000001E-2</c:v>
                </c:pt>
                <c:pt idx="348">
                  <c:v>2.5000000000000001E-2</c:v>
                </c:pt>
                <c:pt idx="349">
                  <c:v>2.5000000000000001E-2</c:v>
                </c:pt>
                <c:pt idx="350">
                  <c:v>2.5000000000000001E-2</c:v>
                </c:pt>
                <c:pt idx="351">
                  <c:v>2.5000000000000001E-2</c:v>
                </c:pt>
                <c:pt idx="352">
                  <c:v>2.5000000000000001E-2</c:v>
                </c:pt>
                <c:pt idx="353">
                  <c:v>2.5000000000000001E-2</c:v>
                </c:pt>
                <c:pt idx="354">
                  <c:v>2.5000000000000001E-2</c:v>
                </c:pt>
                <c:pt idx="355">
                  <c:v>2.5000000000000001E-2</c:v>
                </c:pt>
                <c:pt idx="356">
                  <c:v>2.5000000000000001E-2</c:v>
                </c:pt>
                <c:pt idx="357">
                  <c:v>2.5000000000000001E-2</c:v>
                </c:pt>
                <c:pt idx="358">
                  <c:v>2.5000000000000001E-2</c:v>
                </c:pt>
                <c:pt idx="359">
                  <c:v>2.5000000000000001E-2</c:v>
                </c:pt>
                <c:pt idx="360">
                  <c:v>2.5000000000000001E-2</c:v>
                </c:pt>
                <c:pt idx="361">
                  <c:v>2.5000000000000001E-2</c:v>
                </c:pt>
                <c:pt idx="362">
                  <c:v>2.5000000000000001E-2</c:v>
                </c:pt>
                <c:pt idx="363">
                  <c:v>2.5000000000000001E-2</c:v>
                </c:pt>
                <c:pt idx="364">
                  <c:v>2.5000000000000001E-2</c:v>
                </c:pt>
                <c:pt idx="365">
                  <c:v>2.5000000000000001E-2</c:v>
                </c:pt>
                <c:pt idx="366">
                  <c:v>2.5000000000000001E-2</c:v>
                </c:pt>
                <c:pt idx="367">
                  <c:v>2.7E-2</c:v>
                </c:pt>
                <c:pt idx="368">
                  <c:v>2.7E-2</c:v>
                </c:pt>
                <c:pt idx="369">
                  <c:v>2.7E-2</c:v>
                </c:pt>
                <c:pt idx="370">
                  <c:v>2.7E-2</c:v>
                </c:pt>
                <c:pt idx="371">
                  <c:v>2.7E-2</c:v>
                </c:pt>
                <c:pt idx="372">
                  <c:v>2.7E-2</c:v>
                </c:pt>
                <c:pt idx="373">
                  <c:v>2.7E-2</c:v>
                </c:pt>
                <c:pt idx="374">
                  <c:v>2.7E-2</c:v>
                </c:pt>
                <c:pt idx="375">
                  <c:v>2.7E-2</c:v>
                </c:pt>
                <c:pt idx="376">
                  <c:v>2.7E-2</c:v>
                </c:pt>
                <c:pt idx="377">
                  <c:v>2.7E-2</c:v>
                </c:pt>
                <c:pt idx="378">
                  <c:v>2.7E-2</c:v>
                </c:pt>
                <c:pt idx="379">
                  <c:v>2.7E-2</c:v>
                </c:pt>
                <c:pt idx="380">
                  <c:v>2.7E-2</c:v>
                </c:pt>
                <c:pt idx="381">
                  <c:v>2.7E-2</c:v>
                </c:pt>
                <c:pt idx="382">
                  <c:v>2.7E-2</c:v>
                </c:pt>
                <c:pt idx="383">
                  <c:v>2.7E-2</c:v>
                </c:pt>
                <c:pt idx="384">
                  <c:v>2.7E-2</c:v>
                </c:pt>
                <c:pt idx="385">
                  <c:v>2.7E-2</c:v>
                </c:pt>
                <c:pt idx="386">
                  <c:v>2.7E-2</c:v>
                </c:pt>
                <c:pt idx="387">
                  <c:v>2.7E-2</c:v>
                </c:pt>
                <c:pt idx="388">
                  <c:v>2.7E-2</c:v>
                </c:pt>
                <c:pt idx="389">
                  <c:v>2.7E-2</c:v>
                </c:pt>
                <c:pt idx="390">
                  <c:v>2.7E-2</c:v>
                </c:pt>
                <c:pt idx="391">
                  <c:v>2.7E-2</c:v>
                </c:pt>
                <c:pt idx="392">
                  <c:v>2.7E-2</c:v>
                </c:pt>
                <c:pt idx="393">
                  <c:v>2.7E-2</c:v>
                </c:pt>
                <c:pt idx="394">
                  <c:v>2.7E-2</c:v>
                </c:pt>
                <c:pt idx="395">
                  <c:v>2.7E-2</c:v>
                </c:pt>
                <c:pt idx="396">
                  <c:v>2.7E-2</c:v>
                </c:pt>
                <c:pt idx="397">
                  <c:v>2.7E-2</c:v>
                </c:pt>
                <c:pt idx="398">
                  <c:v>2.7E-2</c:v>
                </c:pt>
                <c:pt idx="399">
                  <c:v>2.7E-2</c:v>
                </c:pt>
                <c:pt idx="400">
                  <c:v>2.7E-2</c:v>
                </c:pt>
                <c:pt idx="401">
                  <c:v>2.7E-2</c:v>
                </c:pt>
                <c:pt idx="402">
                  <c:v>2.7E-2</c:v>
                </c:pt>
                <c:pt idx="403">
                  <c:v>2.7E-2</c:v>
                </c:pt>
                <c:pt idx="404">
                  <c:v>2.7E-2</c:v>
                </c:pt>
                <c:pt idx="405">
                  <c:v>2.7E-2</c:v>
                </c:pt>
                <c:pt idx="406">
                  <c:v>2.7E-2</c:v>
                </c:pt>
                <c:pt idx="407">
                  <c:v>2.7E-2</c:v>
                </c:pt>
                <c:pt idx="408">
                  <c:v>2.7E-2</c:v>
                </c:pt>
                <c:pt idx="409">
                  <c:v>2.7E-2</c:v>
                </c:pt>
                <c:pt idx="410">
                  <c:v>2.7E-2</c:v>
                </c:pt>
                <c:pt idx="411">
                  <c:v>2.7E-2</c:v>
                </c:pt>
                <c:pt idx="412">
                  <c:v>2.7E-2</c:v>
                </c:pt>
                <c:pt idx="413">
                  <c:v>2.7E-2</c:v>
                </c:pt>
                <c:pt idx="414">
                  <c:v>2.7E-2</c:v>
                </c:pt>
                <c:pt idx="415">
                  <c:v>2.7E-2</c:v>
                </c:pt>
                <c:pt idx="416">
                  <c:v>2.7E-2</c:v>
                </c:pt>
                <c:pt idx="417">
                  <c:v>2.7E-2</c:v>
                </c:pt>
                <c:pt idx="418">
                  <c:v>2.7E-2</c:v>
                </c:pt>
                <c:pt idx="419">
                  <c:v>2.7E-2</c:v>
                </c:pt>
                <c:pt idx="420">
                  <c:v>2.7E-2</c:v>
                </c:pt>
                <c:pt idx="421">
                  <c:v>2.7E-2</c:v>
                </c:pt>
                <c:pt idx="422">
                  <c:v>2.7E-2</c:v>
                </c:pt>
                <c:pt idx="423">
                  <c:v>2.7E-2</c:v>
                </c:pt>
                <c:pt idx="424">
                  <c:v>2.7E-2</c:v>
                </c:pt>
                <c:pt idx="425">
                  <c:v>2.7E-2</c:v>
                </c:pt>
                <c:pt idx="426">
                  <c:v>2.7E-2</c:v>
                </c:pt>
                <c:pt idx="427">
                  <c:v>2.7E-2</c:v>
                </c:pt>
                <c:pt idx="428">
                  <c:v>2.7E-2</c:v>
                </c:pt>
                <c:pt idx="429">
                  <c:v>2.7E-2</c:v>
                </c:pt>
                <c:pt idx="430">
                  <c:v>2.7E-2</c:v>
                </c:pt>
                <c:pt idx="431">
                  <c:v>2.7E-2</c:v>
                </c:pt>
                <c:pt idx="432">
                  <c:v>2.7E-2</c:v>
                </c:pt>
                <c:pt idx="433">
                  <c:v>2.7E-2</c:v>
                </c:pt>
                <c:pt idx="434">
                  <c:v>2.7E-2</c:v>
                </c:pt>
                <c:pt idx="435">
                  <c:v>2.7E-2</c:v>
                </c:pt>
                <c:pt idx="436">
                  <c:v>2.9000000000000001E-2</c:v>
                </c:pt>
                <c:pt idx="437">
                  <c:v>2.9000000000000001E-2</c:v>
                </c:pt>
                <c:pt idx="438">
                  <c:v>2.9000000000000001E-2</c:v>
                </c:pt>
                <c:pt idx="439">
                  <c:v>2.9000000000000001E-2</c:v>
                </c:pt>
                <c:pt idx="440">
                  <c:v>2.9000000000000001E-2</c:v>
                </c:pt>
                <c:pt idx="441">
                  <c:v>2.9000000000000001E-2</c:v>
                </c:pt>
                <c:pt idx="442">
                  <c:v>2.9000000000000001E-2</c:v>
                </c:pt>
                <c:pt idx="443">
                  <c:v>2.9000000000000001E-2</c:v>
                </c:pt>
                <c:pt idx="444">
                  <c:v>2.9000000000000001E-2</c:v>
                </c:pt>
                <c:pt idx="445">
                  <c:v>2.9000000000000001E-2</c:v>
                </c:pt>
                <c:pt idx="446">
                  <c:v>2.9000000000000001E-2</c:v>
                </c:pt>
                <c:pt idx="447">
                  <c:v>2.9000000000000001E-2</c:v>
                </c:pt>
                <c:pt idx="448">
                  <c:v>2.9000000000000001E-2</c:v>
                </c:pt>
                <c:pt idx="449">
                  <c:v>2.9000000000000001E-2</c:v>
                </c:pt>
                <c:pt idx="450">
                  <c:v>2.9000000000000001E-2</c:v>
                </c:pt>
                <c:pt idx="451">
                  <c:v>2.9000000000000001E-2</c:v>
                </c:pt>
                <c:pt idx="452">
                  <c:v>2.9000000000000001E-2</c:v>
                </c:pt>
                <c:pt idx="453">
                  <c:v>2.9000000000000001E-2</c:v>
                </c:pt>
                <c:pt idx="454">
                  <c:v>2.9000000000000001E-2</c:v>
                </c:pt>
                <c:pt idx="455">
                  <c:v>2.9000000000000001E-2</c:v>
                </c:pt>
                <c:pt idx="456">
                  <c:v>2.9000000000000001E-2</c:v>
                </c:pt>
                <c:pt idx="457">
                  <c:v>2.9000000000000001E-2</c:v>
                </c:pt>
                <c:pt idx="458">
                  <c:v>2.9000000000000001E-2</c:v>
                </c:pt>
                <c:pt idx="459">
                  <c:v>2.9000000000000001E-2</c:v>
                </c:pt>
                <c:pt idx="460">
                  <c:v>2.9000000000000001E-2</c:v>
                </c:pt>
                <c:pt idx="461">
                  <c:v>2.9000000000000001E-2</c:v>
                </c:pt>
                <c:pt idx="462">
                  <c:v>2.9000000000000001E-2</c:v>
                </c:pt>
                <c:pt idx="463">
                  <c:v>2.9000000000000001E-2</c:v>
                </c:pt>
                <c:pt idx="464">
                  <c:v>2.9000000000000001E-2</c:v>
                </c:pt>
                <c:pt idx="465">
                  <c:v>2.9000000000000001E-2</c:v>
                </c:pt>
                <c:pt idx="466">
                  <c:v>2.9000000000000001E-2</c:v>
                </c:pt>
                <c:pt idx="467">
                  <c:v>2.9000000000000001E-2</c:v>
                </c:pt>
                <c:pt idx="468">
                  <c:v>2.9000000000000001E-2</c:v>
                </c:pt>
                <c:pt idx="469">
                  <c:v>2.9000000000000001E-2</c:v>
                </c:pt>
                <c:pt idx="470">
                  <c:v>2.9000000000000001E-2</c:v>
                </c:pt>
                <c:pt idx="471">
                  <c:v>2.9000000000000001E-2</c:v>
                </c:pt>
                <c:pt idx="472">
                  <c:v>2.9000000000000001E-2</c:v>
                </c:pt>
                <c:pt idx="473">
                  <c:v>2.9000000000000001E-2</c:v>
                </c:pt>
                <c:pt idx="474">
                  <c:v>2.9000000000000001E-2</c:v>
                </c:pt>
                <c:pt idx="475">
                  <c:v>2.9000000000000001E-2</c:v>
                </c:pt>
                <c:pt idx="476">
                  <c:v>2.9000000000000001E-2</c:v>
                </c:pt>
                <c:pt idx="477">
                  <c:v>2.9000000000000001E-2</c:v>
                </c:pt>
                <c:pt idx="478">
                  <c:v>2.9000000000000001E-2</c:v>
                </c:pt>
                <c:pt idx="479">
                  <c:v>2.9000000000000001E-2</c:v>
                </c:pt>
                <c:pt idx="480">
                  <c:v>2.9000000000000001E-2</c:v>
                </c:pt>
                <c:pt idx="481">
                  <c:v>2.9000000000000001E-2</c:v>
                </c:pt>
                <c:pt idx="482">
                  <c:v>2.9000000000000001E-2</c:v>
                </c:pt>
                <c:pt idx="483">
                  <c:v>2.9000000000000001E-2</c:v>
                </c:pt>
                <c:pt idx="484">
                  <c:v>2.9000000000000001E-2</c:v>
                </c:pt>
                <c:pt idx="485">
                  <c:v>2.9000000000000001E-2</c:v>
                </c:pt>
                <c:pt idx="486">
                  <c:v>2.9000000000000001E-2</c:v>
                </c:pt>
                <c:pt idx="487">
                  <c:v>2.9000000000000001E-2</c:v>
                </c:pt>
                <c:pt idx="488">
                  <c:v>2.9000000000000001E-2</c:v>
                </c:pt>
                <c:pt idx="489">
                  <c:v>2.9000000000000001E-2</c:v>
                </c:pt>
                <c:pt idx="490">
                  <c:v>2.9000000000000001E-2</c:v>
                </c:pt>
                <c:pt idx="491">
                  <c:v>2.9000000000000001E-2</c:v>
                </c:pt>
                <c:pt idx="492">
                  <c:v>2.9000000000000001E-2</c:v>
                </c:pt>
                <c:pt idx="493">
                  <c:v>2.9000000000000001E-2</c:v>
                </c:pt>
                <c:pt idx="494">
                  <c:v>2.9000000000000001E-2</c:v>
                </c:pt>
                <c:pt idx="495">
                  <c:v>2.9000000000000001E-2</c:v>
                </c:pt>
                <c:pt idx="496">
                  <c:v>2.9000000000000001E-2</c:v>
                </c:pt>
                <c:pt idx="497">
                  <c:v>2.9000000000000001E-2</c:v>
                </c:pt>
                <c:pt idx="498">
                  <c:v>2.9000000000000001E-2</c:v>
                </c:pt>
                <c:pt idx="499">
                  <c:v>2.9000000000000001E-2</c:v>
                </c:pt>
                <c:pt idx="500">
                  <c:v>2.9000000000000001E-2</c:v>
                </c:pt>
                <c:pt idx="501">
                  <c:v>2.9000000000000001E-2</c:v>
                </c:pt>
                <c:pt idx="502">
                  <c:v>2.9000000000000001E-2</c:v>
                </c:pt>
                <c:pt idx="503">
                  <c:v>2.9000000000000001E-2</c:v>
                </c:pt>
                <c:pt idx="504">
                  <c:v>2.9000000000000001E-2</c:v>
                </c:pt>
                <c:pt idx="505">
                  <c:v>2.9000000000000001E-2</c:v>
                </c:pt>
                <c:pt idx="506">
                  <c:v>2.9000000000000001E-2</c:v>
                </c:pt>
                <c:pt idx="507">
                  <c:v>2.9000000000000001E-2</c:v>
                </c:pt>
                <c:pt idx="508">
                  <c:v>2.9000000000000001E-2</c:v>
                </c:pt>
                <c:pt idx="509">
                  <c:v>2.9000000000000001E-2</c:v>
                </c:pt>
                <c:pt idx="510">
                  <c:v>2.9000000000000001E-2</c:v>
                </c:pt>
                <c:pt idx="511">
                  <c:v>2.9000000000000001E-2</c:v>
                </c:pt>
                <c:pt idx="512">
                  <c:v>2.9000000000000001E-2</c:v>
                </c:pt>
                <c:pt idx="513">
                  <c:v>2.9000000000000001E-2</c:v>
                </c:pt>
                <c:pt idx="514">
                  <c:v>2.9000000000000001E-2</c:v>
                </c:pt>
                <c:pt idx="515">
                  <c:v>2.9000000000000001E-2</c:v>
                </c:pt>
                <c:pt idx="516">
                  <c:v>2.9000000000000001E-2</c:v>
                </c:pt>
                <c:pt idx="517">
                  <c:v>2.9000000000000001E-2</c:v>
                </c:pt>
                <c:pt idx="518">
                  <c:v>2.9000000000000001E-2</c:v>
                </c:pt>
                <c:pt idx="519">
                  <c:v>2.9000000000000001E-2</c:v>
                </c:pt>
                <c:pt idx="520">
                  <c:v>2.9000000000000001E-2</c:v>
                </c:pt>
                <c:pt idx="521">
                  <c:v>2.9000000000000001E-2</c:v>
                </c:pt>
                <c:pt idx="522">
                  <c:v>2.9000000000000001E-2</c:v>
                </c:pt>
                <c:pt idx="523">
                  <c:v>2.9000000000000001E-2</c:v>
                </c:pt>
                <c:pt idx="524">
                  <c:v>2.9000000000000001E-2</c:v>
                </c:pt>
                <c:pt idx="525">
                  <c:v>2.9000000000000001E-2</c:v>
                </c:pt>
                <c:pt idx="526">
                  <c:v>2.9000000000000001E-2</c:v>
                </c:pt>
                <c:pt idx="527">
                  <c:v>2.9000000000000001E-2</c:v>
                </c:pt>
                <c:pt idx="528">
                  <c:v>2.9000000000000001E-2</c:v>
                </c:pt>
                <c:pt idx="529">
                  <c:v>2.9000000000000001E-2</c:v>
                </c:pt>
                <c:pt idx="530">
                  <c:v>2.9000000000000001E-2</c:v>
                </c:pt>
                <c:pt idx="531">
                  <c:v>2.9000000000000001E-2</c:v>
                </c:pt>
                <c:pt idx="532">
                  <c:v>2.9000000000000001E-2</c:v>
                </c:pt>
                <c:pt idx="533">
                  <c:v>2.9000000000000001E-2</c:v>
                </c:pt>
                <c:pt idx="534">
                  <c:v>2.9000000000000001E-2</c:v>
                </c:pt>
                <c:pt idx="535">
                  <c:v>2.9000000000000001E-2</c:v>
                </c:pt>
                <c:pt idx="536">
                  <c:v>2.9000000000000001E-2</c:v>
                </c:pt>
                <c:pt idx="537">
                  <c:v>2.9000000000000001E-2</c:v>
                </c:pt>
                <c:pt idx="538">
                  <c:v>2.9000000000000001E-2</c:v>
                </c:pt>
                <c:pt idx="539">
                  <c:v>2.9000000000000001E-2</c:v>
                </c:pt>
                <c:pt idx="540">
                  <c:v>2.9000000000000001E-2</c:v>
                </c:pt>
                <c:pt idx="541">
                  <c:v>2.9000000000000001E-2</c:v>
                </c:pt>
                <c:pt idx="542">
                  <c:v>2.9000000000000001E-2</c:v>
                </c:pt>
                <c:pt idx="543">
                  <c:v>2.9000000000000001E-2</c:v>
                </c:pt>
                <c:pt idx="544">
                  <c:v>2.9000000000000001E-2</c:v>
                </c:pt>
                <c:pt idx="545">
                  <c:v>2.9000000000000001E-2</c:v>
                </c:pt>
                <c:pt idx="546">
                  <c:v>2.9000000000000001E-2</c:v>
                </c:pt>
                <c:pt idx="547">
                  <c:v>2.9000000000000001E-2</c:v>
                </c:pt>
                <c:pt idx="548">
                  <c:v>2.9000000000000001E-2</c:v>
                </c:pt>
                <c:pt idx="549">
                  <c:v>2.9000000000000001E-2</c:v>
                </c:pt>
                <c:pt idx="550">
                  <c:v>2.9000000000000001E-2</c:v>
                </c:pt>
                <c:pt idx="551">
                  <c:v>2.9000000000000001E-2</c:v>
                </c:pt>
                <c:pt idx="552">
                  <c:v>2.9000000000000001E-2</c:v>
                </c:pt>
                <c:pt idx="553">
                  <c:v>2.9000000000000001E-2</c:v>
                </c:pt>
                <c:pt idx="554">
                  <c:v>2.9000000000000001E-2</c:v>
                </c:pt>
                <c:pt idx="555">
                  <c:v>2.9000000000000001E-2</c:v>
                </c:pt>
                <c:pt idx="556">
                  <c:v>2.9000000000000001E-2</c:v>
                </c:pt>
                <c:pt idx="557">
                  <c:v>2.9000000000000001E-2</c:v>
                </c:pt>
                <c:pt idx="558">
                  <c:v>2.9000000000000001E-2</c:v>
                </c:pt>
                <c:pt idx="559">
                  <c:v>2.9000000000000001E-2</c:v>
                </c:pt>
                <c:pt idx="560">
                  <c:v>2.9000000000000001E-2</c:v>
                </c:pt>
                <c:pt idx="561">
                  <c:v>2.9000000000000001E-2</c:v>
                </c:pt>
                <c:pt idx="562">
                  <c:v>2.9000000000000001E-2</c:v>
                </c:pt>
                <c:pt idx="563">
                  <c:v>2.9000000000000001E-2</c:v>
                </c:pt>
                <c:pt idx="564">
                  <c:v>2.9000000000000001E-2</c:v>
                </c:pt>
                <c:pt idx="565">
                  <c:v>2.9000000000000001E-2</c:v>
                </c:pt>
                <c:pt idx="566">
                  <c:v>2.9000000000000001E-2</c:v>
                </c:pt>
                <c:pt idx="567">
                  <c:v>2.9000000000000001E-2</c:v>
                </c:pt>
                <c:pt idx="568">
                  <c:v>2.9000000000000001E-2</c:v>
                </c:pt>
                <c:pt idx="569">
                  <c:v>2.9000000000000001E-2</c:v>
                </c:pt>
                <c:pt idx="570">
                  <c:v>2.9000000000000001E-2</c:v>
                </c:pt>
                <c:pt idx="571">
                  <c:v>2.9000000000000001E-2</c:v>
                </c:pt>
                <c:pt idx="572">
                  <c:v>2.9000000000000001E-2</c:v>
                </c:pt>
                <c:pt idx="573">
                  <c:v>2.9000000000000001E-2</c:v>
                </c:pt>
                <c:pt idx="574">
                  <c:v>2.9000000000000001E-2</c:v>
                </c:pt>
                <c:pt idx="575">
                  <c:v>2.9000000000000001E-2</c:v>
                </c:pt>
                <c:pt idx="576">
                  <c:v>2.9000000000000001E-2</c:v>
                </c:pt>
                <c:pt idx="577">
                  <c:v>2.9000000000000001E-2</c:v>
                </c:pt>
                <c:pt idx="578">
                  <c:v>2.9000000000000001E-2</c:v>
                </c:pt>
                <c:pt idx="579">
                  <c:v>2.9000000000000001E-2</c:v>
                </c:pt>
                <c:pt idx="580">
                  <c:v>2.9000000000000001E-2</c:v>
                </c:pt>
                <c:pt idx="581">
                  <c:v>2.9000000000000001E-2</c:v>
                </c:pt>
                <c:pt idx="582">
                  <c:v>2.9000000000000001E-2</c:v>
                </c:pt>
                <c:pt idx="583">
                  <c:v>2.9000000000000001E-2</c:v>
                </c:pt>
                <c:pt idx="584">
                  <c:v>2.9000000000000001E-2</c:v>
                </c:pt>
                <c:pt idx="585">
                  <c:v>2.9000000000000001E-2</c:v>
                </c:pt>
                <c:pt idx="586">
                  <c:v>2.9000000000000001E-2</c:v>
                </c:pt>
                <c:pt idx="587">
                  <c:v>2.9000000000000001E-2</c:v>
                </c:pt>
                <c:pt idx="588">
                  <c:v>2.9000000000000001E-2</c:v>
                </c:pt>
                <c:pt idx="589">
                  <c:v>2.9000000000000001E-2</c:v>
                </c:pt>
                <c:pt idx="590">
                  <c:v>2.9000000000000001E-2</c:v>
                </c:pt>
                <c:pt idx="591">
                  <c:v>2.9000000000000001E-2</c:v>
                </c:pt>
                <c:pt idx="592">
                  <c:v>2.9000000000000001E-2</c:v>
                </c:pt>
                <c:pt idx="593">
                  <c:v>2.9000000000000001E-2</c:v>
                </c:pt>
                <c:pt idx="594">
                  <c:v>2.9000000000000001E-2</c:v>
                </c:pt>
                <c:pt idx="595">
                  <c:v>2.9000000000000001E-2</c:v>
                </c:pt>
                <c:pt idx="596">
                  <c:v>2.9000000000000001E-2</c:v>
                </c:pt>
                <c:pt idx="597">
                  <c:v>2.9000000000000001E-2</c:v>
                </c:pt>
                <c:pt idx="598">
                  <c:v>2.9000000000000001E-2</c:v>
                </c:pt>
                <c:pt idx="599">
                  <c:v>2.9000000000000001E-2</c:v>
                </c:pt>
                <c:pt idx="600">
                  <c:v>2.9000000000000001E-2</c:v>
                </c:pt>
                <c:pt idx="601">
                  <c:v>2.9000000000000001E-2</c:v>
                </c:pt>
                <c:pt idx="602">
                  <c:v>2.9000000000000001E-2</c:v>
                </c:pt>
                <c:pt idx="603">
                  <c:v>2.9000000000000001E-2</c:v>
                </c:pt>
                <c:pt idx="604">
                  <c:v>2.9000000000000001E-2</c:v>
                </c:pt>
                <c:pt idx="605">
                  <c:v>2.9000000000000001E-2</c:v>
                </c:pt>
                <c:pt idx="606">
                  <c:v>2.9000000000000001E-2</c:v>
                </c:pt>
                <c:pt idx="607">
                  <c:v>2.9000000000000001E-2</c:v>
                </c:pt>
                <c:pt idx="608">
                  <c:v>2.9000000000000001E-2</c:v>
                </c:pt>
                <c:pt idx="609">
                  <c:v>2.9000000000000001E-2</c:v>
                </c:pt>
                <c:pt idx="610">
                  <c:v>2.9000000000000001E-2</c:v>
                </c:pt>
                <c:pt idx="611">
                  <c:v>2.9000000000000001E-2</c:v>
                </c:pt>
                <c:pt idx="612">
                  <c:v>2.9000000000000001E-2</c:v>
                </c:pt>
                <c:pt idx="613">
                  <c:v>2.9000000000000001E-2</c:v>
                </c:pt>
                <c:pt idx="614">
                  <c:v>2.9000000000000001E-2</c:v>
                </c:pt>
                <c:pt idx="615">
                  <c:v>2.9000000000000001E-2</c:v>
                </c:pt>
                <c:pt idx="616">
                  <c:v>2.9000000000000001E-2</c:v>
                </c:pt>
                <c:pt idx="617">
                  <c:v>2.9000000000000001E-2</c:v>
                </c:pt>
                <c:pt idx="618">
                  <c:v>2.9000000000000001E-2</c:v>
                </c:pt>
                <c:pt idx="619">
                  <c:v>2.9000000000000001E-2</c:v>
                </c:pt>
                <c:pt idx="620">
                  <c:v>2.9000000000000001E-2</c:v>
                </c:pt>
                <c:pt idx="621">
                  <c:v>2.9000000000000001E-2</c:v>
                </c:pt>
                <c:pt idx="622">
                  <c:v>2.9000000000000001E-2</c:v>
                </c:pt>
                <c:pt idx="623">
                  <c:v>2.9000000000000001E-2</c:v>
                </c:pt>
                <c:pt idx="624">
                  <c:v>2.9000000000000001E-2</c:v>
                </c:pt>
                <c:pt idx="625">
                  <c:v>2.9000000000000001E-2</c:v>
                </c:pt>
                <c:pt idx="626">
                  <c:v>2.9000000000000001E-2</c:v>
                </c:pt>
                <c:pt idx="627">
                  <c:v>2.9000000000000001E-2</c:v>
                </c:pt>
                <c:pt idx="628">
                  <c:v>2.9000000000000001E-2</c:v>
                </c:pt>
                <c:pt idx="629">
                  <c:v>2.9000000000000001E-2</c:v>
                </c:pt>
                <c:pt idx="630">
                  <c:v>2.9000000000000001E-2</c:v>
                </c:pt>
                <c:pt idx="631">
                  <c:v>2.9000000000000001E-2</c:v>
                </c:pt>
                <c:pt idx="632">
                  <c:v>2.9000000000000001E-2</c:v>
                </c:pt>
                <c:pt idx="633">
                  <c:v>2.9000000000000001E-2</c:v>
                </c:pt>
                <c:pt idx="634">
                  <c:v>2.9000000000000001E-2</c:v>
                </c:pt>
                <c:pt idx="635">
                  <c:v>2.9000000000000001E-2</c:v>
                </c:pt>
                <c:pt idx="636">
                  <c:v>2.9000000000000001E-2</c:v>
                </c:pt>
                <c:pt idx="637">
                  <c:v>2.9000000000000001E-2</c:v>
                </c:pt>
                <c:pt idx="638">
                  <c:v>2.9000000000000001E-2</c:v>
                </c:pt>
                <c:pt idx="639">
                  <c:v>2.9000000000000001E-2</c:v>
                </c:pt>
                <c:pt idx="640">
                  <c:v>2.9000000000000001E-2</c:v>
                </c:pt>
                <c:pt idx="641">
                  <c:v>2.9000000000000001E-2</c:v>
                </c:pt>
                <c:pt idx="642">
                  <c:v>2.9000000000000001E-2</c:v>
                </c:pt>
                <c:pt idx="643">
                  <c:v>2.9000000000000001E-2</c:v>
                </c:pt>
                <c:pt idx="644">
                  <c:v>2.9000000000000001E-2</c:v>
                </c:pt>
                <c:pt idx="645">
                  <c:v>2.9000000000000001E-2</c:v>
                </c:pt>
                <c:pt idx="646">
                  <c:v>3.1E-2</c:v>
                </c:pt>
                <c:pt idx="647">
                  <c:v>3.1E-2</c:v>
                </c:pt>
                <c:pt idx="648">
                  <c:v>3.1E-2</c:v>
                </c:pt>
                <c:pt idx="649">
                  <c:v>3.1E-2</c:v>
                </c:pt>
                <c:pt idx="650">
                  <c:v>3.1E-2</c:v>
                </c:pt>
                <c:pt idx="651">
                  <c:v>3.1E-2</c:v>
                </c:pt>
                <c:pt idx="652">
                  <c:v>3.1E-2</c:v>
                </c:pt>
                <c:pt idx="653">
                  <c:v>3.1E-2</c:v>
                </c:pt>
                <c:pt idx="654">
                  <c:v>3.1E-2</c:v>
                </c:pt>
                <c:pt idx="655">
                  <c:v>3.1E-2</c:v>
                </c:pt>
                <c:pt idx="656">
                  <c:v>3.1E-2</c:v>
                </c:pt>
                <c:pt idx="657">
                  <c:v>3.1E-2</c:v>
                </c:pt>
                <c:pt idx="658">
                  <c:v>3.1E-2</c:v>
                </c:pt>
                <c:pt idx="659">
                  <c:v>3.1E-2</c:v>
                </c:pt>
                <c:pt idx="660">
                  <c:v>3.1E-2</c:v>
                </c:pt>
                <c:pt idx="661">
                  <c:v>3.1E-2</c:v>
                </c:pt>
                <c:pt idx="662">
                  <c:v>3.1E-2</c:v>
                </c:pt>
                <c:pt idx="663">
                  <c:v>3.1E-2</c:v>
                </c:pt>
                <c:pt idx="664">
                  <c:v>3.1E-2</c:v>
                </c:pt>
                <c:pt idx="665">
                  <c:v>3.1E-2</c:v>
                </c:pt>
                <c:pt idx="666">
                  <c:v>3.1E-2</c:v>
                </c:pt>
                <c:pt idx="667">
                  <c:v>3.1E-2</c:v>
                </c:pt>
                <c:pt idx="668">
                  <c:v>3.1E-2</c:v>
                </c:pt>
                <c:pt idx="669">
                  <c:v>3.1E-2</c:v>
                </c:pt>
                <c:pt idx="670">
                  <c:v>3.1E-2</c:v>
                </c:pt>
                <c:pt idx="671">
                  <c:v>3.1E-2</c:v>
                </c:pt>
                <c:pt idx="672">
                  <c:v>3.1E-2</c:v>
                </c:pt>
                <c:pt idx="673">
                  <c:v>3.1E-2</c:v>
                </c:pt>
                <c:pt idx="674">
                  <c:v>3.1E-2</c:v>
                </c:pt>
                <c:pt idx="675">
                  <c:v>3.1E-2</c:v>
                </c:pt>
                <c:pt idx="676">
                  <c:v>3.1E-2</c:v>
                </c:pt>
                <c:pt idx="677">
                  <c:v>3.1E-2</c:v>
                </c:pt>
                <c:pt idx="678">
                  <c:v>3.1E-2</c:v>
                </c:pt>
                <c:pt idx="679">
                  <c:v>3.1E-2</c:v>
                </c:pt>
                <c:pt idx="680">
                  <c:v>3.1E-2</c:v>
                </c:pt>
                <c:pt idx="681">
                  <c:v>3.1E-2</c:v>
                </c:pt>
                <c:pt idx="682">
                  <c:v>3.1E-2</c:v>
                </c:pt>
                <c:pt idx="683">
                  <c:v>3.1E-2</c:v>
                </c:pt>
                <c:pt idx="684">
                  <c:v>3.1E-2</c:v>
                </c:pt>
                <c:pt idx="685">
                  <c:v>3.1E-2</c:v>
                </c:pt>
                <c:pt idx="686">
                  <c:v>3.1E-2</c:v>
                </c:pt>
                <c:pt idx="687">
                  <c:v>3.1E-2</c:v>
                </c:pt>
                <c:pt idx="688">
                  <c:v>3.1E-2</c:v>
                </c:pt>
                <c:pt idx="689">
                  <c:v>3.1E-2</c:v>
                </c:pt>
                <c:pt idx="690">
                  <c:v>3.1E-2</c:v>
                </c:pt>
                <c:pt idx="691">
                  <c:v>3.1E-2</c:v>
                </c:pt>
                <c:pt idx="692">
                  <c:v>3.3000000000000002E-2</c:v>
                </c:pt>
                <c:pt idx="693">
                  <c:v>3.3000000000000002E-2</c:v>
                </c:pt>
                <c:pt idx="694">
                  <c:v>3.3000000000000002E-2</c:v>
                </c:pt>
                <c:pt idx="695">
                  <c:v>3.3000000000000002E-2</c:v>
                </c:pt>
                <c:pt idx="696">
                  <c:v>3.3000000000000002E-2</c:v>
                </c:pt>
                <c:pt idx="697">
                  <c:v>3.3000000000000002E-2</c:v>
                </c:pt>
                <c:pt idx="698">
                  <c:v>3.3000000000000002E-2</c:v>
                </c:pt>
                <c:pt idx="699">
                  <c:v>3.3000000000000002E-2</c:v>
                </c:pt>
                <c:pt idx="700">
                  <c:v>3.3000000000000002E-2</c:v>
                </c:pt>
                <c:pt idx="701">
                  <c:v>3.3000000000000002E-2</c:v>
                </c:pt>
                <c:pt idx="702">
                  <c:v>3.3000000000000002E-2</c:v>
                </c:pt>
                <c:pt idx="703">
                  <c:v>3.3000000000000002E-2</c:v>
                </c:pt>
                <c:pt idx="704">
                  <c:v>3.3000000000000002E-2</c:v>
                </c:pt>
                <c:pt idx="705">
                  <c:v>3.3000000000000002E-2</c:v>
                </c:pt>
                <c:pt idx="706">
                  <c:v>3.3000000000000002E-2</c:v>
                </c:pt>
                <c:pt idx="707">
                  <c:v>3.3000000000000002E-2</c:v>
                </c:pt>
                <c:pt idx="708">
                  <c:v>3.3000000000000002E-2</c:v>
                </c:pt>
                <c:pt idx="709">
                  <c:v>3.3000000000000002E-2</c:v>
                </c:pt>
                <c:pt idx="710">
                  <c:v>3.3000000000000002E-2</c:v>
                </c:pt>
                <c:pt idx="711">
                  <c:v>3.3000000000000002E-2</c:v>
                </c:pt>
                <c:pt idx="712">
                  <c:v>3.3000000000000002E-2</c:v>
                </c:pt>
                <c:pt idx="713">
                  <c:v>3.3000000000000002E-2</c:v>
                </c:pt>
                <c:pt idx="714">
                  <c:v>3.3000000000000002E-2</c:v>
                </c:pt>
                <c:pt idx="715">
                  <c:v>3.3000000000000002E-2</c:v>
                </c:pt>
                <c:pt idx="716">
                  <c:v>3.3000000000000002E-2</c:v>
                </c:pt>
                <c:pt idx="717">
                  <c:v>3.3000000000000002E-2</c:v>
                </c:pt>
                <c:pt idx="718">
                  <c:v>3.3000000000000002E-2</c:v>
                </c:pt>
                <c:pt idx="719">
                  <c:v>3.3000000000000002E-2</c:v>
                </c:pt>
                <c:pt idx="720">
                  <c:v>3.3000000000000002E-2</c:v>
                </c:pt>
                <c:pt idx="721">
                  <c:v>3.3000000000000002E-2</c:v>
                </c:pt>
                <c:pt idx="722">
                  <c:v>3.3000000000000002E-2</c:v>
                </c:pt>
                <c:pt idx="723">
                  <c:v>3.3000000000000002E-2</c:v>
                </c:pt>
                <c:pt idx="724">
                  <c:v>3.3000000000000002E-2</c:v>
                </c:pt>
                <c:pt idx="725">
                  <c:v>3.3000000000000002E-2</c:v>
                </c:pt>
                <c:pt idx="726">
                  <c:v>3.3000000000000002E-2</c:v>
                </c:pt>
                <c:pt idx="727">
                  <c:v>3.3000000000000002E-2</c:v>
                </c:pt>
                <c:pt idx="728">
                  <c:v>3.3000000000000002E-2</c:v>
                </c:pt>
                <c:pt idx="729">
                  <c:v>3.3000000000000002E-2</c:v>
                </c:pt>
                <c:pt idx="730">
                  <c:v>3.3000000000000002E-2</c:v>
                </c:pt>
                <c:pt idx="731">
                  <c:v>3.3000000000000002E-2</c:v>
                </c:pt>
                <c:pt idx="732">
                  <c:v>3.3000000000000002E-2</c:v>
                </c:pt>
                <c:pt idx="733">
                  <c:v>3.3000000000000002E-2</c:v>
                </c:pt>
                <c:pt idx="734">
                  <c:v>3.3000000000000002E-2</c:v>
                </c:pt>
                <c:pt idx="735">
                  <c:v>3.3000000000000002E-2</c:v>
                </c:pt>
                <c:pt idx="736">
                  <c:v>3.3000000000000002E-2</c:v>
                </c:pt>
                <c:pt idx="737">
                  <c:v>3.3000000000000002E-2</c:v>
                </c:pt>
                <c:pt idx="738">
                  <c:v>3.3000000000000002E-2</c:v>
                </c:pt>
                <c:pt idx="739">
                  <c:v>3.3000000000000002E-2</c:v>
                </c:pt>
                <c:pt idx="740">
                  <c:v>3.3000000000000002E-2</c:v>
                </c:pt>
                <c:pt idx="741">
                  <c:v>3.3000000000000002E-2</c:v>
                </c:pt>
                <c:pt idx="742">
                  <c:v>3.3000000000000002E-2</c:v>
                </c:pt>
                <c:pt idx="743">
                  <c:v>3.3000000000000002E-2</c:v>
                </c:pt>
                <c:pt idx="744">
                  <c:v>3.3000000000000002E-2</c:v>
                </c:pt>
                <c:pt idx="745">
                  <c:v>3.3000000000000002E-2</c:v>
                </c:pt>
                <c:pt idx="746">
                  <c:v>3.3000000000000002E-2</c:v>
                </c:pt>
                <c:pt idx="747">
                  <c:v>3.3000000000000002E-2</c:v>
                </c:pt>
                <c:pt idx="748">
                  <c:v>3.3000000000000002E-2</c:v>
                </c:pt>
                <c:pt idx="749">
                  <c:v>3.3000000000000002E-2</c:v>
                </c:pt>
                <c:pt idx="750">
                  <c:v>3.3000000000000002E-2</c:v>
                </c:pt>
                <c:pt idx="751">
                  <c:v>3.3000000000000002E-2</c:v>
                </c:pt>
                <c:pt idx="752">
                  <c:v>3.3000000000000002E-2</c:v>
                </c:pt>
                <c:pt idx="753">
                  <c:v>3.3000000000000002E-2</c:v>
                </c:pt>
                <c:pt idx="754">
                  <c:v>3.3000000000000002E-2</c:v>
                </c:pt>
                <c:pt idx="755">
                  <c:v>3.3000000000000002E-2</c:v>
                </c:pt>
                <c:pt idx="756">
                  <c:v>3.3000000000000002E-2</c:v>
                </c:pt>
                <c:pt idx="757">
                  <c:v>3.3000000000000002E-2</c:v>
                </c:pt>
                <c:pt idx="758">
                  <c:v>3.3000000000000002E-2</c:v>
                </c:pt>
                <c:pt idx="759">
                  <c:v>3.3000000000000002E-2</c:v>
                </c:pt>
                <c:pt idx="760">
                  <c:v>3.3000000000000002E-2</c:v>
                </c:pt>
                <c:pt idx="761">
                  <c:v>3.3000000000000002E-2</c:v>
                </c:pt>
                <c:pt idx="762">
                  <c:v>3.3000000000000002E-2</c:v>
                </c:pt>
                <c:pt idx="763">
                  <c:v>3.3000000000000002E-2</c:v>
                </c:pt>
                <c:pt idx="764">
                  <c:v>3.3000000000000002E-2</c:v>
                </c:pt>
                <c:pt idx="765">
                  <c:v>3.3000000000000002E-2</c:v>
                </c:pt>
                <c:pt idx="766">
                  <c:v>3.3000000000000002E-2</c:v>
                </c:pt>
                <c:pt idx="767">
                  <c:v>3.3000000000000002E-2</c:v>
                </c:pt>
                <c:pt idx="768">
                  <c:v>3.3000000000000002E-2</c:v>
                </c:pt>
                <c:pt idx="769">
                  <c:v>3.3000000000000002E-2</c:v>
                </c:pt>
                <c:pt idx="770">
                  <c:v>3.3000000000000002E-2</c:v>
                </c:pt>
                <c:pt idx="771">
                  <c:v>3.3000000000000002E-2</c:v>
                </c:pt>
                <c:pt idx="772">
                  <c:v>3.3000000000000002E-2</c:v>
                </c:pt>
                <c:pt idx="773">
                  <c:v>3.3000000000000002E-2</c:v>
                </c:pt>
                <c:pt idx="774">
                  <c:v>3.3000000000000002E-2</c:v>
                </c:pt>
                <c:pt idx="775">
                  <c:v>3.3000000000000002E-2</c:v>
                </c:pt>
                <c:pt idx="776">
                  <c:v>3.3000000000000002E-2</c:v>
                </c:pt>
                <c:pt idx="777">
                  <c:v>3.3000000000000002E-2</c:v>
                </c:pt>
                <c:pt idx="778">
                  <c:v>3.3000000000000002E-2</c:v>
                </c:pt>
                <c:pt idx="779">
                  <c:v>3.3000000000000002E-2</c:v>
                </c:pt>
                <c:pt idx="780">
                  <c:v>3.3000000000000002E-2</c:v>
                </c:pt>
                <c:pt idx="781">
                  <c:v>3.3000000000000002E-2</c:v>
                </c:pt>
                <c:pt idx="782">
                  <c:v>3.3000000000000002E-2</c:v>
                </c:pt>
                <c:pt idx="783">
                  <c:v>3.3000000000000002E-2</c:v>
                </c:pt>
                <c:pt idx="784">
                  <c:v>3.3000000000000002E-2</c:v>
                </c:pt>
                <c:pt idx="785">
                  <c:v>3.3000000000000002E-2</c:v>
                </c:pt>
                <c:pt idx="786">
                  <c:v>3.3000000000000002E-2</c:v>
                </c:pt>
                <c:pt idx="787">
                  <c:v>3.3000000000000002E-2</c:v>
                </c:pt>
                <c:pt idx="788">
                  <c:v>3.3000000000000002E-2</c:v>
                </c:pt>
                <c:pt idx="789">
                  <c:v>3.3000000000000002E-2</c:v>
                </c:pt>
                <c:pt idx="790">
                  <c:v>3.3000000000000002E-2</c:v>
                </c:pt>
                <c:pt idx="791">
                  <c:v>3.3000000000000002E-2</c:v>
                </c:pt>
                <c:pt idx="792">
                  <c:v>3.3000000000000002E-2</c:v>
                </c:pt>
                <c:pt idx="793">
                  <c:v>3.3000000000000002E-2</c:v>
                </c:pt>
                <c:pt idx="794">
                  <c:v>3.3000000000000002E-2</c:v>
                </c:pt>
                <c:pt idx="795">
                  <c:v>3.3000000000000002E-2</c:v>
                </c:pt>
                <c:pt idx="796">
                  <c:v>3.3000000000000002E-2</c:v>
                </c:pt>
                <c:pt idx="797">
                  <c:v>3.3000000000000002E-2</c:v>
                </c:pt>
                <c:pt idx="798">
                  <c:v>3.3000000000000002E-2</c:v>
                </c:pt>
                <c:pt idx="799">
                  <c:v>3.3000000000000002E-2</c:v>
                </c:pt>
                <c:pt idx="800">
                  <c:v>3.3000000000000002E-2</c:v>
                </c:pt>
                <c:pt idx="801">
                  <c:v>3.3000000000000002E-2</c:v>
                </c:pt>
                <c:pt idx="802">
                  <c:v>3.3000000000000002E-2</c:v>
                </c:pt>
                <c:pt idx="803">
                  <c:v>3.3000000000000002E-2</c:v>
                </c:pt>
                <c:pt idx="804">
                  <c:v>3.3000000000000002E-2</c:v>
                </c:pt>
                <c:pt idx="805">
                  <c:v>3.3000000000000002E-2</c:v>
                </c:pt>
                <c:pt idx="806">
                  <c:v>3.3000000000000002E-2</c:v>
                </c:pt>
                <c:pt idx="807">
                  <c:v>3.3000000000000002E-2</c:v>
                </c:pt>
                <c:pt idx="808">
                  <c:v>3.3000000000000002E-2</c:v>
                </c:pt>
                <c:pt idx="809">
                  <c:v>3.3000000000000002E-2</c:v>
                </c:pt>
                <c:pt idx="810">
                  <c:v>3.3000000000000002E-2</c:v>
                </c:pt>
                <c:pt idx="811">
                  <c:v>3.3000000000000002E-2</c:v>
                </c:pt>
                <c:pt idx="812">
                  <c:v>3.3000000000000002E-2</c:v>
                </c:pt>
                <c:pt idx="813">
                  <c:v>3.3000000000000002E-2</c:v>
                </c:pt>
                <c:pt idx="814">
                  <c:v>3.3000000000000002E-2</c:v>
                </c:pt>
                <c:pt idx="815">
                  <c:v>3.3000000000000002E-2</c:v>
                </c:pt>
                <c:pt idx="816">
                  <c:v>3.3000000000000002E-2</c:v>
                </c:pt>
                <c:pt idx="817">
                  <c:v>3.3000000000000002E-2</c:v>
                </c:pt>
                <c:pt idx="818">
                  <c:v>3.3000000000000002E-2</c:v>
                </c:pt>
                <c:pt idx="819">
                  <c:v>3.3000000000000002E-2</c:v>
                </c:pt>
                <c:pt idx="820">
                  <c:v>3.3000000000000002E-2</c:v>
                </c:pt>
                <c:pt idx="821">
                  <c:v>3.3000000000000002E-2</c:v>
                </c:pt>
                <c:pt idx="822">
                  <c:v>3.3000000000000002E-2</c:v>
                </c:pt>
                <c:pt idx="823">
                  <c:v>3.3000000000000002E-2</c:v>
                </c:pt>
                <c:pt idx="824">
                  <c:v>3.3000000000000002E-2</c:v>
                </c:pt>
                <c:pt idx="825">
                  <c:v>3.3000000000000002E-2</c:v>
                </c:pt>
                <c:pt idx="826">
                  <c:v>3.3000000000000002E-2</c:v>
                </c:pt>
                <c:pt idx="827">
                  <c:v>3.3000000000000002E-2</c:v>
                </c:pt>
                <c:pt idx="828">
                  <c:v>3.3000000000000002E-2</c:v>
                </c:pt>
                <c:pt idx="829">
                  <c:v>3.3000000000000002E-2</c:v>
                </c:pt>
                <c:pt idx="830">
                  <c:v>3.3000000000000002E-2</c:v>
                </c:pt>
                <c:pt idx="831">
                  <c:v>3.3000000000000002E-2</c:v>
                </c:pt>
                <c:pt idx="832">
                  <c:v>3.3000000000000002E-2</c:v>
                </c:pt>
                <c:pt idx="833">
                  <c:v>3.3000000000000002E-2</c:v>
                </c:pt>
                <c:pt idx="834">
                  <c:v>3.3000000000000002E-2</c:v>
                </c:pt>
                <c:pt idx="835">
                  <c:v>3.3000000000000002E-2</c:v>
                </c:pt>
                <c:pt idx="836">
                  <c:v>3.3000000000000002E-2</c:v>
                </c:pt>
                <c:pt idx="837">
                  <c:v>3.3000000000000002E-2</c:v>
                </c:pt>
                <c:pt idx="838">
                  <c:v>3.3000000000000002E-2</c:v>
                </c:pt>
                <c:pt idx="839">
                  <c:v>3.3000000000000002E-2</c:v>
                </c:pt>
                <c:pt idx="840">
                  <c:v>3.5099999999999999E-2</c:v>
                </c:pt>
                <c:pt idx="841">
                  <c:v>3.5099999999999999E-2</c:v>
                </c:pt>
                <c:pt idx="842">
                  <c:v>3.5099999999999999E-2</c:v>
                </c:pt>
                <c:pt idx="843">
                  <c:v>3.5099999999999999E-2</c:v>
                </c:pt>
                <c:pt idx="844">
                  <c:v>3.5099999999999999E-2</c:v>
                </c:pt>
                <c:pt idx="845">
                  <c:v>3.5099999999999999E-2</c:v>
                </c:pt>
                <c:pt idx="846">
                  <c:v>3.5099999999999999E-2</c:v>
                </c:pt>
                <c:pt idx="847">
                  <c:v>3.5099999999999999E-2</c:v>
                </c:pt>
                <c:pt idx="848">
                  <c:v>3.5099999999999999E-2</c:v>
                </c:pt>
                <c:pt idx="849">
                  <c:v>3.5099999999999999E-2</c:v>
                </c:pt>
                <c:pt idx="850">
                  <c:v>3.5099999999999999E-2</c:v>
                </c:pt>
                <c:pt idx="851">
                  <c:v>3.5099999999999999E-2</c:v>
                </c:pt>
                <c:pt idx="852">
                  <c:v>3.5099999999999999E-2</c:v>
                </c:pt>
                <c:pt idx="853">
                  <c:v>3.5099999999999999E-2</c:v>
                </c:pt>
                <c:pt idx="854">
                  <c:v>3.5099999999999999E-2</c:v>
                </c:pt>
                <c:pt idx="855">
                  <c:v>3.5099999999999999E-2</c:v>
                </c:pt>
                <c:pt idx="856">
                  <c:v>3.5099999999999999E-2</c:v>
                </c:pt>
                <c:pt idx="857">
                  <c:v>3.5099999999999999E-2</c:v>
                </c:pt>
                <c:pt idx="858">
                  <c:v>3.5099999999999999E-2</c:v>
                </c:pt>
                <c:pt idx="859">
                  <c:v>3.5099999999999999E-2</c:v>
                </c:pt>
                <c:pt idx="860">
                  <c:v>3.5099999999999999E-2</c:v>
                </c:pt>
                <c:pt idx="861">
                  <c:v>3.5099999999999999E-2</c:v>
                </c:pt>
                <c:pt idx="862">
                  <c:v>3.5099999999999999E-2</c:v>
                </c:pt>
                <c:pt idx="863">
                  <c:v>3.5099999999999999E-2</c:v>
                </c:pt>
                <c:pt idx="864">
                  <c:v>3.5099999999999999E-2</c:v>
                </c:pt>
                <c:pt idx="865">
                  <c:v>3.5099999999999999E-2</c:v>
                </c:pt>
                <c:pt idx="866">
                  <c:v>3.5099999999999999E-2</c:v>
                </c:pt>
                <c:pt idx="867">
                  <c:v>3.5099999999999999E-2</c:v>
                </c:pt>
                <c:pt idx="868">
                  <c:v>3.5099999999999999E-2</c:v>
                </c:pt>
                <c:pt idx="869">
                  <c:v>3.5099999999999999E-2</c:v>
                </c:pt>
                <c:pt idx="870">
                  <c:v>3.5099999999999999E-2</c:v>
                </c:pt>
                <c:pt idx="871">
                  <c:v>3.5099999999999999E-2</c:v>
                </c:pt>
                <c:pt idx="872">
                  <c:v>3.5099999999999999E-2</c:v>
                </c:pt>
                <c:pt idx="873">
                  <c:v>3.5099999999999999E-2</c:v>
                </c:pt>
                <c:pt idx="874">
                  <c:v>3.5099999999999999E-2</c:v>
                </c:pt>
                <c:pt idx="875">
                  <c:v>3.5099999999999999E-2</c:v>
                </c:pt>
                <c:pt idx="876">
                  <c:v>3.5099999999999999E-2</c:v>
                </c:pt>
                <c:pt idx="877">
                  <c:v>3.5099999999999999E-2</c:v>
                </c:pt>
                <c:pt idx="878">
                  <c:v>3.5099999999999999E-2</c:v>
                </c:pt>
                <c:pt idx="879">
                  <c:v>3.5099999999999999E-2</c:v>
                </c:pt>
                <c:pt idx="880">
                  <c:v>3.5099999999999999E-2</c:v>
                </c:pt>
                <c:pt idx="881">
                  <c:v>3.5099999999999999E-2</c:v>
                </c:pt>
                <c:pt idx="882">
                  <c:v>3.5099999999999999E-2</c:v>
                </c:pt>
                <c:pt idx="883">
                  <c:v>3.5099999999999999E-2</c:v>
                </c:pt>
                <c:pt idx="884">
                  <c:v>3.5099999999999999E-2</c:v>
                </c:pt>
                <c:pt idx="885">
                  <c:v>3.5099999999999999E-2</c:v>
                </c:pt>
                <c:pt idx="886">
                  <c:v>3.5099999999999999E-2</c:v>
                </c:pt>
                <c:pt idx="887">
                  <c:v>3.5099999999999999E-2</c:v>
                </c:pt>
                <c:pt idx="888">
                  <c:v>3.5099999999999999E-2</c:v>
                </c:pt>
                <c:pt idx="889">
                  <c:v>3.5099999999999999E-2</c:v>
                </c:pt>
                <c:pt idx="890">
                  <c:v>3.5099999999999999E-2</c:v>
                </c:pt>
                <c:pt idx="891">
                  <c:v>3.5099999999999999E-2</c:v>
                </c:pt>
                <c:pt idx="892">
                  <c:v>3.5099999999999999E-2</c:v>
                </c:pt>
                <c:pt idx="893">
                  <c:v>3.5099999999999999E-2</c:v>
                </c:pt>
                <c:pt idx="894">
                  <c:v>3.5099999999999999E-2</c:v>
                </c:pt>
                <c:pt idx="895">
                  <c:v>3.5099999999999999E-2</c:v>
                </c:pt>
                <c:pt idx="896">
                  <c:v>3.5099999999999999E-2</c:v>
                </c:pt>
                <c:pt idx="897">
                  <c:v>3.5099999999999999E-2</c:v>
                </c:pt>
                <c:pt idx="898">
                  <c:v>3.5099999999999999E-2</c:v>
                </c:pt>
                <c:pt idx="899">
                  <c:v>3.5099999999999999E-2</c:v>
                </c:pt>
                <c:pt idx="900">
                  <c:v>3.5099999999999999E-2</c:v>
                </c:pt>
                <c:pt idx="901">
                  <c:v>3.5099999999999999E-2</c:v>
                </c:pt>
                <c:pt idx="902">
                  <c:v>3.5099999999999999E-2</c:v>
                </c:pt>
                <c:pt idx="903">
                  <c:v>3.5099999999999999E-2</c:v>
                </c:pt>
                <c:pt idx="904">
                  <c:v>3.5099999999999999E-2</c:v>
                </c:pt>
                <c:pt idx="905">
                  <c:v>3.5099999999999999E-2</c:v>
                </c:pt>
                <c:pt idx="906">
                  <c:v>3.5099999999999999E-2</c:v>
                </c:pt>
                <c:pt idx="907">
                  <c:v>3.5099999999999999E-2</c:v>
                </c:pt>
                <c:pt idx="908">
                  <c:v>3.5099999999999999E-2</c:v>
                </c:pt>
                <c:pt idx="909">
                  <c:v>3.5099999999999999E-2</c:v>
                </c:pt>
                <c:pt idx="910">
                  <c:v>3.5099999999999999E-2</c:v>
                </c:pt>
                <c:pt idx="911">
                  <c:v>3.5099999999999999E-2</c:v>
                </c:pt>
                <c:pt idx="912">
                  <c:v>3.5099999999999999E-2</c:v>
                </c:pt>
                <c:pt idx="913">
                  <c:v>3.5099999999999999E-2</c:v>
                </c:pt>
                <c:pt idx="914">
                  <c:v>3.5099999999999999E-2</c:v>
                </c:pt>
                <c:pt idx="915">
                  <c:v>3.5099999999999999E-2</c:v>
                </c:pt>
                <c:pt idx="916">
                  <c:v>3.5099999999999999E-2</c:v>
                </c:pt>
                <c:pt idx="917">
                  <c:v>3.5099999999999999E-2</c:v>
                </c:pt>
                <c:pt idx="918">
                  <c:v>3.5099999999999999E-2</c:v>
                </c:pt>
                <c:pt idx="919">
                  <c:v>3.5099999999999999E-2</c:v>
                </c:pt>
                <c:pt idx="920">
                  <c:v>3.5099999999999999E-2</c:v>
                </c:pt>
                <c:pt idx="921">
                  <c:v>3.5099999999999999E-2</c:v>
                </c:pt>
                <c:pt idx="922">
                  <c:v>3.5099999999999999E-2</c:v>
                </c:pt>
                <c:pt idx="923">
                  <c:v>3.5099999999999999E-2</c:v>
                </c:pt>
                <c:pt idx="924">
                  <c:v>3.5099999999999999E-2</c:v>
                </c:pt>
                <c:pt idx="925">
                  <c:v>3.5099999999999999E-2</c:v>
                </c:pt>
                <c:pt idx="926">
                  <c:v>3.5099999999999999E-2</c:v>
                </c:pt>
                <c:pt idx="927">
                  <c:v>3.5099999999999999E-2</c:v>
                </c:pt>
                <c:pt idx="928">
                  <c:v>3.5099999999999999E-2</c:v>
                </c:pt>
                <c:pt idx="929">
                  <c:v>3.5099999999999999E-2</c:v>
                </c:pt>
                <c:pt idx="930">
                  <c:v>3.5099999999999999E-2</c:v>
                </c:pt>
                <c:pt idx="931">
                  <c:v>3.5099999999999999E-2</c:v>
                </c:pt>
                <c:pt idx="932">
                  <c:v>3.5099999999999999E-2</c:v>
                </c:pt>
                <c:pt idx="933">
                  <c:v>3.5099999999999999E-2</c:v>
                </c:pt>
                <c:pt idx="934">
                  <c:v>3.5099999999999999E-2</c:v>
                </c:pt>
                <c:pt idx="935">
                  <c:v>3.5099999999999999E-2</c:v>
                </c:pt>
                <c:pt idx="936">
                  <c:v>3.5099999999999999E-2</c:v>
                </c:pt>
                <c:pt idx="937">
                  <c:v>3.5099999999999999E-2</c:v>
                </c:pt>
                <c:pt idx="938">
                  <c:v>3.5099999999999999E-2</c:v>
                </c:pt>
                <c:pt idx="939">
                  <c:v>3.5099999999999999E-2</c:v>
                </c:pt>
                <c:pt idx="940">
                  <c:v>3.5099999999999999E-2</c:v>
                </c:pt>
                <c:pt idx="941">
                  <c:v>3.5099999999999999E-2</c:v>
                </c:pt>
                <c:pt idx="942">
                  <c:v>3.5099999999999999E-2</c:v>
                </c:pt>
                <c:pt idx="943">
                  <c:v>3.5099999999999999E-2</c:v>
                </c:pt>
                <c:pt idx="944">
                  <c:v>3.5099999999999999E-2</c:v>
                </c:pt>
                <c:pt idx="945">
                  <c:v>3.5099999999999999E-2</c:v>
                </c:pt>
                <c:pt idx="946">
                  <c:v>3.5099999999999999E-2</c:v>
                </c:pt>
                <c:pt idx="947">
                  <c:v>3.5099999999999999E-2</c:v>
                </c:pt>
                <c:pt idx="948">
                  <c:v>3.5099999999999999E-2</c:v>
                </c:pt>
                <c:pt idx="949">
                  <c:v>3.5099999999999999E-2</c:v>
                </c:pt>
                <c:pt idx="950">
                  <c:v>3.5099999999999999E-2</c:v>
                </c:pt>
                <c:pt idx="951">
                  <c:v>3.5099999999999999E-2</c:v>
                </c:pt>
                <c:pt idx="952">
                  <c:v>3.5099999999999999E-2</c:v>
                </c:pt>
                <c:pt idx="953">
                  <c:v>3.5099999999999999E-2</c:v>
                </c:pt>
                <c:pt idx="954">
                  <c:v>3.5099999999999999E-2</c:v>
                </c:pt>
                <c:pt idx="955">
                  <c:v>3.5099999999999999E-2</c:v>
                </c:pt>
                <c:pt idx="956">
                  <c:v>3.5099999999999999E-2</c:v>
                </c:pt>
                <c:pt idx="957">
                  <c:v>3.5099999999999999E-2</c:v>
                </c:pt>
                <c:pt idx="958">
                  <c:v>3.5099999999999999E-2</c:v>
                </c:pt>
                <c:pt idx="959">
                  <c:v>3.5099999999999999E-2</c:v>
                </c:pt>
                <c:pt idx="960">
                  <c:v>3.5099999999999999E-2</c:v>
                </c:pt>
                <c:pt idx="961">
                  <c:v>3.5099999999999999E-2</c:v>
                </c:pt>
                <c:pt idx="962">
                  <c:v>3.5099999999999999E-2</c:v>
                </c:pt>
                <c:pt idx="963">
                  <c:v>3.5099999999999999E-2</c:v>
                </c:pt>
                <c:pt idx="964">
                  <c:v>3.5099999999999999E-2</c:v>
                </c:pt>
                <c:pt idx="965">
                  <c:v>3.5099999999999999E-2</c:v>
                </c:pt>
                <c:pt idx="966">
                  <c:v>3.5099999999999999E-2</c:v>
                </c:pt>
                <c:pt idx="967">
                  <c:v>3.5099999999999999E-2</c:v>
                </c:pt>
                <c:pt idx="968">
                  <c:v>3.5099999999999999E-2</c:v>
                </c:pt>
                <c:pt idx="969">
                  <c:v>3.5099999999999999E-2</c:v>
                </c:pt>
                <c:pt idx="970">
                  <c:v>3.5099999999999999E-2</c:v>
                </c:pt>
                <c:pt idx="971">
                  <c:v>3.5099999999999999E-2</c:v>
                </c:pt>
                <c:pt idx="972">
                  <c:v>3.5099999999999999E-2</c:v>
                </c:pt>
                <c:pt idx="973">
                  <c:v>3.5099999999999999E-2</c:v>
                </c:pt>
                <c:pt idx="974">
                  <c:v>3.5099999999999999E-2</c:v>
                </c:pt>
                <c:pt idx="975">
                  <c:v>3.5099999999999999E-2</c:v>
                </c:pt>
                <c:pt idx="976">
                  <c:v>3.5099999999999999E-2</c:v>
                </c:pt>
                <c:pt idx="977">
                  <c:v>3.5099999999999999E-2</c:v>
                </c:pt>
                <c:pt idx="978">
                  <c:v>3.5099999999999999E-2</c:v>
                </c:pt>
                <c:pt idx="979">
                  <c:v>3.5099999999999999E-2</c:v>
                </c:pt>
                <c:pt idx="980">
                  <c:v>3.5099999999999999E-2</c:v>
                </c:pt>
                <c:pt idx="981">
                  <c:v>3.5099999999999999E-2</c:v>
                </c:pt>
                <c:pt idx="982">
                  <c:v>3.5099999999999999E-2</c:v>
                </c:pt>
                <c:pt idx="983">
                  <c:v>3.5099999999999999E-2</c:v>
                </c:pt>
                <c:pt idx="984">
                  <c:v>3.5099999999999999E-2</c:v>
                </c:pt>
                <c:pt idx="985">
                  <c:v>3.5099999999999999E-2</c:v>
                </c:pt>
                <c:pt idx="986">
                  <c:v>3.5099999999999999E-2</c:v>
                </c:pt>
                <c:pt idx="987">
                  <c:v>3.5099999999999999E-2</c:v>
                </c:pt>
                <c:pt idx="988">
                  <c:v>3.5099999999999999E-2</c:v>
                </c:pt>
                <c:pt idx="989">
                  <c:v>3.5099999999999999E-2</c:v>
                </c:pt>
                <c:pt idx="990">
                  <c:v>3.5099999999999999E-2</c:v>
                </c:pt>
                <c:pt idx="991">
                  <c:v>3.5099999999999999E-2</c:v>
                </c:pt>
                <c:pt idx="992">
                  <c:v>3.5099999999999999E-2</c:v>
                </c:pt>
                <c:pt idx="993">
                  <c:v>3.5099999999999999E-2</c:v>
                </c:pt>
                <c:pt idx="994">
                  <c:v>3.5099999999999999E-2</c:v>
                </c:pt>
                <c:pt idx="995">
                  <c:v>3.5099999999999999E-2</c:v>
                </c:pt>
                <c:pt idx="996">
                  <c:v>3.5099999999999999E-2</c:v>
                </c:pt>
                <c:pt idx="997">
                  <c:v>3.5099999999999999E-2</c:v>
                </c:pt>
                <c:pt idx="998">
                  <c:v>3.5099999999999999E-2</c:v>
                </c:pt>
                <c:pt idx="999">
                  <c:v>3.5099999999999999E-2</c:v>
                </c:pt>
                <c:pt idx="1000">
                  <c:v>3.5099999999999999E-2</c:v>
                </c:pt>
                <c:pt idx="1001">
                  <c:v>3.5099999999999999E-2</c:v>
                </c:pt>
                <c:pt idx="1002">
                  <c:v>3.5099999999999999E-2</c:v>
                </c:pt>
                <c:pt idx="1003">
                  <c:v>3.5099999999999999E-2</c:v>
                </c:pt>
                <c:pt idx="1004">
                  <c:v>3.5099999999999999E-2</c:v>
                </c:pt>
                <c:pt idx="1005">
                  <c:v>3.5099999999999999E-2</c:v>
                </c:pt>
                <c:pt idx="1006">
                  <c:v>3.5099999999999999E-2</c:v>
                </c:pt>
                <c:pt idx="1007">
                  <c:v>3.5099999999999999E-2</c:v>
                </c:pt>
                <c:pt idx="1008">
                  <c:v>3.5099999999999999E-2</c:v>
                </c:pt>
                <c:pt idx="1009">
                  <c:v>3.5099999999999999E-2</c:v>
                </c:pt>
                <c:pt idx="1010">
                  <c:v>3.5099999999999999E-2</c:v>
                </c:pt>
                <c:pt idx="1011">
                  <c:v>3.5099999999999999E-2</c:v>
                </c:pt>
                <c:pt idx="1012">
                  <c:v>3.5099999999999999E-2</c:v>
                </c:pt>
                <c:pt idx="1013">
                  <c:v>3.5099999999999999E-2</c:v>
                </c:pt>
                <c:pt idx="1014">
                  <c:v>3.5099999999999999E-2</c:v>
                </c:pt>
                <c:pt idx="1015">
                  <c:v>3.5099999999999999E-2</c:v>
                </c:pt>
                <c:pt idx="1016">
                  <c:v>3.5099999999999999E-2</c:v>
                </c:pt>
                <c:pt idx="1017">
                  <c:v>3.5099999999999999E-2</c:v>
                </c:pt>
                <c:pt idx="1018">
                  <c:v>3.5099999999999999E-2</c:v>
                </c:pt>
                <c:pt idx="1019">
                  <c:v>3.5099999999999999E-2</c:v>
                </c:pt>
                <c:pt idx="1020">
                  <c:v>3.5099999999999999E-2</c:v>
                </c:pt>
                <c:pt idx="1021">
                  <c:v>3.5099999999999999E-2</c:v>
                </c:pt>
                <c:pt idx="1022">
                  <c:v>3.5099999999999999E-2</c:v>
                </c:pt>
                <c:pt idx="1023">
                  <c:v>3.5099999999999999E-2</c:v>
                </c:pt>
                <c:pt idx="1024">
                  <c:v>3.5099999999999999E-2</c:v>
                </c:pt>
                <c:pt idx="1025">
                  <c:v>3.5099999999999999E-2</c:v>
                </c:pt>
                <c:pt idx="1026">
                  <c:v>3.5099999999999999E-2</c:v>
                </c:pt>
                <c:pt idx="1027">
                  <c:v>3.5099999999999999E-2</c:v>
                </c:pt>
                <c:pt idx="1028">
                  <c:v>3.5099999999999999E-2</c:v>
                </c:pt>
                <c:pt idx="1029">
                  <c:v>3.5099999999999999E-2</c:v>
                </c:pt>
                <c:pt idx="1030">
                  <c:v>3.5099999999999999E-2</c:v>
                </c:pt>
                <c:pt idx="1031">
                  <c:v>3.5099999999999999E-2</c:v>
                </c:pt>
                <c:pt idx="1032">
                  <c:v>3.5099999999999999E-2</c:v>
                </c:pt>
                <c:pt idx="1033">
                  <c:v>3.5099999999999999E-2</c:v>
                </c:pt>
                <c:pt idx="1034">
                  <c:v>3.7100000000000001E-2</c:v>
                </c:pt>
                <c:pt idx="1035">
                  <c:v>3.7100000000000001E-2</c:v>
                </c:pt>
                <c:pt idx="1036">
                  <c:v>3.7100000000000001E-2</c:v>
                </c:pt>
                <c:pt idx="1037">
                  <c:v>3.7100000000000001E-2</c:v>
                </c:pt>
                <c:pt idx="1038">
                  <c:v>3.7100000000000001E-2</c:v>
                </c:pt>
                <c:pt idx="1039">
                  <c:v>3.7100000000000001E-2</c:v>
                </c:pt>
                <c:pt idx="1040">
                  <c:v>3.7100000000000001E-2</c:v>
                </c:pt>
                <c:pt idx="1041">
                  <c:v>3.7100000000000001E-2</c:v>
                </c:pt>
                <c:pt idx="1042">
                  <c:v>3.7100000000000001E-2</c:v>
                </c:pt>
                <c:pt idx="1043">
                  <c:v>3.7100000000000001E-2</c:v>
                </c:pt>
                <c:pt idx="1044">
                  <c:v>3.7100000000000001E-2</c:v>
                </c:pt>
                <c:pt idx="1045">
                  <c:v>3.7100000000000001E-2</c:v>
                </c:pt>
                <c:pt idx="1046">
                  <c:v>3.7100000000000001E-2</c:v>
                </c:pt>
                <c:pt idx="1047">
                  <c:v>3.7100000000000001E-2</c:v>
                </c:pt>
                <c:pt idx="1048">
                  <c:v>3.7100000000000001E-2</c:v>
                </c:pt>
                <c:pt idx="1049">
                  <c:v>3.7100000000000001E-2</c:v>
                </c:pt>
                <c:pt idx="1050">
                  <c:v>3.7100000000000001E-2</c:v>
                </c:pt>
                <c:pt idx="1051">
                  <c:v>3.7100000000000001E-2</c:v>
                </c:pt>
                <c:pt idx="1052">
                  <c:v>3.7100000000000001E-2</c:v>
                </c:pt>
                <c:pt idx="1053">
                  <c:v>3.7100000000000001E-2</c:v>
                </c:pt>
                <c:pt idx="1054">
                  <c:v>3.7100000000000001E-2</c:v>
                </c:pt>
                <c:pt idx="1055">
                  <c:v>3.7100000000000001E-2</c:v>
                </c:pt>
                <c:pt idx="1056">
                  <c:v>3.7100000000000001E-2</c:v>
                </c:pt>
                <c:pt idx="1057">
                  <c:v>3.7100000000000001E-2</c:v>
                </c:pt>
                <c:pt idx="1058">
                  <c:v>3.7100000000000001E-2</c:v>
                </c:pt>
                <c:pt idx="1059">
                  <c:v>3.7100000000000001E-2</c:v>
                </c:pt>
                <c:pt idx="1060">
                  <c:v>3.7100000000000001E-2</c:v>
                </c:pt>
                <c:pt idx="1061">
                  <c:v>3.7100000000000001E-2</c:v>
                </c:pt>
                <c:pt idx="1062">
                  <c:v>3.7100000000000001E-2</c:v>
                </c:pt>
                <c:pt idx="1063">
                  <c:v>3.7100000000000001E-2</c:v>
                </c:pt>
                <c:pt idx="1064">
                  <c:v>3.7100000000000001E-2</c:v>
                </c:pt>
                <c:pt idx="1065">
                  <c:v>3.7100000000000001E-2</c:v>
                </c:pt>
                <c:pt idx="1066">
                  <c:v>3.7100000000000001E-2</c:v>
                </c:pt>
                <c:pt idx="1067">
                  <c:v>3.7100000000000001E-2</c:v>
                </c:pt>
                <c:pt idx="1068">
                  <c:v>3.7100000000000001E-2</c:v>
                </c:pt>
                <c:pt idx="1069">
                  <c:v>3.7100000000000001E-2</c:v>
                </c:pt>
                <c:pt idx="1070">
                  <c:v>3.7100000000000001E-2</c:v>
                </c:pt>
                <c:pt idx="1071">
                  <c:v>3.7100000000000001E-2</c:v>
                </c:pt>
                <c:pt idx="1072">
                  <c:v>3.7100000000000001E-2</c:v>
                </c:pt>
                <c:pt idx="1073">
                  <c:v>3.7100000000000001E-2</c:v>
                </c:pt>
                <c:pt idx="1074">
                  <c:v>3.7100000000000001E-2</c:v>
                </c:pt>
                <c:pt idx="1075">
                  <c:v>3.7100000000000001E-2</c:v>
                </c:pt>
                <c:pt idx="1076">
                  <c:v>3.7100000000000001E-2</c:v>
                </c:pt>
                <c:pt idx="1077">
                  <c:v>3.7100000000000001E-2</c:v>
                </c:pt>
                <c:pt idx="1078">
                  <c:v>3.7100000000000001E-2</c:v>
                </c:pt>
                <c:pt idx="1079">
                  <c:v>3.7100000000000001E-2</c:v>
                </c:pt>
                <c:pt idx="1080">
                  <c:v>3.7100000000000001E-2</c:v>
                </c:pt>
                <c:pt idx="1081">
                  <c:v>3.7100000000000001E-2</c:v>
                </c:pt>
                <c:pt idx="1082">
                  <c:v>3.7100000000000001E-2</c:v>
                </c:pt>
                <c:pt idx="1083">
                  <c:v>3.7100000000000001E-2</c:v>
                </c:pt>
                <c:pt idx="1084">
                  <c:v>3.7100000000000001E-2</c:v>
                </c:pt>
                <c:pt idx="1085">
                  <c:v>3.7100000000000001E-2</c:v>
                </c:pt>
                <c:pt idx="1086">
                  <c:v>3.7100000000000001E-2</c:v>
                </c:pt>
                <c:pt idx="1087">
                  <c:v>3.7100000000000001E-2</c:v>
                </c:pt>
                <c:pt idx="1088">
                  <c:v>3.7100000000000001E-2</c:v>
                </c:pt>
                <c:pt idx="1089">
                  <c:v>3.7100000000000001E-2</c:v>
                </c:pt>
                <c:pt idx="1090">
                  <c:v>3.7100000000000001E-2</c:v>
                </c:pt>
                <c:pt idx="1091">
                  <c:v>3.7100000000000001E-2</c:v>
                </c:pt>
                <c:pt idx="1092">
                  <c:v>3.7100000000000001E-2</c:v>
                </c:pt>
                <c:pt idx="1093">
                  <c:v>3.7100000000000001E-2</c:v>
                </c:pt>
                <c:pt idx="1094">
                  <c:v>3.7100000000000001E-2</c:v>
                </c:pt>
                <c:pt idx="1095">
                  <c:v>3.7100000000000001E-2</c:v>
                </c:pt>
                <c:pt idx="1096">
                  <c:v>3.7100000000000001E-2</c:v>
                </c:pt>
                <c:pt idx="1097">
                  <c:v>3.7100000000000001E-2</c:v>
                </c:pt>
                <c:pt idx="1098">
                  <c:v>3.7100000000000001E-2</c:v>
                </c:pt>
                <c:pt idx="1099">
                  <c:v>3.7100000000000001E-2</c:v>
                </c:pt>
                <c:pt idx="1100">
                  <c:v>3.7100000000000001E-2</c:v>
                </c:pt>
                <c:pt idx="1101">
                  <c:v>3.7100000000000001E-2</c:v>
                </c:pt>
                <c:pt idx="1102">
                  <c:v>3.7100000000000001E-2</c:v>
                </c:pt>
                <c:pt idx="1103">
                  <c:v>3.7100000000000001E-2</c:v>
                </c:pt>
                <c:pt idx="1104">
                  <c:v>3.7100000000000001E-2</c:v>
                </c:pt>
                <c:pt idx="1105">
                  <c:v>3.7100000000000001E-2</c:v>
                </c:pt>
                <c:pt idx="1106">
                  <c:v>3.7100000000000001E-2</c:v>
                </c:pt>
                <c:pt idx="1107">
                  <c:v>3.7100000000000001E-2</c:v>
                </c:pt>
                <c:pt idx="1108">
                  <c:v>3.7100000000000001E-2</c:v>
                </c:pt>
                <c:pt idx="1109">
                  <c:v>3.7100000000000001E-2</c:v>
                </c:pt>
                <c:pt idx="1110">
                  <c:v>3.7100000000000001E-2</c:v>
                </c:pt>
                <c:pt idx="1111">
                  <c:v>3.7100000000000001E-2</c:v>
                </c:pt>
                <c:pt idx="1112">
                  <c:v>3.7100000000000001E-2</c:v>
                </c:pt>
                <c:pt idx="1113">
                  <c:v>3.7100000000000001E-2</c:v>
                </c:pt>
                <c:pt idx="1114">
                  <c:v>3.7100000000000001E-2</c:v>
                </c:pt>
                <c:pt idx="1115">
                  <c:v>3.7100000000000001E-2</c:v>
                </c:pt>
                <c:pt idx="1116">
                  <c:v>3.7100000000000001E-2</c:v>
                </c:pt>
                <c:pt idx="1117">
                  <c:v>3.7100000000000001E-2</c:v>
                </c:pt>
                <c:pt idx="1118">
                  <c:v>3.7100000000000001E-2</c:v>
                </c:pt>
                <c:pt idx="1119">
                  <c:v>3.7100000000000001E-2</c:v>
                </c:pt>
                <c:pt idx="1120">
                  <c:v>3.7100000000000001E-2</c:v>
                </c:pt>
                <c:pt idx="1121">
                  <c:v>3.7100000000000001E-2</c:v>
                </c:pt>
                <c:pt idx="1122">
                  <c:v>3.7100000000000001E-2</c:v>
                </c:pt>
                <c:pt idx="1123">
                  <c:v>3.7100000000000001E-2</c:v>
                </c:pt>
                <c:pt idx="1124">
                  <c:v>3.7100000000000001E-2</c:v>
                </c:pt>
                <c:pt idx="1125">
                  <c:v>3.7100000000000001E-2</c:v>
                </c:pt>
                <c:pt idx="1126">
                  <c:v>3.7100000000000001E-2</c:v>
                </c:pt>
                <c:pt idx="1127">
                  <c:v>3.7100000000000001E-2</c:v>
                </c:pt>
                <c:pt idx="1128">
                  <c:v>3.7100000000000001E-2</c:v>
                </c:pt>
                <c:pt idx="1129">
                  <c:v>3.7100000000000001E-2</c:v>
                </c:pt>
                <c:pt idx="1130">
                  <c:v>3.7100000000000001E-2</c:v>
                </c:pt>
                <c:pt idx="1131">
                  <c:v>3.7100000000000001E-2</c:v>
                </c:pt>
                <c:pt idx="1132">
                  <c:v>3.7100000000000001E-2</c:v>
                </c:pt>
                <c:pt idx="1133">
                  <c:v>3.7100000000000001E-2</c:v>
                </c:pt>
                <c:pt idx="1134">
                  <c:v>3.7100000000000001E-2</c:v>
                </c:pt>
                <c:pt idx="1135">
                  <c:v>3.7100000000000001E-2</c:v>
                </c:pt>
                <c:pt idx="1136">
                  <c:v>3.7100000000000001E-2</c:v>
                </c:pt>
                <c:pt idx="1137">
                  <c:v>3.7100000000000001E-2</c:v>
                </c:pt>
                <c:pt idx="1138">
                  <c:v>3.7100000000000001E-2</c:v>
                </c:pt>
                <c:pt idx="1139">
                  <c:v>3.7100000000000001E-2</c:v>
                </c:pt>
                <c:pt idx="1140">
                  <c:v>3.7100000000000001E-2</c:v>
                </c:pt>
                <c:pt idx="1141">
                  <c:v>3.7100000000000001E-2</c:v>
                </c:pt>
                <c:pt idx="1142">
                  <c:v>3.7100000000000001E-2</c:v>
                </c:pt>
                <c:pt idx="1143">
                  <c:v>3.7100000000000001E-2</c:v>
                </c:pt>
                <c:pt idx="1144">
                  <c:v>3.7100000000000001E-2</c:v>
                </c:pt>
                <c:pt idx="1145">
                  <c:v>3.7100000000000001E-2</c:v>
                </c:pt>
                <c:pt idx="1146">
                  <c:v>3.7100000000000001E-2</c:v>
                </c:pt>
                <c:pt idx="1147">
                  <c:v>3.7100000000000001E-2</c:v>
                </c:pt>
                <c:pt idx="1148">
                  <c:v>3.7100000000000001E-2</c:v>
                </c:pt>
                <c:pt idx="1149">
                  <c:v>3.7100000000000001E-2</c:v>
                </c:pt>
                <c:pt idx="1150">
                  <c:v>3.7100000000000001E-2</c:v>
                </c:pt>
                <c:pt idx="1151">
                  <c:v>3.7100000000000001E-2</c:v>
                </c:pt>
                <c:pt idx="1152">
                  <c:v>3.7100000000000001E-2</c:v>
                </c:pt>
                <c:pt idx="1153">
                  <c:v>3.7100000000000001E-2</c:v>
                </c:pt>
                <c:pt idx="1154">
                  <c:v>3.7100000000000001E-2</c:v>
                </c:pt>
                <c:pt idx="1155">
                  <c:v>3.7100000000000001E-2</c:v>
                </c:pt>
                <c:pt idx="1156">
                  <c:v>3.7100000000000001E-2</c:v>
                </c:pt>
                <c:pt idx="1157">
                  <c:v>3.7100000000000001E-2</c:v>
                </c:pt>
                <c:pt idx="1158">
                  <c:v>3.7100000000000001E-2</c:v>
                </c:pt>
                <c:pt idx="1159">
                  <c:v>3.7100000000000001E-2</c:v>
                </c:pt>
                <c:pt idx="1160">
                  <c:v>3.7100000000000001E-2</c:v>
                </c:pt>
                <c:pt idx="1161">
                  <c:v>3.7100000000000001E-2</c:v>
                </c:pt>
                <c:pt idx="1162">
                  <c:v>3.7100000000000001E-2</c:v>
                </c:pt>
                <c:pt idx="1163">
                  <c:v>3.7100000000000001E-2</c:v>
                </c:pt>
                <c:pt idx="1164">
                  <c:v>3.7100000000000001E-2</c:v>
                </c:pt>
                <c:pt idx="1165">
                  <c:v>3.7100000000000001E-2</c:v>
                </c:pt>
                <c:pt idx="1166">
                  <c:v>3.7100000000000001E-2</c:v>
                </c:pt>
                <c:pt idx="1167">
                  <c:v>3.7100000000000001E-2</c:v>
                </c:pt>
                <c:pt idx="1168">
                  <c:v>3.7100000000000001E-2</c:v>
                </c:pt>
                <c:pt idx="1169">
                  <c:v>3.7100000000000001E-2</c:v>
                </c:pt>
                <c:pt idx="1170">
                  <c:v>3.7100000000000001E-2</c:v>
                </c:pt>
                <c:pt idx="1171">
                  <c:v>3.7100000000000001E-2</c:v>
                </c:pt>
                <c:pt idx="1172">
                  <c:v>3.7100000000000001E-2</c:v>
                </c:pt>
                <c:pt idx="1173">
                  <c:v>3.7100000000000001E-2</c:v>
                </c:pt>
                <c:pt idx="1174">
                  <c:v>3.7100000000000001E-2</c:v>
                </c:pt>
                <c:pt idx="1175">
                  <c:v>3.7100000000000001E-2</c:v>
                </c:pt>
                <c:pt idx="1176">
                  <c:v>3.7100000000000001E-2</c:v>
                </c:pt>
                <c:pt idx="1177">
                  <c:v>3.7100000000000001E-2</c:v>
                </c:pt>
                <c:pt idx="1178">
                  <c:v>3.7100000000000001E-2</c:v>
                </c:pt>
                <c:pt idx="1179">
                  <c:v>3.7100000000000001E-2</c:v>
                </c:pt>
                <c:pt idx="1180">
                  <c:v>3.7100000000000001E-2</c:v>
                </c:pt>
                <c:pt idx="1181">
                  <c:v>3.7100000000000001E-2</c:v>
                </c:pt>
                <c:pt idx="1182">
                  <c:v>3.7100000000000001E-2</c:v>
                </c:pt>
                <c:pt idx="1183">
                  <c:v>3.7100000000000001E-2</c:v>
                </c:pt>
                <c:pt idx="1184">
                  <c:v>3.7100000000000001E-2</c:v>
                </c:pt>
                <c:pt idx="1185">
                  <c:v>3.7100000000000001E-2</c:v>
                </c:pt>
                <c:pt idx="1186">
                  <c:v>3.7100000000000001E-2</c:v>
                </c:pt>
                <c:pt idx="1187">
                  <c:v>3.7100000000000001E-2</c:v>
                </c:pt>
                <c:pt idx="1188">
                  <c:v>3.9199999999999999E-2</c:v>
                </c:pt>
                <c:pt idx="1189">
                  <c:v>3.9199999999999999E-2</c:v>
                </c:pt>
                <c:pt idx="1190">
                  <c:v>3.9199999999999999E-2</c:v>
                </c:pt>
                <c:pt idx="1191">
                  <c:v>3.9199999999999999E-2</c:v>
                </c:pt>
                <c:pt idx="1192">
                  <c:v>3.9199999999999999E-2</c:v>
                </c:pt>
                <c:pt idx="1193">
                  <c:v>3.9199999999999999E-2</c:v>
                </c:pt>
                <c:pt idx="1194">
                  <c:v>3.9199999999999999E-2</c:v>
                </c:pt>
                <c:pt idx="1195">
                  <c:v>3.9199999999999999E-2</c:v>
                </c:pt>
                <c:pt idx="1196">
                  <c:v>3.9199999999999999E-2</c:v>
                </c:pt>
                <c:pt idx="1197">
                  <c:v>3.9199999999999999E-2</c:v>
                </c:pt>
                <c:pt idx="1198">
                  <c:v>3.9199999999999999E-2</c:v>
                </c:pt>
                <c:pt idx="1199">
                  <c:v>3.9199999999999999E-2</c:v>
                </c:pt>
                <c:pt idx="1200">
                  <c:v>3.9199999999999999E-2</c:v>
                </c:pt>
                <c:pt idx="1201">
                  <c:v>3.9199999999999999E-2</c:v>
                </c:pt>
                <c:pt idx="1202">
                  <c:v>3.9199999999999999E-2</c:v>
                </c:pt>
                <c:pt idx="1203">
                  <c:v>3.9199999999999999E-2</c:v>
                </c:pt>
                <c:pt idx="1204">
                  <c:v>3.9199999999999999E-2</c:v>
                </c:pt>
                <c:pt idx="1205">
                  <c:v>3.9199999999999999E-2</c:v>
                </c:pt>
                <c:pt idx="1206">
                  <c:v>3.9199999999999999E-2</c:v>
                </c:pt>
                <c:pt idx="1207">
                  <c:v>3.9199999999999999E-2</c:v>
                </c:pt>
                <c:pt idx="1208">
                  <c:v>3.9199999999999999E-2</c:v>
                </c:pt>
                <c:pt idx="1209">
                  <c:v>3.9199999999999999E-2</c:v>
                </c:pt>
                <c:pt idx="1210">
                  <c:v>3.9199999999999999E-2</c:v>
                </c:pt>
                <c:pt idx="1211">
                  <c:v>3.9199999999999999E-2</c:v>
                </c:pt>
                <c:pt idx="1212">
                  <c:v>3.9199999999999999E-2</c:v>
                </c:pt>
                <c:pt idx="1213">
                  <c:v>3.9199999999999999E-2</c:v>
                </c:pt>
                <c:pt idx="1214">
                  <c:v>3.9199999999999999E-2</c:v>
                </c:pt>
                <c:pt idx="1215">
                  <c:v>3.9199999999999999E-2</c:v>
                </c:pt>
                <c:pt idx="1216">
                  <c:v>3.9199999999999999E-2</c:v>
                </c:pt>
                <c:pt idx="1217">
                  <c:v>3.9199999999999999E-2</c:v>
                </c:pt>
                <c:pt idx="1218">
                  <c:v>3.9199999999999999E-2</c:v>
                </c:pt>
                <c:pt idx="1219">
                  <c:v>3.9199999999999999E-2</c:v>
                </c:pt>
                <c:pt idx="1220">
                  <c:v>3.9199999999999999E-2</c:v>
                </c:pt>
                <c:pt idx="1221">
                  <c:v>3.9199999999999999E-2</c:v>
                </c:pt>
                <c:pt idx="1222">
                  <c:v>3.9199999999999999E-2</c:v>
                </c:pt>
                <c:pt idx="1223">
                  <c:v>3.9199999999999999E-2</c:v>
                </c:pt>
                <c:pt idx="1224">
                  <c:v>3.9199999999999999E-2</c:v>
                </c:pt>
                <c:pt idx="1225">
                  <c:v>3.9199999999999999E-2</c:v>
                </c:pt>
                <c:pt idx="1226">
                  <c:v>3.9199999999999999E-2</c:v>
                </c:pt>
                <c:pt idx="1227">
                  <c:v>3.9199999999999999E-2</c:v>
                </c:pt>
                <c:pt idx="1228">
                  <c:v>3.9199999999999999E-2</c:v>
                </c:pt>
                <c:pt idx="1229">
                  <c:v>3.9199999999999999E-2</c:v>
                </c:pt>
                <c:pt idx="1230">
                  <c:v>3.9199999999999999E-2</c:v>
                </c:pt>
                <c:pt idx="1231">
                  <c:v>3.9199999999999999E-2</c:v>
                </c:pt>
                <c:pt idx="1232">
                  <c:v>3.9199999999999999E-2</c:v>
                </c:pt>
                <c:pt idx="1233">
                  <c:v>3.9199999999999999E-2</c:v>
                </c:pt>
                <c:pt idx="1234">
                  <c:v>3.9199999999999999E-2</c:v>
                </c:pt>
                <c:pt idx="1235">
                  <c:v>3.9199999999999999E-2</c:v>
                </c:pt>
                <c:pt idx="1236">
                  <c:v>3.9199999999999999E-2</c:v>
                </c:pt>
                <c:pt idx="1237">
                  <c:v>3.9199999999999999E-2</c:v>
                </c:pt>
                <c:pt idx="1238">
                  <c:v>3.9199999999999999E-2</c:v>
                </c:pt>
                <c:pt idx="1239">
                  <c:v>3.9199999999999999E-2</c:v>
                </c:pt>
                <c:pt idx="1240">
                  <c:v>3.9199999999999999E-2</c:v>
                </c:pt>
                <c:pt idx="1241">
                  <c:v>3.9199999999999999E-2</c:v>
                </c:pt>
                <c:pt idx="1242">
                  <c:v>3.9199999999999999E-2</c:v>
                </c:pt>
                <c:pt idx="1243">
                  <c:v>3.9199999999999999E-2</c:v>
                </c:pt>
                <c:pt idx="1244">
                  <c:v>3.9199999999999999E-2</c:v>
                </c:pt>
                <c:pt idx="1245">
                  <c:v>3.9199999999999999E-2</c:v>
                </c:pt>
                <c:pt idx="1246">
                  <c:v>3.9199999999999999E-2</c:v>
                </c:pt>
                <c:pt idx="1247">
                  <c:v>3.9199999999999999E-2</c:v>
                </c:pt>
                <c:pt idx="1248">
                  <c:v>3.9199999999999999E-2</c:v>
                </c:pt>
                <c:pt idx="1249">
                  <c:v>3.9199999999999999E-2</c:v>
                </c:pt>
                <c:pt idx="1250">
                  <c:v>3.9199999999999999E-2</c:v>
                </c:pt>
                <c:pt idx="1251">
                  <c:v>3.9199999999999999E-2</c:v>
                </c:pt>
                <c:pt idx="1252">
                  <c:v>3.9199999999999999E-2</c:v>
                </c:pt>
                <c:pt idx="1253">
                  <c:v>3.9199999999999999E-2</c:v>
                </c:pt>
                <c:pt idx="1254">
                  <c:v>3.9199999999999999E-2</c:v>
                </c:pt>
                <c:pt idx="1255">
                  <c:v>3.9199999999999999E-2</c:v>
                </c:pt>
                <c:pt idx="1256">
                  <c:v>3.9199999999999999E-2</c:v>
                </c:pt>
                <c:pt idx="1257">
                  <c:v>3.9199999999999999E-2</c:v>
                </c:pt>
                <c:pt idx="1258">
                  <c:v>3.9199999999999999E-2</c:v>
                </c:pt>
                <c:pt idx="1259">
                  <c:v>3.9199999999999999E-2</c:v>
                </c:pt>
                <c:pt idx="1260">
                  <c:v>3.9199999999999999E-2</c:v>
                </c:pt>
                <c:pt idx="1261">
                  <c:v>3.9199999999999999E-2</c:v>
                </c:pt>
                <c:pt idx="1262">
                  <c:v>3.9199999999999999E-2</c:v>
                </c:pt>
                <c:pt idx="1263">
                  <c:v>3.9199999999999999E-2</c:v>
                </c:pt>
                <c:pt idx="1264">
                  <c:v>3.9199999999999999E-2</c:v>
                </c:pt>
                <c:pt idx="1265">
                  <c:v>3.9199999999999999E-2</c:v>
                </c:pt>
                <c:pt idx="1266">
                  <c:v>3.9199999999999999E-2</c:v>
                </c:pt>
                <c:pt idx="1267">
                  <c:v>3.9199999999999999E-2</c:v>
                </c:pt>
                <c:pt idx="1268">
                  <c:v>3.9199999999999999E-2</c:v>
                </c:pt>
                <c:pt idx="1269">
                  <c:v>3.9199999999999999E-2</c:v>
                </c:pt>
                <c:pt idx="1270">
                  <c:v>3.9199999999999999E-2</c:v>
                </c:pt>
                <c:pt idx="1271">
                  <c:v>3.9199999999999999E-2</c:v>
                </c:pt>
                <c:pt idx="1272">
                  <c:v>3.9199999999999999E-2</c:v>
                </c:pt>
                <c:pt idx="1273">
                  <c:v>3.9199999999999999E-2</c:v>
                </c:pt>
                <c:pt idx="1274">
                  <c:v>3.9199999999999999E-2</c:v>
                </c:pt>
                <c:pt idx="1275">
                  <c:v>3.9199999999999999E-2</c:v>
                </c:pt>
                <c:pt idx="1276">
                  <c:v>3.9199999999999999E-2</c:v>
                </c:pt>
                <c:pt idx="1277">
                  <c:v>3.9199999999999999E-2</c:v>
                </c:pt>
                <c:pt idx="1278">
                  <c:v>3.9199999999999999E-2</c:v>
                </c:pt>
                <c:pt idx="1279">
                  <c:v>3.9199999999999999E-2</c:v>
                </c:pt>
                <c:pt idx="1280">
                  <c:v>3.9199999999999999E-2</c:v>
                </c:pt>
                <c:pt idx="1281">
                  <c:v>3.9199999999999999E-2</c:v>
                </c:pt>
                <c:pt idx="1282">
                  <c:v>3.9199999999999999E-2</c:v>
                </c:pt>
                <c:pt idx="1283">
                  <c:v>3.9199999999999999E-2</c:v>
                </c:pt>
                <c:pt idx="1284">
                  <c:v>3.9199999999999999E-2</c:v>
                </c:pt>
                <c:pt idx="1285">
                  <c:v>3.9199999999999999E-2</c:v>
                </c:pt>
                <c:pt idx="1286">
                  <c:v>3.9199999999999999E-2</c:v>
                </c:pt>
                <c:pt idx="1287">
                  <c:v>3.9199999999999999E-2</c:v>
                </c:pt>
                <c:pt idx="1288">
                  <c:v>3.9199999999999999E-2</c:v>
                </c:pt>
                <c:pt idx="1289">
                  <c:v>3.9199999999999999E-2</c:v>
                </c:pt>
                <c:pt idx="1290">
                  <c:v>3.9199999999999999E-2</c:v>
                </c:pt>
                <c:pt idx="1291">
                  <c:v>3.9199999999999999E-2</c:v>
                </c:pt>
                <c:pt idx="1292">
                  <c:v>3.9199999999999999E-2</c:v>
                </c:pt>
                <c:pt idx="1293">
                  <c:v>3.9199999999999999E-2</c:v>
                </c:pt>
                <c:pt idx="1294">
                  <c:v>3.9199999999999999E-2</c:v>
                </c:pt>
                <c:pt idx="1295">
                  <c:v>3.9199999999999999E-2</c:v>
                </c:pt>
                <c:pt idx="1296">
                  <c:v>3.9199999999999999E-2</c:v>
                </c:pt>
                <c:pt idx="1297">
                  <c:v>3.9199999999999999E-2</c:v>
                </c:pt>
                <c:pt idx="1298">
                  <c:v>3.9199999999999999E-2</c:v>
                </c:pt>
                <c:pt idx="1299">
                  <c:v>3.9199999999999999E-2</c:v>
                </c:pt>
                <c:pt idx="1300">
                  <c:v>3.9199999999999999E-2</c:v>
                </c:pt>
                <c:pt idx="1301">
                  <c:v>3.9199999999999999E-2</c:v>
                </c:pt>
                <c:pt idx="1302">
                  <c:v>3.9199999999999999E-2</c:v>
                </c:pt>
                <c:pt idx="1303">
                  <c:v>3.9199999999999999E-2</c:v>
                </c:pt>
                <c:pt idx="1304">
                  <c:v>3.9199999999999999E-2</c:v>
                </c:pt>
                <c:pt idx="1305">
                  <c:v>3.9199999999999999E-2</c:v>
                </c:pt>
                <c:pt idx="1306">
                  <c:v>3.9199999999999999E-2</c:v>
                </c:pt>
                <c:pt idx="1307">
                  <c:v>3.9199999999999999E-2</c:v>
                </c:pt>
                <c:pt idx="1308">
                  <c:v>3.9199999999999999E-2</c:v>
                </c:pt>
                <c:pt idx="1309">
                  <c:v>3.9199999999999999E-2</c:v>
                </c:pt>
                <c:pt idx="1310">
                  <c:v>3.9199999999999999E-2</c:v>
                </c:pt>
                <c:pt idx="1311">
                  <c:v>3.9199999999999999E-2</c:v>
                </c:pt>
                <c:pt idx="1312">
                  <c:v>3.9199999999999999E-2</c:v>
                </c:pt>
                <c:pt idx="1313">
                  <c:v>3.9199999999999999E-2</c:v>
                </c:pt>
                <c:pt idx="1314">
                  <c:v>3.9199999999999999E-2</c:v>
                </c:pt>
                <c:pt idx="1315">
                  <c:v>3.9199999999999999E-2</c:v>
                </c:pt>
                <c:pt idx="1316">
                  <c:v>3.9199999999999999E-2</c:v>
                </c:pt>
                <c:pt idx="1317">
                  <c:v>3.9199999999999999E-2</c:v>
                </c:pt>
                <c:pt idx="1318">
                  <c:v>3.9199999999999999E-2</c:v>
                </c:pt>
                <c:pt idx="1319">
                  <c:v>3.9199999999999999E-2</c:v>
                </c:pt>
                <c:pt idx="1320">
                  <c:v>3.9199999999999999E-2</c:v>
                </c:pt>
                <c:pt idx="1321">
                  <c:v>3.9199999999999999E-2</c:v>
                </c:pt>
                <c:pt idx="1322">
                  <c:v>3.9199999999999999E-2</c:v>
                </c:pt>
                <c:pt idx="1323">
                  <c:v>3.9199999999999999E-2</c:v>
                </c:pt>
                <c:pt idx="1324">
                  <c:v>3.9199999999999999E-2</c:v>
                </c:pt>
                <c:pt idx="1325">
                  <c:v>3.9199999999999999E-2</c:v>
                </c:pt>
                <c:pt idx="1326">
                  <c:v>3.9199999999999999E-2</c:v>
                </c:pt>
                <c:pt idx="1327">
                  <c:v>3.9199999999999999E-2</c:v>
                </c:pt>
                <c:pt idx="1328">
                  <c:v>3.9199999999999999E-2</c:v>
                </c:pt>
                <c:pt idx="1329">
                  <c:v>3.9199999999999999E-2</c:v>
                </c:pt>
                <c:pt idx="1330">
                  <c:v>3.9199999999999999E-2</c:v>
                </c:pt>
                <c:pt idx="1331">
                  <c:v>3.9199999999999999E-2</c:v>
                </c:pt>
                <c:pt idx="1332">
                  <c:v>3.9199999999999999E-2</c:v>
                </c:pt>
                <c:pt idx="1333">
                  <c:v>3.9199999999999999E-2</c:v>
                </c:pt>
                <c:pt idx="1334">
                  <c:v>3.9199999999999999E-2</c:v>
                </c:pt>
                <c:pt idx="1335">
                  <c:v>3.9199999999999999E-2</c:v>
                </c:pt>
                <c:pt idx="1336">
                  <c:v>3.9199999999999999E-2</c:v>
                </c:pt>
                <c:pt idx="1337">
                  <c:v>3.9199999999999999E-2</c:v>
                </c:pt>
                <c:pt idx="1338">
                  <c:v>3.9199999999999999E-2</c:v>
                </c:pt>
                <c:pt idx="1339">
                  <c:v>3.9199999999999999E-2</c:v>
                </c:pt>
                <c:pt idx="1340">
                  <c:v>3.9199999999999999E-2</c:v>
                </c:pt>
                <c:pt idx="1341">
                  <c:v>3.9199999999999999E-2</c:v>
                </c:pt>
                <c:pt idx="1342">
                  <c:v>3.9199999999999999E-2</c:v>
                </c:pt>
                <c:pt idx="1343">
                  <c:v>3.9199999999999999E-2</c:v>
                </c:pt>
                <c:pt idx="1344">
                  <c:v>3.9199999999999999E-2</c:v>
                </c:pt>
                <c:pt idx="1345">
                  <c:v>3.9199999999999999E-2</c:v>
                </c:pt>
                <c:pt idx="1346">
                  <c:v>3.9199999999999999E-2</c:v>
                </c:pt>
                <c:pt idx="1347">
                  <c:v>3.9199999999999999E-2</c:v>
                </c:pt>
                <c:pt idx="1348">
                  <c:v>3.9199999999999999E-2</c:v>
                </c:pt>
                <c:pt idx="1349">
                  <c:v>3.9199999999999999E-2</c:v>
                </c:pt>
                <c:pt idx="1350">
                  <c:v>3.9199999999999999E-2</c:v>
                </c:pt>
                <c:pt idx="1351">
                  <c:v>3.9199999999999999E-2</c:v>
                </c:pt>
                <c:pt idx="1352">
                  <c:v>3.9199999999999999E-2</c:v>
                </c:pt>
                <c:pt idx="1353">
                  <c:v>3.9199999999999999E-2</c:v>
                </c:pt>
                <c:pt idx="1354">
                  <c:v>3.9199999999999999E-2</c:v>
                </c:pt>
                <c:pt idx="1355">
                  <c:v>3.9199999999999999E-2</c:v>
                </c:pt>
                <c:pt idx="1356">
                  <c:v>3.9199999999999999E-2</c:v>
                </c:pt>
                <c:pt idx="1357">
                  <c:v>3.9199999999999999E-2</c:v>
                </c:pt>
                <c:pt idx="1358">
                  <c:v>3.9199999999999999E-2</c:v>
                </c:pt>
                <c:pt idx="1359">
                  <c:v>3.9199999999999999E-2</c:v>
                </c:pt>
                <c:pt idx="1360">
                  <c:v>3.9199999999999999E-2</c:v>
                </c:pt>
                <c:pt idx="1361">
                  <c:v>3.9199999999999999E-2</c:v>
                </c:pt>
                <c:pt idx="1362">
                  <c:v>3.9199999999999999E-2</c:v>
                </c:pt>
                <c:pt idx="1363">
                  <c:v>3.9199999999999999E-2</c:v>
                </c:pt>
                <c:pt idx="1364">
                  <c:v>3.9199999999999999E-2</c:v>
                </c:pt>
                <c:pt idx="1365">
                  <c:v>3.9199999999999999E-2</c:v>
                </c:pt>
                <c:pt idx="1366">
                  <c:v>3.9199999999999999E-2</c:v>
                </c:pt>
                <c:pt idx="1367">
                  <c:v>3.9199999999999999E-2</c:v>
                </c:pt>
                <c:pt idx="1368">
                  <c:v>3.9199999999999999E-2</c:v>
                </c:pt>
                <c:pt idx="1369">
                  <c:v>3.9199999999999999E-2</c:v>
                </c:pt>
                <c:pt idx="1370">
                  <c:v>3.9199999999999999E-2</c:v>
                </c:pt>
                <c:pt idx="1371">
                  <c:v>3.9199999999999999E-2</c:v>
                </c:pt>
                <c:pt idx="1372">
                  <c:v>3.9199999999999999E-2</c:v>
                </c:pt>
                <c:pt idx="1373">
                  <c:v>3.9199999999999999E-2</c:v>
                </c:pt>
                <c:pt idx="1374">
                  <c:v>3.9199999999999999E-2</c:v>
                </c:pt>
                <c:pt idx="1375">
                  <c:v>3.9199999999999999E-2</c:v>
                </c:pt>
                <c:pt idx="1376">
                  <c:v>3.9199999999999999E-2</c:v>
                </c:pt>
                <c:pt idx="1377">
                  <c:v>3.9199999999999999E-2</c:v>
                </c:pt>
                <c:pt idx="1378">
                  <c:v>3.9199999999999999E-2</c:v>
                </c:pt>
                <c:pt idx="1379">
                  <c:v>3.9199999999999999E-2</c:v>
                </c:pt>
                <c:pt idx="1380">
                  <c:v>3.9199999999999999E-2</c:v>
                </c:pt>
                <c:pt idx="1381">
                  <c:v>3.9199999999999999E-2</c:v>
                </c:pt>
                <c:pt idx="1382">
                  <c:v>3.9199999999999999E-2</c:v>
                </c:pt>
                <c:pt idx="1383">
                  <c:v>3.9199999999999999E-2</c:v>
                </c:pt>
                <c:pt idx="1384">
                  <c:v>3.9199999999999999E-2</c:v>
                </c:pt>
                <c:pt idx="1385">
                  <c:v>3.9199999999999999E-2</c:v>
                </c:pt>
                <c:pt idx="1386">
                  <c:v>3.9199999999999999E-2</c:v>
                </c:pt>
                <c:pt idx="1387">
                  <c:v>3.9199999999999999E-2</c:v>
                </c:pt>
                <c:pt idx="1388">
                  <c:v>3.9199999999999999E-2</c:v>
                </c:pt>
                <c:pt idx="1389">
                  <c:v>3.9199999999999999E-2</c:v>
                </c:pt>
                <c:pt idx="1390">
                  <c:v>3.9199999999999999E-2</c:v>
                </c:pt>
                <c:pt idx="1391">
                  <c:v>3.9199999999999999E-2</c:v>
                </c:pt>
                <c:pt idx="1392">
                  <c:v>3.9199999999999999E-2</c:v>
                </c:pt>
                <c:pt idx="1393">
                  <c:v>3.9199999999999999E-2</c:v>
                </c:pt>
                <c:pt idx="1394">
                  <c:v>3.9199999999999999E-2</c:v>
                </c:pt>
                <c:pt idx="1395">
                  <c:v>3.9199999999999999E-2</c:v>
                </c:pt>
                <c:pt idx="1396">
                  <c:v>3.9199999999999999E-2</c:v>
                </c:pt>
                <c:pt idx="1397">
                  <c:v>3.9199999999999999E-2</c:v>
                </c:pt>
                <c:pt idx="1398">
                  <c:v>3.9199999999999999E-2</c:v>
                </c:pt>
                <c:pt idx="1399">
                  <c:v>3.9199999999999999E-2</c:v>
                </c:pt>
                <c:pt idx="1400">
                  <c:v>3.9199999999999999E-2</c:v>
                </c:pt>
                <c:pt idx="1401">
                  <c:v>3.9199999999999999E-2</c:v>
                </c:pt>
                <c:pt idx="1402">
                  <c:v>3.9199999999999999E-2</c:v>
                </c:pt>
                <c:pt idx="1403">
                  <c:v>3.9199999999999999E-2</c:v>
                </c:pt>
                <c:pt idx="1404">
                  <c:v>3.9199999999999999E-2</c:v>
                </c:pt>
                <c:pt idx="1405">
                  <c:v>3.9199999999999999E-2</c:v>
                </c:pt>
                <c:pt idx="1406">
                  <c:v>3.9199999999999999E-2</c:v>
                </c:pt>
                <c:pt idx="1407">
                  <c:v>3.9199999999999999E-2</c:v>
                </c:pt>
                <c:pt idx="1408">
                  <c:v>3.9199999999999999E-2</c:v>
                </c:pt>
                <c:pt idx="1409">
                  <c:v>3.9199999999999999E-2</c:v>
                </c:pt>
                <c:pt idx="1410">
                  <c:v>3.9199999999999999E-2</c:v>
                </c:pt>
                <c:pt idx="1411">
                  <c:v>3.9199999999999999E-2</c:v>
                </c:pt>
                <c:pt idx="1412">
                  <c:v>3.9199999999999999E-2</c:v>
                </c:pt>
                <c:pt idx="1413">
                  <c:v>3.9199999999999999E-2</c:v>
                </c:pt>
                <c:pt idx="1414">
                  <c:v>3.9199999999999999E-2</c:v>
                </c:pt>
                <c:pt idx="1415">
                  <c:v>3.9199999999999999E-2</c:v>
                </c:pt>
                <c:pt idx="1416">
                  <c:v>3.9199999999999999E-2</c:v>
                </c:pt>
                <c:pt idx="1417">
                  <c:v>3.9199999999999999E-2</c:v>
                </c:pt>
                <c:pt idx="1418">
                  <c:v>3.9199999999999999E-2</c:v>
                </c:pt>
                <c:pt idx="1419">
                  <c:v>3.9199999999999999E-2</c:v>
                </c:pt>
                <c:pt idx="1420">
                  <c:v>3.9199999999999999E-2</c:v>
                </c:pt>
                <c:pt idx="1421">
                  <c:v>3.9199999999999999E-2</c:v>
                </c:pt>
                <c:pt idx="1422">
                  <c:v>3.9199999999999999E-2</c:v>
                </c:pt>
                <c:pt idx="1423">
                  <c:v>3.9199999999999999E-2</c:v>
                </c:pt>
                <c:pt idx="1424">
                  <c:v>3.9199999999999999E-2</c:v>
                </c:pt>
                <c:pt idx="1425">
                  <c:v>3.9199999999999999E-2</c:v>
                </c:pt>
                <c:pt idx="1426">
                  <c:v>3.9199999999999999E-2</c:v>
                </c:pt>
                <c:pt idx="1427">
                  <c:v>3.9199999999999999E-2</c:v>
                </c:pt>
                <c:pt idx="1428">
                  <c:v>3.9199999999999999E-2</c:v>
                </c:pt>
                <c:pt idx="1429">
                  <c:v>3.9199999999999999E-2</c:v>
                </c:pt>
                <c:pt idx="1430">
                  <c:v>3.9199999999999999E-2</c:v>
                </c:pt>
                <c:pt idx="1431">
                  <c:v>3.9199999999999999E-2</c:v>
                </c:pt>
                <c:pt idx="1432">
                  <c:v>3.9199999999999999E-2</c:v>
                </c:pt>
                <c:pt idx="1433">
                  <c:v>3.9199999999999999E-2</c:v>
                </c:pt>
                <c:pt idx="1434">
                  <c:v>4.1300000000000003E-2</c:v>
                </c:pt>
                <c:pt idx="1435">
                  <c:v>4.1300000000000003E-2</c:v>
                </c:pt>
                <c:pt idx="1436">
                  <c:v>4.1300000000000003E-2</c:v>
                </c:pt>
                <c:pt idx="1437">
                  <c:v>4.1300000000000003E-2</c:v>
                </c:pt>
                <c:pt idx="1438">
                  <c:v>4.1300000000000003E-2</c:v>
                </c:pt>
                <c:pt idx="1439">
                  <c:v>4.1300000000000003E-2</c:v>
                </c:pt>
                <c:pt idx="1440">
                  <c:v>4.1300000000000003E-2</c:v>
                </c:pt>
                <c:pt idx="1441">
                  <c:v>4.1300000000000003E-2</c:v>
                </c:pt>
                <c:pt idx="1442">
                  <c:v>4.1300000000000003E-2</c:v>
                </c:pt>
                <c:pt idx="1443">
                  <c:v>4.1300000000000003E-2</c:v>
                </c:pt>
                <c:pt idx="1444">
                  <c:v>4.1300000000000003E-2</c:v>
                </c:pt>
                <c:pt idx="1445">
                  <c:v>4.1300000000000003E-2</c:v>
                </c:pt>
                <c:pt idx="1446">
                  <c:v>4.1300000000000003E-2</c:v>
                </c:pt>
                <c:pt idx="1447">
                  <c:v>4.1300000000000003E-2</c:v>
                </c:pt>
                <c:pt idx="1448">
                  <c:v>4.1300000000000003E-2</c:v>
                </c:pt>
                <c:pt idx="1449">
                  <c:v>4.1300000000000003E-2</c:v>
                </c:pt>
                <c:pt idx="1450">
                  <c:v>4.1300000000000003E-2</c:v>
                </c:pt>
                <c:pt idx="1451">
                  <c:v>4.1300000000000003E-2</c:v>
                </c:pt>
                <c:pt idx="1452">
                  <c:v>4.1300000000000003E-2</c:v>
                </c:pt>
                <c:pt idx="1453">
                  <c:v>4.1300000000000003E-2</c:v>
                </c:pt>
                <c:pt idx="1454">
                  <c:v>4.1300000000000003E-2</c:v>
                </c:pt>
                <c:pt idx="1455">
                  <c:v>4.1300000000000003E-2</c:v>
                </c:pt>
                <c:pt idx="1456">
                  <c:v>4.1300000000000003E-2</c:v>
                </c:pt>
                <c:pt idx="1457">
                  <c:v>4.1300000000000003E-2</c:v>
                </c:pt>
                <c:pt idx="1458">
                  <c:v>4.1300000000000003E-2</c:v>
                </c:pt>
                <c:pt idx="1459">
                  <c:v>4.1300000000000003E-2</c:v>
                </c:pt>
                <c:pt idx="1460">
                  <c:v>4.1300000000000003E-2</c:v>
                </c:pt>
                <c:pt idx="1461">
                  <c:v>4.1300000000000003E-2</c:v>
                </c:pt>
                <c:pt idx="1462">
                  <c:v>4.1300000000000003E-2</c:v>
                </c:pt>
                <c:pt idx="1463">
                  <c:v>4.1300000000000003E-2</c:v>
                </c:pt>
                <c:pt idx="1464">
                  <c:v>4.1300000000000003E-2</c:v>
                </c:pt>
                <c:pt idx="1465">
                  <c:v>4.1300000000000003E-2</c:v>
                </c:pt>
                <c:pt idx="1466">
                  <c:v>4.1300000000000003E-2</c:v>
                </c:pt>
                <c:pt idx="1467">
                  <c:v>4.1300000000000003E-2</c:v>
                </c:pt>
                <c:pt idx="1468">
                  <c:v>4.1300000000000003E-2</c:v>
                </c:pt>
                <c:pt idx="1469">
                  <c:v>4.1300000000000003E-2</c:v>
                </c:pt>
                <c:pt idx="1470">
                  <c:v>4.1300000000000003E-2</c:v>
                </c:pt>
                <c:pt idx="1471">
                  <c:v>4.1300000000000003E-2</c:v>
                </c:pt>
                <c:pt idx="1472">
                  <c:v>4.1300000000000003E-2</c:v>
                </c:pt>
                <c:pt idx="1473">
                  <c:v>4.1300000000000003E-2</c:v>
                </c:pt>
                <c:pt idx="1474">
                  <c:v>4.1300000000000003E-2</c:v>
                </c:pt>
                <c:pt idx="1475">
                  <c:v>4.1300000000000003E-2</c:v>
                </c:pt>
                <c:pt idx="1476">
                  <c:v>4.1300000000000003E-2</c:v>
                </c:pt>
                <c:pt idx="1477">
                  <c:v>4.1300000000000003E-2</c:v>
                </c:pt>
                <c:pt idx="1478">
                  <c:v>4.1300000000000003E-2</c:v>
                </c:pt>
                <c:pt idx="1479">
                  <c:v>4.1300000000000003E-2</c:v>
                </c:pt>
                <c:pt idx="1480">
                  <c:v>4.1300000000000003E-2</c:v>
                </c:pt>
                <c:pt idx="1481">
                  <c:v>4.1300000000000003E-2</c:v>
                </c:pt>
                <c:pt idx="1482">
                  <c:v>4.1300000000000003E-2</c:v>
                </c:pt>
                <c:pt idx="1483">
                  <c:v>4.1300000000000003E-2</c:v>
                </c:pt>
                <c:pt idx="1484">
                  <c:v>4.1300000000000003E-2</c:v>
                </c:pt>
                <c:pt idx="1485">
                  <c:v>4.1300000000000003E-2</c:v>
                </c:pt>
                <c:pt idx="1486">
                  <c:v>4.1300000000000003E-2</c:v>
                </c:pt>
                <c:pt idx="1487">
                  <c:v>4.1300000000000003E-2</c:v>
                </c:pt>
                <c:pt idx="1488">
                  <c:v>4.1300000000000003E-2</c:v>
                </c:pt>
                <c:pt idx="1489">
                  <c:v>4.1300000000000003E-2</c:v>
                </c:pt>
                <c:pt idx="1490">
                  <c:v>4.1300000000000003E-2</c:v>
                </c:pt>
                <c:pt idx="1491">
                  <c:v>4.1300000000000003E-2</c:v>
                </c:pt>
                <c:pt idx="1492">
                  <c:v>4.1300000000000003E-2</c:v>
                </c:pt>
                <c:pt idx="1493">
                  <c:v>4.1300000000000003E-2</c:v>
                </c:pt>
                <c:pt idx="1494">
                  <c:v>4.1300000000000003E-2</c:v>
                </c:pt>
                <c:pt idx="1495">
                  <c:v>4.1300000000000003E-2</c:v>
                </c:pt>
                <c:pt idx="1496">
                  <c:v>4.1300000000000003E-2</c:v>
                </c:pt>
                <c:pt idx="1497">
                  <c:v>4.1300000000000003E-2</c:v>
                </c:pt>
                <c:pt idx="1498">
                  <c:v>4.1300000000000003E-2</c:v>
                </c:pt>
                <c:pt idx="1499">
                  <c:v>4.1300000000000003E-2</c:v>
                </c:pt>
                <c:pt idx="1500">
                  <c:v>4.1300000000000003E-2</c:v>
                </c:pt>
                <c:pt idx="1501">
                  <c:v>4.1300000000000003E-2</c:v>
                </c:pt>
                <c:pt idx="1502">
                  <c:v>4.1300000000000003E-2</c:v>
                </c:pt>
                <c:pt idx="1503">
                  <c:v>4.1300000000000003E-2</c:v>
                </c:pt>
                <c:pt idx="1504">
                  <c:v>4.1300000000000003E-2</c:v>
                </c:pt>
                <c:pt idx="1505">
                  <c:v>4.1300000000000003E-2</c:v>
                </c:pt>
                <c:pt idx="1506">
                  <c:v>4.1300000000000003E-2</c:v>
                </c:pt>
                <c:pt idx="1507">
                  <c:v>4.1300000000000003E-2</c:v>
                </c:pt>
                <c:pt idx="1508">
                  <c:v>4.1300000000000003E-2</c:v>
                </c:pt>
                <c:pt idx="1509">
                  <c:v>4.1300000000000003E-2</c:v>
                </c:pt>
                <c:pt idx="1510">
                  <c:v>4.1300000000000003E-2</c:v>
                </c:pt>
                <c:pt idx="1511">
                  <c:v>4.1300000000000003E-2</c:v>
                </c:pt>
                <c:pt idx="1512">
                  <c:v>4.1300000000000003E-2</c:v>
                </c:pt>
                <c:pt idx="1513">
                  <c:v>4.1300000000000003E-2</c:v>
                </c:pt>
                <c:pt idx="1514">
                  <c:v>4.1300000000000003E-2</c:v>
                </c:pt>
                <c:pt idx="1515">
                  <c:v>4.1300000000000003E-2</c:v>
                </c:pt>
                <c:pt idx="1516">
                  <c:v>4.1300000000000003E-2</c:v>
                </c:pt>
                <c:pt idx="1517">
                  <c:v>4.1300000000000003E-2</c:v>
                </c:pt>
                <c:pt idx="1518">
                  <c:v>4.1300000000000003E-2</c:v>
                </c:pt>
                <c:pt idx="1519">
                  <c:v>4.1300000000000003E-2</c:v>
                </c:pt>
                <c:pt idx="1520">
                  <c:v>4.1300000000000003E-2</c:v>
                </c:pt>
                <c:pt idx="1521">
                  <c:v>4.1300000000000003E-2</c:v>
                </c:pt>
                <c:pt idx="1522">
                  <c:v>4.1300000000000003E-2</c:v>
                </c:pt>
                <c:pt idx="1523">
                  <c:v>4.1300000000000003E-2</c:v>
                </c:pt>
                <c:pt idx="1524">
                  <c:v>4.1300000000000003E-2</c:v>
                </c:pt>
                <c:pt idx="1525">
                  <c:v>4.1300000000000003E-2</c:v>
                </c:pt>
                <c:pt idx="1526">
                  <c:v>4.1300000000000003E-2</c:v>
                </c:pt>
                <c:pt idx="1527">
                  <c:v>4.1300000000000003E-2</c:v>
                </c:pt>
                <c:pt idx="1528">
                  <c:v>4.1300000000000003E-2</c:v>
                </c:pt>
                <c:pt idx="1529">
                  <c:v>4.1300000000000003E-2</c:v>
                </c:pt>
                <c:pt idx="1530">
                  <c:v>4.1300000000000003E-2</c:v>
                </c:pt>
                <c:pt idx="1531">
                  <c:v>4.1300000000000003E-2</c:v>
                </c:pt>
                <c:pt idx="1532">
                  <c:v>4.1300000000000003E-2</c:v>
                </c:pt>
                <c:pt idx="1533">
                  <c:v>4.1300000000000003E-2</c:v>
                </c:pt>
                <c:pt idx="1534">
                  <c:v>4.1300000000000003E-2</c:v>
                </c:pt>
                <c:pt idx="1535">
                  <c:v>4.1300000000000003E-2</c:v>
                </c:pt>
                <c:pt idx="1536">
                  <c:v>4.1300000000000003E-2</c:v>
                </c:pt>
                <c:pt idx="1537">
                  <c:v>4.1300000000000003E-2</c:v>
                </c:pt>
                <c:pt idx="1538">
                  <c:v>4.1300000000000003E-2</c:v>
                </c:pt>
                <c:pt idx="1539">
                  <c:v>4.1300000000000003E-2</c:v>
                </c:pt>
                <c:pt idx="1540">
                  <c:v>4.1300000000000003E-2</c:v>
                </c:pt>
                <c:pt idx="1541">
                  <c:v>4.1300000000000003E-2</c:v>
                </c:pt>
                <c:pt idx="1542">
                  <c:v>4.1300000000000003E-2</c:v>
                </c:pt>
                <c:pt idx="1543">
                  <c:v>4.1300000000000003E-2</c:v>
                </c:pt>
                <c:pt idx="1544">
                  <c:v>4.1300000000000003E-2</c:v>
                </c:pt>
                <c:pt idx="1545">
                  <c:v>4.1300000000000003E-2</c:v>
                </c:pt>
                <c:pt idx="1546">
                  <c:v>4.1300000000000003E-2</c:v>
                </c:pt>
                <c:pt idx="1547">
                  <c:v>4.1300000000000003E-2</c:v>
                </c:pt>
                <c:pt idx="1548">
                  <c:v>4.1300000000000003E-2</c:v>
                </c:pt>
                <c:pt idx="1549">
                  <c:v>4.1300000000000003E-2</c:v>
                </c:pt>
                <c:pt idx="1550">
                  <c:v>4.1300000000000003E-2</c:v>
                </c:pt>
                <c:pt idx="1551">
                  <c:v>4.1300000000000003E-2</c:v>
                </c:pt>
                <c:pt idx="1552">
                  <c:v>4.1300000000000003E-2</c:v>
                </c:pt>
                <c:pt idx="1553">
                  <c:v>4.1300000000000003E-2</c:v>
                </c:pt>
                <c:pt idx="1554">
                  <c:v>4.1300000000000003E-2</c:v>
                </c:pt>
                <c:pt idx="1555">
                  <c:v>4.1300000000000003E-2</c:v>
                </c:pt>
                <c:pt idx="1556">
                  <c:v>4.1300000000000003E-2</c:v>
                </c:pt>
                <c:pt idx="1557">
                  <c:v>4.1300000000000003E-2</c:v>
                </c:pt>
                <c:pt idx="1558">
                  <c:v>4.1300000000000003E-2</c:v>
                </c:pt>
                <c:pt idx="1559">
                  <c:v>4.1300000000000003E-2</c:v>
                </c:pt>
                <c:pt idx="1560">
                  <c:v>4.1300000000000003E-2</c:v>
                </c:pt>
                <c:pt idx="1561">
                  <c:v>4.1300000000000003E-2</c:v>
                </c:pt>
                <c:pt idx="1562">
                  <c:v>4.1300000000000003E-2</c:v>
                </c:pt>
                <c:pt idx="1563">
                  <c:v>4.1300000000000003E-2</c:v>
                </c:pt>
                <c:pt idx="1564">
                  <c:v>4.1300000000000003E-2</c:v>
                </c:pt>
                <c:pt idx="1565">
                  <c:v>4.1300000000000003E-2</c:v>
                </c:pt>
                <c:pt idx="1566">
                  <c:v>4.1300000000000003E-2</c:v>
                </c:pt>
                <c:pt idx="1567">
                  <c:v>4.1300000000000003E-2</c:v>
                </c:pt>
                <c:pt idx="1568">
                  <c:v>4.1300000000000003E-2</c:v>
                </c:pt>
                <c:pt idx="1569">
                  <c:v>4.1300000000000003E-2</c:v>
                </c:pt>
                <c:pt idx="1570">
                  <c:v>4.1300000000000003E-2</c:v>
                </c:pt>
                <c:pt idx="1571">
                  <c:v>4.1300000000000003E-2</c:v>
                </c:pt>
                <c:pt idx="1572">
                  <c:v>4.1300000000000003E-2</c:v>
                </c:pt>
                <c:pt idx="1573">
                  <c:v>4.1300000000000003E-2</c:v>
                </c:pt>
                <c:pt idx="1574">
                  <c:v>4.1300000000000003E-2</c:v>
                </c:pt>
                <c:pt idx="1575">
                  <c:v>4.1300000000000003E-2</c:v>
                </c:pt>
                <c:pt idx="1576">
                  <c:v>4.1300000000000003E-2</c:v>
                </c:pt>
                <c:pt idx="1577">
                  <c:v>4.1300000000000003E-2</c:v>
                </c:pt>
                <c:pt idx="1578">
                  <c:v>4.1300000000000003E-2</c:v>
                </c:pt>
                <c:pt idx="1579">
                  <c:v>4.1300000000000003E-2</c:v>
                </c:pt>
                <c:pt idx="1580">
                  <c:v>4.1300000000000003E-2</c:v>
                </c:pt>
                <c:pt idx="1581">
                  <c:v>4.1300000000000003E-2</c:v>
                </c:pt>
                <c:pt idx="1582">
                  <c:v>4.1300000000000003E-2</c:v>
                </c:pt>
                <c:pt idx="1583">
                  <c:v>4.1300000000000003E-2</c:v>
                </c:pt>
                <c:pt idx="1584">
                  <c:v>4.1300000000000003E-2</c:v>
                </c:pt>
                <c:pt idx="1585">
                  <c:v>4.1300000000000003E-2</c:v>
                </c:pt>
                <c:pt idx="1586">
                  <c:v>4.1300000000000003E-2</c:v>
                </c:pt>
                <c:pt idx="1587">
                  <c:v>4.1300000000000003E-2</c:v>
                </c:pt>
                <c:pt idx="1588">
                  <c:v>4.1300000000000003E-2</c:v>
                </c:pt>
                <c:pt idx="1589">
                  <c:v>4.1300000000000003E-2</c:v>
                </c:pt>
                <c:pt idx="1590">
                  <c:v>4.1300000000000003E-2</c:v>
                </c:pt>
                <c:pt idx="1591">
                  <c:v>4.1300000000000003E-2</c:v>
                </c:pt>
                <c:pt idx="1592">
                  <c:v>4.1300000000000003E-2</c:v>
                </c:pt>
                <c:pt idx="1593">
                  <c:v>4.1300000000000003E-2</c:v>
                </c:pt>
                <c:pt idx="1594">
                  <c:v>4.1300000000000003E-2</c:v>
                </c:pt>
                <c:pt idx="1595">
                  <c:v>4.1300000000000003E-2</c:v>
                </c:pt>
                <c:pt idx="1596">
                  <c:v>4.1300000000000003E-2</c:v>
                </c:pt>
                <c:pt idx="1597">
                  <c:v>4.1300000000000003E-2</c:v>
                </c:pt>
                <c:pt idx="1598">
                  <c:v>4.1300000000000003E-2</c:v>
                </c:pt>
                <c:pt idx="1599">
                  <c:v>4.1300000000000003E-2</c:v>
                </c:pt>
                <c:pt idx="1600">
                  <c:v>4.1300000000000003E-2</c:v>
                </c:pt>
                <c:pt idx="1601">
                  <c:v>4.1300000000000003E-2</c:v>
                </c:pt>
                <c:pt idx="1602">
                  <c:v>4.1300000000000003E-2</c:v>
                </c:pt>
                <c:pt idx="1603">
                  <c:v>4.1300000000000003E-2</c:v>
                </c:pt>
                <c:pt idx="1604">
                  <c:v>4.1300000000000003E-2</c:v>
                </c:pt>
                <c:pt idx="1605">
                  <c:v>4.1300000000000003E-2</c:v>
                </c:pt>
                <c:pt idx="1606">
                  <c:v>4.1300000000000003E-2</c:v>
                </c:pt>
                <c:pt idx="1607">
                  <c:v>4.1300000000000003E-2</c:v>
                </c:pt>
                <c:pt idx="1608">
                  <c:v>4.1300000000000003E-2</c:v>
                </c:pt>
                <c:pt idx="1609">
                  <c:v>4.1300000000000003E-2</c:v>
                </c:pt>
                <c:pt idx="1610">
                  <c:v>4.1300000000000003E-2</c:v>
                </c:pt>
                <c:pt idx="1611">
                  <c:v>4.1300000000000003E-2</c:v>
                </c:pt>
                <c:pt idx="1612">
                  <c:v>4.1300000000000003E-2</c:v>
                </c:pt>
                <c:pt idx="1613">
                  <c:v>4.1300000000000003E-2</c:v>
                </c:pt>
                <c:pt idx="1614">
                  <c:v>4.1300000000000003E-2</c:v>
                </c:pt>
                <c:pt idx="1615">
                  <c:v>4.1300000000000003E-2</c:v>
                </c:pt>
                <c:pt idx="1616">
                  <c:v>4.1300000000000003E-2</c:v>
                </c:pt>
                <c:pt idx="1617">
                  <c:v>4.1300000000000003E-2</c:v>
                </c:pt>
                <c:pt idx="1618">
                  <c:v>4.1300000000000003E-2</c:v>
                </c:pt>
                <c:pt idx="1619">
                  <c:v>4.1300000000000003E-2</c:v>
                </c:pt>
                <c:pt idx="1620">
                  <c:v>4.1300000000000003E-2</c:v>
                </c:pt>
                <c:pt idx="1621">
                  <c:v>4.1300000000000003E-2</c:v>
                </c:pt>
                <c:pt idx="1622">
                  <c:v>4.1300000000000003E-2</c:v>
                </c:pt>
                <c:pt idx="1623">
                  <c:v>4.1300000000000003E-2</c:v>
                </c:pt>
                <c:pt idx="1624">
                  <c:v>4.1300000000000003E-2</c:v>
                </c:pt>
                <c:pt idx="1625">
                  <c:v>4.1300000000000003E-2</c:v>
                </c:pt>
                <c:pt idx="1626">
                  <c:v>4.1300000000000003E-2</c:v>
                </c:pt>
                <c:pt idx="1627">
                  <c:v>4.1300000000000003E-2</c:v>
                </c:pt>
                <c:pt idx="1628">
                  <c:v>4.1300000000000003E-2</c:v>
                </c:pt>
                <c:pt idx="1629">
                  <c:v>4.1300000000000003E-2</c:v>
                </c:pt>
                <c:pt idx="1630">
                  <c:v>4.1300000000000003E-2</c:v>
                </c:pt>
                <c:pt idx="1631">
                  <c:v>4.1300000000000003E-2</c:v>
                </c:pt>
                <c:pt idx="1632">
                  <c:v>4.1300000000000003E-2</c:v>
                </c:pt>
                <c:pt idx="1633">
                  <c:v>4.1300000000000003E-2</c:v>
                </c:pt>
                <c:pt idx="1634">
                  <c:v>4.1300000000000003E-2</c:v>
                </c:pt>
                <c:pt idx="1635">
                  <c:v>4.1300000000000003E-2</c:v>
                </c:pt>
                <c:pt idx="1636">
                  <c:v>4.1300000000000003E-2</c:v>
                </c:pt>
                <c:pt idx="1637">
                  <c:v>4.1300000000000003E-2</c:v>
                </c:pt>
                <c:pt idx="1638">
                  <c:v>4.1300000000000003E-2</c:v>
                </c:pt>
                <c:pt idx="1639">
                  <c:v>4.1300000000000003E-2</c:v>
                </c:pt>
                <c:pt idx="1640">
                  <c:v>4.1300000000000003E-2</c:v>
                </c:pt>
                <c:pt idx="1641">
                  <c:v>4.1300000000000003E-2</c:v>
                </c:pt>
                <c:pt idx="1642">
                  <c:v>4.1300000000000003E-2</c:v>
                </c:pt>
                <c:pt idx="1643">
                  <c:v>4.1300000000000003E-2</c:v>
                </c:pt>
                <c:pt idx="1644">
                  <c:v>4.1300000000000003E-2</c:v>
                </c:pt>
                <c:pt idx="1645">
                  <c:v>4.1300000000000003E-2</c:v>
                </c:pt>
                <c:pt idx="1646">
                  <c:v>4.1300000000000003E-2</c:v>
                </c:pt>
                <c:pt idx="1647">
                  <c:v>4.1300000000000003E-2</c:v>
                </c:pt>
                <c:pt idx="1648">
                  <c:v>4.1300000000000003E-2</c:v>
                </c:pt>
                <c:pt idx="1649">
                  <c:v>4.1300000000000003E-2</c:v>
                </c:pt>
                <c:pt idx="1650">
                  <c:v>4.1300000000000003E-2</c:v>
                </c:pt>
                <c:pt idx="1651">
                  <c:v>4.1300000000000003E-2</c:v>
                </c:pt>
                <c:pt idx="1652">
                  <c:v>4.1300000000000003E-2</c:v>
                </c:pt>
                <c:pt idx="1653">
                  <c:v>4.1300000000000003E-2</c:v>
                </c:pt>
                <c:pt idx="1654">
                  <c:v>4.1300000000000003E-2</c:v>
                </c:pt>
                <c:pt idx="1655">
                  <c:v>4.1300000000000003E-2</c:v>
                </c:pt>
                <c:pt idx="1656">
                  <c:v>4.1300000000000003E-2</c:v>
                </c:pt>
                <c:pt idx="1657">
                  <c:v>4.1300000000000003E-2</c:v>
                </c:pt>
                <c:pt idx="1658">
                  <c:v>4.1300000000000003E-2</c:v>
                </c:pt>
                <c:pt idx="1659">
                  <c:v>4.1300000000000003E-2</c:v>
                </c:pt>
                <c:pt idx="1660">
                  <c:v>4.1300000000000003E-2</c:v>
                </c:pt>
                <c:pt idx="1661">
                  <c:v>4.1300000000000003E-2</c:v>
                </c:pt>
                <c:pt idx="1662">
                  <c:v>4.1300000000000003E-2</c:v>
                </c:pt>
                <c:pt idx="1663">
                  <c:v>4.1300000000000003E-2</c:v>
                </c:pt>
                <c:pt idx="1664">
                  <c:v>4.1300000000000003E-2</c:v>
                </c:pt>
                <c:pt idx="1665">
                  <c:v>4.1300000000000003E-2</c:v>
                </c:pt>
                <c:pt idx="1666">
                  <c:v>4.1300000000000003E-2</c:v>
                </c:pt>
                <c:pt idx="1667">
                  <c:v>4.1300000000000003E-2</c:v>
                </c:pt>
                <c:pt idx="1668">
                  <c:v>4.1300000000000003E-2</c:v>
                </c:pt>
                <c:pt idx="1669">
                  <c:v>4.1300000000000003E-2</c:v>
                </c:pt>
                <c:pt idx="1670">
                  <c:v>4.1300000000000003E-2</c:v>
                </c:pt>
                <c:pt idx="1671">
                  <c:v>4.1300000000000003E-2</c:v>
                </c:pt>
                <c:pt idx="1672">
                  <c:v>4.1300000000000003E-2</c:v>
                </c:pt>
                <c:pt idx="1673">
                  <c:v>4.1300000000000003E-2</c:v>
                </c:pt>
                <c:pt idx="1674">
                  <c:v>4.1300000000000003E-2</c:v>
                </c:pt>
                <c:pt idx="1675">
                  <c:v>4.1300000000000003E-2</c:v>
                </c:pt>
                <c:pt idx="1676">
                  <c:v>4.1300000000000003E-2</c:v>
                </c:pt>
                <c:pt idx="1677">
                  <c:v>4.1300000000000003E-2</c:v>
                </c:pt>
                <c:pt idx="1678">
                  <c:v>4.1300000000000003E-2</c:v>
                </c:pt>
                <c:pt idx="1679">
                  <c:v>4.1300000000000003E-2</c:v>
                </c:pt>
                <c:pt idx="1680">
                  <c:v>4.1300000000000003E-2</c:v>
                </c:pt>
                <c:pt idx="1681">
                  <c:v>4.1300000000000003E-2</c:v>
                </c:pt>
                <c:pt idx="1682">
                  <c:v>4.1300000000000003E-2</c:v>
                </c:pt>
                <c:pt idx="1683">
                  <c:v>4.1300000000000003E-2</c:v>
                </c:pt>
                <c:pt idx="1684">
                  <c:v>4.1300000000000003E-2</c:v>
                </c:pt>
                <c:pt idx="1685">
                  <c:v>4.1300000000000003E-2</c:v>
                </c:pt>
                <c:pt idx="1686">
                  <c:v>4.1300000000000003E-2</c:v>
                </c:pt>
                <c:pt idx="1687">
                  <c:v>4.1300000000000003E-2</c:v>
                </c:pt>
                <c:pt idx="1688">
                  <c:v>4.1300000000000003E-2</c:v>
                </c:pt>
                <c:pt idx="1689">
                  <c:v>4.1300000000000003E-2</c:v>
                </c:pt>
                <c:pt idx="1690">
                  <c:v>4.1300000000000003E-2</c:v>
                </c:pt>
                <c:pt idx="1691">
                  <c:v>4.1300000000000003E-2</c:v>
                </c:pt>
                <c:pt idx="1692">
                  <c:v>4.1300000000000003E-2</c:v>
                </c:pt>
                <c:pt idx="1693">
                  <c:v>4.1300000000000003E-2</c:v>
                </c:pt>
                <c:pt idx="1694">
                  <c:v>4.1300000000000003E-2</c:v>
                </c:pt>
                <c:pt idx="1695">
                  <c:v>4.1300000000000003E-2</c:v>
                </c:pt>
                <c:pt idx="1696">
                  <c:v>4.1300000000000003E-2</c:v>
                </c:pt>
                <c:pt idx="1697">
                  <c:v>4.1300000000000003E-2</c:v>
                </c:pt>
                <c:pt idx="1698">
                  <c:v>4.1300000000000003E-2</c:v>
                </c:pt>
                <c:pt idx="1699">
                  <c:v>4.1300000000000003E-2</c:v>
                </c:pt>
                <c:pt idx="1700">
                  <c:v>4.1300000000000003E-2</c:v>
                </c:pt>
                <c:pt idx="1701">
                  <c:v>4.1300000000000003E-2</c:v>
                </c:pt>
                <c:pt idx="1702">
                  <c:v>4.1300000000000003E-2</c:v>
                </c:pt>
                <c:pt idx="1703">
                  <c:v>4.1300000000000003E-2</c:v>
                </c:pt>
                <c:pt idx="1704">
                  <c:v>4.1300000000000003E-2</c:v>
                </c:pt>
                <c:pt idx="1705">
                  <c:v>4.1300000000000003E-2</c:v>
                </c:pt>
                <c:pt idx="1706">
                  <c:v>4.1300000000000003E-2</c:v>
                </c:pt>
                <c:pt idx="1707">
                  <c:v>4.1300000000000003E-2</c:v>
                </c:pt>
                <c:pt idx="1708">
                  <c:v>4.1300000000000003E-2</c:v>
                </c:pt>
                <c:pt idx="1709">
                  <c:v>4.1300000000000003E-2</c:v>
                </c:pt>
                <c:pt idx="1710">
                  <c:v>4.1300000000000003E-2</c:v>
                </c:pt>
                <c:pt idx="1711">
                  <c:v>4.1300000000000003E-2</c:v>
                </c:pt>
                <c:pt idx="1712">
                  <c:v>4.1300000000000003E-2</c:v>
                </c:pt>
                <c:pt idx="1713">
                  <c:v>4.1300000000000003E-2</c:v>
                </c:pt>
                <c:pt idx="1714">
                  <c:v>4.1300000000000003E-2</c:v>
                </c:pt>
                <c:pt idx="1715">
                  <c:v>4.1300000000000003E-2</c:v>
                </c:pt>
                <c:pt idx="1716">
                  <c:v>4.1300000000000003E-2</c:v>
                </c:pt>
                <c:pt idx="1717">
                  <c:v>4.1300000000000003E-2</c:v>
                </c:pt>
                <c:pt idx="1718">
                  <c:v>4.1300000000000003E-2</c:v>
                </c:pt>
                <c:pt idx="1719">
                  <c:v>4.1300000000000003E-2</c:v>
                </c:pt>
                <c:pt idx="1720">
                  <c:v>4.1300000000000003E-2</c:v>
                </c:pt>
                <c:pt idx="1721">
                  <c:v>4.1300000000000003E-2</c:v>
                </c:pt>
                <c:pt idx="1722">
                  <c:v>4.1300000000000003E-2</c:v>
                </c:pt>
                <c:pt idx="1723">
                  <c:v>4.1300000000000003E-2</c:v>
                </c:pt>
                <c:pt idx="1724">
                  <c:v>4.1300000000000003E-2</c:v>
                </c:pt>
                <c:pt idx="1725">
                  <c:v>4.1300000000000003E-2</c:v>
                </c:pt>
                <c:pt idx="1726">
                  <c:v>4.1300000000000003E-2</c:v>
                </c:pt>
                <c:pt idx="1727">
                  <c:v>4.1300000000000003E-2</c:v>
                </c:pt>
                <c:pt idx="1728">
                  <c:v>4.1300000000000003E-2</c:v>
                </c:pt>
                <c:pt idx="1729">
                  <c:v>4.1300000000000003E-2</c:v>
                </c:pt>
                <c:pt idx="1730">
                  <c:v>4.1300000000000003E-2</c:v>
                </c:pt>
                <c:pt idx="1731">
                  <c:v>4.1300000000000003E-2</c:v>
                </c:pt>
                <c:pt idx="1732">
                  <c:v>4.1300000000000003E-2</c:v>
                </c:pt>
                <c:pt idx="1733">
                  <c:v>4.1300000000000003E-2</c:v>
                </c:pt>
                <c:pt idx="1734">
                  <c:v>4.1300000000000003E-2</c:v>
                </c:pt>
                <c:pt idx="1735">
                  <c:v>4.1300000000000003E-2</c:v>
                </c:pt>
                <c:pt idx="1736">
                  <c:v>4.1300000000000003E-2</c:v>
                </c:pt>
                <c:pt idx="1737">
                  <c:v>4.1300000000000003E-2</c:v>
                </c:pt>
                <c:pt idx="1738">
                  <c:v>4.1300000000000003E-2</c:v>
                </c:pt>
                <c:pt idx="1739">
                  <c:v>4.1300000000000003E-2</c:v>
                </c:pt>
                <c:pt idx="1740">
                  <c:v>4.1300000000000003E-2</c:v>
                </c:pt>
                <c:pt idx="1741">
                  <c:v>4.1300000000000003E-2</c:v>
                </c:pt>
                <c:pt idx="1742">
                  <c:v>4.1300000000000003E-2</c:v>
                </c:pt>
                <c:pt idx="1743">
                  <c:v>4.1300000000000003E-2</c:v>
                </c:pt>
                <c:pt idx="1744">
                  <c:v>4.1300000000000003E-2</c:v>
                </c:pt>
                <c:pt idx="1745">
                  <c:v>4.1300000000000003E-2</c:v>
                </c:pt>
                <c:pt idx="1746">
                  <c:v>4.1300000000000003E-2</c:v>
                </c:pt>
                <c:pt idx="1747">
                  <c:v>4.1300000000000003E-2</c:v>
                </c:pt>
                <c:pt idx="1748">
                  <c:v>4.1300000000000003E-2</c:v>
                </c:pt>
                <c:pt idx="1749">
                  <c:v>4.1300000000000003E-2</c:v>
                </c:pt>
                <c:pt idx="1750">
                  <c:v>4.1300000000000003E-2</c:v>
                </c:pt>
                <c:pt idx="1751">
                  <c:v>4.1300000000000003E-2</c:v>
                </c:pt>
                <c:pt idx="1752">
                  <c:v>4.1300000000000003E-2</c:v>
                </c:pt>
                <c:pt idx="1753">
                  <c:v>4.1300000000000003E-2</c:v>
                </c:pt>
                <c:pt idx="1754">
                  <c:v>4.1300000000000003E-2</c:v>
                </c:pt>
                <c:pt idx="1755">
                  <c:v>4.1300000000000003E-2</c:v>
                </c:pt>
                <c:pt idx="1756">
                  <c:v>4.1300000000000003E-2</c:v>
                </c:pt>
                <c:pt idx="1757">
                  <c:v>4.1300000000000003E-2</c:v>
                </c:pt>
                <c:pt idx="1758">
                  <c:v>4.1300000000000003E-2</c:v>
                </c:pt>
                <c:pt idx="1759">
                  <c:v>4.1300000000000003E-2</c:v>
                </c:pt>
                <c:pt idx="1760">
                  <c:v>4.1300000000000003E-2</c:v>
                </c:pt>
                <c:pt idx="1761">
                  <c:v>4.1300000000000003E-2</c:v>
                </c:pt>
                <c:pt idx="1762">
                  <c:v>4.1300000000000003E-2</c:v>
                </c:pt>
                <c:pt idx="1763">
                  <c:v>4.1300000000000003E-2</c:v>
                </c:pt>
                <c:pt idx="1764">
                  <c:v>4.1300000000000003E-2</c:v>
                </c:pt>
                <c:pt idx="1765">
                  <c:v>4.1300000000000003E-2</c:v>
                </c:pt>
                <c:pt idx="1766">
                  <c:v>4.1300000000000003E-2</c:v>
                </c:pt>
                <c:pt idx="1767">
                  <c:v>4.1300000000000003E-2</c:v>
                </c:pt>
                <c:pt idx="1768">
                  <c:v>4.1300000000000003E-2</c:v>
                </c:pt>
                <c:pt idx="1769">
                  <c:v>4.1300000000000003E-2</c:v>
                </c:pt>
                <c:pt idx="1770">
                  <c:v>4.1300000000000003E-2</c:v>
                </c:pt>
                <c:pt idx="1771">
                  <c:v>4.1300000000000003E-2</c:v>
                </c:pt>
                <c:pt idx="1772">
                  <c:v>4.1300000000000003E-2</c:v>
                </c:pt>
                <c:pt idx="1773">
                  <c:v>4.1300000000000003E-2</c:v>
                </c:pt>
                <c:pt idx="1774">
                  <c:v>4.1300000000000003E-2</c:v>
                </c:pt>
                <c:pt idx="1775">
                  <c:v>4.36E-2</c:v>
                </c:pt>
                <c:pt idx="1776">
                  <c:v>4.36E-2</c:v>
                </c:pt>
                <c:pt idx="1777">
                  <c:v>4.36E-2</c:v>
                </c:pt>
                <c:pt idx="1778">
                  <c:v>4.36E-2</c:v>
                </c:pt>
                <c:pt idx="1779">
                  <c:v>4.36E-2</c:v>
                </c:pt>
                <c:pt idx="1780">
                  <c:v>4.36E-2</c:v>
                </c:pt>
                <c:pt idx="1781">
                  <c:v>4.36E-2</c:v>
                </c:pt>
                <c:pt idx="1782">
                  <c:v>4.36E-2</c:v>
                </c:pt>
                <c:pt idx="1783">
                  <c:v>4.36E-2</c:v>
                </c:pt>
                <c:pt idx="1784">
                  <c:v>4.36E-2</c:v>
                </c:pt>
                <c:pt idx="1785">
                  <c:v>4.36E-2</c:v>
                </c:pt>
                <c:pt idx="1786">
                  <c:v>4.36E-2</c:v>
                </c:pt>
                <c:pt idx="1787">
                  <c:v>4.36E-2</c:v>
                </c:pt>
                <c:pt idx="1788">
                  <c:v>4.36E-2</c:v>
                </c:pt>
                <c:pt idx="1789">
                  <c:v>4.36E-2</c:v>
                </c:pt>
                <c:pt idx="1790">
                  <c:v>4.36E-2</c:v>
                </c:pt>
                <c:pt idx="1791">
                  <c:v>4.36E-2</c:v>
                </c:pt>
                <c:pt idx="1792">
                  <c:v>4.36E-2</c:v>
                </c:pt>
                <c:pt idx="1793">
                  <c:v>4.36E-2</c:v>
                </c:pt>
                <c:pt idx="1794">
                  <c:v>4.36E-2</c:v>
                </c:pt>
                <c:pt idx="1795">
                  <c:v>4.36E-2</c:v>
                </c:pt>
                <c:pt idx="1796">
                  <c:v>4.36E-2</c:v>
                </c:pt>
                <c:pt idx="1797">
                  <c:v>4.36E-2</c:v>
                </c:pt>
                <c:pt idx="1798">
                  <c:v>4.36E-2</c:v>
                </c:pt>
                <c:pt idx="1799">
                  <c:v>4.36E-2</c:v>
                </c:pt>
                <c:pt idx="1800">
                  <c:v>4.36E-2</c:v>
                </c:pt>
                <c:pt idx="1801">
                  <c:v>4.36E-2</c:v>
                </c:pt>
                <c:pt idx="1802">
                  <c:v>4.36E-2</c:v>
                </c:pt>
                <c:pt idx="1803">
                  <c:v>4.36E-2</c:v>
                </c:pt>
                <c:pt idx="1804">
                  <c:v>4.36E-2</c:v>
                </c:pt>
                <c:pt idx="1805">
                  <c:v>4.36E-2</c:v>
                </c:pt>
                <c:pt idx="1806">
                  <c:v>4.36E-2</c:v>
                </c:pt>
                <c:pt idx="1807">
                  <c:v>4.36E-2</c:v>
                </c:pt>
                <c:pt idx="1808">
                  <c:v>4.36E-2</c:v>
                </c:pt>
                <c:pt idx="1809">
                  <c:v>4.36E-2</c:v>
                </c:pt>
                <c:pt idx="1810">
                  <c:v>4.36E-2</c:v>
                </c:pt>
                <c:pt idx="1811">
                  <c:v>4.36E-2</c:v>
                </c:pt>
                <c:pt idx="1812">
                  <c:v>4.36E-2</c:v>
                </c:pt>
                <c:pt idx="1813">
                  <c:v>4.36E-2</c:v>
                </c:pt>
                <c:pt idx="1814">
                  <c:v>4.36E-2</c:v>
                </c:pt>
                <c:pt idx="1815">
                  <c:v>4.36E-2</c:v>
                </c:pt>
                <c:pt idx="1816">
                  <c:v>4.36E-2</c:v>
                </c:pt>
                <c:pt idx="1817">
                  <c:v>4.36E-2</c:v>
                </c:pt>
                <c:pt idx="1818">
                  <c:v>4.36E-2</c:v>
                </c:pt>
                <c:pt idx="1819">
                  <c:v>4.36E-2</c:v>
                </c:pt>
                <c:pt idx="1820">
                  <c:v>4.36E-2</c:v>
                </c:pt>
                <c:pt idx="1821">
                  <c:v>4.36E-2</c:v>
                </c:pt>
                <c:pt idx="1822">
                  <c:v>4.36E-2</c:v>
                </c:pt>
                <c:pt idx="1823">
                  <c:v>4.36E-2</c:v>
                </c:pt>
                <c:pt idx="1824">
                  <c:v>4.36E-2</c:v>
                </c:pt>
                <c:pt idx="1825">
                  <c:v>4.36E-2</c:v>
                </c:pt>
                <c:pt idx="1826">
                  <c:v>4.36E-2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AD-4702-BD6A-544EFF3A7510}"/>
            </c:ext>
          </c:extLst>
        </c:ser>
        <c:ser>
          <c:idx val="3"/>
          <c:order val="3"/>
          <c:tx>
            <c:strRef>
              <c:f>SpontMI!$F$4</c:f>
              <c:strCache>
                <c:ptCount val="1"/>
                <c:pt idx="0">
                  <c:v>PCI/Diabetes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SpontMI!$B$5:$B$1831</c:f>
              <c:numCache>
                <c:formatCode>General</c:formatCode>
                <c:ptCount val="1827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</c:numCache>
            </c:numRef>
          </c:cat>
          <c:val>
            <c:numRef>
              <c:f>SpontMI!$F$5:$F$1831</c:f>
              <c:numCache>
                <c:formatCode>General</c:formatCode>
                <c:ptCount val="18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3.5999999999999999E-3</c:v>
                </c:pt>
                <c:pt idx="10">
                  <c:v>3.5999999999999999E-3</c:v>
                </c:pt>
                <c:pt idx="11">
                  <c:v>3.5999999999999999E-3</c:v>
                </c:pt>
                <c:pt idx="12">
                  <c:v>3.5999999999999999E-3</c:v>
                </c:pt>
                <c:pt idx="13">
                  <c:v>3.5999999999999999E-3</c:v>
                </c:pt>
                <c:pt idx="14">
                  <c:v>3.5999999999999999E-3</c:v>
                </c:pt>
                <c:pt idx="15">
                  <c:v>3.5999999999999999E-3</c:v>
                </c:pt>
                <c:pt idx="16">
                  <c:v>5.4000000000000003E-3</c:v>
                </c:pt>
                <c:pt idx="17">
                  <c:v>7.1999999999999998E-3</c:v>
                </c:pt>
                <c:pt idx="18">
                  <c:v>7.1999999999999998E-3</c:v>
                </c:pt>
                <c:pt idx="19">
                  <c:v>7.1999999999999998E-3</c:v>
                </c:pt>
                <c:pt idx="20">
                  <c:v>7.1999999999999998E-3</c:v>
                </c:pt>
                <c:pt idx="21">
                  <c:v>7.1999999999999998E-3</c:v>
                </c:pt>
                <c:pt idx="22">
                  <c:v>7.1999999999999998E-3</c:v>
                </c:pt>
                <c:pt idx="23">
                  <c:v>8.9999999999999993E-3</c:v>
                </c:pt>
                <c:pt idx="24">
                  <c:v>8.9999999999999993E-3</c:v>
                </c:pt>
                <c:pt idx="25">
                  <c:v>8.9999999999999993E-3</c:v>
                </c:pt>
                <c:pt idx="26">
                  <c:v>8.9999999999999993E-3</c:v>
                </c:pt>
                <c:pt idx="27">
                  <c:v>8.9999999999999993E-3</c:v>
                </c:pt>
                <c:pt idx="28">
                  <c:v>8.9999999999999993E-3</c:v>
                </c:pt>
                <c:pt idx="29">
                  <c:v>8.9999999999999993E-3</c:v>
                </c:pt>
                <c:pt idx="30">
                  <c:v>8.9999999999999993E-3</c:v>
                </c:pt>
                <c:pt idx="31">
                  <c:v>8.9999999999999993E-3</c:v>
                </c:pt>
                <c:pt idx="32">
                  <c:v>8.9999999999999993E-3</c:v>
                </c:pt>
                <c:pt idx="33">
                  <c:v>8.9999999999999993E-3</c:v>
                </c:pt>
                <c:pt idx="34">
                  <c:v>8.9999999999999993E-3</c:v>
                </c:pt>
                <c:pt idx="35">
                  <c:v>8.9999999999999993E-3</c:v>
                </c:pt>
                <c:pt idx="36">
                  <c:v>8.9999999999999993E-3</c:v>
                </c:pt>
                <c:pt idx="37">
                  <c:v>8.9999999999999993E-3</c:v>
                </c:pt>
                <c:pt idx="38">
                  <c:v>8.9999999999999993E-3</c:v>
                </c:pt>
                <c:pt idx="39">
                  <c:v>8.9999999999999993E-3</c:v>
                </c:pt>
                <c:pt idx="40">
                  <c:v>8.9999999999999993E-3</c:v>
                </c:pt>
                <c:pt idx="41">
                  <c:v>8.9999999999999993E-3</c:v>
                </c:pt>
                <c:pt idx="42">
                  <c:v>8.9999999999999993E-3</c:v>
                </c:pt>
                <c:pt idx="43">
                  <c:v>8.9999999999999993E-3</c:v>
                </c:pt>
                <c:pt idx="44">
                  <c:v>8.9999999999999993E-3</c:v>
                </c:pt>
                <c:pt idx="45">
                  <c:v>8.9999999999999993E-3</c:v>
                </c:pt>
                <c:pt idx="46">
                  <c:v>8.9999999999999993E-3</c:v>
                </c:pt>
                <c:pt idx="47">
                  <c:v>8.9999999999999993E-3</c:v>
                </c:pt>
                <c:pt idx="48">
                  <c:v>8.9999999999999993E-3</c:v>
                </c:pt>
                <c:pt idx="49">
                  <c:v>8.9999999999999993E-3</c:v>
                </c:pt>
                <c:pt idx="50">
                  <c:v>8.9999999999999993E-3</c:v>
                </c:pt>
                <c:pt idx="51">
                  <c:v>8.9999999999999993E-3</c:v>
                </c:pt>
                <c:pt idx="52">
                  <c:v>8.9999999999999993E-3</c:v>
                </c:pt>
                <c:pt idx="53">
                  <c:v>8.9999999999999993E-3</c:v>
                </c:pt>
                <c:pt idx="54">
                  <c:v>8.9999999999999993E-3</c:v>
                </c:pt>
                <c:pt idx="55">
                  <c:v>8.9999999999999993E-3</c:v>
                </c:pt>
                <c:pt idx="56">
                  <c:v>8.9999999999999993E-3</c:v>
                </c:pt>
                <c:pt idx="57">
                  <c:v>8.9999999999999993E-3</c:v>
                </c:pt>
                <c:pt idx="58">
                  <c:v>8.9999999999999993E-3</c:v>
                </c:pt>
                <c:pt idx="59">
                  <c:v>8.9999999999999993E-3</c:v>
                </c:pt>
                <c:pt idx="60">
                  <c:v>8.9999999999999993E-3</c:v>
                </c:pt>
                <c:pt idx="61">
                  <c:v>8.9999999999999993E-3</c:v>
                </c:pt>
                <c:pt idx="62">
                  <c:v>8.9999999999999993E-3</c:v>
                </c:pt>
                <c:pt idx="63">
                  <c:v>8.9999999999999993E-3</c:v>
                </c:pt>
                <c:pt idx="64">
                  <c:v>8.9999999999999993E-3</c:v>
                </c:pt>
                <c:pt idx="65">
                  <c:v>8.9999999999999993E-3</c:v>
                </c:pt>
                <c:pt idx="66">
                  <c:v>8.9999999999999993E-3</c:v>
                </c:pt>
                <c:pt idx="67">
                  <c:v>8.9999999999999993E-3</c:v>
                </c:pt>
                <c:pt idx="68">
                  <c:v>8.9999999999999993E-3</c:v>
                </c:pt>
                <c:pt idx="69">
                  <c:v>8.9999999999999993E-3</c:v>
                </c:pt>
                <c:pt idx="70">
                  <c:v>8.9999999999999993E-3</c:v>
                </c:pt>
                <c:pt idx="71">
                  <c:v>8.9999999999999993E-3</c:v>
                </c:pt>
                <c:pt idx="72">
                  <c:v>8.9999999999999993E-3</c:v>
                </c:pt>
                <c:pt idx="73">
                  <c:v>8.9999999999999993E-3</c:v>
                </c:pt>
                <c:pt idx="74">
                  <c:v>8.9999999999999993E-3</c:v>
                </c:pt>
                <c:pt idx="75">
                  <c:v>1.0800000000000001E-2</c:v>
                </c:pt>
                <c:pt idx="76">
                  <c:v>1.0800000000000001E-2</c:v>
                </c:pt>
                <c:pt idx="77">
                  <c:v>1.0800000000000001E-2</c:v>
                </c:pt>
                <c:pt idx="78">
                  <c:v>1.0800000000000001E-2</c:v>
                </c:pt>
                <c:pt idx="79">
                  <c:v>1.0800000000000001E-2</c:v>
                </c:pt>
                <c:pt idx="80">
                  <c:v>1.0800000000000001E-2</c:v>
                </c:pt>
                <c:pt idx="81">
                  <c:v>1.0800000000000001E-2</c:v>
                </c:pt>
                <c:pt idx="82">
                  <c:v>1.0800000000000001E-2</c:v>
                </c:pt>
                <c:pt idx="83">
                  <c:v>1.0800000000000001E-2</c:v>
                </c:pt>
                <c:pt idx="84">
                  <c:v>1.2699999999999999E-2</c:v>
                </c:pt>
                <c:pt idx="85">
                  <c:v>1.2699999999999999E-2</c:v>
                </c:pt>
                <c:pt idx="86">
                  <c:v>1.2699999999999999E-2</c:v>
                </c:pt>
                <c:pt idx="87">
                  <c:v>1.2699999999999999E-2</c:v>
                </c:pt>
                <c:pt idx="88">
                  <c:v>1.2699999999999999E-2</c:v>
                </c:pt>
                <c:pt idx="89">
                  <c:v>1.2699999999999999E-2</c:v>
                </c:pt>
                <c:pt idx="90">
                  <c:v>1.2699999999999999E-2</c:v>
                </c:pt>
                <c:pt idx="91">
                  <c:v>1.2699999999999999E-2</c:v>
                </c:pt>
                <c:pt idx="92">
                  <c:v>1.2699999999999999E-2</c:v>
                </c:pt>
                <c:pt idx="93">
                  <c:v>1.2699999999999999E-2</c:v>
                </c:pt>
                <c:pt idx="94">
                  <c:v>1.2699999999999999E-2</c:v>
                </c:pt>
                <c:pt idx="95">
                  <c:v>1.2699999999999999E-2</c:v>
                </c:pt>
                <c:pt idx="96">
                  <c:v>1.2699999999999999E-2</c:v>
                </c:pt>
                <c:pt idx="97">
                  <c:v>1.2699999999999999E-2</c:v>
                </c:pt>
                <c:pt idx="98">
                  <c:v>1.2699999999999999E-2</c:v>
                </c:pt>
                <c:pt idx="99">
                  <c:v>1.2699999999999999E-2</c:v>
                </c:pt>
                <c:pt idx="100">
                  <c:v>1.2699999999999999E-2</c:v>
                </c:pt>
                <c:pt idx="101">
                  <c:v>1.2699999999999999E-2</c:v>
                </c:pt>
                <c:pt idx="102">
                  <c:v>1.2699999999999999E-2</c:v>
                </c:pt>
                <c:pt idx="103">
                  <c:v>1.2699999999999999E-2</c:v>
                </c:pt>
                <c:pt idx="104">
                  <c:v>1.2699999999999999E-2</c:v>
                </c:pt>
                <c:pt idx="105">
                  <c:v>1.2699999999999999E-2</c:v>
                </c:pt>
                <c:pt idx="106">
                  <c:v>1.2699999999999999E-2</c:v>
                </c:pt>
                <c:pt idx="107">
                  <c:v>1.2699999999999999E-2</c:v>
                </c:pt>
                <c:pt idx="108">
                  <c:v>1.2699999999999999E-2</c:v>
                </c:pt>
                <c:pt idx="109">
                  <c:v>1.2699999999999999E-2</c:v>
                </c:pt>
                <c:pt idx="110">
                  <c:v>1.2699999999999999E-2</c:v>
                </c:pt>
                <c:pt idx="111">
                  <c:v>1.2699999999999999E-2</c:v>
                </c:pt>
                <c:pt idx="112">
                  <c:v>1.2699999999999999E-2</c:v>
                </c:pt>
                <c:pt idx="113">
                  <c:v>1.2699999999999999E-2</c:v>
                </c:pt>
                <c:pt idx="114">
                  <c:v>1.2699999999999999E-2</c:v>
                </c:pt>
                <c:pt idx="115">
                  <c:v>1.2699999999999999E-2</c:v>
                </c:pt>
                <c:pt idx="116">
                  <c:v>1.2699999999999999E-2</c:v>
                </c:pt>
                <c:pt idx="117">
                  <c:v>1.2699999999999999E-2</c:v>
                </c:pt>
                <c:pt idx="118">
                  <c:v>1.2699999999999999E-2</c:v>
                </c:pt>
                <c:pt idx="119">
                  <c:v>1.2699999999999999E-2</c:v>
                </c:pt>
                <c:pt idx="120">
                  <c:v>1.2699999999999999E-2</c:v>
                </c:pt>
                <c:pt idx="121">
                  <c:v>1.2699999999999999E-2</c:v>
                </c:pt>
                <c:pt idx="122">
                  <c:v>1.2699999999999999E-2</c:v>
                </c:pt>
                <c:pt idx="123">
                  <c:v>1.2699999999999999E-2</c:v>
                </c:pt>
                <c:pt idx="124">
                  <c:v>1.2699999999999999E-2</c:v>
                </c:pt>
                <c:pt idx="125">
                  <c:v>1.2699999999999999E-2</c:v>
                </c:pt>
                <c:pt idx="126">
                  <c:v>1.2699999999999999E-2</c:v>
                </c:pt>
                <c:pt idx="127">
                  <c:v>1.2699999999999999E-2</c:v>
                </c:pt>
                <c:pt idx="128">
                  <c:v>1.2699999999999999E-2</c:v>
                </c:pt>
                <c:pt idx="129">
                  <c:v>1.2699999999999999E-2</c:v>
                </c:pt>
                <c:pt idx="130">
                  <c:v>1.2699999999999999E-2</c:v>
                </c:pt>
                <c:pt idx="131">
                  <c:v>1.2699999999999999E-2</c:v>
                </c:pt>
                <c:pt idx="132">
                  <c:v>1.2699999999999999E-2</c:v>
                </c:pt>
                <c:pt idx="133">
                  <c:v>1.2699999999999999E-2</c:v>
                </c:pt>
                <c:pt idx="134">
                  <c:v>1.2699999999999999E-2</c:v>
                </c:pt>
                <c:pt idx="135">
                  <c:v>1.4500000000000001E-2</c:v>
                </c:pt>
                <c:pt idx="136">
                  <c:v>1.4500000000000001E-2</c:v>
                </c:pt>
                <c:pt idx="137">
                  <c:v>1.4500000000000001E-2</c:v>
                </c:pt>
                <c:pt idx="138">
                  <c:v>1.4500000000000001E-2</c:v>
                </c:pt>
                <c:pt idx="139">
                  <c:v>1.4500000000000001E-2</c:v>
                </c:pt>
                <c:pt idx="140">
                  <c:v>1.4500000000000001E-2</c:v>
                </c:pt>
                <c:pt idx="141">
                  <c:v>1.4500000000000001E-2</c:v>
                </c:pt>
                <c:pt idx="142">
                  <c:v>1.4500000000000001E-2</c:v>
                </c:pt>
                <c:pt idx="143">
                  <c:v>1.4500000000000001E-2</c:v>
                </c:pt>
                <c:pt idx="144">
                  <c:v>1.4500000000000001E-2</c:v>
                </c:pt>
                <c:pt idx="145">
                  <c:v>1.4500000000000001E-2</c:v>
                </c:pt>
                <c:pt idx="146">
                  <c:v>1.4500000000000001E-2</c:v>
                </c:pt>
                <c:pt idx="147">
                  <c:v>1.4500000000000001E-2</c:v>
                </c:pt>
                <c:pt idx="148">
                  <c:v>1.4500000000000001E-2</c:v>
                </c:pt>
                <c:pt idx="149">
                  <c:v>1.4500000000000001E-2</c:v>
                </c:pt>
                <c:pt idx="150">
                  <c:v>1.4500000000000001E-2</c:v>
                </c:pt>
                <c:pt idx="151">
                  <c:v>1.4500000000000001E-2</c:v>
                </c:pt>
                <c:pt idx="152">
                  <c:v>1.4500000000000001E-2</c:v>
                </c:pt>
                <c:pt idx="153">
                  <c:v>1.4500000000000001E-2</c:v>
                </c:pt>
                <c:pt idx="154">
                  <c:v>1.4500000000000001E-2</c:v>
                </c:pt>
                <c:pt idx="155">
                  <c:v>1.4500000000000001E-2</c:v>
                </c:pt>
                <c:pt idx="156">
                  <c:v>1.4500000000000001E-2</c:v>
                </c:pt>
                <c:pt idx="157">
                  <c:v>1.4500000000000001E-2</c:v>
                </c:pt>
                <c:pt idx="158">
                  <c:v>1.4500000000000001E-2</c:v>
                </c:pt>
                <c:pt idx="159">
                  <c:v>1.4500000000000001E-2</c:v>
                </c:pt>
                <c:pt idx="160">
                  <c:v>1.4500000000000001E-2</c:v>
                </c:pt>
                <c:pt idx="161">
                  <c:v>1.4500000000000001E-2</c:v>
                </c:pt>
                <c:pt idx="162">
                  <c:v>1.4500000000000001E-2</c:v>
                </c:pt>
                <c:pt idx="163">
                  <c:v>1.4500000000000001E-2</c:v>
                </c:pt>
                <c:pt idx="164">
                  <c:v>1.4500000000000001E-2</c:v>
                </c:pt>
                <c:pt idx="165">
                  <c:v>1.4500000000000001E-2</c:v>
                </c:pt>
                <c:pt idx="166">
                  <c:v>1.4500000000000001E-2</c:v>
                </c:pt>
                <c:pt idx="167">
                  <c:v>1.4500000000000001E-2</c:v>
                </c:pt>
                <c:pt idx="168">
                  <c:v>1.4500000000000001E-2</c:v>
                </c:pt>
                <c:pt idx="169">
                  <c:v>1.4500000000000001E-2</c:v>
                </c:pt>
                <c:pt idx="170">
                  <c:v>1.4500000000000001E-2</c:v>
                </c:pt>
                <c:pt idx="171">
                  <c:v>1.4500000000000001E-2</c:v>
                </c:pt>
                <c:pt idx="172">
                  <c:v>1.4500000000000001E-2</c:v>
                </c:pt>
                <c:pt idx="173">
                  <c:v>1.4500000000000001E-2</c:v>
                </c:pt>
                <c:pt idx="174">
                  <c:v>1.4500000000000001E-2</c:v>
                </c:pt>
                <c:pt idx="175">
                  <c:v>1.4500000000000001E-2</c:v>
                </c:pt>
                <c:pt idx="176">
                  <c:v>1.4500000000000001E-2</c:v>
                </c:pt>
                <c:pt idx="177">
                  <c:v>1.4500000000000001E-2</c:v>
                </c:pt>
                <c:pt idx="178">
                  <c:v>1.4500000000000001E-2</c:v>
                </c:pt>
                <c:pt idx="179">
                  <c:v>1.4500000000000001E-2</c:v>
                </c:pt>
                <c:pt idx="180">
                  <c:v>1.4500000000000001E-2</c:v>
                </c:pt>
                <c:pt idx="181">
                  <c:v>1.4500000000000001E-2</c:v>
                </c:pt>
                <c:pt idx="182">
                  <c:v>1.4500000000000001E-2</c:v>
                </c:pt>
                <c:pt idx="183">
                  <c:v>1.4500000000000001E-2</c:v>
                </c:pt>
                <c:pt idx="184">
                  <c:v>1.4500000000000001E-2</c:v>
                </c:pt>
                <c:pt idx="185">
                  <c:v>1.4500000000000001E-2</c:v>
                </c:pt>
                <c:pt idx="186">
                  <c:v>1.4500000000000001E-2</c:v>
                </c:pt>
                <c:pt idx="187">
                  <c:v>1.4500000000000001E-2</c:v>
                </c:pt>
                <c:pt idx="188">
                  <c:v>1.4500000000000001E-2</c:v>
                </c:pt>
                <c:pt idx="189">
                  <c:v>1.4500000000000001E-2</c:v>
                </c:pt>
                <c:pt idx="190">
                  <c:v>1.4500000000000001E-2</c:v>
                </c:pt>
                <c:pt idx="191">
                  <c:v>1.4500000000000001E-2</c:v>
                </c:pt>
                <c:pt idx="192">
                  <c:v>1.4500000000000001E-2</c:v>
                </c:pt>
                <c:pt idx="193">
                  <c:v>1.4500000000000001E-2</c:v>
                </c:pt>
                <c:pt idx="194">
                  <c:v>1.4500000000000001E-2</c:v>
                </c:pt>
                <c:pt idx="195">
                  <c:v>1.4500000000000001E-2</c:v>
                </c:pt>
                <c:pt idx="196">
                  <c:v>1.4500000000000001E-2</c:v>
                </c:pt>
                <c:pt idx="197">
                  <c:v>1.4500000000000001E-2</c:v>
                </c:pt>
                <c:pt idx="198">
                  <c:v>1.4500000000000001E-2</c:v>
                </c:pt>
                <c:pt idx="199">
                  <c:v>1.4500000000000001E-2</c:v>
                </c:pt>
                <c:pt idx="200">
                  <c:v>1.4500000000000001E-2</c:v>
                </c:pt>
                <c:pt idx="201">
                  <c:v>1.4500000000000001E-2</c:v>
                </c:pt>
                <c:pt idx="202">
                  <c:v>1.4500000000000001E-2</c:v>
                </c:pt>
                <c:pt idx="203">
                  <c:v>1.4500000000000001E-2</c:v>
                </c:pt>
                <c:pt idx="204">
                  <c:v>1.4500000000000001E-2</c:v>
                </c:pt>
                <c:pt idx="205">
                  <c:v>1.4500000000000001E-2</c:v>
                </c:pt>
                <c:pt idx="206">
                  <c:v>1.4500000000000001E-2</c:v>
                </c:pt>
                <c:pt idx="207">
                  <c:v>1.4500000000000001E-2</c:v>
                </c:pt>
                <c:pt idx="208">
                  <c:v>1.4500000000000001E-2</c:v>
                </c:pt>
                <c:pt idx="209">
                  <c:v>1.4500000000000001E-2</c:v>
                </c:pt>
                <c:pt idx="210">
                  <c:v>1.6299999999999999E-2</c:v>
                </c:pt>
                <c:pt idx="211">
                  <c:v>1.6299999999999999E-2</c:v>
                </c:pt>
                <c:pt idx="212">
                  <c:v>1.6299999999999999E-2</c:v>
                </c:pt>
                <c:pt idx="213">
                  <c:v>1.6299999999999999E-2</c:v>
                </c:pt>
                <c:pt idx="214">
                  <c:v>1.6299999999999999E-2</c:v>
                </c:pt>
                <c:pt idx="215">
                  <c:v>1.6299999999999999E-2</c:v>
                </c:pt>
                <c:pt idx="216">
                  <c:v>1.6299999999999999E-2</c:v>
                </c:pt>
                <c:pt idx="217">
                  <c:v>1.6299999999999999E-2</c:v>
                </c:pt>
                <c:pt idx="218">
                  <c:v>1.6299999999999999E-2</c:v>
                </c:pt>
                <c:pt idx="219">
                  <c:v>1.6299999999999999E-2</c:v>
                </c:pt>
                <c:pt idx="220">
                  <c:v>1.6299999999999999E-2</c:v>
                </c:pt>
                <c:pt idx="221">
                  <c:v>1.6299999999999999E-2</c:v>
                </c:pt>
                <c:pt idx="222">
                  <c:v>1.6299999999999999E-2</c:v>
                </c:pt>
                <c:pt idx="223">
                  <c:v>1.6299999999999999E-2</c:v>
                </c:pt>
                <c:pt idx="224">
                  <c:v>1.6299999999999999E-2</c:v>
                </c:pt>
                <c:pt idx="225">
                  <c:v>1.6299999999999999E-2</c:v>
                </c:pt>
                <c:pt idx="226">
                  <c:v>1.6299999999999999E-2</c:v>
                </c:pt>
                <c:pt idx="227">
                  <c:v>1.6299999999999999E-2</c:v>
                </c:pt>
                <c:pt idx="228">
                  <c:v>1.6299999999999999E-2</c:v>
                </c:pt>
                <c:pt idx="229">
                  <c:v>1.6299999999999999E-2</c:v>
                </c:pt>
                <c:pt idx="230">
                  <c:v>1.6299999999999999E-2</c:v>
                </c:pt>
                <c:pt idx="231">
                  <c:v>1.6299999999999999E-2</c:v>
                </c:pt>
                <c:pt idx="232">
                  <c:v>1.6299999999999999E-2</c:v>
                </c:pt>
                <c:pt idx="233">
                  <c:v>1.6299999999999999E-2</c:v>
                </c:pt>
                <c:pt idx="234">
                  <c:v>1.6299999999999999E-2</c:v>
                </c:pt>
                <c:pt idx="235">
                  <c:v>1.6299999999999999E-2</c:v>
                </c:pt>
                <c:pt idx="236">
                  <c:v>1.6299999999999999E-2</c:v>
                </c:pt>
                <c:pt idx="237">
                  <c:v>1.6299999999999999E-2</c:v>
                </c:pt>
                <c:pt idx="238">
                  <c:v>1.6299999999999999E-2</c:v>
                </c:pt>
                <c:pt idx="239">
                  <c:v>1.6299999999999999E-2</c:v>
                </c:pt>
                <c:pt idx="240">
                  <c:v>1.6299999999999999E-2</c:v>
                </c:pt>
                <c:pt idx="241">
                  <c:v>1.6299999999999999E-2</c:v>
                </c:pt>
                <c:pt idx="242">
                  <c:v>1.6299999999999999E-2</c:v>
                </c:pt>
                <c:pt idx="243">
                  <c:v>1.6299999999999999E-2</c:v>
                </c:pt>
                <c:pt idx="244">
                  <c:v>1.6299999999999999E-2</c:v>
                </c:pt>
                <c:pt idx="245">
                  <c:v>1.6299999999999999E-2</c:v>
                </c:pt>
                <c:pt idx="246">
                  <c:v>1.6299999999999999E-2</c:v>
                </c:pt>
                <c:pt idx="247">
                  <c:v>1.6299999999999999E-2</c:v>
                </c:pt>
                <c:pt idx="248">
                  <c:v>1.6299999999999999E-2</c:v>
                </c:pt>
                <c:pt idx="249">
                  <c:v>1.6299999999999999E-2</c:v>
                </c:pt>
                <c:pt idx="250">
                  <c:v>1.6299999999999999E-2</c:v>
                </c:pt>
                <c:pt idx="251">
                  <c:v>1.6299999999999999E-2</c:v>
                </c:pt>
                <c:pt idx="252">
                  <c:v>1.6299999999999999E-2</c:v>
                </c:pt>
                <c:pt idx="253">
                  <c:v>1.6299999999999999E-2</c:v>
                </c:pt>
                <c:pt idx="254">
                  <c:v>1.6299999999999999E-2</c:v>
                </c:pt>
                <c:pt idx="255">
                  <c:v>1.6299999999999999E-2</c:v>
                </c:pt>
                <c:pt idx="256">
                  <c:v>1.6299999999999999E-2</c:v>
                </c:pt>
                <c:pt idx="257">
                  <c:v>1.6299999999999999E-2</c:v>
                </c:pt>
                <c:pt idx="258">
                  <c:v>1.6299999999999999E-2</c:v>
                </c:pt>
                <c:pt idx="259">
                  <c:v>1.6299999999999999E-2</c:v>
                </c:pt>
                <c:pt idx="260">
                  <c:v>1.6299999999999999E-2</c:v>
                </c:pt>
                <c:pt idx="261">
                  <c:v>1.6299999999999999E-2</c:v>
                </c:pt>
                <c:pt idx="262">
                  <c:v>1.6299999999999999E-2</c:v>
                </c:pt>
                <c:pt idx="263">
                  <c:v>1.6299999999999999E-2</c:v>
                </c:pt>
                <c:pt idx="264">
                  <c:v>1.6299999999999999E-2</c:v>
                </c:pt>
                <c:pt idx="265">
                  <c:v>1.6299999999999999E-2</c:v>
                </c:pt>
                <c:pt idx="266">
                  <c:v>1.6299999999999999E-2</c:v>
                </c:pt>
                <c:pt idx="267">
                  <c:v>1.6299999999999999E-2</c:v>
                </c:pt>
                <c:pt idx="268">
                  <c:v>1.6299999999999999E-2</c:v>
                </c:pt>
                <c:pt idx="269">
                  <c:v>1.8200000000000001E-2</c:v>
                </c:pt>
                <c:pt idx="270">
                  <c:v>1.8200000000000001E-2</c:v>
                </c:pt>
                <c:pt idx="271">
                  <c:v>0.02</c:v>
                </c:pt>
                <c:pt idx="272">
                  <c:v>0.02</c:v>
                </c:pt>
                <c:pt idx="273">
                  <c:v>0.02</c:v>
                </c:pt>
                <c:pt idx="274">
                  <c:v>0.02</c:v>
                </c:pt>
                <c:pt idx="275">
                  <c:v>0.02</c:v>
                </c:pt>
                <c:pt idx="276">
                  <c:v>0.02</c:v>
                </c:pt>
                <c:pt idx="277">
                  <c:v>0.02</c:v>
                </c:pt>
                <c:pt idx="278">
                  <c:v>0.02</c:v>
                </c:pt>
                <c:pt idx="279">
                  <c:v>0.02</c:v>
                </c:pt>
                <c:pt idx="280">
                  <c:v>0.02</c:v>
                </c:pt>
                <c:pt idx="281">
                  <c:v>0.02</c:v>
                </c:pt>
                <c:pt idx="282">
                  <c:v>0.02</c:v>
                </c:pt>
                <c:pt idx="283">
                  <c:v>0.02</c:v>
                </c:pt>
                <c:pt idx="284">
                  <c:v>0.02</c:v>
                </c:pt>
                <c:pt idx="285">
                  <c:v>0.02</c:v>
                </c:pt>
                <c:pt idx="286">
                  <c:v>0.02</c:v>
                </c:pt>
                <c:pt idx="287">
                  <c:v>0.02</c:v>
                </c:pt>
                <c:pt idx="288">
                  <c:v>0.02</c:v>
                </c:pt>
                <c:pt idx="289">
                  <c:v>0.02</c:v>
                </c:pt>
                <c:pt idx="290">
                  <c:v>0.02</c:v>
                </c:pt>
                <c:pt idx="291">
                  <c:v>0.02</c:v>
                </c:pt>
                <c:pt idx="292">
                  <c:v>0.02</c:v>
                </c:pt>
                <c:pt idx="293">
                  <c:v>0.02</c:v>
                </c:pt>
                <c:pt idx="294">
                  <c:v>0.02</c:v>
                </c:pt>
                <c:pt idx="295">
                  <c:v>0.02</c:v>
                </c:pt>
                <c:pt idx="296">
                  <c:v>0.02</c:v>
                </c:pt>
                <c:pt idx="297">
                  <c:v>0.02</c:v>
                </c:pt>
                <c:pt idx="298">
                  <c:v>0.02</c:v>
                </c:pt>
                <c:pt idx="299">
                  <c:v>0.02</c:v>
                </c:pt>
                <c:pt idx="300">
                  <c:v>0.02</c:v>
                </c:pt>
                <c:pt idx="301">
                  <c:v>0.02</c:v>
                </c:pt>
                <c:pt idx="302">
                  <c:v>0.02</c:v>
                </c:pt>
                <c:pt idx="303">
                  <c:v>0.02</c:v>
                </c:pt>
                <c:pt idx="304">
                  <c:v>0.02</c:v>
                </c:pt>
                <c:pt idx="305">
                  <c:v>0.02</c:v>
                </c:pt>
                <c:pt idx="306">
                  <c:v>0.02</c:v>
                </c:pt>
                <c:pt idx="307">
                  <c:v>0.02</c:v>
                </c:pt>
                <c:pt idx="308">
                  <c:v>0.02</c:v>
                </c:pt>
                <c:pt idx="309">
                  <c:v>0.02</c:v>
                </c:pt>
                <c:pt idx="310">
                  <c:v>0.02</c:v>
                </c:pt>
                <c:pt idx="311">
                  <c:v>0.02</c:v>
                </c:pt>
                <c:pt idx="312">
                  <c:v>0.02</c:v>
                </c:pt>
                <c:pt idx="313">
                  <c:v>0.02</c:v>
                </c:pt>
                <c:pt idx="314">
                  <c:v>0.02</c:v>
                </c:pt>
                <c:pt idx="315">
                  <c:v>0.02</c:v>
                </c:pt>
                <c:pt idx="316">
                  <c:v>0.02</c:v>
                </c:pt>
                <c:pt idx="317">
                  <c:v>0.02</c:v>
                </c:pt>
                <c:pt idx="318">
                  <c:v>0.02</c:v>
                </c:pt>
                <c:pt idx="319">
                  <c:v>0.02</c:v>
                </c:pt>
                <c:pt idx="320">
                  <c:v>0.02</c:v>
                </c:pt>
                <c:pt idx="321">
                  <c:v>0.02</c:v>
                </c:pt>
                <c:pt idx="322">
                  <c:v>0.02</c:v>
                </c:pt>
                <c:pt idx="323">
                  <c:v>0.02</c:v>
                </c:pt>
                <c:pt idx="324">
                  <c:v>0.02</c:v>
                </c:pt>
                <c:pt idx="325">
                  <c:v>0.02</c:v>
                </c:pt>
                <c:pt idx="326">
                  <c:v>0.02</c:v>
                </c:pt>
                <c:pt idx="327">
                  <c:v>0.02</c:v>
                </c:pt>
                <c:pt idx="328">
                  <c:v>0.02</c:v>
                </c:pt>
                <c:pt idx="329">
                  <c:v>0.02</c:v>
                </c:pt>
                <c:pt idx="330">
                  <c:v>0.02</c:v>
                </c:pt>
                <c:pt idx="331">
                  <c:v>0.02</c:v>
                </c:pt>
                <c:pt idx="332">
                  <c:v>0.02</c:v>
                </c:pt>
                <c:pt idx="333">
                  <c:v>0.02</c:v>
                </c:pt>
                <c:pt idx="334">
                  <c:v>0.02</c:v>
                </c:pt>
                <c:pt idx="335">
                  <c:v>0.02</c:v>
                </c:pt>
                <c:pt idx="336">
                  <c:v>0.02</c:v>
                </c:pt>
                <c:pt idx="337">
                  <c:v>0.02</c:v>
                </c:pt>
                <c:pt idx="338">
                  <c:v>0.02</c:v>
                </c:pt>
                <c:pt idx="339">
                  <c:v>0.02</c:v>
                </c:pt>
                <c:pt idx="340">
                  <c:v>0.02</c:v>
                </c:pt>
                <c:pt idx="341">
                  <c:v>0.02</c:v>
                </c:pt>
                <c:pt idx="342">
                  <c:v>0.02</c:v>
                </c:pt>
                <c:pt idx="343">
                  <c:v>0.02</c:v>
                </c:pt>
                <c:pt idx="344">
                  <c:v>0.02</c:v>
                </c:pt>
                <c:pt idx="345">
                  <c:v>0.02</c:v>
                </c:pt>
                <c:pt idx="346">
                  <c:v>0.02</c:v>
                </c:pt>
                <c:pt idx="347">
                  <c:v>0.02</c:v>
                </c:pt>
                <c:pt idx="348">
                  <c:v>0.02</c:v>
                </c:pt>
                <c:pt idx="349">
                  <c:v>0.02</c:v>
                </c:pt>
                <c:pt idx="350">
                  <c:v>0.02</c:v>
                </c:pt>
                <c:pt idx="351">
                  <c:v>0.02</c:v>
                </c:pt>
                <c:pt idx="352">
                  <c:v>0.02</c:v>
                </c:pt>
                <c:pt idx="353">
                  <c:v>0.02</c:v>
                </c:pt>
                <c:pt idx="354">
                  <c:v>0.02</c:v>
                </c:pt>
                <c:pt idx="355">
                  <c:v>0.02</c:v>
                </c:pt>
                <c:pt idx="356">
                  <c:v>0.02</c:v>
                </c:pt>
                <c:pt idx="357">
                  <c:v>0.02</c:v>
                </c:pt>
                <c:pt idx="358">
                  <c:v>2.1899999999999999E-2</c:v>
                </c:pt>
                <c:pt idx="359">
                  <c:v>2.1899999999999999E-2</c:v>
                </c:pt>
                <c:pt idx="360">
                  <c:v>2.1899999999999999E-2</c:v>
                </c:pt>
                <c:pt idx="361">
                  <c:v>2.1899999999999999E-2</c:v>
                </c:pt>
                <c:pt idx="362">
                  <c:v>2.1899999999999999E-2</c:v>
                </c:pt>
                <c:pt idx="363">
                  <c:v>2.1899999999999999E-2</c:v>
                </c:pt>
                <c:pt idx="364">
                  <c:v>2.1899999999999999E-2</c:v>
                </c:pt>
                <c:pt idx="365">
                  <c:v>2.1899999999999999E-2</c:v>
                </c:pt>
                <c:pt idx="366">
                  <c:v>2.1899999999999999E-2</c:v>
                </c:pt>
                <c:pt idx="367">
                  <c:v>2.1899999999999999E-2</c:v>
                </c:pt>
                <c:pt idx="368">
                  <c:v>2.1899999999999999E-2</c:v>
                </c:pt>
                <c:pt idx="369">
                  <c:v>2.1899999999999999E-2</c:v>
                </c:pt>
                <c:pt idx="370">
                  <c:v>2.1899999999999999E-2</c:v>
                </c:pt>
                <c:pt idx="371">
                  <c:v>2.1899999999999999E-2</c:v>
                </c:pt>
                <c:pt idx="372">
                  <c:v>2.1899999999999999E-2</c:v>
                </c:pt>
                <c:pt idx="373">
                  <c:v>2.1899999999999999E-2</c:v>
                </c:pt>
                <c:pt idx="374">
                  <c:v>2.1899999999999999E-2</c:v>
                </c:pt>
                <c:pt idx="375">
                  <c:v>2.1899999999999999E-2</c:v>
                </c:pt>
                <c:pt idx="376">
                  <c:v>2.1899999999999999E-2</c:v>
                </c:pt>
                <c:pt idx="377">
                  <c:v>2.1899999999999999E-2</c:v>
                </c:pt>
                <c:pt idx="378">
                  <c:v>2.1899999999999999E-2</c:v>
                </c:pt>
                <c:pt idx="379">
                  <c:v>2.1899999999999999E-2</c:v>
                </c:pt>
                <c:pt idx="380">
                  <c:v>2.1899999999999999E-2</c:v>
                </c:pt>
                <c:pt idx="381">
                  <c:v>2.3800000000000002E-2</c:v>
                </c:pt>
                <c:pt idx="382">
                  <c:v>2.3800000000000002E-2</c:v>
                </c:pt>
                <c:pt idx="383">
                  <c:v>2.3800000000000002E-2</c:v>
                </c:pt>
                <c:pt idx="384">
                  <c:v>2.3800000000000002E-2</c:v>
                </c:pt>
                <c:pt idx="385">
                  <c:v>2.3800000000000002E-2</c:v>
                </c:pt>
                <c:pt idx="386">
                  <c:v>2.3800000000000002E-2</c:v>
                </c:pt>
                <c:pt idx="387">
                  <c:v>2.3800000000000002E-2</c:v>
                </c:pt>
                <c:pt idx="388">
                  <c:v>2.3800000000000002E-2</c:v>
                </c:pt>
                <c:pt idx="389">
                  <c:v>2.3800000000000002E-2</c:v>
                </c:pt>
                <c:pt idx="390">
                  <c:v>2.3800000000000002E-2</c:v>
                </c:pt>
                <c:pt idx="391">
                  <c:v>2.3800000000000002E-2</c:v>
                </c:pt>
                <c:pt idx="392">
                  <c:v>2.3800000000000002E-2</c:v>
                </c:pt>
                <c:pt idx="393">
                  <c:v>2.3800000000000002E-2</c:v>
                </c:pt>
                <c:pt idx="394">
                  <c:v>2.3800000000000002E-2</c:v>
                </c:pt>
                <c:pt idx="395">
                  <c:v>2.3800000000000002E-2</c:v>
                </c:pt>
                <c:pt idx="396">
                  <c:v>2.3800000000000002E-2</c:v>
                </c:pt>
                <c:pt idx="397">
                  <c:v>2.3800000000000002E-2</c:v>
                </c:pt>
                <c:pt idx="398">
                  <c:v>2.3800000000000002E-2</c:v>
                </c:pt>
                <c:pt idx="399">
                  <c:v>2.3800000000000002E-2</c:v>
                </c:pt>
                <c:pt idx="400">
                  <c:v>2.3800000000000002E-2</c:v>
                </c:pt>
                <c:pt idx="401">
                  <c:v>2.3800000000000002E-2</c:v>
                </c:pt>
                <c:pt idx="402">
                  <c:v>2.3800000000000002E-2</c:v>
                </c:pt>
                <c:pt idx="403">
                  <c:v>2.3800000000000002E-2</c:v>
                </c:pt>
                <c:pt idx="404">
                  <c:v>2.3800000000000002E-2</c:v>
                </c:pt>
                <c:pt idx="405">
                  <c:v>2.3800000000000002E-2</c:v>
                </c:pt>
                <c:pt idx="406">
                  <c:v>2.3800000000000002E-2</c:v>
                </c:pt>
                <c:pt idx="407">
                  <c:v>2.3800000000000002E-2</c:v>
                </c:pt>
                <c:pt idx="408">
                  <c:v>2.3800000000000002E-2</c:v>
                </c:pt>
                <c:pt idx="409">
                  <c:v>2.3800000000000002E-2</c:v>
                </c:pt>
                <c:pt idx="410">
                  <c:v>2.3800000000000002E-2</c:v>
                </c:pt>
                <c:pt idx="411">
                  <c:v>2.3800000000000002E-2</c:v>
                </c:pt>
                <c:pt idx="412">
                  <c:v>2.3800000000000002E-2</c:v>
                </c:pt>
                <c:pt idx="413">
                  <c:v>2.3800000000000002E-2</c:v>
                </c:pt>
                <c:pt idx="414">
                  <c:v>2.3800000000000002E-2</c:v>
                </c:pt>
                <c:pt idx="415">
                  <c:v>2.3800000000000002E-2</c:v>
                </c:pt>
                <c:pt idx="416">
                  <c:v>2.3800000000000002E-2</c:v>
                </c:pt>
                <c:pt idx="417">
                  <c:v>2.3800000000000002E-2</c:v>
                </c:pt>
                <c:pt idx="418">
                  <c:v>2.3800000000000002E-2</c:v>
                </c:pt>
                <c:pt idx="419">
                  <c:v>2.3800000000000002E-2</c:v>
                </c:pt>
                <c:pt idx="420">
                  <c:v>2.3800000000000002E-2</c:v>
                </c:pt>
                <c:pt idx="421">
                  <c:v>2.3800000000000002E-2</c:v>
                </c:pt>
                <c:pt idx="422">
                  <c:v>2.3800000000000002E-2</c:v>
                </c:pt>
                <c:pt idx="423">
                  <c:v>2.3800000000000002E-2</c:v>
                </c:pt>
                <c:pt idx="424">
                  <c:v>2.3800000000000002E-2</c:v>
                </c:pt>
                <c:pt idx="425">
                  <c:v>2.3800000000000002E-2</c:v>
                </c:pt>
                <c:pt idx="426">
                  <c:v>2.3800000000000002E-2</c:v>
                </c:pt>
                <c:pt idx="427">
                  <c:v>2.3800000000000002E-2</c:v>
                </c:pt>
                <c:pt idx="428">
                  <c:v>2.3800000000000002E-2</c:v>
                </c:pt>
                <c:pt idx="429">
                  <c:v>2.3800000000000002E-2</c:v>
                </c:pt>
                <c:pt idx="430">
                  <c:v>2.3800000000000002E-2</c:v>
                </c:pt>
                <c:pt idx="431">
                  <c:v>2.3800000000000002E-2</c:v>
                </c:pt>
                <c:pt idx="432">
                  <c:v>2.3800000000000002E-2</c:v>
                </c:pt>
                <c:pt idx="433">
                  <c:v>2.3800000000000002E-2</c:v>
                </c:pt>
                <c:pt idx="434">
                  <c:v>2.3800000000000002E-2</c:v>
                </c:pt>
                <c:pt idx="435">
                  <c:v>2.3800000000000002E-2</c:v>
                </c:pt>
                <c:pt idx="436">
                  <c:v>2.3800000000000002E-2</c:v>
                </c:pt>
                <c:pt idx="437">
                  <c:v>2.3800000000000002E-2</c:v>
                </c:pt>
                <c:pt idx="438">
                  <c:v>2.3800000000000002E-2</c:v>
                </c:pt>
                <c:pt idx="439">
                  <c:v>2.3800000000000002E-2</c:v>
                </c:pt>
                <c:pt idx="440">
                  <c:v>2.3800000000000002E-2</c:v>
                </c:pt>
                <c:pt idx="441">
                  <c:v>2.3800000000000002E-2</c:v>
                </c:pt>
                <c:pt idx="442">
                  <c:v>2.3800000000000002E-2</c:v>
                </c:pt>
                <c:pt idx="443">
                  <c:v>2.3800000000000002E-2</c:v>
                </c:pt>
                <c:pt idx="444">
                  <c:v>2.3800000000000002E-2</c:v>
                </c:pt>
                <c:pt idx="445">
                  <c:v>2.3800000000000002E-2</c:v>
                </c:pt>
                <c:pt idx="446">
                  <c:v>2.3800000000000002E-2</c:v>
                </c:pt>
                <c:pt idx="447">
                  <c:v>2.3800000000000002E-2</c:v>
                </c:pt>
                <c:pt idx="448">
                  <c:v>2.3800000000000002E-2</c:v>
                </c:pt>
                <c:pt idx="449">
                  <c:v>2.3800000000000002E-2</c:v>
                </c:pt>
                <c:pt idx="450">
                  <c:v>2.3800000000000002E-2</c:v>
                </c:pt>
                <c:pt idx="451">
                  <c:v>2.3800000000000002E-2</c:v>
                </c:pt>
                <c:pt idx="452">
                  <c:v>2.3800000000000002E-2</c:v>
                </c:pt>
                <c:pt idx="453">
                  <c:v>2.3800000000000002E-2</c:v>
                </c:pt>
                <c:pt idx="454">
                  <c:v>2.3800000000000002E-2</c:v>
                </c:pt>
                <c:pt idx="455">
                  <c:v>2.3800000000000002E-2</c:v>
                </c:pt>
                <c:pt idx="456">
                  <c:v>2.3800000000000002E-2</c:v>
                </c:pt>
                <c:pt idx="457">
                  <c:v>2.3800000000000002E-2</c:v>
                </c:pt>
                <c:pt idx="458">
                  <c:v>2.3800000000000002E-2</c:v>
                </c:pt>
                <c:pt idx="459">
                  <c:v>2.3800000000000002E-2</c:v>
                </c:pt>
                <c:pt idx="460">
                  <c:v>2.3800000000000002E-2</c:v>
                </c:pt>
                <c:pt idx="461">
                  <c:v>2.3800000000000002E-2</c:v>
                </c:pt>
                <c:pt idx="462">
                  <c:v>2.3800000000000002E-2</c:v>
                </c:pt>
                <c:pt idx="463">
                  <c:v>2.3800000000000002E-2</c:v>
                </c:pt>
                <c:pt idx="464">
                  <c:v>2.5700000000000001E-2</c:v>
                </c:pt>
                <c:pt idx="465">
                  <c:v>2.5700000000000001E-2</c:v>
                </c:pt>
                <c:pt idx="466">
                  <c:v>2.5700000000000001E-2</c:v>
                </c:pt>
                <c:pt idx="467">
                  <c:v>2.5700000000000001E-2</c:v>
                </c:pt>
                <c:pt idx="468">
                  <c:v>2.5700000000000001E-2</c:v>
                </c:pt>
                <c:pt idx="469">
                  <c:v>2.5700000000000001E-2</c:v>
                </c:pt>
                <c:pt idx="470">
                  <c:v>2.5700000000000001E-2</c:v>
                </c:pt>
                <c:pt idx="471">
                  <c:v>2.5700000000000001E-2</c:v>
                </c:pt>
                <c:pt idx="472">
                  <c:v>2.5700000000000001E-2</c:v>
                </c:pt>
                <c:pt idx="473">
                  <c:v>2.5700000000000001E-2</c:v>
                </c:pt>
                <c:pt idx="474">
                  <c:v>2.5700000000000001E-2</c:v>
                </c:pt>
                <c:pt idx="475">
                  <c:v>2.5700000000000001E-2</c:v>
                </c:pt>
                <c:pt idx="476">
                  <c:v>2.5700000000000001E-2</c:v>
                </c:pt>
                <c:pt idx="477">
                  <c:v>2.5700000000000001E-2</c:v>
                </c:pt>
                <c:pt idx="478">
                  <c:v>2.5700000000000001E-2</c:v>
                </c:pt>
                <c:pt idx="479">
                  <c:v>2.5700000000000001E-2</c:v>
                </c:pt>
                <c:pt idx="480">
                  <c:v>2.5700000000000001E-2</c:v>
                </c:pt>
                <c:pt idx="481">
                  <c:v>2.5700000000000001E-2</c:v>
                </c:pt>
                <c:pt idx="482">
                  <c:v>2.5700000000000001E-2</c:v>
                </c:pt>
                <c:pt idx="483">
                  <c:v>2.5700000000000001E-2</c:v>
                </c:pt>
                <c:pt idx="484">
                  <c:v>2.5700000000000001E-2</c:v>
                </c:pt>
                <c:pt idx="485">
                  <c:v>2.5700000000000001E-2</c:v>
                </c:pt>
                <c:pt idx="486">
                  <c:v>2.5700000000000001E-2</c:v>
                </c:pt>
                <c:pt idx="487">
                  <c:v>2.5700000000000001E-2</c:v>
                </c:pt>
                <c:pt idx="488">
                  <c:v>2.5700000000000001E-2</c:v>
                </c:pt>
                <c:pt idx="489">
                  <c:v>2.5700000000000001E-2</c:v>
                </c:pt>
                <c:pt idx="490">
                  <c:v>2.5700000000000001E-2</c:v>
                </c:pt>
                <c:pt idx="491">
                  <c:v>2.5700000000000001E-2</c:v>
                </c:pt>
                <c:pt idx="492">
                  <c:v>2.5700000000000001E-2</c:v>
                </c:pt>
                <c:pt idx="493">
                  <c:v>2.5700000000000001E-2</c:v>
                </c:pt>
                <c:pt idx="494">
                  <c:v>2.5700000000000001E-2</c:v>
                </c:pt>
                <c:pt idx="495">
                  <c:v>2.5700000000000001E-2</c:v>
                </c:pt>
                <c:pt idx="496">
                  <c:v>2.5700000000000001E-2</c:v>
                </c:pt>
                <c:pt idx="497">
                  <c:v>2.5700000000000001E-2</c:v>
                </c:pt>
                <c:pt idx="498">
                  <c:v>2.5700000000000001E-2</c:v>
                </c:pt>
                <c:pt idx="499">
                  <c:v>2.5700000000000001E-2</c:v>
                </c:pt>
                <c:pt idx="500">
                  <c:v>2.5700000000000001E-2</c:v>
                </c:pt>
                <c:pt idx="501">
                  <c:v>2.76E-2</c:v>
                </c:pt>
                <c:pt idx="502">
                  <c:v>2.76E-2</c:v>
                </c:pt>
                <c:pt idx="503">
                  <c:v>2.76E-2</c:v>
                </c:pt>
                <c:pt idx="504">
                  <c:v>2.76E-2</c:v>
                </c:pt>
                <c:pt idx="505">
                  <c:v>2.76E-2</c:v>
                </c:pt>
                <c:pt idx="506">
                  <c:v>2.76E-2</c:v>
                </c:pt>
                <c:pt idx="507">
                  <c:v>2.76E-2</c:v>
                </c:pt>
                <c:pt idx="508">
                  <c:v>2.76E-2</c:v>
                </c:pt>
                <c:pt idx="509">
                  <c:v>2.76E-2</c:v>
                </c:pt>
                <c:pt idx="510">
                  <c:v>2.76E-2</c:v>
                </c:pt>
                <c:pt idx="511">
                  <c:v>2.76E-2</c:v>
                </c:pt>
                <c:pt idx="512">
                  <c:v>2.76E-2</c:v>
                </c:pt>
                <c:pt idx="513">
                  <c:v>2.76E-2</c:v>
                </c:pt>
                <c:pt idx="514">
                  <c:v>2.76E-2</c:v>
                </c:pt>
                <c:pt idx="515">
                  <c:v>2.76E-2</c:v>
                </c:pt>
                <c:pt idx="516">
                  <c:v>2.76E-2</c:v>
                </c:pt>
                <c:pt idx="517">
                  <c:v>2.76E-2</c:v>
                </c:pt>
                <c:pt idx="518">
                  <c:v>2.9499999999999998E-2</c:v>
                </c:pt>
                <c:pt idx="519">
                  <c:v>2.9499999999999998E-2</c:v>
                </c:pt>
                <c:pt idx="520">
                  <c:v>2.9499999999999998E-2</c:v>
                </c:pt>
                <c:pt idx="521">
                  <c:v>2.9499999999999998E-2</c:v>
                </c:pt>
                <c:pt idx="522">
                  <c:v>2.9499999999999998E-2</c:v>
                </c:pt>
                <c:pt idx="523">
                  <c:v>3.1399999999999997E-2</c:v>
                </c:pt>
                <c:pt idx="524">
                  <c:v>3.1399999999999997E-2</c:v>
                </c:pt>
                <c:pt idx="525">
                  <c:v>3.1399999999999997E-2</c:v>
                </c:pt>
                <c:pt idx="526">
                  <c:v>3.1399999999999997E-2</c:v>
                </c:pt>
                <c:pt idx="527">
                  <c:v>3.1399999999999997E-2</c:v>
                </c:pt>
                <c:pt idx="528">
                  <c:v>3.1399999999999997E-2</c:v>
                </c:pt>
                <c:pt idx="529">
                  <c:v>3.1399999999999997E-2</c:v>
                </c:pt>
                <c:pt idx="530">
                  <c:v>3.1399999999999997E-2</c:v>
                </c:pt>
                <c:pt idx="531">
                  <c:v>3.1399999999999997E-2</c:v>
                </c:pt>
                <c:pt idx="532">
                  <c:v>3.1399999999999997E-2</c:v>
                </c:pt>
                <c:pt idx="533">
                  <c:v>3.1399999999999997E-2</c:v>
                </c:pt>
                <c:pt idx="534">
                  <c:v>3.1399999999999997E-2</c:v>
                </c:pt>
                <c:pt idx="535">
                  <c:v>3.1399999999999997E-2</c:v>
                </c:pt>
                <c:pt idx="536">
                  <c:v>3.1399999999999997E-2</c:v>
                </c:pt>
                <c:pt idx="537">
                  <c:v>3.1399999999999997E-2</c:v>
                </c:pt>
                <c:pt idx="538">
                  <c:v>3.1399999999999997E-2</c:v>
                </c:pt>
                <c:pt idx="539">
                  <c:v>3.1399999999999997E-2</c:v>
                </c:pt>
                <c:pt idx="540">
                  <c:v>3.1399999999999997E-2</c:v>
                </c:pt>
                <c:pt idx="541">
                  <c:v>3.1399999999999997E-2</c:v>
                </c:pt>
                <c:pt idx="542">
                  <c:v>3.1399999999999997E-2</c:v>
                </c:pt>
                <c:pt idx="543">
                  <c:v>3.1399999999999997E-2</c:v>
                </c:pt>
                <c:pt idx="544">
                  <c:v>3.1399999999999997E-2</c:v>
                </c:pt>
                <c:pt idx="545">
                  <c:v>3.1399999999999997E-2</c:v>
                </c:pt>
                <c:pt idx="546">
                  <c:v>3.1399999999999997E-2</c:v>
                </c:pt>
                <c:pt idx="547">
                  <c:v>3.1399999999999997E-2</c:v>
                </c:pt>
                <c:pt idx="548">
                  <c:v>3.1399999999999997E-2</c:v>
                </c:pt>
                <c:pt idx="549">
                  <c:v>3.1399999999999997E-2</c:v>
                </c:pt>
                <c:pt idx="550">
                  <c:v>3.1399999999999997E-2</c:v>
                </c:pt>
                <c:pt idx="551">
                  <c:v>3.1399999999999997E-2</c:v>
                </c:pt>
                <c:pt idx="552">
                  <c:v>3.1399999999999997E-2</c:v>
                </c:pt>
                <c:pt idx="553">
                  <c:v>3.1399999999999997E-2</c:v>
                </c:pt>
                <c:pt idx="554">
                  <c:v>3.1399999999999997E-2</c:v>
                </c:pt>
                <c:pt idx="555">
                  <c:v>3.1399999999999997E-2</c:v>
                </c:pt>
                <c:pt idx="556">
                  <c:v>3.1399999999999997E-2</c:v>
                </c:pt>
                <c:pt idx="557">
                  <c:v>3.1399999999999997E-2</c:v>
                </c:pt>
                <c:pt idx="558">
                  <c:v>3.1399999999999997E-2</c:v>
                </c:pt>
                <c:pt idx="559">
                  <c:v>3.1399999999999997E-2</c:v>
                </c:pt>
                <c:pt idx="560">
                  <c:v>3.1399999999999997E-2</c:v>
                </c:pt>
                <c:pt idx="561">
                  <c:v>3.1399999999999997E-2</c:v>
                </c:pt>
                <c:pt idx="562">
                  <c:v>3.1399999999999997E-2</c:v>
                </c:pt>
                <c:pt idx="563">
                  <c:v>3.1399999999999997E-2</c:v>
                </c:pt>
                <c:pt idx="564">
                  <c:v>3.1399999999999997E-2</c:v>
                </c:pt>
                <c:pt idx="565">
                  <c:v>3.1399999999999997E-2</c:v>
                </c:pt>
                <c:pt idx="566">
                  <c:v>3.1399999999999997E-2</c:v>
                </c:pt>
                <c:pt idx="567">
                  <c:v>3.1399999999999997E-2</c:v>
                </c:pt>
                <c:pt idx="568">
                  <c:v>3.1399999999999997E-2</c:v>
                </c:pt>
                <c:pt idx="569">
                  <c:v>3.1399999999999997E-2</c:v>
                </c:pt>
                <c:pt idx="570">
                  <c:v>3.1399999999999997E-2</c:v>
                </c:pt>
                <c:pt idx="571">
                  <c:v>3.1399999999999997E-2</c:v>
                </c:pt>
                <c:pt idx="572">
                  <c:v>3.1399999999999997E-2</c:v>
                </c:pt>
                <c:pt idx="573">
                  <c:v>3.1399999999999997E-2</c:v>
                </c:pt>
                <c:pt idx="574">
                  <c:v>3.1399999999999997E-2</c:v>
                </c:pt>
                <c:pt idx="575">
                  <c:v>3.1399999999999997E-2</c:v>
                </c:pt>
                <c:pt idx="576">
                  <c:v>3.1399999999999997E-2</c:v>
                </c:pt>
                <c:pt idx="577">
                  <c:v>3.1399999999999997E-2</c:v>
                </c:pt>
                <c:pt idx="578">
                  <c:v>3.1399999999999997E-2</c:v>
                </c:pt>
                <c:pt idx="579">
                  <c:v>3.1399999999999997E-2</c:v>
                </c:pt>
                <c:pt idx="580">
                  <c:v>3.1399999999999997E-2</c:v>
                </c:pt>
                <c:pt idx="581">
                  <c:v>3.1399999999999997E-2</c:v>
                </c:pt>
                <c:pt idx="582">
                  <c:v>3.1399999999999997E-2</c:v>
                </c:pt>
                <c:pt idx="583">
                  <c:v>3.1399999999999997E-2</c:v>
                </c:pt>
                <c:pt idx="584">
                  <c:v>3.1399999999999997E-2</c:v>
                </c:pt>
                <c:pt idx="585">
                  <c:v>3.1399999999999997E-2</c:v>
                </c:pt>
                <c:pt idx="586">
                  <c:v>3.1399999999999997E-2</c:v>
                </c:pt>
                <c:pt idx="587">
                  <c:v>3.1399999999999997E-2</c:v>
                </c:pt>
                <c:pt idx="588">
                  <c:v>3.1399999999999997E-2</c:v>
                </c:pt>
                <c:pt idx="589">
                  <c:v>3.1399999999999997E-2</c:v>
                </c:pt>
                <c:pt idx="590">
                  <c:v>3.1399999999999997E-2</c:v>
                </c:pt>
                <c:pt idx="591">
                  <c:v>3.1399999999999997E-2</c:v>
                </c:pt>
                <c:pt idx="592">
                  <c:v>3.1399999999999997E-2</c:v>
                </c:pt>
                <c:pt idx="593">
                  <c:v>3.1399999999999997E-2</c:v>
                </c:pt>
                <c:pt idx="594">
                  <c:v>3.1399999999999997E-2</c:v>
                </c:pt>
                <c:pt idx="595">
                  <c:v>3.1399999999999997E-2</c:v>
                </c:pt>
                <c:pt idx="596">
                  <c:v>3.1399999999999997E-2</c:v>
                </c:pt>
                <c:pt idx="597">
                  <c:v>3.1399999999999997E-2</c:v>
                </c:pt>
                <c:pt idx="598">
                  <c:v>3.1399999999999997E-2</c:v>
                </c:pt>
                <c:pt idx="599">
                  <c:v>3.1399999999999997E-2</c:v>
                </c:pt>
                <c:pt idx="600">
                  <c:v>3.3399999999999999E-2</c:v>
                </c:pt>
                <c:pt idx="601">
                  <c:v>3.3399999999999999E-2</c:v>
                </c:pt>
                <c:pt idx="602">
                  <c:v>3.3399999999999999E-2</c:v>
                </c:pt>
                <c:pt idx="603">
                  <c:v>3.3399999999999999E-2</c:v>
                </c:pt>
                <c:pt idx="604">
                  <c:v>3.3399999999999999E-2</c:v>
                </c:pt>
                <c:pt idx="605">
                  <c:v>3.3399999999999999E-2</c:v>
                </c:pt>
                <c:pt idx="606">
                  <c:v>3.5299999999999998E-2</c:v>
                </c:pt>
                <c:pt idx="607">
                  <c:v>3.5299999999999998E-2</c:v>
                </c:pt>
                <c:pt idx="608">
                  <c:v>3.5299999999999998E-2</c:v>
                </c:pt>
                <c:pt idx="609">
                  <c:v>3.5299999999999998E-2</c:v>
                </c:pt>
                <c:pt idx="610">
                  <c:v>3.5299999999999998E-2</c:v>
                </c:pt>
                <c:pt idx="611">
                  <c:v>3.5299999999999998E-2</c:v>
                </c:pt>
                <c:pt idx="612">
                  <c:v>3.5299999999999998E-2</c:v>
                </c:pt>
                <c:pt idx="613">
                  <c:v>3.5299999999999998E-2</c:v>
                </c:pt>
                <c:pt idx="614">
                  <c:v>3.5299999999999998E-2</c:v>
                </c:pt>
                <c:pt idx="615">
                  <c:v>3.5299999999999998E-2</c:v>
                </c:pt>
                <c:pt idx="616">
                  <c:v>3.5299999999999998E-2</c:v>
                </c:pt>
                <c:pt idx="617">
                  <c:v>3.5299999999999998E-2</c:v>
                </c:pt>
                <c:pt idx="618">
                  <c:v>3.5299999999999998E-2</c:v>
                </c:pt>
                <c:pt idx="619">
                  <c:v>3.5299999999999998E-2</c:v>
                </c:pt>
                <c:pt idx="620">
                  <c:v>3.5299999999999998E-2</c:v>
                </c:pt>
                <c:pt idx="621">
                  <c:v>3.5299999999999998E-2</c:v>
                </c:pt>
                <c:pt idx="622">
                  <c:v>3.5299999999999998E-2</c:v>
                </c:pt>
                <c:pt idx="623">
                  <c:v>3.5299999999999998E-2</c:v>
                </c:pt>
                <c:pt idx="624">
                  <c:v>3.5299999999999998E-2</c:v>
                </c:pt>
                <c:pt idx="625">
                  <c:v>3.5299999999999998E-2</c:v>
                </c:pt>
                <c:pt idx="626">
                  <c:v>3.5299999999999998E-2</c:v>
                </c:pt>
                <c:pt idx="627">
                  <c:v>3.5299999999999998E-2</c:v>
                </c:pt>
                <c:pt idx="628">
                  <c:v>3.5299999999999998E-2</c:v>
                </c:pt>
                <c:pt idx="629">
                  <c:v>3.5299999999999998E-2</c:v>
                </c:pt>
                <c:pt idx="630">
                  <c:v>3.5299999999999998E-2</c:v>
                </c:pt>
                <c:pt idx="631">
                  <c:v>3.73E-2</c:v>
                </c:pt>
                <c:pt idx="632">
                  <c:v>3.73E-2</c:v>
                </c:pt>
                <c:pt idx="633">
                  <c:v>3.73E-2</c:v>
                </c:pt>
                <c:pt idx="634">
                  <c:v>3.9199999999999999E-2</c:v>
                </c:pt>
                <c:pt idx="635">
                  <c:v>3.9199999999999999E-2</c:v>
                </c:pt>
                <c:pt idx="636">
                  <c:v>3.9199999999999999E-2</c:v>
                </c:pt>
                <c:pt idx="637">
                  <c:v>3.9199999999999999E-2</c:v>
                </c:pt>
                <c:pt idx="638">
                  <c:v>3.9199999999999999E-2</c:v>
                </c:pt>
                <c:pt idx="639">
                  <c:v>3.9199999999999999E-2</c:v>
                </c:pt>
                <c:pt idx="640">
                  <c:v>3.9199999999999999E-2</c:v>
                </c:pt>
                <c:pt idx="641">
                  <c:v>3.9199999999999999E-2</c:v>
                </c:pt>
                <c:pt idx="642">
                  <c:v>3.9199999999999999E-2</c:v>
                </c:pt>
                <c:pt idx="643">
                  <c:v>3.9199999999999999E-2</c:v>
                </c:pt>
                <c:pt idx="644">
                  <c:v>3.9199999999999999E-2</c:v>
                </c:pt>
                <c:pt idx="645">
                  <c:v>3.9199999999999999E-2</c:v>
                </c:pt>
                <c:pt idx="646">
                  <c:v>3.9199999999999999E-2</c:v>
                </c:pt>
                <c:pt idx="647">
                  <c:v>3.9199999999999999E-2</c:v>
                </c:pt>
                <c:pt idx="648">
                  <c:v>3.9199999999999999E-2</c:v>
                </c:pt>
                <c:pt idx="649">
                  <c:v>3.9199999999999999E-2</c:v>
                </c:pt>
                <c:pt idx="650">
                  <c:v>3.9199999999999999E-2</c:v>
                </c:pt>
                <c:pt idx="651">
                  <c:v>3.9199999999999999E-2</c:v>
                </c:pt>
                <c:pt idx="652">
                  <c:v>3.9199999999999999E-2</c:v>
                </c:pt>
                <c:pt idx="653">
                  <c:v>3.9199999999999999E-2</c:v>
                </c:pt>
                <c:pt idx="654">
                  <c:v>3.9199999999999999E-2</c:v>
                </c:pt>
                <c:pt idx="655">
                  <c:v>3.9199999999999999E-2</c:v>
                </c:pt>
                <c:pt idx="656">
                  <c:v>3.9199999999999999E-2</c:v>
                </c:pt>
                <c:pt idx="657">
                  <c:v>3.9199999999999999E-2</c:v>
                </c:pt>
                <c:pt idx="658">
                  <c:v>3.9199999999999999E-2</c:v>
                </c:pt>
                <c:pt idx="659">
                  <c:v>3.9199999999999999E-2</c:v>
                </c:pt>
                <c:pt idx="660">
                  <c:v>3.9199999999999999E-2</c:v>
                </c:pt>
                <c:pt idx="661">
                  <c:v>3.9199999999999999E-2</c:v>
                </c:pt>
                <c:pt idx="662">
                  <c:v>3.9199999999999999E-2</c:v>
                </c:pt>
                <c:pt idx="663">
                  <c:v>4.1200000000000001E-2</c:v>
                </c:pt>
                <c:pt idx="664">
                  <c:v>4.1200000000000001E-2</c:v>
                </c:pt>
                <c:pt idx="665">
                  <c:v>4.1200000000000001E-2</c:v>
                </c:pt>
                <c:pt idx="666">
                  <c:v>4.1200000000000001E-2</c:v>
                </c:pt>
                <c:pt idx="667">
                  <c:v>4.1200000000000001E-2</c:v>
                </c:pt>
                <c:pt idx="668">
                  <c:v>4.1200000000000001E-2</c:v>
                </c:pt>
                <c:pt idx="669">
                  <c:v>4.1200000000000001E-2</c:v>
                </c:pt>
                <c:pt idx="670">
                  <c:v>4.1200000000000001E-2</c:v>
                </c:pt>
                <c:pt idx="671">
                  <c:v>4.1200000000000001E-2</c:v>
                </c:pt>
                <c:pt idx="672">
                  <c:v>4.1200000000000001E-2</c:v>
                </c:pt>
                <c:pt idx="673">
                  <c:v>4.1200000000000001E-2</c:v>
                </c:pt>
                <c:pt idx="674">
                  <c:v>4.1200000000000001E-2</c:v>
                </c:pt>
                <c:pt idx="675">
                  <c:v>4.1200000000000001E-2</c:v>
                </c:pt>
                <c:pt idx="676">
                  <c:v>4.1200000000000001E-2</c:v>
                </c:pt>
                <c:pt idx="677">
                  <c:v>4.1200000000000001E-2</c:v>
                </c:pt>
                <c:pt idx="678">
                  <c:v>4.1200000000000001E-2</c:v>
                </c:pt>
                <c:pt idx="679">
                  <c:v>4.1200000000000001E-2</c:v>
                </c:pt>
                <c:pt idx="680">
                  <c:v>4.1200000000000001E-2</c:v>
                </c:pt>
                <c:pt idx="681">
                  <c:v>4.1200000000000001E-2</c:v>
                </c:pt>
                <c:pt idx="682">
                  <c:v>4.1200000000000001E-2</c:v>
                </c:pt>
                <c:pt idx="683">
                  <c:v>4.1200000000000001E-2</c:v>
                </c:pt>
                <c:pt idx="684">
                  <c:v>4.1200000000000001E-2</c:v>
                </c:pt>
                <c:pt idx="685">
                  <c:v>4.1200000000000001E-2</c:v>
                </c:pt>
                <c:pt idx="686">
                  <c:v>4.1200000000000001E-2</c:v>
                </c:pt>
                <c:pt idx="687">
                  <c:v>4.1200000000000001E-2</c:v>
                </c:pt>
                <c:pt idx="688">
                  <c:v>4.1200000000000001E-2</c:v>
                </c:pt>
                <c:pt idx="689">
                  <c:v>4.1200000000000001E-2</c:v>
                </c:pt>
                <c:pt idx="690">
                  <c:v>4.1200000000000001E-2</c:v>
                </c:pt>
                <c:pt idx="691">
                  <c:v>4.1200000000000001E-2</c:v>
                </c:pt>
                <c:pt idx="692">
                  <c:v>4.1200000000000001E-2</c:v>
                </c:pt>
                <c:pt idx="693">
                  <c:v>4.1200000000000001E-2</c:v>
                </c:pt>
                <c:pt idx="694">
                  <c:v>4.1200000000000001E-2</c:v>
                </c:pt>
                <c:pt idx="695">
                  <c:v>4.1200000000000001E-2</c:v>
                </c:pt>
                <c:pt idx="696">
                  <c:v>4.1200000000000001E-2</c:v>
                </c:pt>
                <c:pt idx="697">
                  <c:v>4.1200000000000001E-2</c:v>
                </c:pt>
                <c:pt idx="698">
                  <c:v>4.1200000000000001E-2</c:v>
                </c:pt>
                <c:pt idx="699">
                  <c:v>4.1200000000000001E-2</c:v>
                </c:pt>
                <c:pt idx="700">
                  <c:v>4.1200000000000001E-2</c:v>
                </c:pt>
                <c:pt idx="701">
                  <c:v>4.1200000000000001E-2</c:v>
                </c:pt>
                <c:pt idx="702">
                  <c:v>4.1200000000000001E-2</c:v>
                </c:pt>
                <c:pt idx="703">
                  <c:v>4.1200000000000001E-2</c:v>
                </c:pt>
                <c:pt idx="704">
                  <c:v>4.1200000000000001E-2</c:v>
                </c:pt>
                <c:pt idx="705">
                  <c:v>4.1200000000000001E-2</c:v>
                </c:pt>
                <c:pt idx="706">
                  <c:v>4.1200000000000001E-2</c:v>
                </c:pt>
                <c:pt idx="707">
                  <c:v>4.1200000000000001E-2</c:v>
                </c:pt>
                <c:pt idx="708">
                  <c:v>4.1200000000000001E-2</c:v>
                </c:pt>
                <c:pt idx="709">
                  <c:v>4.1200000000000001E-2</c:v>
                </c:pt>
                <c:pt idx="710">
                  <c:v>4.1200000000000001E-2</c:v>
                </c:pt>
                <c:pt idx="711">
                  <c:v>4.1200000000000001E-2</c:v>
                </c:pt>
                <c:pt idx="712">
                  <c:v>4.1200000000000001E-2</c:v>
                </c:pt>
                <c:pt idx="713">
                  <c:v>4.3099999999999999E-2</c:v>
                </c:pt>
                <c:pt idx="714">
                  <c:v>4.3099999999999999E-2</c:v>
                </c:pt>
                <c:pt idx="715">
                  <c:v>4.3099999999999999E-2</c:v>
                </c:pt>
                <c:pt idx="716">
                  <c:v>4.3099999999999999E-2</c:v>
                </c:pt>
                <c:pt idx="717">
                  <c:v>4.3099999999999999E-2</c:v>
                </c:pt>
                <c:pt idx="718">
                  <c:v>4.3099999999999999E-2</c:v>
                </c:pt>
                <c:pt idx="719">
                  <c:v>4.3099999999999999E-2</c:v>
                </c:pt>
                <c:pt idx="720">
                  <c:v>4.3099999999999999E-2</c:v>
                </c:pt>
                <c:pt idx="721">
                  <c:v>4.3099999999999999E-2</c:v>
                </c:pt>
                <c:pt idx="722">
                  <c:v>4.3099999999999999E-2</c:v>
                </c:pt>
                <c:pt idx="723">
                  <c:v>4.3099999999999999E-2</c:v>
                </c:pt>
                <c:pt idx="724">
                  <c:v>4.3099999999999999E-2</c:v>
                </c:pt>
                <c:pt idx="725">
                  <c:v>4.3099999999999999E-2</c:v>
                </c:pt>
                <c:pt idx="726">
                  <c:v>4.3099999999999999E-2</c:v>
                </c:pt>
                <c:pt idx="727">
                  <c:v>4.3099999999999999E-2</c:v>
                </c:pt>
                <c:pt idx="728">
                  <c:v>4.3099999999999999E-2</c:v>
                </c:pt>
                <c:pt idx="729">
                  <c:v>4.3099999999999999E-2</c:v>
                </c:pt>
                <c:pt idx="730">
                  <c:v>4.5100000000000001E-2</c:v>
                </c:pt>
                <c:pt idx="731">
                  <c:v>4.5100000000000001E-2</c:v>
                </c:pt>
                <c:pt idx="732">
                  <c:v>4.5100000000000001E-2</c:v>
                </c:pt>
                <c:pt idx="733">
                  <c:v>4.5100000000000001E-2</c:v>
                </c:pt>
                <c:pt idx="734">
                  <c:v>4.5100000000000001E-2</c:v>
                </c:pt>
                <c:pt idx="735">
                  <c:v>4.5100000000000001E-2</c:v>
                </c:pt>
                <c:pt idx="736">
                  <c:v>4.5100000000000001E-2</c:v>
                </c:pt>
                <c:pt idx="737">
                  <c:v>4.5100000000000001E-2</c:v>
                </c:pt>
                <c:pt idx="738">
                  <c:v>4.5100000000000001E-2</c:v>
                </c:pt>
                <c:pt idx="739">
                  <c:v>4.5100000000000001E-2</c:v>
                </c:pt>
                <c:pt idx="740">
                  <c:v>4.5100000000000001E-2</c:v>
                </c:pt>
                <c:pt idx="741">
                  <c:v>4.5100000000000001E-2</c:v>
                </c:pt>
                <c:pt idx="742">
                  <c:v>4.5100000000000001E-2</c:v>
                </c:pt>
                <c:pt idx="743">
                  <c:v>4.5100000000000001E-2</c:v>
                </c:pt>
                <c:pt idx="744">
                  <c:v>4.5100000000000001E-2</c:v>
                </c:pt>
                <c:pt idx="745">
                  <c:v>4.5100000000000001E-2</c:v>
                </c:pt>
                <c:pt idx="746">
                  <c:v>4.5100000000000001E-2</c:v>
                </c:pt>
                <c:pt idx="747">
                  <c:v>4.5100000000000001E-2</c:v>
                </c:pt>
                <c:pt idx="748">
                  <c:v>4.5100000000000001E-2</c:v>
                </c:pt>
                <c:pt idx="749">
                  <c:v>4.5100000000000001E-2</c:v>
                </c:pt>
                <c:pt idx="750">
                  <c:v>4.5100000000000001E-2</c:v>
                </c:pt>
                <c:pt idx="751">
                  <c:v>4.5100000000000001E-2</c:v>
                </c:pt>
                <c:pt idx="752">
                  <c:v>4.5100000000000001E-2</c:v>
                </c:pt>
                <c:pt idx="753">
                  <c:v>4.5100000000000001E-2</c:v>
                </c:pt>
                <c:pt idx="754">
                  <c:v>4.5100000000000001E-2</c:v>
                </c:pt>
                <c:pt idx="755">
                  <c:v>4.5100000000000001E-2</c:v>
                </c:pt>
                <c:pt idx="756">
                  <c:v>4.5100000000000001E-2</c:v>
                </c:pt>
                <c:pt idx="757">
                  <c:v>4.5100000000000001E-2</c:v>
                </c:pt>
                <c:pt idx="758">
                  <c:v>4.5100000000000001E-2</c:v>
                </c:pt>
                <c:pt idx="759">
                  <c:v>4.5100000000000001E-2</c:v>
                </c:pt>
                <c:pt idx="760">
                  <c:v>4.5100000000000001E-2</c:v>
                </c:pt>
                <c:pt idx="761">
                  <c:v>4.5100000000000001E-2</c:v>
                </c:pt>
                <c:pt idx="762">
                  <c:v>4.5100000000000001E-2</c:v>
                </c:pt>
                <c:pt idx="763">
                  <c:v>4.5100000000000001E-2</c:v>
                </c:pt>
                <c:pt idx="764">
                  <c:v>4.5100000000000001E-2</c:v>
                </c:pt>
                <c:pt idx="765">
                  <c:v>4.5100000000000001E-2</c:v>
                </c:pt>
                <c:pt idx="766">
                  <c:v>4.5100000000000001E-2</c:v>
                </c:pt>
                <c:pt idx="767">
                  <c:v>4.5100000000000001E-2</c:v>
                </c:pt>
                <c:pt idx="768">
                  <c:v>4.5100000000000001E-2</c:v>
                </c:pt>
                <c:pt idx="769">
                  <c:v>4.5100000000000001E-2</c:v>
                </c:pt>
                <c:pt idx="770">
                  <c:v>4.5100000000000001E-2</c:v>
                </c:pt>
                <c:pt idx="771">
                  <c:v>4.5100000000000001E-2</c:v>
                </c:pt>
                <c:pt idx="772">
                  <c:v>4.5100000000000001E-2</c:v>
                </c:pt>
                <c:pt idx="773">
                  <c:v>4.5100000000000001E-2</c:v>
                </c:pt>
                <c:pt idx="774">
                  <c:v>4.5100000000000001E-2</c:v>
                </c:pt>
                <c:pt idx="775">
                  <c:v>4.7100000000000003E-2</c:v>
                </c:pt>
                <c:pt idx="776">
                  <c:v>4.7100000000000003E-2</c:v>
                </c:pt>
                <c:pt idx="777">
                  <c:v>4.7100000000000003E-2</c:v>
                </c:pt>
                <c:pt idx="778">
                  <c:v>4.7100000000000003E-2</c:v>
                </c:pt>
                <c:pt idx="779">
                  <c:v>4.7100000000000003E-2</c:v>
                </c:pt>
                <c:pt idx="780">
                  <c:v>4.7100000000000003E-2</c:v>
                </c:pt>
                <c:pt idx="781">
                  <c:v>4.7100000000000003E-2</c:v>
                </c:pt>
                <c:pt idx="782">
                  <c:v>4.7100000000000003E-2</c:v>
                </c:pt>
                <c:pt idx="783">
                  <c:v>4.7100000000000003E-2</c:v>
                </c:pt>
                <c:pt idx="784">
                  <c:v>4.7100000000000003E-2</c:v>
                </c:pt>
                <c:pt idx="785">
                  <c:v>4.7100000000000003E-2</c:v>
                </c:pt>
                <c:pt idx="786">
                  <c:v>4.7100000000000003E-2</c:v>
                </c:pt>
                <c:pt idx="787">
                  <c:v>4.7100000000000003E-2</c:v>
                </c:pt>
                <c:pt idx="788">
                  <c:v>4.7100000000000003E-2</c:v>
                </c:pt>
                <c:pt idx="789">
                  <c:v>4.7100000000000003E-2</c:v>
                </c:pt>
                <c:pt idx="790">
                  <c:v>4.7100000000000003E-2</c:v>
                </c:pt>
                <c:pt idx="791">
                  <c:v>4.7100000000000003E-2</c:v>
                </c:pt>
                <c:pt idx="792">
                  <c:v>4.7100000000000003E-2</c:v>
                </c:pt>
                <c:pt idx="793">
                  <c:v>4.7100000000000003E-2</c:v>
                </c:pt>
                <c:pt idx="794">
                  <c:v>4.7100000000000003E-2</c:v>
                </c:pt>
                <c:pt idx="795">
                  <c:v>4.7100000000000003E-2</c:v>
                </c:pt>
                <c:pt idx="796">
                  <c:v>4.7100000000000003E-2</c:v>
                </c:pt>
                <c:pt idx="797">
                  <c:v>4.7100000000000003E-2</c:v>
                </c:pt>
                <c:pt idx="798">
                  <c:v>4.7100000000000003E-2</c:v>
                </c:pt>
                <c:pt idx="799">
                  <c:v>4.7100000000000003E-2</c:v>
                </c:pt>
                <c:pt idx="800">
                  <c:v>4.7100000000000003E-2</c:v>
                </c:pt>
                <c:pt idx="801">
                  <c:v>4.7100000000000003E-2</c:v>
                </c:pt>
                <c:pt idx="802">
                  <c:v>4.7100000000000003E-2</c:v>
                </c:pt>
                <c:pt idx="803">
                  <c:v>4.7100000000000003E-2</c:v>
                </c:pt>
                <c:pt idx="804">
                  <c:v>4.7100000000000003E-2</c:v>
                </c:pt>
                <c:pt idx="805">
                  <c:v>4.7100000000000003E-2</c:v>
                </c:pt>
                <c:pt idx="806">
                  <c:v>4.7100000000000003E-2</c:v>
                </c:pt>
                <c:pt idx="807">
                  <c:v>4.7100000000000003E-2</c:v>
                </c:pt>
                <c:pt idx="808">
                  <c:v>4.7100000000000003E-2</c:v>
                </c:pt>
                <c:pt idx="809">
                  <c:v>4.7100000000000003E-2</c:v>
                </c:pt>
                <c:pt idx="810">
                  <c:v>4.7100000000000003E-2</c:v>
                </c:pt>
                <c:pt idx="811">
                  <c:v>4.7100000000000003E-2</c:v>
                </c:pt>
                <c:pt idx="812">
                  <c:v>4.7100000000000003E-2</c:v>
                </c:pt>
                <c:pt idx="813">
                  <c:v>4.7100000000000003E-2</c:v>
                </c:pt>
                <c:pt idx="814">
                  <c:v>4.7100000000000003E-2</c:v>
                </c:pt>
                <c:pt idx="815">
                  <c:v>4.7100000000000003E-2</c:v>
                </c:pt>
                <c:pt idx="816">
                  <c:v>4.7100000000000003E-2</c:v>
                </c:pt>
                <c:pt idx="817">
                  <c:v>4.7100000000000003E-2</c:v>
                </c:pt>
                <c:pt idx="818">
                  <c:v>4.7100000000000003E-2</c:v>
                </c:pt>
                <c:pt idx="819">
                  <c:v>4.7100000000000003E-2</c:v>
                </c:pt>
                <c:pt idx="820">
                  <c:v>4.7100000000000003E-2</c:v>
                </c:pt>
                <c:pt idx="821">
                  <c:v>4.7100000000000003E-2</c:v>
                </c:pt>
                <c:pt idx="822">
                  <c:v>4.7100000000000003E-2</c:v>
                </c:pt>
                <c:pt idx="823">
                  <c:v>4.7100000000000003E-2</c:v>
                </c:pt>
                <c:pt idx="824">
                  <c:v>4.7100000000000003E-2</c:v>
                </c:pt>
                <c:pt idx="825">
                  <c:v>4.7100000000000003E-2</c:v>
                </c:pt>
                <c:pt idx="826">
                  <c:v>4.7100000000000003E-2</c:v>
                </c:pt>
                <c:pt idx="827">
                  <c:v>4.7100000000000003E-2</c:v>
                </c:pt>
                <c:pt idx="828">
                  <c:v>4.7100000000000003E-2</c:v>
                </c:pt>
                <c:pt idx="829">
                  <c:v>4.7100000000000003E-2</c:v>
                </c:pt>
                <c:pt idx="830">
                  <c:v>4.7100000000000003E-2</c:v>
                </c:pt>
                <c:pt idx="831">
                  <c:v>4.7100000000000003E-2</c:v>
                </c:pt>
                <c:pt idx="832">
                  <c:v>4.7100000000000003E-2</c:v>
                </c:pt>
                <c:pt idx="833">
                  <c:v>4.7100000000000003E-2</c:v>
                </c:pt>
                <c:pt idx="834">
                  <c:v>4.7100000000000003E-2</c:v>
                </c:pt>
                <c:pt idx="835">
                  <c:v>4.7100000000000003E-2</c:v>
                </c:pt>
                <c:pt idx="836">
                  <c:v>4.7100000000000003E-2</c:v>
                </c:pt>
                <c:pt idx="837">
                  <c:v>4.7100000000000003E-2</c:v>
                </c:pt>
                <c:pt idx="838">
                  <c:v>4.7100000000000003E-2</c:v>
                </c:pt>
                <c:pt idx="839">
                  <c:v>4.7100000000000003E-2</c:v>
                </c:pt>
                <c:pt idx="840">
                  <c:v>4.7100000000000003E-2</c:v>
                </c:pt>
                <c:pt idx="841">
                  <c:v>4.7100000000000003E-2</c:v>
                </c:pt>
                <c:pt idx="842">
                  <c:v>4.7100000000000003E-2</c:v>
                </c:pt>
                <c:pt idx="843">
                  <c:v>4.7100000000000003E-2</c:v>
                </c:pt>
                <c:pt idx="844">
                  <c:v>4.7100000000000003E-2</c:v>
                </c:pt>
                <c:pt idx="845">
                  <c:v>4.7100000000000003E-2</c:v>
                </c:pt>
                <c:pt idx="846">
                  <c:v>4.7100000000000003E-2</c:v>
                </c:pt>
                <c:pt idx="847">
                  <c:v>4.7100000000000003E-2</c:v>
                </c:pt>
                <c:pt idx="848">
                  <c:v>4.7100000000000003E-2</c:v>
                </c:pt>
                <c:pt idx="849">
                  <c:v>4.7100000000000003E-2</c:v>
                </c:pt>
                <c:pt idx="850">
                  <c:v>4.7100000000000003E-2</c:v>
                </c:pt>
                <c:pt idx="851">
                  <c:v>4.7100000000000003E-2</c:v>
                </c:pt>
                <c:pt idx="852">
                  <c:v>4.7100000000000003E-2</c:v>
                </c:pt>
                <c:pt idx="853">
                  <c:v>4.7100000000000003E-2</c:v>
                </c:pt>
                <c:pt idx="854">
                  <c:v>4.7100000000000003E-2</c:v>
                </c:pt>
                <c:pt idx="855">
                  <c:v>4.7100000000000003E-2</c:v>
                </c:pt>
                <c:pt idx="856">
                  <c:v>4.7100000000000003E-2</c:v>
                </c:pt>
                <c:pt idx="857">
                  <c:v>4.7100000000000003E-2</c:v>
                </c:pt>
                <c:pt idx="858">
                  <c:v>4.7100000000000003E-2</c:v>
                </c:pt>
                <c:pt idx="859">
                  <c:v>4.7100000000000003E-2</c:v>
                </c:pt>
                <c:pt idx="860">
                  <c:v>4.7100000000000003E-2</c:v>
                </c:pt>
                <c:pt idx="861">
                  <c:v>4.7100000000000003E-2</c:v>
                </c:pt>
                <c:pt idx="862">
                  <c:v>4.7100000000000003E-2</c:v>
                </c:pt>
                <c:pt idx="863">
                  <c:v>4.7100000000000003E-2</c:v>
                </c:pt>
                <c:pt idx="864">
                  <c:v>4.7100000000000003E-2</c:v>
                </c:pt>
                <c:pt idx="865">
                  <c:v>4.7100000000000003E-2</c:v>
                </c:pt>
                <c:pt idx="866">
                  <c:v>4.7100000000000003E-2</c:v>
                </c:pt>
                <c:pt idx="867">
                  <c:v>4.7100000000000003E-2</c:v>
                </c:pt>
                <c:pt idx="868">
                  <c:v>4.7100000000000003E-2</c:v>
                </c:pt>
                <c:pt idx="869">
                  <c:v>4.7100000000000003E-2</c:v>
                </c:pt>
                <c:pt idx="870">
                  <c:v>4.7100000000000003E-2</c:v>
                </c:pt>
                <c:pt idx="871">
                  <c:v>4.7100000000000003E-2</c:v>
                </c:pt>
                <c:pt idx="872">
                  <c:v>4.7100000000000003E-2</c:v>
                </c:pt>
                <c:pt idx="873">
                  <c:v>4.7100000000000003E-2</c:v>
                </c:pt>
                <c:pt idx="874">
                  <c:v>4.7100000000000003E-2</c:v>
                </c:pt>
                <c:pt idx="875">
                  <c:v>4.7100000000000003E-2</c:v>
                </c:pt>
                <c:pt idx="876">
                  <c:v>4.7100000000000003E-2</c:v>
                </c:pt>
                <c:pt idx="877">
                  <c:v>4.7100000000000003E-2</c:v>
                </c:pt>
                <c:pt idx="878">
                  <c:v>4.7100000000000003E-2</c:v>
                </c:pt>
                <c:pt idx="879">
                  <c:v>4.7100000000000003E-2</c:v>
                </c:pt>
                <c:pt idx="880">
                  <c:v>4.7100000000000003E-2</c:v>
                </c:pt>
                <c:pt idx="881">
                  <c:v>4.7100000000000003E-2</c:v>
                </c:pt>
                <c:pt idx="882">
                  <c:v>4.7100000000000003E-2</c:v>
                </c:pt>
                <c:pt idx="883">
                  <c:v>4.7100000000000003E-2</c:v>
                </c:pt>
                <c:pt idx="884">
                  <c:v>4.7100000000000003E-2</c:v>
                </c:pt>
                <c:pt idx="885">
                  <c:v>4.7100000000000003E-2</c:v>
                </c:pt>
                <c:pt idx="886">
                  <c:v>4.7100000000000003E-2</c:v>
                </c:pt>
                <c:pt idx="887">
                  <c:v>4.7100000000000003E-2</c:v>
                </c:pt>
                <c:pt idx="888">
                  <c:v>4.9099999999999998E-2</c:v>
                </c:pt>
                <c:pt idx="889">
                  <c:v>4.9099999999999998E-2</c:v>
                </c:pt>
                <c:pt idx="890">
                  <c:v>4.9099999999999998E-2</c:v>
                </c:pt>
                <c:pt idx="891">
                  <c:v>5.11E-2</c:v>
                </c:pt>
                <c:pt idx="892">
                  <c:v>5.11E-2</c:v>
                </c:pt>
                <c:pt idx="893">
                  <c:v>5.11E-2</c:v>
                </c:pt>
                <c:pt idx="894">
                  <c:v>5.11E-2</c:v>
                </c:pt>
                <c:pt idx="895">
                  <c:v>5.11E-2</c:v>
                </c:pt>
                <c:pt idx="896">
                  <c:v>5.11E-2</c:v>
                </c:pt>
                <c:pt idx="897">
                  <c:v>5.11E-2</c:v>
                </c:pt>
                <c:pt idx="898">
                  <c:v>5.11E-2</c:v>
                </c:pt>
                <c:pt idx="899">
                  <c:v>5.11E-2</c:v>
                </c:pt>
                <c:pt idx="900">
                  <c:v>5.11E-2</c:v>
                </c:pt>
                <c:pt idx="901">
                  <c:v>5.11E-2</c:v>
                </c:pt>
                <c:pt idx="902">
                  <c:v>5.11E-2</c:v>
                </c:pt>
                <c:pt idx="903">
                  <c:v>5.11E-2</c:v>
                </c:pt>
                <c:pt idx="904">
                  <c:v>5.11E-2</c:v>
                </c:pt>
                <c:pt idx="905">
                  <c:v>5.11E-2</c:v>
                </c:pt>
                <c:pt idx="906">
                  <c:v>5.11E-2</c:v>
                </c:pt>
                <c:pt idx="907">
                  <c:v>5.11E-2</c:v>
                </c:pt>
                <c:pt idx="908">
                  <c:v>5.11E-2</c:v>
                </c:pt>
                <c:pt idx="909">
                  <c:v>5.11E-2</c:v>
                </c:pt>
                <c:pt idx="910">
                  <c:v>5.11E-2</c:v>
                </c:pt>
                <c:pt idx="911">
                  <c:v>5.11E-2</c:v>
                </c:pt>
                <c:pt idx="912">
                  <c:v>5.11E-2</c:v>
                </c:pt>
                <c:pt idx="913">
                  <c:v>5.11E-2</c:v>
                </c:pt>
                <c:pt idx="914">
                  <c:v>5.11E-2</c:v>
                </c:pt>
                <c:pt idx="915">
                  <c:v>5.11E-2</c:v>
                </c:pt>
                <c:pt idx="916">
                  <c:v>5.11E-2</c:v>
                </c:pt>
                <c:pt idx="917">
                  <c:v>5.11E-2</c:v>
                </c:pt>
                <c:pt idx="918">
                  <c:v>5.11E-2</c:v>
                </c:pt>
                <c:pt idx="919">
                  <c:v>5.11E-2</c:v>
                </c:pt>
                <c:pt idx="920">
                  <c:v>5.11E-2</c:v>
                </c:pt>
                <c:pt idx="921">
                  <c:v>5.11E-2</c:v>
                </c:pt>
                <c:pt idx="922">
                  <c:v>5.11E-2</c:v>
                </c:pt>
                <c:pt idx="923">
                  <c:v>5.11E-2</c:v>
                </c:pt>
                <c:pt idx="924">
                  <c:v>5.11E-2</c:v>
                </c:pt>
                <c:pt idx="925">
                  <c:v>5.11E-2</c:v>
                </c:pt>
                <c:pt idx="926">
                  <c:v>5.11E-2</c:v>
                </c:pt>
                <c:pt idx="927">
                  <c:v>5.11E-2</c:v>
                </c:pt>
                <c:pt idx="928">
                  <c:v>5.11E-2</c:v>
                </c:pt>
                <c:pt idx="929">
                  <c:v>5.11E-2</c:v>
                </c:pt>
                <c:pt idx="930">
                  <c:v>5.11E-2</c:v>
                </c:pt>
                <c:pt idx="931">
                  <c:v>5.11E-2</c:v>
                </c:pt>
                <c:pt idx="932">
                  <c:v>5.11E-2</c:v>
                </c:pt>
                <c:pt idx="933">
                  <c:v>5.11E-2</c:v>
                </c:pt>
                <c:pt idx="934">
                  <c:v>5.11E-2</c:v>
                </c:pt>
                <c:pt idx="935">
                  <c:v>5.11E-2</c:v>
                </c:pt>
                <c:pt idx="936">
                  <c:v>5.11E-2</c:v>
                </c:pt>
                <c:pt idx="937">
                  <c:v>5.11E-2</c:v>
                </c:pt>
                <c:pt idx="938">
                  <c:v>5.11E-2</c:v>
                </c:pt>
                <c:pt idx="939">
                  <c:v>5.3100000000000001E-2</c:v>
                </c:pt>
                <c:pt idx="940">
                  <c:v>5.3100000000000001E-2</c:v>
                </c:pt>
                <c:pt idx="941">
                  <c:v>5.3100000000000001E-2</c:v>
                </c:pt>
                <c:pt idx="942">
                  <c:v>5.3100000000000001E-2</c:v>
                </c:pt>
                <c:pt idx="943">
                  <c:v>5.3100000000000001E-2</c:v>
                </c:pt>
                <c:pt idx="944">
                  <c:v>5.3100000000000001E-2</c:v>
                </c:pt>
                <c:pt idx="945">
                  <c:v>5.3100000000000001E-2</c:v>
                </c:pt>
                <c:pt idx="946">
                  <c:v>5.3100000000000001E-2</c:v>
                </c:pt>
                <c:pt idx="947">
                  <c:v>5.3100000000000001E-2</c:v>
                </c:pt>
                <c:pt idx="948">
                  <c:v>5.3100000000000001E-2</c:v>
                </c:pt>
                <c:pt idx="949">
                  <c:v>5.3100000000000001E-2</c:v>
                </c:pt>
                <c:pt idx="950">
                  <c:v>5.3100000000000001E-2</c:v>
                </c:pt>
                <c:pt idx="951">
                  <c:v>5.3100000000000001E-2</c:v>
                </c:pt>
                <c:pt idx="952">
                  <c:v>5.3100000000000001E-2</c:v>
                </c:pt>
                <c:pt idx="953">
                  <c:v>5.3100000000000001E-2</c:v>
                </c:pt>
                <c:pt idx="954">
                  <c:v>5.3100000000000001E-2</c:v>
                </c:pt>
                <c:pt idx="955">
                  <c:v>5.3100000000000001E-2</c:v>
                </c:pt>
                <c:pt idx="956">
                  <c:v>5.3100000000000001E-2</c:v>
                </c:pt>
                <c:pt idx="957">
                  <c:v>5.3100000000000001E-2</c:v>
                </c:pt>
                <c:pt idx="958">
                  <c:v>5.3100000000000001E-2</c:v>
                </c:pt>
                <c:pt idx="959">
                  <c:v>5.3100000000000001E-2</c:v>
                </c:pt>
                <c:pt idx="960">
                  <c:v>5.3100000000000001E-2</c:v>
                </c:pt>
                <c:pt idx="961">
                  <c:v>5.3100000000000001E-2</c:v>
                </c:pt>
                <c:pt idx="962">
                  <c:v>5.3100000000000001E-2</c:v>
                </c:pt>
                <c:pt idx="963">
                  <c:v>5.3100000000000001E-2</c:v>
                </c:pt>
                <c:pt idx="964">
                  <c:v>5.3100000000000001E-2</c:v>
                </c:pt>
                <c:pt idx="965">
                  <c:v>5.3100000000000001E-2</c:v>
                </c:pt>
                <c:pt idx="966">
                  <c:v>5.3100000000000001E-2</c:v>
                </c:pt>
                <c:pt idx="967">
                  <c:v>5.3100000000000001E-2</c:v>
                </c:pt>
                <c:pt idx="968">
                  <c:v>5.3100000000000001E-2</c:v>
                </c:pt>
                <c:pt idx="969">
                  <c:v>5.3100000000000001E-2</c:v>
                </c:pt>
                <c:pt idx="970">
                  <c:v>5.3100000000000001E-2</c:v>
                </c:pt>
                <c:pt idx="971">
                  <c:v>5.3100000000000001E-2</c:v>
                </c:pt>
                <c:pt idx="972">
                  <c:v>5.3100000000000001E-2</c:v>
                </c:pt>
                <c:pt idx="973">
                  <c:v>5.3100000000000001E-2</c:v>
                </c:pt>
                <c:pt idx="974">
                  <c:v>5.3100000000000001E-2</c:v>
                </c:pt>
                <c:pt idx="975">
                  <c:v>5.3100000000000001E-2</c:v>
                </c:pt>
                <c:pt idx="976">
                  <c:v>5.3100000000000001E-2</c:v>
                </c:pt>
                <c:pt idx="977">
                  <c:v>5.3100000000000001E-2</c:v>
                </c:pt>
                <c:pt idx="978">
                  <c:v>5.3100000000000001E-2</c:v>
                </c:pt>
                <c:pt idx="979">
                  <c:v>5.3100000000000001E-2</c:v>
                </c:pt>
                <c:pt idx="980">
                  <c:v>5.3100000000000001E-2</c:v>
                </c:pt>
                <c:pt idx="981">
                  <c:v>5.3100000000000001E-2</c:v>
                </c:pt>
                <c:pt idx="982">
                  <c:v>5.3100000000000001E-2</c:v>
                </c:pt>
                <c:pt idx="983">
                  <c:v>5.3100000000000001E-2</c:v>
                </c:pt>
                <c:pt idx="984">
                  <c:v>5.3100000000000001E-2</c:v>
                </c:pt>
                <c:pt idx="985">
                  <c:v>5.3100000000000001E-2</c:v>
                </c:pt>
                <c:pt idx="986">
                  <c:v>5.3100000000000001E-2</c:v>
                </c:pt>
                <c:pt idx="987">
                  <c:v>5.3100000000000001E-2</c:v>
                </c:pt>
                <c:pt idx="988">
                  <c:v>5.3100000000000001E-2</c:v>
                </c:pt>
                <c:pt idx="989">
                  <c:v>5.3100000000000001E-2</c:v>
                </c:pt>
                <c:pt idx="990">
                  <c:v>5.3100000000000001E-2</c:v>
                </c:pt>
                <c:pt idx="991">
                  <c:v>5.3100000000000001E-2</c:v>
                </c:pt>
                <c:pt idx="992">
                  <c:v>5.3100000000000001E-2</c:v>
                </c:pt>
                <c:pt idx="993">
                  <c:v>5.3100000000000001E-2</c:v>
                </c:pt>
                <c:pt idx="994">
                  <c:v>5.3100000000000001E-2</c:v>
                </c:pt>
                <c:pt idx="995">
                  <c:v>5.3100000000000001E-2</c:v>
                </c:pt>
                <c:pt idx="996">
                  <c:v>5.3100000000000001E-2</c:v>
                </c:pt>
                <c:pt idx="997">
                  <c:v>5.3100000000000001E-2</c:v>
                </c:pt>
                <c:pt idx="998">
                  <c:v>5.3100000000000001E-2</c:v>
                </c:pt>
                <c:pt idx="999">
                  <c:v>5.3100000000000001E-2</c:v>
                </c:pt>
                <c:pt idx="1000">
                  <c:v>5.3100000000000001E-2</c:v>
                </c:pt>
                <c:pt idx="1001">
                  <c:v>5.3100000000000001E-2</c:v>
                </c:pt>
                <c:pt idx="1002">
                  <c:v>5.3100000000000001E-2</c:v>
                </c:pt>
                <c:pt idx="1003">
                  <c:v>5.3100000000000001E-2</c:v>
                </c:pt>
                <c:pt idx="1004">
                  <c:v>5.3100000000000001E-2</c:v>
                </c:pt>
                <c:pt idx="1005">
                  <c:v>5.3100000000000001E-2</c:v>
                </c:pt>
                <c:pt idx="1006">
                  <c:v>5.3100000000000001E-2</c:v>
                </c:pt>
                <c:pt idx="1007">
                  <c:v>5.3100000000000001E-2</c:v>
                </c:pt>
                <c:pt idx="1008">
                  <c:v>5.3100000000000001E-2</c:v>
                </c:pt>
                <c:pt idx="1009">
                  <c:v>5.3100000000000001E-2</c:v>
                </c:pt>
                <c:pt idx="1010">
                  <c:v>5.3100000000000001E-2</c:v>
                </c:pt>
                <c:pt idx="1011">
                  <c:v>5.3100000000000001E-2</c:v>
                </c:pt>
                <c:pt idx="1012">
                  <c:v>5.3100000000000001E-2</c:v>
                </c:pt>
                <c:pt idx="1013">
                  <c:v>5.3100000000000001E-2</c:v>
                </c:pt>
                <c:pt idx="1014">
                  <c:v>5.3100000000000001E-2</c:v>
                </c:pt>
                <c:pt idx="1015">
                  <c:v>5.3100000000000001E-2</c:v>
                </c:pt>
                <c:pt idx="1016">
                  <c:v>5.3100000000000001E-2</c:v>
                </c:pt>
                <c:pt idx="1017">
                  <c:v>5.3100000000000001E-2</c:v>
                </c:pt>
                <c:pt idx="1018">
                  <c:v>5.3100000000000001E-2</c:v>
                </c:pt>
                <c:pt idx="1019">
                  <c:v>5.3100000000000001E-2</c:v>
                </c:pt>
                <c:pt idx="1020">
                  <c:v>5.3100000000000001E-2</c:v>
                </c:pt>
                <c:pt idx="1021">
                  <c:v>5.3100000000000001E-2</c:v>
                </c:pt>
                <c:pt idx="1022">
                  <c:v>5.3100000000000001E-2</c:v>
                </c:pt>
                <c:pt idx="1023">
                  <c:v>5.3100000000000001E-2</c:v>
                </c:pt>
                <c:pt idx="1024">
                  <c:v>5.3100000000000001E-2</c:v>
                </c:pt>
                <c:pt idx="1025">
                  <c:v>5.3100000000000001E-2</c:v>
                </c:pt>
                <c:pt idx="1026">
                  <c:v>5.3100000000000001E-2</c:v>
                </c:pt>
                <c:pt idx="1027">
                  <c:v>5.3100000000000001E-2</c:v>
                </c:pt>
                <c:pt idx="1028">
                  <c:v>5.3100000000000001E-2</c:v>
                </c:pt>
                <c:pt idx="1029">
                  <c:v>5.3100000000000001E-2</c:v>
                </c:pt>
                <c:pt idx="1030">
                  <c:v>5.3100000000000001E-2</c:v>
                </c:pt>
                <c:pt idx="1031">
                  <c:v>5.3100000000000001E-2</c:v>
                </c:pt>
                <c:pt idx="1032">
                  <c:v>5.3100000000000001E-2</c:v>
                </c:pt>
                <c:pt idx="1033">
                  <c:v>5.3100000000000001E-2</c:v>
                </c:pt>
                <c:pt idx="1034">
                  <c:v>5.3100000000000001E-2</c:v>
                </c:pt>
                <c:pt idx="1035">
                  <c:v>5.3100000000000001E-2</c:v>
                </c:pt>
                <c:pt idx="1036">
                  <c:v>5.3100000000000001E-2</c:v>
                </c:pt>
                <c:pt idx="1037">
                  <c:v>5.3100000000000001E-2</c:v>
                </c:pt>
                <c:pt idx="1038">
                  <c:v>5.3100000000000001E-2</c:v>
                </c:pt>
                <c:pt idx="1039">
                  <c:v>5.3100000000000001E-2</c:v>
                </c:pt>
                <c:pt idx="1040">
                  <c:v>5.3100000000000001E-2</c:v>
                </c:pt>
                <c:pt idx="1041">
                  <c:v>5.3100000000000001E-2</c:v>
                </c:pt>
                <c:pt idx="1042">
                  <c:v>5.3100000000000001E-2</c:v>
                </c:pt>
                <c:pt idx="1043">
                  <c:v>5.3100000000000001E-2</c:v>
                </c:pt>
                <c:pt idx="1044">
                  <c:v>5.3100000000000001E-2</c:v>
                </c:pt>
                <c:pt idx="1045">
                  <c:v>5.3100000000000001E-2</c:v>
                </c:pt>
                <c:pt idx="1046">
                  <c:v>5.3100000000000001E-2</c:v>
                </c:pt>
                <c:pt idx="1047">
                  <c:v>5.3100000000000001E-2</c:v>
                </c:pt>
                <c:pt idx="1048">
                  <c:v>5.3100000000000001E-2</c:v>
                </c:pt>
                <c:pt idx="1049">
                  <c:v>5.3100000000000001E-2</c:v>
                </c:pt>
                <c:pt idx="1050">
                  <c:v>5.3100000000000001E-2</c:v>
                </c:pt>
                <c:pt idx="1051">
                  <c:v>5.3100000000000001E-2</c:v>
                </c:pt>
                <c:pt idx="1052">
                  <c:v>5.3100000000000001E-2</c:v>
                </c:pt>
                <c:pt idx="1053">
                  <c:v>5.3100000000000001E-2</c:v>
                </c:pt>
                <c:pt idx="1054">
                  <c:v>5.3100000000000001E-2</c:v>
                </c:pt>
                <c:pt idx="1055">
                  <c:v>5.3100000000000001E-2</c:v>
                </c:pt>
                <c:pt idx="1056">
                  <c:v>5.3100000000000001E-2</c:v>
                </c:pt>
                <c:pt idx="1057">
                  <c:v>5.3100000000000001E-2</c:v>
                </c:pt>
                <c:pt idx="1058">
                  <c:v>5.3100000000000001E-2</c:v>
                </c:pt>
                <c:pt idx="1059">
                  <c:v>5.3100000000000001E-2</c:v>
                </c:pt>
                <c:pt idx="1060">
                  <c:v>5.3100000000000001E-2</c:v>
                </c:pt>
                <c:pt idx="1061">
                  <c:v>5.3100000000000001E-2</c:v>
                </c:pt>
                <c:pt idx="1062">
                  <c:v>5.3100000000000001E-2</c:v>
                </c:pt>
                <c:pt idx="1063">
                  <c:v>5.3100000000000001E-2</c:v>
                </c:pt>
                <c:pt idx="1064">
                  <c:v>5.3100000000000001E-2</c:v>
                </c:pt>
                <c:pt idx="1065">
                  <c:v>5.3100000000000001E-2</c:v>
                </c:pt>
                <c:pt idx="1066">
                  <c:v>5.3100000000000001E-2</c:v>
                </c:pt>
                <c:pt idx="1067">
                  <c:v>5.3100000000000001E-2</c:v>
                </c:pt>
                <c:pt idx="1068">
                  <c:v>5.3100000000000001E-2</c:v>
                </c:pt>
                <c:pt idx="1069">
                  <c:v>5.3100000000000001E-2</c:v>
                </c:pt>
                <c:pt idx="1070">
                  <c:v>5.3100000000000001E-2</c:v>
                </c:pt>
                <c:pt idx="1071">
                  <c:v>5.3100000000000001E-2</c:v>
                </c:pt>
                <c:pt idx="1072">
                  <c:v>5.3100000000000001E-2</c:v>
                </c:pt>
                <c:pt idx="1073">
                  <c:v>5.3100000000000001E-2</c:v>
                </c:pt>
                <c:pt idx="1074">
                  <c:v>5.3100000000000001E-2</c:v>
                </c:pt>
                <c:pt idx="1075">
                  <c:v>5.3100000000000001E-2</c:v>
                </c:pt>
                <c:pt idx="1076">
                  <c:v>5.3100000000000001E-2</c:v>
                </c:pt>
                <c:pt idx="1077">
                  <c:v>5.3100000000000001E-2</c:v>
                </c:pt>
                <c:pt idx="1078">
                  <c:v>5.3100000000000001E-2</c:v>
                </c:pt>
                <c:pt idx="1079">
                  <c:v>5.3100000000000001E-2</c:v>
                </c:pt>
                <c:pt idx="1080">
                  <c:v>5.3100000000000001E-2</c:v>
                </c:pt>
                <c:pt idx="1081">
                  <c:v>5.3100000000000001E-2</c:v>
                </c:pt>
                <c:pt idx="1082">
                  <c:v>5.3100000000000001E-2</c:v>
                </c:pt>
                <c:pt idx="1083">
                  <c:v>5.3100000000000001E-2</c:v>
                </c:pt>
                <c:pt idx="1084">
                  <c:v>5.3100000000000001E-2</c:v>
                </c:pt>
                <c:pt idx="1085">
                  <c:v>5.3100000000000001E-2</c:v>
                </c:pt>
                <c:pt idx="1086">
                  <c:v>5.3100000000000001E-2</c:v>
                </c:pt>
                <c:pt idx="1087">
                  <c:v>5.3100000000000001E-2</c:v>
                </c:pt>
                <c:pt idx="1088">
                  <c:v>5.3100000000000001E-2</c:v>
                </c:pt>
                <c:pt idx="1089">
                  <c:v>5.3100000000000001E-2</c:v>
                </c:pt>
                <c:pt idx="1090">
                  <c:v>5.3100000000000001E-2</c:v>
                </c:pt>
                <c:pt idx="1091">
                  <c:v>5.3100000000000001E-2</c:v>
                </c:pt>
                <c:pt idx="1092">
                  <c:v>5.3100000000000001E-2</c:v>
                </c:pt>
                <c:pt idx="1093">
                  <c:v>5.3100000000000001E-2</c:v>
                </c:pt>
                <c:pt idx="1094">
                  <c:v>5.3100000000000001E-2</c:v>
                </c:pt>
                <c:pt idx="1095">
                  <c:v>5.3100000000000001E-2</c:v>
                </c:pt>
                <c:pt idx="1096">
                  <c:v>5.3100000000000001E-2</c:v>
                </c:pt>
                <c:pt idx="1097">
                  <c:v>5.3100000000000001E-2</c:v>
                </c:pt>
                <c:pt idx="1098">
                  <c:v>5.3100000000000001E-2</c:v>
                </c:pt>
                <c:pt idx="1099">
                  <c:v>5.3100000000000001E-2</c:v>
                </c:pt>
                <c:pt idx="1100">
                  <c:v>5.3100000000000001E-2</c:v>
                </c:pt>
                <c:pt idx="1101">
                  <c:v>5.3100000000000001E-2</c:v>
                </c:pt>
                <c:pt idx="1102">
                  <c:v>5.3100000000000001E-2</c:v>
                </c:pt>
                <c:pt idx="1103">
                  <c:v>5.3100000000000001E-2</c:v>
                </c:pt>
                <c:pt idx="1104">
                  <c:v>5.3100000000000001E-2</c:v>
                </c:pt>
                <c:pt idx="1105">
                  <c:v>5.3100000000000001E-2</c:v>
                </c:pt>
                <c:pt idx="1106">
                  <c:v>5.3100000000000001E-2</c:v>
                </c:pt>
                <c:pt idx="1107">
                  <c:v>5.3100000000000001E-2</c:v>
                </c:pt>
                <c:pt idx="1108">
                  <c:v>5.3100000000000001E-2</c:v>
                </c:pt>
                <c:pt idx="1109">
                  <c:v>5.3100000000000001E-2</c:v>
                </c:pt>
                <c:pt idx="1110">
                  <c:v>5.3100000000000001E-2</c:v>
                </c:pt>
                <c:pt idx="1111">
                  <c:v>5.3100000000000001E-2</c:v>
                </c:pt>
                <c:pt idx="1112">
                  <c:v>5.3100000000000001E-2</c:v>
                </c:pt>
                <c:pt idx="1113">
                  <c:v>5.3100000000000001E-2</c:v>
                </c:pt>
                <c:pt idx="1114">
                  <c:v>5.3100000000000001E-2</c:v>
                </c:pt>
                <c:pt idx="1115">
                  <c:v>5.3100000000000001E-2</c:v>
                </c:pt>
                <c:pt idx="1116">
                  <c:v>5.3100000000000001E-2</c:v>
                </c:pt>
                <c:pt idx="1117">
                  <c:v>5.3100000000000001E-2</c:v>
                </c:pt>
                <c:pt idx="1118">
                  <c:v>5.3100000000000001E-2</c:v>
                </c:pt>
                <c:pt idx="1119">
                  <c:v>5.3100000000000001E-2</c:v>
                </c:pt>
                <c:pt idx="1120">
                  <c:v>5.3100000000000001E-2</c:v>
                </c:pt>
                <c:pt idx="1121">
                  <c:v>5.3100000000000001E-2</c:v>
                </c:pt>
                <c:pt idx="1122">
                  <c:v>5.3100000000000001E-2</c:v>
                </c:pt>
                <c:pt idx="1123">
                  <c:v>5.3100000000000001E-2</c:v>
                </c:pt>
                <c:pt idx="1124">
                  <c:v>5.3100000000000001E-2</c:v>
                </c:pt>
                <c:pt idx="1125">
                  <c:v>5.3100000000000001E-2</c:v>
                </c:pt>
                <c:pt idx="1126">
                  <c:v>5.3100000000000001E-2</c:v>
                </c:pt>
                <c:pt idx="1127">
                  <c:v>5.3100000000000001E-2</c:v>
                </c:pt>
                <c:pt idx="1128">
                  <c:v>5.3100000000000001E-2</c:v>
                </c:pt>
                <c:pt idx="1129">
                  <c:v>5.3100000000000001E-2</c:v>
                </c:pt>
                <c:pt idx="1130">
                  <c:v>5.3100000000000001E-2</c:v>
                </c:pt>
                <c:pt idx="1131">
                  <c:v>5.3100000000000001E-2</c:v>
                </c:pt>
                <c:pt idx="1132">
                  <c:v>5.3100000000000001E-2</c:v>
                </c:pt>
                <c:pt idx="1133">
                  <c:v>5.3100000000000001E-2</c:v>
                </c:pt>
                <c:pt idx="1134">
                  <c:v>5.3100000000000001E-2</c:v>
                </c:pt>
                <c:pt idx="1135">
                  <c:v>5.3100000000000001E-2</c:v>
                </c:pt>
                <c:pt idx="1136">
                  <c:v>5.3100000000000001E-2</c:v>
                </c:pt>
                <c:pt idx="1137">
                  <c:v>5.3100000000000001E-2</c:v>
                </c:pt>
                <c:pt idx="1138">
                  <c:v>5.3100000000000001E-2</c:v>
                </c:pt>
                <c:pt idx="1139">
                  <c:v>5.3100000000000001E-2</c:v>
                </c:pt>
                <c:pt idx="1140">
                  <c:v>5.3100000000000001E-2</c:v>
                </c:pt>
                <c:pt idx="1141">
                  <c:v>5.3100000000000001E-2</c:v>
                </c:pt>
                <c:pt idx="1142">
                  <c:v>5.3100000000000001E-2</c:v>
                </c:pt>
                <c:pt idx="1143">
                  <c:v>5.3100000000000001E-2</c:v>
                </c:pt>
                <c:pt idx="1144">
                  <c:v>5.3100000000000001E-2</c:v>
                </c:pt>
                <c:pt idx="1145">
                  <c:v>5.3100000000000001E-2</c:v>
                </c:pt>
                <c:pt idx="1146">
                  <c:v>5.3100000000000001E-2</c:v>
                </c:pt>
                <c:pt idx="1147">
                  <c:v>5.3100000000000001E-2</c:v>
                </c:pt>
                <c:pt idx="1148">
                  <c:v>5.3100000000000001E-2</c:v>
                </c:pt>
                <c:pt idx="1149">
                  <c:v>5.3100000000000001E-2</c:v>
                </c:pt>
                <c:pt idx="1150">
                  <c:v>5.3100000000000001E-2</c:v>
                </c:pt>
                <c:pt idx="1151">
                  <c:v>5.3100000000000001E-2</c:v>
                </c:pt>
                <c:pt idx="1152">
                  <c:v>5.3100000000000001E-2</c:v>
                </c:pt>
                <c:pt idx="1153">
                  <c:v>5.3100000000000001E-2</c:v>
                </c:pt>
                <c:pt idx="1154">
                  <c:v>5.3100000000000001E-2</c:v>
                </c:pt>
                <c:pt idx="1155">
                  <c:v>5.3100000000000001E-2</c:v>
                </c:pt>
                <c:pt idx="1156">
                  <c:v>5.3100000000000001E-2</c:v>
                </c:pt>
                <c:pt idx="1157">
                  <c:v>5.3100000000000001E-2</c:v>
                </c:pt>
                <c:pt idx="1158">
                  <c:v>5.3100000000000001E-2</c:v>
                </c:pt>
                <c:pt idx="1159">
                  <c:v>5.3100000000000001E-2</c:v>
                </c:pt>
                <c:pt idx="1160">
                  <c:v>5.3100000000000001E-2</c:v>
                </c:pt>
                <c:pt idx="1161">
                  <c:v>5.3100000000000001E-2</c:v>
                </c:pt>
                <c:pt idx="1162">
                  <c:v>5.3100000000000001E-2</c:v>
                </c:pt>
                <c:pt idx="1163">
                  <c:v>5.3100000000000001E-2</c:v>
                </c:pt>
                <c:pt idx="1164">
                  <c:v>5.3100000000000001E-2</c:v>
                </c:pt>
                <c:pt idx="1165">
                  <c:v>5.3100000000000001E-2</c:v>
                </c:pt>
                <c:pt idx="1166">
                  <c:v>5.3100000000000001E-2</c:v>
                </c:pt>
                <c:pt idx="1167">
                  <c:v>5.3100000000000001E-2</c:v>
                </c:pt>
                <c:pt idx="1168">
                  <c:v>5.3100000000000001E-2</c:v>
                </c:pt>
                <c:pt idx="1169">
                  <c:v>5.3100000000000001E-2</c:v>
                </c:pt>
                <c:pt idx="1170">
                  <c:v>5.3100000000000001E-2</c:v>
                </c:pt>
                <c:pt idx="1171">
                  <c:v>5.3100000000000001E-2</c:v>
                </c:pt>
                <c:pt idx="1172">
                  <c:v>5.3100000000000001E-2</c:v>
                </c:pt>
                <c:pt idx="1173">
                  <c:v>5.3100000000000001E-2</c:v>
                </c:pt>
                <c:pt idx="1174">
                  <c:v>5.3100000000000001E-2</c:v>
                </c:pt>
                <c:pt idx="1175">
                  <c:v>5.3100000000000001E-2</c:v>
                </c:pt>
                <c:pt idx="1176">
                  <c:v>5.3100000000000001E-2</c:v>
                </c:pt>
                <c:pt idx="1177">
                  <c:v>5.3100000000000001E-2</c:v>
                </c:pt>
                <c:pt idx="1178">
                  <c:v>5.3100000000000001E-2</c:v>
                </c:pt>
                <c:pt idx="1179">
                  <c:v>5.3100000000000001E-2</c:v>
                </c:pt>
                <c:pt idx="1180">
                  <c:v>5.3100000000000001E-2</c:v>
                </c:pt>
                <c:pt idx="1181">
                  <c:v>5.3100000000000001E-2</c:v>
                </c:pt>
                <c:pt idx="1182">
                  <c:v>5.3100000000000001E-2</c:v>
                </c:pt>
                <c:pt idx="1183">
                  <c:v>5.3100000000000001E-2</c:v>
                </c:pt>
                <c:pt idx="1184">
                  <c:v>5.3100000000000001E-2</c:v>
                </c:pt>
                <c:pt idx="1185">
                  <c:v>5.3100000000000001E-2</c:v>
                </c:pt>
                <c:pt idx="1186">
                  <c:v>5.3100000000000001E-2</c:v>
                </c:pt>
                <c:pt idx="1187">
                  <c:v>5.3100000000000001E-2</c:v>
                </c:pt>
                <c:pt idx="1188">
                  <c:v>5.3100000000000001E-2</c:v>
                </c:pt>
                <c:pt idx="1189">
                  <c:v>5.3100000000000001E-2</c:v>
                </c:pt>
                <c:pt idx="1190">
                  <c:v>5.3100000000000001E-2</c:v>
                </c:pt>
                <c:pt idx="1191">
                  <c:v>5.3100000000000001E-2</c:v>
                </c:pt>
                <c:pt idx="1192">
                  <c:v>5.3100000000000001E-2</c:v>
                </c:pt>
                <c:pt idx="1193">
                  <c:v>5.3100000000000001E-2</c:v>
                </c:pt>
                <c:pt idx="1194">
                  <c:v>5.3100000000000001E-2</c:v>
                </c:pt>
                <c:pt idx="1195">
                  <c:v>5.3100000000000001E-2</c:v>
                </c:pt>
                <c:pt idx="1196">
                  <c:v>5.3100000000000001E-2</c:v>
                </c:pt>
                <c:pt idx="1197">
                  <c:v>5.3100000000000001E-2</c:v>
                </c:pt>
                <c:pt idx="1198">
                  <c:v>5.3100000000000001E-2</c:v>
                </c:pt>
                <c:pt idx="1199">
                  <c:v>5.3100000000000001E-2</c:v>
                </c:pt>
                <c:pt idx="1200">
                  <c:v>5.3100000000000001E-2</c:v>
                </c:pt>
                <c:pt idx="1201">
                  <c:v>5.3100000000000001E-2</c:v>
                </c:pt>
                <c:pt idx="1202">
                  <c:v>5.3100000000000001E-2</c:v>
                </c:pt>
                <c:pt idx="1203">
                  <c:v>5.3100000000000001E-2</c:v>
                </c:pt>
                <c:pt idx="1204">
                  <c:v>5.3100000000000001E-2</c:v>
                </c:pt>
                <c:pt idx="1205">
                  <c:v>5.3100000000000001E-2</c:v>
                </c:pt>
                <c:pt idx="1206">
                  <c:v>5.3100000000000001E-2</c:v>
                </c:pt>
                <c:pt idx="1207">
                  <c:v>5.3100000000000001E-2</c:v>
                </c:pt>
                <c:pt idx="1208">
                  <c:v>5.3100000000000001E-2</c:v>
                </c:pt>
                <c:pt idx="1209">
                  <c:v>5.3100000000000001E-2</c:v>
                </c:pt>
                <c:pt idx="1210">
                  <c:v>5.3100000000000001E-2</c:v>
                </c:pt>
                <c:pt idx="1211">
                  <c:v>5.3100000000000001E-2</c:v>
                </c:pt>
                <c:pt idx="1212">
                  <c:v>5.3100000000000001E-2</c:v>
                </c:pt>
                <c:pt idx="1213">
                  <c:v>5.3100000000000001E-2</c:v>
                </c:pt>
                <c:pt idx="1214">
                  <c:v>5.3100000000000001E-2</c:v>
                </c:pt>
                <c:pt idx="1215">
                  <c:v>5.3100000000000001E-2</c:v>
                </c:pt>
                <c:pt idx="1216">
                  <c:v>5.3100000000000001E-2</c:v>
                </c:pt>
                <c:pt idx="1217">
                  <c:v>5.3100000000000001E-2</c:v>
                </c:pt>
                <c:pt idx="1218">
                  <c:v>5.3100000000000001E-2</c:v>
                </c:pt>
                <c:pt idx="1219">
                  <c:v>5.3100000000000001E-2</c:v>
                </c:pt>
                <c:pt idx="1220">
                  <c:v>5.3100000000000001E-2</c:v>
                </c:pt>
                <c:pt idx="1221">
                  <c:v>5.3100000000000001E-2</c:v>
                </c:pt>
                <c:pt idx="1222">
                  <c:v>5.3100000000000001E-2</c:v>
                </c:pt>
                <c:pt idx="1223">
                  <c:v>5.3100000000000001E-2</c:v>
                </c:pt>
                <c:pt idx="1224">
                  <c:v>5.3100000000000001E-2</c:v>
                </c:pt>
                <c:pt idx="1225">
                  <c:v>5.3100000000000001E-2</c:v>
                </c:pt>
                <c:pt idx="1226">
                  <c:v>5.3100000000000001E-2</c:v>
                </c:pt>
                <c:pt idx="1227">
                  <c:v>5.3100000000000001E-2</c:v>
                </c:pt>
                <c:pt idx="1228">
                  <c:v>5.3100000000000001E-2</c:v>
                </c:pt>
                <c:pt idx="1229">
                  <c:v>5.3100000000000001E-2</c:v>
                </c:pt>
                <c:pt idx="1230">
                  <c:v>5.3100000000000001E-2</c:v>
                </c:pt>
                <c:pt idx="1231">
                  <c:v>5.3100000000000001E-2</c:v>
                </c:pt>
                <c:pt idx="1232">
                  <c:v>5.3100000000000001E-2</c:v>
                </c:pt>
                <c:pt idx="1233">
                  <c:v>5.3100000000000001E-2</c:v>
                </c:pt>
                <c:pt idx="1234">
                  <c:v>5.3100000000000001E-2</c:v>
                </c:pt>
                <c:pt idx="1235">
                  <c:v>5.3100000000000001E-2</c:v>
                </c:pt>
                <c:pt idx="1236">
                  <c:v>5.3100000000000001E-2</c:v>
                </c:pt>
                <c:pt idx="1237">
                  <c:v>5.3100000000000001E-2</c:v>
                </c:pt>
                <c:pt idx="1238">
                  <c:v>5.3100000000000001E-2</c:v>
                </c:pt>
                <c:pt idx="1239">
                  <c:v>5.3100000000000001E-2</c:v>
                </c:pt>
                <c:pt idx="1240">
                  <c:v>5.3100000000000001E-2</c:v>
                </c:pt>
                <c:pt idx="1241">
                  <c:v>5.3100000000000001E-2</c:v>
                </c:pt>
                <c:pt idx="1242">
                  <c:v>5.3100000000000001E-2</c:v>
                </c:pt>
                <c:pt idx="1243">
                  <c:v>5.3100000000000001E-2</c:v>
                </c:pt>
                <c:pt idx="1244">
                  <c:v>5.3100000000000001E-2</c:v>
                </c:pt>
                <c:pt idx="1245">
                  <c:v>5.3100000000000001E-2</c:v>
                </c:pt>
                <c:pt idx="1246">
                  <c:v>5.3100000000000001E-2</c:v>
                </c:pt>
                <c:pt idx="1247">
                  <c:v>5.3100000000000001E-2</c:v>
                </c:pt>
                <c:pt idx="1248">
                  <c:v>5.3100000000000001E-2</c:v>
                </c:pt>
                <c:pt idx="1249">
                  <c:v>5.3100000000000001E-2</c:v>
                </c:pt>
                <c:pt idx="1250">
                  <c:v>5.3100000000000001E-2</c:v>
                </c:pt>
                <c:pt idx="1251">
                  <c:v>5.3100000000000001E-2</c:v>
                </c:pt>
                <c:pt idx="1252">
                  <c:v>5.3100000000000001E-2</c:v>
                </c:pt>
                <c:pt idx="1253">
                  <c:v>5.3100000000000001E-2</c:v>
                </c:pt>
                <c:pt idx="1254">
                  <c:v>5.3100000000000001E-2</c:v>
                </c:pt>
                <c:pt idx="1255">
                  <c:v>5.3100000000000001E-2</c:v>
                </c:pt>
                <c:pt idx="1256">
                  <c:v>5.3100000000000001E-2</c:v>
                </c:pt>
                <c:pt idx="1257">
                  <c:v>5.3100000000000001E-2</c:v>
                </c:pt>
                <c:pt idx="1258">
                  <c:v>5.3100000000000001E-2</c:v>
                </c:pt>
                <c:pt idx="1259">
                  <c:v>5.3100000000000001E-2</c:v>
                </c:pt>
                <c:pt idx="1260">
                  <c:v>5.3100000000000001E-2</c:v>
                </c:pt>
                <c:pt idx="1261">
                  <c:v>5.3100000000000001E-2</c:v>
                </c:pt>
                <c:pt idx="1262">
                  <c:v>5.3100000000000001E-2</c:v>
                </c:pt>
                <c:pt idx="1263">
                  <c:v>5.3100000000000001E-2</c:v>
                </c:pt>
                <c:pt idx="1264">
                  <c:v>5.3100000000000001E-2</c:v>
                </c:pt>
                <c:pt idx="1265">
                  <c:v>5.3100000000000001E-2</c:v>
                </c:pt>
                <c:pt idx="1266">
                  <c:v>5.3100000000000001E-2</c:v>
                </c:pt>
                <c:pt idx="1267">
                  <c:v>5.3100000000000001E-2</c:v>
                </c:pt>
                <c:pt idx="1268">
                  <c:v>5.3100000000000001E-2</c:v>
                </c:pt>
                <c:pt idx="1269">
                  <c:v>5.3100000000000001E-2</c:v>
                </c:pt>
                <c:pt idx="1270">
                  <c:v>5.3100000000000001E-2</c:v>
                </c:pt>
                <c:pt idx="1271">
                  <c:v>5.3100000000000001E-2</c:v>
                </c:pt>
                <c:pt idx="1272">
                  <c:v>5.3100000000000001E-2</c:v>
                </c:pt>
                <c:pt idx="1273">
                  <c:v>5.3100000000000001E-2</c:v>
                </c:pt>
                <c:pt idx="1274">
                  <c:v>5.3100000000000001E-2</c:v>
                </c:pt>
                <c:pt idx="1275">
                  <c:v>5.3100000000000001E-2</c:v>
                </c:pt>
                <c:pt idx="1276">
                  <c:v>5.5100000000000003E-2</c:v>
                </c:pt>
                <c:pt idx="1277">
                  <c:v>5.5100000000000003E-2</c:v>
                </c:pt>
                <c:pt idx="1278">
                  <c:v>5.5100000000000003E-2</c:v>
                </c:pt>
                <c:pt idx="1279">
                  <c:v>5.5100000000000003E-2</c:v>
                </c:pt>
                <c:pt idx="1280">
                  <c:v>5.5100000000000003E-2</c:v>
                </c:pt>
                <c:pt idx="1281">
                  <c:v>5.5100000000000003E-2</c:v>
                </c:pt>
                <c:pt idx="1282">
                  <c:v>5.5100000000000003E-2</c:v>
                </c:pt>
                <c:pt idx="1283">
                  <c:v>5.5100000000000003E-2</c:v>
                </c:pt>
                <c:pt idx="1284">
                  <c:v>5.5100000000000003E-2</c:v>
                </c:pt>
                <c:pt idx="1285">
                  <c:v>5.5100000000000003E-2</c:v>
                </c:pt>
                <c:pt idx="1286">
                  <c:v>5.5100000000000003E-2</c:v>
                </c:pt>
                <c:pt idx="1287">
                  <c:v>5.5100000000000003E-2</c:v>
                </c:pt>
                <c:pt idx="1288">
                  <c:v>5.5100000000000003E-2</c:v>
                </c:pt>
                <c:pt idx="1289">
                  <c:v>5.5100000000000003E-2</c:v>
                </c:pt>
                <c:pt idx="1290">
                  <c:v>5.5100000000000003E-2</c:v>
                </c:pt>
                <c:pt idx="1291">
                  <c:v>5.5100000000000003E-2</c:v>
                </c:pt>
                <c:pt idx="1292">
                  <c:v>5.5100000000000003E-2</c:v>
                </c:pt>
                <c:pt idx="1293">
                  <c:v>5.5100000000000003E-2</c:v>
                </c:pt>
                <c:pt idx="1294">
                  <c:v>5.5100000000000003E-2</c:v>
                </c:pt>
                <c:pt idx="1295">
                  <c:v>5.5100000000000003E-2</c:v>
                </c:pt>
                <c:pt idx="1296">
                  <c:v>5.5100000000000003E-2</c:v>
                </c:pt>
                <c:pt idx="1297">
                  <c:v>5.5100000000000003E-2</c:v>
                </c:pt>
                <c:pt idx="1298">
                  <c:v>5.5100000000000003E-2</c:v>
                </c:pt>
                <c:pt idx="1299">
                  <c:v>5.5100000000000003E-2</c:v>
                </c:pt>
                <c:pt idx="1300">
                  <c:v>5.5100000000000003E-2</c:v>
                </c:pt>
                <c:pt idx="1301">
                  <c:v>5.5100000000000003E-2</c:v>
                </c:pt>
                <c:pt idx="1302">
                  <c:v>5.5100000000000003E-2</c:v>
                </c:pt>
                <c:pt idx="1303">
                  <c:v>5.5100000000000003E-2</c:v>
                </c:pt>
                <c:pt idx="1304">
                  <c:v>5.5100000000000003E-2</c:v>
                </c:pt>
                <c:pt idx="1305">
                  <c:v>5.5100000000000003E-2</c:v>
                </c:pt>
                <c:pt idx="1306">
                  <c:v>5.5100000000000003E-2</c:v>
                </c:pt>
                <c:pt idx="1307">
                  <c:v>5.5100000000000003E-2</c:v>
                </c:pt>
                <c:pt idx="1308">
                  <c:v>5.5100000000000003E-2</c:v>
                </c:pt>
                <c:pt idx="1309">
                  <c:v>5.5100000000000003E-2</c:v>
                </c:pt>
                <c:pt idx="1310">
                  <c:v>5.5100000000000003E-2</c:v>
                </c:pt>
                <c:pt idx="1311">
                  <c:v>5.5100000000000003E-2</c:v>
                </c:pt>
                <c:pt idx="1312">
                  <c:v>5.5100000000000003E-2</c:v>
                </c:pt>
                <c:pt idx="1313">
                  <c:v>5.5100000000000003E-2</c:v>
                </c:pt>
                <c:pt idx="1314">
                  <c:v>5.5100000000000003E-2</c:v>
                </c:pt>
                <c:pt idx="1315">
                  <c:v>5.5100000000000003E-2</c:v>
                </c:pt>
                <c:pt idx="1316">
                  <c:v>5.5100000000000003E-2</c:v>
                </c:pt>
                <c:pt idx="1317">
                  <c:v>5.7200000000000001E-2</c:v>
                </c:pt>
                <c:pt idx="1318">
                  <c:v>5.7200000000000001E-2</c:v>
                </c:pt>
                <c:pt idx="1319">
                  <c:v>5.7200000000000001E-2</c:v>
                </c:pt>
                <c:pt idx="1320">
                  <c:v>5.7200000000000001E-2</c:v>
                </c:pt>
                <c:pt idx="1321">
                  <c:v>5.7200000000000001E-2</c:v>
                </c:pt>
                <c:pt idx="1322">
                  <c:v>5.7200000000000001E-2</c:v>
                </c:pt>
                <c:pt idx="1323">
                  <c:v>5.7200000000000001E-2</c:v>
                </c:pt>
                <c:pt idx="1324">
                  <c:v>5.7200000000000001E-2</c:v>
                </c:pt>
                <c:pt idx="1325">
                  <c:v>5.7200000000000001E-2</c:v>
                </c:pt>
                <c:pt idx="1326">
                  <c:v>5.7200000000000001E-2</c:v>
                </c:pt>
                <c:pt idx="1327">
                  <c:v>5.7200000000000001E-2</c:v>
                </c:pt>
                <c:pt idx="1328">
                  <c:v>5.7200000000000001E-2</c:v>
                </c:pt>
                <c:pt idx="1329">
                  <c:v>5.7200000000000001E-2</c:v>
                </c:pt>
                <c:pt idx="1330">
                  <c:v>5.7200000000000001E-2</c:v>
                </c:pt>
                <c:pt idx="1331">
                  <c:v>5.7200000000000001E-2</c:v>
                </c:pt>
                <c:pt idx="1332">
                  <c:v>5.7200000000000001E-2</c:v>
                </c:pt>
                <c:pt idx="1333">
                  <c:v>5.7200000000000001E-2</c:v>
                </c:pt>
                <c:pt idx="1334">
                  <c:v>5.7200000000000001E-2</c:v>
                </c:pt>
                <c:pt idx="1335">
                  <c:v>5.7200000000000001E-2</c:v>
                </c:pt>
                <c:pt idx="1336">
                  <c:v>5.7200000000000001E-2</c:v>
                </c:pt>
                <c:pt idx="1337">
                  <c:v>5.7200000000000001E-2</c:v>
                </c:pt>
                <c:pt idx="1338">
                  <c:v>5.7200000000000001E-2</c:v>
                </c:pt>
                <c:pt idx="1339">
                  <c:v>5.9299999999999999E-2</c:v>
                </c:pt>
                <c:pt idx="1340">
                  <c:v>5.9299999999999999E-2</c:v>
                </c:pt>
                <c:pt idx="1341">
                  <c:v>5.9299999999999999E-2</c:v>
                </c:pt>
                <c:pt idx="1342">
                  <c:v>5.9299999999999999E-2</c:v>
                </c:pt>
                <c:pt idx="1343">
                  <c:v>5.9299999999999999E-2</c:v>
                </c:pt>
                <c:pt idx="1344">
                  <c:v>5.9299999999999999E-2</c:v>
                </c:pt>
                <c:pt idx="1345">
                  <c:v>5.9299999999999999E-2</c:v>
                </c:pt>
                <c:pt idx="1346">
                  <c:v>5.9299999999999999E-2</c:v>
                </c:pt>
                <c:pt idx="1347">
                  <c:v>5.9299999999999999E-2</c:v>
                </c:pt>
                <c:pt idx="1348">
                  <c:v>5.9299999999999999E-2</c:v>
                </c:pt>
                <c:pt idx="1349">
                  <c:v>5.9299999999999999E-2</c:v>
                </c:pt>
                <c:pt idx="1350">
                  <c:v>5.9299999999999999E-2</c:v>
                </c:pt>
                <c:pt idx="1351">
                  <c:v>5.9299999999999999E-2</c:v>
                </c:pt>
                <c:pt idx="1352">
                  <c:v>5.9299999999999999E-2</c:v>
                </c:pt>
                <c:pt idx="1353">
                  <c:v>5.9299999999999999E-2</c:v>
                </c:pt>
                <c:pt idx="1354">
                  <c:v>5.9299999999999999E-2</c:v>
                </c:pt>
                <c:pt idx="1355">
                  <c:v>5.9299999999999999E-2</c:v>
                </c:pt>
                <c:pt idx="1356">
                  <c:v>5.9299999999999999E-2</c:v>
                </c:pt>
                <c:pt idx="1357">
                  <c:v>5.9299999999999999E-2</c:v>
                </c:pt>
                <c:pt idx="1358">
                  <c:v>5.9299999999999999E-2</c:v>
                </c:pt>
                <c:pt idx="1359">
                  <c:v>6.13E-2</c:v>
                </c:pt>
                <c:pt idx="1360">
                  <c:v>6.13E-2</c:v>
                </c:pt>
                <c:pt idx="1361">
                  <c:v>6.13E-2</c:v>
                </c:pt>
                <c:pt idx="1362">
                  <c:v>6.13E-2</c:v>
                </c:pt>
                <c:pt idx="1363">
                  <c:v>6.13E-2</c:v>
                </c:pt>
                <c:pt idx="1364">
                  <c:v>6.13E-2</c:v>
                </c:pt>
                <c:pt idx="1365">
                  <c:v>6.13E-2</c:v>
                </c:pt>
                <c:pt idx="1366">
                  <c:v>6.13E-2</c:v>
                </c:pt>
                <c:pt idx="1367">
                  <c:v>6.13E-2</c:v>
                </c:pt>
                <c:pt idx="1368">
                  <c:v>6.13E-2</c:v>
                </c:pt>
                <c:pt idx="1369">
                  <c:v>6.13E-2</c:v>
                </c:pt>
                <c:pt idx="1370">
                  <c:v>6.13E-2</c:v>
                </c:pt>
                <c:pt idx="1371">
                  <c:v>6.13E-2</c:v>
                </c:pt>
                <c:pt idx="1372">
                  <c:v>6.13E-2</c:v>
                </c:pt>
                <c:pt idx="1373">
                  <c:v>6.13E-2</c:v>
                </c:pt>
                <c:pt idx="1374">
                  <c:v>6.13E-2</c:v>
                </c:pt>
                <c:pt idx="1375">
                  <c:v>6.3399999999999998E-2</c:v>
                </c:pt>
                <c:pt idx="1376">
                  <c:v>6.5500000000000003E-2</c:v>
                </c:pt>
                <c:pt idx="1377">
                  <c:v>6.7500000000000004E-2</c:v>
                </c:pt>
                <c:pt idx="1378">
                  <c:v>6.7500000000000004E-2</c:v>
                </c:pt>
                <c:pt idx="1379">
                  <c:v>6.7500000000000004E-2</c:v>
                </c:pt>
                <c:pt idx="1380">
                  <c:v>6.7500000000000004E-2</c:v>
                </c:pt>
                <c:pt idx="1381">
                  <c:v>6.7500000000000004E-2</c:v>
                </c:pt>
                <c:pt idx="1382">
                  <c:v>6.7500000000000004E-2</c:v>
                </c:pt>
                <c:pt idx="1383">
                  <c:v>6.7500000000000004E-2</c:v>
                </c:pt>
                <c:pt idx="1384">
                  <c:v>6.7500000000000004E-2</c:v>
                </c:pt>
                <c:pt idx="1385">
                  <c:v>6.7500000000000004E-2</c:v>
                </c:pt>
                <c:pt idx="1386">
                  <c:v>6.7500000000000004E-2</c:v>
                </c:pt>
                <c:pt idx="1387">
                  <c:v>6.7500000000000004E-2</c:v>
                </c:pt>
                <c:pt idx="1388">
                  <c:v>6.7500000000000004E-2</c:v>
                </c:pt>
                <c:pt idx="1389">
                  <c:v>6.7500000000000004E-2</c:v>
                </c:pt>
                <c:pt idx="1390">
                  <c:v>6.7500000000000004E-2</c:v>
                </c:pt>
                <c:pt idx="1391">
                  <c:v>6.7500000000000004E-2</c:v>
                </c:pt>
                <c:pt idx="1392">
                  <c:v>6.7500000000000004E-2</c:v>
                </c:pt>
                <c:pt idx="1393">
                  <c:v>6.7500000000000004E-2</c:v>
                </c:pt>
                <c:pt idx="1394">
                  <c:v>6.7500000000000004E-2</c:v>
                </c:pt>
                <c:pt idx="1395">
                  <c:v>6.7500000000000004E-2</c:v>
                </c:pt>
                <c:pt idx="1396">
                  <c:v>6.7500000000000004E-2</c:v>
                </c:pt>
                <c:pt idx="1397">
                  <c:v>6.7500000000000004E-2</c:v>
                </c:pt>
                <c:pt idx="1398">
                  <c:v>6.7500000000000004E-2</c:v>
                </c:pt>
                <c:pt idx="1399">
                  <c:v>6.7500000000000004E-2</c:v>
                </c:pt>
                <c:pt idx="1400">
                  <c:v>6.7500000000000004E-2</c:v>
                </c:pt>
                <c:pt idx="1401">
                  <c:v>6.7500000000000004E-2</c:v>
                </c:pt>
                <c:pt idx="1402">
                  <c:v>6.7500000000000004E-2</c:v>
                </c:pt>
                <c:pt idx="1403">
                  <c:v>6.7500000000000004E-2</c:v>
                </c:pt>
                <c:pt idx="1404">
                  <c:v>6.7500000000000004E-2</c:v>
                </c:pt>
                <c:pt idx="1405">
                  <c:v>6.7500000000000004E-2</c:v>
                </c:pt>
                <c:pt idx="1406">
                  <c:v>6.7500000000000004E-2</c:v>
                </c:pt>
                <c:pt idx="1407">
                  <c:v>6.7500000000000004E-2</c:v>
                </c:pt>
                <c:pt idx="1408">
                  <c:v>6.7500000000000004E-2</c:v>
                </c:pt>
                <c:pt idx="1409">
                  <c:v>6.7500000000000004E-2</c:v>
                </c:pt>
                <c:pt idx="1410">
                  <c:v>6.7500000000000004E-2</c:v>
                </c:pt>
                <c:pt idx="1411">
                  <c:v>6.7500000000000004E-2</c:v>
                </c:pt>
                <c:pt idx="1412">
                  <c:v>6.7500000000000004E-2</c:v>
                </c:pt>
                <c:pt idx="1413">
                  <c:v>6.7500000000000004E-2</c:v>
                </c:pt>
                <c:pt idx="1414">
                  <c:v>6.7500000000000004E-2</c:v>
                </c:pt>
                <c:pt idx="1415">
                  <c:v>6.7500000000000004E-2</c:v>
                </c:pt>
                <c:pt idx="1416">
                  <c:v>6.9599999999999995E-2</c:v>
                </c:pt>
                <c:pt idx="1417">
                  <c:v>6.9599999999999995E-2</c:v>
                </c:pt>
                <c:pt idx="1418">
                  <c:v>6.9599999999999995E-2</c:v>
                </c:pt>
                <c:pt idx="1419">
                  <c:v>6.9599999999999995E-2</c:v>
                </c:pt>
                <c:pt idx="1420">
                  <c:v>6.9599999999999995E-2</c:v>
                </c:pt>
                <c:pt idx="1421">
                  <c:v>6.9599999999999995E-2</c:v>
                </c:pt>
                <c:pt idx="1422">
                  <c:v>6.9599999999999995E-2</c:v>
                </c:pt>
                <c:pt idx="1423">
                  <c:v>6.9599999999999995E-2</c:v>
                </c:pt>
                <c:pt idx="1424">
                  <c:v>6.9599999999999995E-2</c:v>
                </c:pt>
                <c:pt idx="1425">
                  <c:v>6.9599999999999995E-2</c:v>
                </c:pt>
                <c:pt idx="1426">
                  <c:v>6.9599999999999995E-2</c:v>
                </c:pt>
                <c:pt idx="1427">
                  <c:v>6.9599999999999995E-2</c:v>
                </c:pt>
                <c:pt idx="1428">
                  <c:v>6.9599999999999995E-2</c:v>
                </c:pt>
                <c:pt idx="1429">
                  <c:v>6.9599999999999995E-2</c:v>
                </c:pt>
                <c:pt idx="1430">
                  <c:v>6.9599999999999995E-2</c:v>
                </c:pt>
                <c:pt idx="1431">
                  <c:v>6.9599999999999995E-2</c:v>
                </c:pt>
                <c:pt idx="1432">
                  <c:v>7.17E-2</c:v>
                </c:pt>
                <c:pt idx="1433">
                  <c:v>7.17E-2</c:v>
                </c:pt>
                <c:pt idx="1434">
                  <c:v>7.17E-2</c:v>
                </c:pt>
                <c:pt idx="1435">
                  <c:v>7.17E-2</c:v>
                </c:pt>
                <c:pt idx="1436">
                  <c:v>7.17E-2</c:v>
                </c:pt>
                <c:pt idx="1437">
                  <c:v>7.17E-2</c:v>
                </c:pt>
                <c:pt idx="1438">
                  <c:v>7.17E-2</c:v>
                </c:pt>
                <c:pt idx="1439">
                  <c:v>7.17E-2</c:v>
                </c:pt>
                <c:pt idx="1440">
                  <c:v>7.17E-2</c:v>
                </c:pt>
                <c:pt idx="1441">
                  <c:v>7.17E-2</c:v>
                </c:pt>
                <c:pt idx="1442">
                  <c:v>7.17E-2</c:v>
                </c:pt>
                <c:pt idx="1443">
                  <c:v>7.3800000000000004E-2</c:v>
                </c:pt>
                <c:pt idx="1444">
                  <c:v>7.3800000000000004E-2</c:v>
                </c:pt>
                <c:pt idx="1445">
                  <c:v>7.3800000000000004E-2</c:v>
                </c:pt>
                <c:pt idx="1446">
                  <c:v>7.3800000000000004E-2</c:v>
                </c:pt>
                <c:pt idx="1447">
                  <c:v>7.3800000000000004E-2</c:v>
                </c:pt>
                <c:pt idx="1448">
                  <c:v>7.3800000000000004E-2</c:v>
                </c:pt>
                <c:pt idx="1449">
                  <c:v>7.3800000000000004E-2</c:v>
                </c:pt>
                <c:pt idx="1450">
                  <c:v>7.3800000000000004E-2</c:v>
                </c:pt>
                <c:pt idx="1451">
                  <c:v>7.3800000000000004E-2</c:v>
                </c:pt>
                <c:pt idx="1452">
                  <c:v>7.3800000000000004E-2</c:v>
                </c:pt>
                <c:pt idx="1453">
                  <c:v>7.3800000000000004E-2</c:v>
                </c:pt>
                <c:pt idx="1454">
                  <c:v>7.3800000000000004E-2</c:v>
                </c:pt>
                <c:pt idx="1455">
                  <c:v>7.3800000000000004E-2</c:v>
                </c:pt>
                <c:pt idx="1456">
                  <c:v>7.3800000000000004E-2</c:v>
                </c:pt>
                <c:pt idx="1457">
                  <c:v>7.3800000000000004E-2</c:v>
                </c:pt>
                <c:pt idx="1458">
                  <c:v>7.3800000000000004E-2</c:v>
                </c:pt>
                <c:pt idx="1459">
                  <c:v>7.3800000000000004E-2</c:v>
                </c:pt>
                <c:pt idx="1460">
                  <c:v>7.3800000000000004E-2</c:v>
                </c:pt>
                <c:pt idx="1461">
                  <c:v>7.3800000000000004E-2</c:v>
                </c:pt>
                <c:pt idx="1462">
                  <c:v>7.3800000000000004E-2</c:v>
                </c:pt>
                <c:pt idx="1463">
                  <c:v>7.3800000000000004E-2</c:v>
                </c:pt>
                <c:pt idx="1464">
                  <c:v>7.3800000000000004E-2</c:v>
                </c:pt>
                <c:pt idx="1465">
                  <c:v>7.3800000000000004E-2</c:v>
                </c:pt>
                <c:pt idx="1466">
                  <c:v>7.3800000000000004E-2</c:v>
                </c:pt>
                <c:pt idx="1467">
                  <c:v>7.3800000000000004E-2</c:v>
                </c:pt>
                <c:pt idx="1468">
                  <c:v>7.3800000000000004E-2</c:v>
                </c:pt>
                <c:pt idx="1469">
                  <c:v>7.3800000000000004E-2</c:v>
                </c:pt>
                <c:pt idx="1470">
                  <c:v>7.3800000000000004E-2</c:v>
                </c:pt>
                <c:pt idx="1471">
                  <c:v>7.3800000000000004E-2</c:v>
                </c:pt>
                <c:pt idx="1472">
                  <c:v>7.3800000000000004E-2</c:v>
                </c:pt>
                <c:pt idx="1473">
                  <c:v>7.3800000000000004E-2</c:v>
                </c:pt>
                <c:pt idx="1474">
                  <c:v>7.3800000000000004E-2</c:v>
                </c:pt>
                <c:pt idx="1475">
                  <c:v>7.3800000000000004E-2</c:v>
                </c:pt>
                <c:pt idx="1476">
                  <c:v>7.3800000000000004E-2</c:v>
                </c:pt>
                <c:pt idx="1477">
                  <c:v>7.3800000000000004E-2</c:v>
                </c:pt>
                <c:pt idx="1478">
                  <c:v>7.3800000000000004E-2</c:v>
                </c:pt>
                <c:pt idx="1479">
                  <c:v>7.3800000000000004E-2</c:v>
                </c:pt>
                <c:pt idx="1480">
                  <c:v>7.3800000000000004E-2</c:v>
                </c:pt>
                <c:pt idx="1481">
                  <c:v>7.3800000000000004E-2</c:v>
                </c:pt>
                <c:pt idx="1482">
                  <c:v>7.3800000000000004E-2</c:v>
                </c:pt>
                <c:pt idx="1483">
                  <c:v>7.3800000000000004E-2</c:v>
                </c:pt>
                <c:pt idx="1484">
                  <c:v>7.3800000000000004E-2</c:v>
                </c:pt>
                <c:pt idx="1485">
                  <c:v>7.3800000000000004E-2</c:v>
                </c:pt>
                <c:pt idx="1486">
                  <c:v>7.3800000000000004E-2</c:v>
                </c:pt>
                <c:pt idx="1487">
                  <c:v>7.3800000000000004E-2</c:v>
                </c:pt>
                <c:pt idx="1488">
                  <c:v>7.3800000000000004E-2</c:v>
                </c:pt>
                <c:pt idx="1489">
                  <c:v>7.3800000000000004E-2</c:v>
                </c:pt>
                <c:pt idx="1490">
                  <c:v>7.3800000000000004E-2</c:v>
                </c:pt>
                <c:pt idx="1491">
                  <c:v>7.3800000000000004E-2</c:v>
                </c:pt>
                <c:pt idx="1492">
                  <c:v>7.3800000000000004E-2</c:v>
                </c:pt>
                <c:pt idx="1493">
                  <c:v>7.3800000000000004E-2</c:v>
                </c:pt>
                <c:pt idx="1494">
                  <c:v>7.3800000000000004E-2</c:v>
                </c:pt>
                <c:pt idx="1495">
                  <c:v>7.3800000000000004E-2</c:v>
                </c:pt>
                <c:pt idx="1496">
                  <c:v>7.3800000000000004E-2</c:v>
                </c:pt>
                <c:pt idx="1497">
                  <c:v>7.5899999999999995E-2</c:v>
                </c:pt>
                <c:pt idx="1498">
                  <c:v>7.5899999999999995E-2</c:v>
                </c:pt>
                <c:pt idx="1499">
                  <c:v>7.5899999999999995E-2</c:v>
                </c:pt>
                <c:pt idx="1500">
                  <c:v>7.5899999999999995E-2</c:v>
                </c:pt>
                <c:pt idx="1501">
                  <c:v>7.5899999999999995E-2</c:v>
                </c:pt>
                <c:pt idx="1502">
                  <c:v>7.5899999999999995E-2</c:v>
                </c:pt>
                <c:pt idx="1503">
                  <c:v>7.5899999999999995E-2</c:v>
                </c:pt>
                <c:pt idx="1504">
                  <c:v>7.5899999999999995E-2</c:v>
                </c:pt>
                <c:pt idx="1505">
                  <c:v>7.5899999999999995E-2</c:v>
                </c:pt>
                <c:pt idx="1506">
                  <c:v>7.5899999999999995E-2</c:v>
                </c:pt>
                <c:pt idx="1507">
                  <c:v>7.5899999999999995E-2</c:v>
                </c:pt>
                <c:pt idx="1508">
                  <c:v>7.5899999999999995E-2</c:v>
                </c:pt>
                <c:pt idx="1509">
                  <c:v>7.5899999999999995E-2</c:v>
                </c:pt>
                <c:pt idx="1510">
                  <c:v>7.5899999999999995E-2</c:v>
                </c:pt>
                <c:pt idx="1511">
                  <c:v>7.5899999999999995E-2</c:v>
                </c:pt>
                <c:pt idx="1512">
                  <c:v>7.5899999999999995E-2</c:v>
                </c:pt>
                <c:pt idx="1513">
                  <c:v>7.5899999999999995E-2</c:v>
                </c:pt>
                <c:pt idx="1514">
                  <c:v>7.5899999999999995E-2</c:v>
                </c:pt>
                <c:pt idx="1515">
                  <c:v>7.5899999999999995E-2</c:v>
                </c:pt>
                <c:pt idx="1516">
                  <c:v>7.5899999999999995E-2</c:v>
                </c:pt>
                <c:pt idx="1517">
                  <c:v>7.5899999999999995E-2</c:v>
                </c:pt>
                <c:pt idx="1518">
                  <c:v>7.5899999999999995E-2</c:v>
                </c:pt>
                <c:pt idx="1519">
                  <c:v>7.5899999999999995E-2</c:v>
                </c:pt>
                <c:pt idx="1520">
                  <c:v>7.5899999999999995E-2</c:v>
                </c:pt>
                <c:pt idx="1521">
                  <c:v>7.5899999999999995E-2</c:v>
                </c:pt>
                <c:pt idx="1522">
                  <c:v>7.5899999999999995E-2</c:v>
                </c:pt>
                <c:pt idx="1523">
                  <c:v>7.5899999999999995E-2</c:v>
                </c:pt>
                <c:pt idx="1524">
                  <c:v>7.5899999999999995E-2</c:v>
                </c:pt>
                <c:pt idx="1525">
                  <c:v>7.5899999999999995E-2</c:v>
                </c:pt>
                <c:pt idx="1526">
                  <c:v>7.5899999999999995E-2</c:v>
                </c:pt>
                <c:pt idx="1527">
                  <c:v>7.5899999999999995E-2</c:v>
                </c:pt>
                <c:pt idx="1528">
                  <c:v>7.5899999999999995E-2</c:v>
                </c:pt>
                <c:pt idx="1529">
                  <c:v>7.5899999999999995E-2</c:v>
                </c:pt>
                <c:pt idx="1530">
                  <c:v>7.5899999999999995E-2</c:v>
                </c:pt>
                <c:pt idx="1531">
                  <c:v>7.5899999999999995E-2</c:v>
                </c:pt>
                <c:pt idx="1532">
                  <c:v>7.5899999999999995E-2</c:v>
                </c:pt>
                <c:pt idx="1533">
                  <c:v>7.5899999999999995E-2</c:v>
                </c:pt>
                <c:pt idx="1534">
                  <c:v>7.5899999999999995E-2</c:v>
                </c:pt>
                <c:pt idx="1535">
                  <c:v>7.5899999999999995E-2</c:v>
                </c:pt>
                <c:pt idx="1536">
                  <c:v>7.5899999999999995E-2</c:v>
                </c:pt>
                <c:pt idx="1537">
                  <c:v>7.5899999999999995E-2</c:v>
                </c:pt>
                <c:pt idx="1538">
                  <c:v>7.5899999999999995E-2</c:v>
                </c:pt>
                <c:pt idx="1539">
                  <c:v>7.5899999999999995E-2</c:v>
                </c:pt>
                <c:pt idx="1540">
                  <c:v>7.5899999999999995E-2</c:v>
                </c:pt>
                <c:pt idx="1541">
                  <c:v>7.5899999999999995E-2</c:v>
                </c:pt>
                <c:pt idx="1542">
                  <c:v>7.5899999999999995E-2</c:v>
                </c:pt>
                <c:pt idx="1543">
                  <c:v>7.5899999999999995E-2</c:v>
                </c:pt>
                <c:pt idx="1544">
                  <c:v>7.5899999999999995E-2</c:v>
                </c:pt>
                <c:pt idx="1545">
                  <c:v>7.5899999999999995E-2</c:v>
                </c:pt>
                <c:pt idx="1546">
                  <c:v>7.5899999999999995E-2</c:v>
                </c:pt>
                <c:pt idx="1547">
                  <c:v>7.5899999999999995E-2</c:v>
                </c:pt>
                <c:pt idx="1548">
                  <c:v>7.5899999999999995E-2</c:v>
                </c:pt>
                <c:pt idx="1549">
                  <c:v>7.5899999999999995E-2</c:v>
                </c:pt>
                <c:pt idx="1550">
                  <c:v>7.5899999999999995E-2</c:v>
                </c:pt>
                <c:pt idx="1551">
                  <c:v>7.5899999999999995E-2</c:v>
                </c:pt>
                <c:pt idx="1552">
                  <c:v>7.5899999999999995E-2</c:v>
                </c:pt>
                <c:pt idx="1553">
                  <c:v>7.5899999999999995E-2</c:v>
                </c:pt>
                <c:pt idx="1554">
                  <c:v>7.5899999999999995E-2</c:v>
                </c:pt>
                <c:pt idx="1555">
                  <c:v>7.5899999999999995E-2</c:v>
                </c:pt>
                <c:pt idx="1556">
                  <c:v>7.5899999999999995E-2</c:v>
                </c:pt>
                <c:pt idx="1557">
                  <c:v>7.5899999999999995E-2</c:v>
                </c:pt>
                <c:pt idx="1558">
                  <c:v>7.5899999999999995E-2</c:v>
                </c:pt>
                <c:pt idx="1559">
                  <c:v>7.5899999999999995E-2</c:v>
                </c:pt>
                <c:pt idx="1560">
                  <c:v>7.5899999999999995E-2</c:v>
                </c:pt>
                <c:pt idx="1561">
                  <c:v>7.5899999999999995E-2</c:v>
                </c:pt>
                <c:pt idx="1562">
                  <c:v>7.5899999999999995E-2</c:v>
                </c:pt>
                <c:pt idx="1563">
                  <c:v>7.5899999999999995E-2</c:v>
                </c:pt>
                <c:pt idx="1564">
                  <c:v>7.5899999999999995E-2</c:v>
                </c:pt>
                <c:pt idx="1565">
                  <c:v>7.5899999999999995E-2</c:v>
                </c:pt>
                <c:pt idx="1566">
                  <c:v>7.5899999999999995E-2</c:v>
                </c:pt>
                <c:pt idx="1567">
                  <c:v>7.5899999999999995E-2</c:v>
                </c:pt>
                <c:pt idx="1568">
                  <c:v>7.5899999999999995E-2</c:v>
                </c:pt>
                <c:pt idx="1569">
                  <c:v>7.8E-2</c:v>
                </c:pt>
                <c:pt idx="1570">
                  <c:v>7.8E-2</c:v>
                </c:pt>
                <c:pt idx="1571">
                  <c:v>8.0199999999999994E-2</c:v>
                </c:pt>
                <c:pt idx="1572">
                  <c:v>8.0199999999999994E-2</c:v>
                </c:pt>
                <c:pt idx="1573">
                  <c:v>8.0199999999999994E-2</c:v>
                </c:pt>
                <c:pt idx="1574">
                  <c:v>8.0199999999999994E-2</c:v>
                </c:pt>
                <c:pt idx="1575">
                  <c:v>8.0199999999999994E-2</c:v>
                </c:pt>
                <c:pt idx="1576">
                  <c:v>8.0199999999999994E-2</c:v>
                </c:pt>
                <c:pt idx="1577">
                  <c:v>8.0199999999999994E-2</c:v>
                </c:pt>
                <c:pt idx="1578">
                  <c:v>8.0199999999999994E-2</c:v>
                </c:pt>
                <c:pt idx="1579">
                  <c:v>8.0199999999999994E-2</c:v>
                </c:pt>
                <c:pt idx="1580">
                  <c:v>8.0199999999999994E-2</c:v>
                </c:pt>
                <c:pt idx="1581">
                  <c:v>8.0199999999999994E-2</c:v>
                </c:pt>
                <c:pt idx="1582">
                  <c:v>8.0199999999999994E-2</c:v>
                </c:pt>
                <c:pt idx="1583">
                  <c:v>8.0199999999999994E-2</c:v>
                </c:pt>
                <c:pt idx="1584">
                  <c:v>8.0199999999999994E-2</c:v>
                </c:pt>
                <c:pt idx="1585">
                  <c:v>8.0199999999999994E-2</c:v>
                </c:pt>
                <c:pt idx="1586">
                  <c:v>8.0199999999999994E-2</c:v>
                </c:pt>
                <c:pt idx="1587">
                  <c:v>8.0199999999999994E-2</c:v>
                </c:pt>
                <c:pt idx="1588">
                  <c:v>8.0199999999999994E-2</c:v>
                </c:pt>
                <c:pt idx="1589">
                  <c:v>8.0199999999999994E-2</c:v>
                </c:pt>
                <c:pt idx="1590">
                  <c:v>8.0199999999999994E-2</c:v>
                </c:pt>
                <c:pt idx="1591">
                  <c:v>8.0199999999999994E-2</c:v>
                </c:pt>
                <c:pt idx="1592">
                  <c:v>8.0199999999999994E-2</c:v>
                </c:pt>
                <c:pt idx="1593">
                  <c:v>8.0199999999999994E-2</c:v>
                </c:pt>
                <c:pt idx="1594">
                  <c:v>8.0199999999999994E-2</c:v>
                </c:pt>
                <c:pt idx="1595">
                  <c:v>8.0199999999999994E-2</c:v>
                </c:pt>
                <c:pt idx="1596">
                  <c:v>8.0199999999999994E-2</c:v>
                </c:pt>
                <c:pt idx="1597">
                  <c:v>8.0199999999999994E-2</c:v>
                </c:pt>
                <c:pt idx="1598">
                  <c:v>8.0199999999999994E-2</c:v>
                </c:pt>
                <c:pt idx="1599">
                  <c:v>8.0199999999999994E-2</c:v>
                </c:pt>
                <c:pt idx="1600">
                  <c:v>8.0199999999999994E-2</c:v>
                </c:pt>
                <c:pt idx="1601">
                  <c:v>8.0199999999999994E-2</c:v>
                </c:pt>
                <c:pt idx="1602">
                  <c:v>8.0199999999999994E-2</c:v>
                </c:pt>
                <c:pt idx="1603">
                  <c:v>8.0199999999999994E-2</c:v>
                </c:pt>
                <c:pt idx="1604">
                  <c:v>8.0199999999999994E-2</c:v>
                </c:pt>
                <c:pt idx="1605">
                  <c:v>8.0199999999999994E-2</c:v>
                </c:pt>
                <c:pt idx="1606">
                  <c:v>8.0199999999999994E-2</c:v>
                </c:pt>
                <c:pt idx="1607">
                  <c:v>8.0199999999999994E-2</c:v>
                </c:pt>
                <c:pt idx="1608">
                  <c:v>8.0199999999999994E-2</c:v>
                </c:pt>
                <c:pt idx="1609">
                  <c:v>8.0199999999999994E-2</c:v>
                </c:pt>
                <c:pt idx="1610">
                  <c:v>8.0199999999999994E-2</c:v>
                </c:pt>
                <c:pt idx="1611">
                  <c:v>8.0199999999999994E-2</c:v>
                </c:pt>
                <c:pt idx="1612">
                  <c:v>8.0199999999999994E-2</c:v>
                </c:pt>
                <c:pt idx="1613">
                  <c:v>8.0199999999999994E-2</c:v>
                </c:pt>
                <c:pt idx="1614">
                  <c:v>8.0199999999999994E-2</c:v>
                </c:pt>
                <c:pt idx="1615">
                  <c:v>8.0199999999999994E-2</c:v>
                </c:pt>
                <c:pt idx="1616">
                  <c:v>8.0199999999999994E-2</c:v>
                </c:pt>
                <c:pt idx="1617">
                  <c:v>8.0199999999999994E-2</c:v>
                </c:pt>
                <c:pt idx="1618">
                  <c:v>8.0199999999999994E-2</c:v>
                </c:pt>
                <c:pt idx="1619">
                  <c:v>8.0199999999999994E-2</c:v>
                </c:pt>
                <c:pt idx="1620">
                  <c:v>8.0199999999999994E-2</c:v>
                </c:pt>
                <c:pt idx="1621">
                  <c:v>8.0199999999999994E-2</c:v>
                </c:pt>
                <c:pt idx="1622">
                  <c:v>8.0199999999999994E-2</c:v>
                </c:pt>
                <c:pt idx="1623">
                  <c:v>8.2400000000000001E-2</c:v>
                </c:pt>
                <c:pt idx="1624">
                  <c:v>8.2400000000000001E-2</c:v>
                </c:pt>
                <c:pt idx="1625">
                  <c:v>8.2400000000000001E-2</c:v>
                </c:pt>
                <c:pt idx="1626">
                  <c:v>8.4500000000000006E-2</c:v>
                </c:pt>
                <c:pt idx="1627">
                  <c:v>8.4500000000000006E-2</c:v>
                </c:pt>
                <c:pt idx="1628">
                  <c:v>8.4500000000000006E-2</c:v>
                </c:pt>
                <c:pt idx="1629">
                  <c:v>8.4500000000000006E-2</c:v>
                </c:pt>
                <c:pt idx="1630">
                  <c:v>8.4500000000000006E-2</c:v>
                </c:pt>
                <c:pt idx="1631">
                  <c:v>8.4500000000000006E-2</c:v>
                </c:pt>
                <c:pt idx="1632">
                  <c:v>8.4500000000000006E-2</c:v>
                </c:pt>
                <c:pt idx="1633">
                  <c:v>8.4500000000000006E-2</c:v>
                </c:pt>
                <c:pt idx="1634">
                  <c:v>8.4500000000000006E-2</c:v>
                </c:pt>
                <c:pt idx="1635">
                  <c:v>8.4500000000000006E-2</c:v>
                </c:pt>
                <c:pt idx="1636">
                  <c:v>8.4500000000000006E-2</c:v>
                </c:pt>
                <c:pt idx="1637">
                  <c:v>8.4500000000000006E-2</c:v>
                </c:pt>
                <c:pt idx="1638">
                  <c:v>8.4500000000000006E-2</c:v>
                </c:pt>
                <c:pt idx="1639">
                  <c:v>8.4500000000000006E-2</c:v>
                </c:pt>
                <c:pt idx="1640">
                  <c:v>8.4500000000000006E-2</c:v>
                </c:pt>
                <c:pt idx="1641">
                  <c:v>8.4500000000000006E-2</c:v>
                </c:pt>
                <c:pt idx="1642">
                  <c:v>8.4500000000000006E-2</c:v>
                </c:pt>
                <c:pt idx="1643">
                  <c:v>8.4500000000000006E-2</c:v>
                </c:pt>
                <c:pt idx="1644">
                  <c:v>8.4500000000000006E-2</c:v>
                </c:pt>
                <c:pt idx="1645">
                  <c:v>8.4500000000000006E-2</c:v>
                </c:pt>
                <c:pt idx="1646">
                  <c:v>8.4500000000000006E-2</c:v>
                </c:pt>
                <c:pt idx="1647">
                  <c:v>8.4500000000000006E-2</c:v>
                </c:pt>
                <c:pt idx="1648">
                  <c:v>8.4500000000000006E-2</c:v>
                </c:pt>
                <c:pt idx="1649">
                  <c:v>8.4500000000000006E-2</c:v>
                </c:pt>
                <c:pt idx="1650">
                  <c:v>8.4500000000000006E-2</c:v>
                </c:pt>
                <c:pt idx="1651">
                  <c:v>8.4500000000000006E-2</c:v>
                </c:pt>
                <c:pt idx="1652">
                  <c:v>8.4500000000000006E-2</c:v>
                </c:pt>
                <c:pt idx="1653">
                  <c:v>8.4500000000000006E-2</c:v>
                </c:pt>
                <c:pt idx="1654">
                  <c:v>8.4500000000000006E-2</c:v>
                </c:pt>
                <c:pt idx="1655">
                  <c:v>8.4500000000000006E-2</c:v>
                </c:pt>
                <c:pt idx="1656">
                  <c:v>8.4500000000000006E-2</c:v>
                </c:pt>
                <c:pt idx="1657">
                  <c:v>8.4500000000000006E-2</c:v>
                </c:pt>
                <c:pt idx="1658">
                  <c:v>8.4500000000000006E-2</c:v>
                </c:pt>
                <c:pt idx="1659">
                  <c:v>8.4500000000000006E-2</c:v>
                </c:pt>
                <c:pt idx="1660">
                  <c:v>8.4500000000000006E-2</c:v>
                </c:pt>
                <c:pt idx="1661">
                  <c:v>8.4500000000000006E-2</c:v>
                </c:pt>
                <c:pt idx="1662">
                  <c:v>8.4500000000000006E-2</c:v>
                </c:pt>
                <c:pt idx="1663">
                  <c:v>8.4500000000000006E-2</c:v>
                </c:pt>
                <c:pt idx="1664">
                  <c:v>8.4500000000000006E-2</c:v>
                </c:pt>
                <c:pt idx="1665">
                  <c:v>8.4500000000000006E-2</c:v>
                </c:pt>
                <c:pt idx="1666">
                  <c:v>8.4500000000000006E-2</c:v>
                </c:pt>
                <c:pt idx="1667">
                  <c:v>8.4500000000000006E-2</c:v>
                </c:pt>
                <c:pt idx="1668">
                  <c:v>8.4500000000000006E-2</c:v>
                </c:pt>
                <c:pt idx="1669">
                  <c:v>8.4500000000000006E-2</c:v>
                </c:pt>
                <c:pt idx="1670">
                  <c:v>8.4500000000000006E-2</c:v>
                </c:pt>
                <c:pt idx="1671">
                  <c:v>8.4500000000000006E-2</c:v>
                </c:pt>
                <c:pt idx="1672">
                  <c:v>8.4500000000000006E-2</c:v>
                </c:pt>
                <c:pt idx="1673">
                  <c:v>8.4500000000000006E-2</c:v>
                </c:pt>
                <c:pt idx="1674">
                  <c:v>8.4500000000000006E-2</c:v>
                </c:pt>
                <c:pt idx="1675">
                  <c:v>8.4500000000000006E-2</c:v>
                </c:pt>
                <c:pt idx="1676">
                  <c:v>8.4500000000000006E-2</c:v>
                </c:pt>
                <c:pt idx="1677">
                  <c:v>8.4500000000000006E-2</c:v>
                </c:pt>
                <c:pt idx="1678">
                  <c:v>8.4500000000000006E-2</c:v>
                </c:pt>
                <c:pt idx="1679">
                  <c:v>8.4500000000000006E-2</c:v>
                </c:pt>
                <c:pt idx="1680">
                  <c:v>8.4500000000000006E-2</c:v>
                </c:pt>
                <c:pt idx="1681">
                  <c:v>8.4500000000000006E-2</c:v>
                </c:pt>
                <c:pt idx="1682">
                  <c:v>8.4500000000000006E-2</c:v>
                </c:pt>
                <c:pt idx="1683">
                  <c:v>8.4500000000000006E-2</c:v>
                </c:pt>
                <c:pt idx="1684">
                  <c:v>8.4500000000000006E-2</c:v>
                </c:pt>
                <c:pt idx="1685">
                  <c:v>8.4500000000000006E-2</c:v>
                </c:pt>
                <c:pt idx="1686">
                  <c:v>8.4500000000000006E-2</c:v>
                </c:pt>
                <c:pt idx="1687">
                  <c:v>8.4500000000000006E-2</c:v>
                </c:pt>
                <c:pt idx="1688">
                  <c:v>8.4500000000000006E-2</c:v>
                </c:pt>
                <c:pt idx="1689">
                  <c:v>8.4500000000000006E-2</c:v>
                </c:pt>
                <c:pt idx="1690">
                  <c:v>8.4500000000000006E-2</c:v>
                </c:pt>
                <c:pt idx="1691">
                  <c:v>8.4500000000000006E-2</c:v>
                </c:pt>
                <c:pt idx="1692">
                  <c:v>8.4500000000000006E-2</c:v>
                </c:pt>
                <c:pt idx="1693">
                  <c:v>8.4500000000000006E-2</c:v>
                </c:pt>
                <c:pt idx="1694">
                  <c:v>8.4500000000000006E-2</c:v>
                </c:pt>
                <c:pt idx="1695">
                  <c:v>8.4500000000000006E-2</c:v>
                </c:pt>
                <c:pt idx="1696">
                  <c:v>8.4500000000000006E-2</c:v>
                </c:pt>
                <c:pt idx="1697">
                  <c:v>8.4500000000000006E-2</c:v>
                </c:pt>
                <c:pt idx="1698">
                  <c:v>8.4500000000000006E-2</c:v>
                </c:pt>
                <c:pt idx="1699">
                  <c:v>8.4500000000000006E-2</c:v>
                </c:pt>
                <c:pt idx="1700">
                  <c:v>8.4500000000000006E-2</c:v>
                </c:pt>
                <c:pt idx="1701">
                  <c:v>8.4500000000000006E-2</c:v>
                </c:pt>
                <c:pt idx="1702">
                  <c:v>8.4500000000000006E-2</c:v>
                </c:pt>
                <c:pt idx="1703">
                  <c:v>8.4500000000000006E-2</c:v>
                </c:pt>
                <c:pt idx="1704">
                  <c:v>8.4500000000000006E-2</c:v>
                </c:pt>
                <c:pt idx="1705">
                  <c:v>8.4500000000000006E-2</c:v>
                </c:pt>
                <c:pt idx="1706">
                  <c:v>8.4500000000000006E-2</c:v>
                </c:pt>
                <c:pt idx="1707">
                  <c:v>8.4500000000000006E-2</c:v>
                </c:pt>
                <c:pt idx="1708">
                  <c:v>8.4500000000000006E-2</c:v>
                </c:pt>
                <c:pt idx="1709">
                  <c:v>8.4500000000000006E-2</c:v>
                </c:pt>
                <c:pt idx="1710">
                  <c:v>8.4500000000000006E-2</c:v>
                </c:pt>
                <c:pt idx="1711">
                  <c:v>8.4500000000000006E-2</c:v>
                </c:pt>
                <c:pt idx="1712">
                  <c:v>8.4500000000000006E-2</c:v>
                </c:pt>
                <c:pt idx="1713">
                  <c:v>8.4500000000000006E-2</c:v>
                </c:pt>
                <c:pt idx="1714">
                  <c:v>8.4500000000000006E-2</c:v>
                </c:pt>
                <c:pt idx="1715">
                  <c:v>8.4500000000000006E-2</c:v>
                </c:pt>
                <c:pt idx="1716">
                  <c:v>8.4500000000000006E-2</c:v>
                </c:pt>
                <c:pt idx="1717">
                  <c:v>8.4500000000000006E-2</c:v>
                </c:pt>
                <c:pt idx="1718">
                  <c:v>8.4500000000000006E-2</c:v>
                </c:pt>
                <c:pt idx="1719">
                  <c:v>8.4500000000000006E-2</c:v>
                </c:pt>
                <c:pt idx="1720">
                  <c:v>8.4500000000000006E-2</c:v>
                </c:pt>
                <c:pt idx="1721">
                  <c:v>8.4500000000000006E-2</c:v>
                </c:pt>
                <c:pt idx="1722">
                  <c:v>8.4500000000000006E-2</c:v>
                </c:pt>
                <c:pt idx="1723">
                  <c:v>8.4500000000000006E-2</c:v>
                </c:pt>
                <c:pt idx="1724">
                  <c:v>8.4500000000000006E-2</c:v>
                </c:pt>
                <c:pt idx="1725">
                  <c:v>8.4500000000000006E-2</c:v>
                </c:pt>
                <c:pt idx="1726">
                  <c:v>8.4500000000000006E-2</c:v>
                </c:pt>
                <c:pt idx="1727">
                  <c:v>8.4500000000000006E-2</c:v>
                </c:pt>
                <c:pt idx="1728">
                  <c:v>8.4500000000000006E-2</c:v>
                </c:pt>
                <c:pt idx="1729">
                  <c:v>8.4500000000000006E-2</c:v>
                </c:pt>
                <c:pt idx="1730">
                  <c:v>8.4500000000000006E-2</c:v>
                </c:pt>
                <c:pt idx="1731">
                  <c:v>8.4500000000000006E-2</c:v>
                </c:pt>
                <c:pt idx="1732">
                  <c:v>8.4500000000000006E-2</c:v>
                </c:pt>
                <c:pt idx="1733">
                  <c:v>8.4500000000000006E-2</c:v>
                </c:pt>
                <c:pt idx="1734">
                  <c:v>8.4500000000000006E-2</c:v>
                </c:pt>
                <c:pt idx="1735">
                  <c:v>8.4500000000000006E-2</c:v>
                </c:pt>
                <c:pt idx="1736">
                  <c:v>8.4500000000000006E-2</c:v>
                </c:pt>
                <c:pt idx="1737">
                  <c:v>8.4500000000000006E-2</c:v>
                </c:pt>
                <c:pt idx="1738">
                  <c:v>8.4500000000000006E-2</c:v>
                </c:pt>
                <c:pt idx="1739">
                  <c:v>8.4500000000000006E-2</c:v>
                </c:pt>
                <c:pt idx="1740">
                  <c:v>8.6699999999999999E-2</c:v>
                </c:pt>
                <c:pt idx="1741">
                  <c:v>8.6699999999999999E-2</c:v>
                </c:pt>
                <c:pt idx="1742">
                  <c:v>8.6699999999999999E-2</c:v>
                </c:pt>
                <c:pt idx="1743">
                  <c:v>8.6699999999999999E-2</c:v>
                </c:pt>
                <c:pt idx="1744">
                  <c:v>8.6699999999999999E-2</c:v>
                </c:pt>
                <c:pt idx="1745">
                  <c:v>8.6699999999999999E-2</c:v>
                </c:pt>
                <c:pt idx="1746">
                  <c:v>8.6699999999999999E-2</c:v>
                </c:pt>
                <c:pt idx="1747">
                  <c:v>8.6699999999999999E-2</c:v>
                </c:pt>
                <c:pt idx="1748">
                  <c:v>8.6699999999999999E-2</c:v>
                </c:pt>
                <c:pt idx="1749">
                  <c:v>8.6699999999999999E-2</c:v>
                </c:pt>
                <c:pt idx="1750">
                  <c:v>8.6699999999999999E-2</c:v>
                </c:pt>
                <c:pt idx="1751">
                  <c:v>8.6699999999999999E-2</c:v>
                </c:pt>
                <c:pt idx="1752">
                  <c:v>8.6699999999999999E-2</c:v>
                </c:pt>
                <c:pt idx="1753">
                  <c:v>8.6699999999999999E-2</c:v>
                </c:pt>
                <c:pt idx="1754">
                  <c:v>8.6699999999999999E-2</c:v>
                </c:pt>
                <c:pt idx="1755">
                  <c:v>8.6699999999999999E-2</c:v>
                </c:pt>
                <c:pt idx="1756">
                  <c:v>8.6699999999999999E-2</c:v>
                </c:pt>
                <c:pt idx="1757">
                  <c:v>8.6699999999999999E-2</c:v>
                </c:pt>
                <c:pt idx="1758">
                  <c:v>8.6699999999999999E-2</c:v>
                </c:pt>
                <c:pt idx="1759">
                  <c:v>8.6699999999999999E-2</c:v>
                </c:pt>
                <c:pt idx="1760">
                  <c:v>8.6699999999999999E-2</c:v>
                </c:pt>
                <c:pt idx="1761">
                  <c:v>8.6699999999999999E-2</c:v>
                </c:pt>
                <c:pt idx="1762">
                  <c:v>8.6699999999999999E-2</c:v>
                </c:pt>
                <c:pt idx="1763">
                  <c:v>8.6699999999999999E-2</c:v>
                </c:pt>
                <c:pt idx="1764">
                  <c:v>8.6699999999999999E-2</c:v>
                </c:pt>
                <c:pt idx="1765">
                  <c:v>8.6699999999999999E-2</c:v>
                </c:pt>
                <c:pt idx="1766">
                  <c:v>8.6699999999999999E-2</c:v>
                </c:pt>
                <c:pt idx="1767">
                  <c:v>8.6699999999999999E-2</c:v>
                </c:pt>
                <c:pt idx="1768">
                  <c:v>8.6699999999999999E-2</c:v>
                </c:pt>
                <c:pt idx="1769">
                  <c:v>8.6699999999999999E-2</c:v>
                </c:pt>
                <c:pt idx="1770">
                  <c:v>8.6699999999999999E-2</c:v>
                </c:pt>
                <c:pt idx="1771">
                  <c:v>8.6699999999999999E-2</c:v>
                </c:pt>
                <c:pt idx="1772">
                  <c:v>8.6699999999999999E-2</c:v>
                </c:pt>
                <c:pt idx="1773">
                  <c:v>8.6699999999999999E-2</c:v>
                </c:pt>
                <c:pt idx="1774">
                  <c:v>8.6699999999999999E-2</c:v>
                </c:pt>
                <c:pt idx="1775">
                  <c:v>8.6699999999999999E-2</c:v>
                </c:pt>
                <c:pt idx="1776">
                  <c:v>8.6699999999999999E-2</c:v>
                </c:pt>
                <c:pt idx="1777">
                  <c:v>8.6699999999999999E-2</c:v>
                </c:pt>
                <c:pt idx="1778">
                  <c:v>8.8900000000000007E-2</c:v>
                </c:pt>
                <c:pt idx="1779">
                  <c:v>8.8900000000000007E-2</c:v>
                </c:pt>
                <c:pt idx="1780">
                  <c:v>8.8900000000000007E-2</c:v>
                </c:pt>
                <c:pt idx="1781">
                  <c:v>8.8900000000000007E-2</c:v>
                </c:pt>
                <c:pt idx="1782">
                  <c:v>8.8900000000000007E-2</c:v>
                </c:pt>
                <c:pt idx="1783">
                  <c:v>8.8900000000000007E-2</c:v>
                </c:pt>
                <c:pt idx="1784">
                  <c:v>8.8900000000000007E-2</c:v>
                </c:pt>
                <c:pt idx="1785">
                  <c:v>8.8900000000000007E-2</c:v>
                </c:pt>
                <c:pt idx="1786">
                  <c:v>8.8900000000000007E-2</c:v>
                </c:pt>
                <c:pt idx="1787">
                  <c:v>8.8900000000000007E-2</c:v>
                </c:pt>
                <c:pt idx="1788">
                  <c:v>8.8900000000000007E-2</c:v>
                </c:pt>
                <c:pt idx="1789">
                  <c:v>8.8900000000000007E-2</c:v>
                </c:pt>
                <c:pt idx="1790">
                  <c:v>8.8900000000000007E-2</c:v>
                </c:pt>
                <c:pt idx="1791">
                  <c:v>8.8900000000000007E-2</c:v>
                </c:pt>
                <c:pt idx="1792">
                  <c:v>8.8900000000000007E-2</c:v>
                </c:pt>
                <c:pt idx="1793">
                  <c:v>8.8900000000000007E-2</c:v>
                </c:pt>
                <c:pt idx="1794">
                  <c:v>8.8900000000000007E-2</c:v>
                </c:pt>
                <c:pt idx="1795">
                  <c:v>8.8900000000000007E-2</c:v>
                </c:pt>
                <c:pt idx="1796">
                  <c:v>8.8900000000000007E-2</c:v>
                </c:pt>
                <c:pt idx="1797">
                  <c:v>8.8900000000000007E-2</c:v>
                </c:pt>
                <c:pt idx="1798">
                  <c:v>8.8900000000000007E-2</c:v>
                </c:pt>
                <c:pt idx="1799">
                  <c:v>8.8900000000000007E-2</c:v>
                </c:pt>
                <c:pt idx="1800">
                  <c:v>8.8900000000000007E-2</c:v>
                </c:pt>
                <c:pt idx="1801">
                  <c:v>8.8900000000000007E-2</c:v>
                </c:pt>
                <c:pt idx="1802">
                  <c:v>8.8900000000000007E-2</c:v>
                </c:pt>
                <c:pt idx="1803">
                  <c:v>8.8900000000000007E-2</c:v>
                </c:pt>
                <c:pt idx="1804">
                  <c:v>8.8900000000000007E-2</c:v>
                </c:pt>
                <c:pt idx="1805">
                  <c:v>8.8900000000000007E-2</c:v>
                </c:pt>
                <c:pt idx="1806">
                  <c:v>8.8900000000000007E-2</c:v>
                </c:pt>
                <c:pt idx="1807">
                  <c:v>8.8900000000000007E-2</c:v>
                </c:pt>
                <c:pt idx="1808">
                  <c:v>8.8900000000000007E-2</c:v>
                </c:pt>
                <c:pt idx="1809">
                  <c:v>8.8900000000000007E-2</c:v>
                </c:pt>
                <c:pt idx="1810">
                  <c:v>8.8900000000000007E-2</c:v>
                </c:pt>
                <c:pt idx="1811">
                  <c:v>8.8900000000000007E-2</c:v>
                </c:pt>
                <c:pt idx="1812">
                  <c:v>8.8900000000000007E-2</c:v>
                </c:pt>
                <c:pt idx="1813">
                  <c:v>8.8900000000000007E-2</c:v>
                </c:pt>
                <c:pt idx="1814">
                  <c:v>8.8900000000000007E-2</c:v>
                </c:pt>
                <c:pt idx="1815">
                  <c:v>8.8900000000000007E-2</c:v>
                </c:pt>
                <c:pt idx="1816">
                  <c:v>8.8900000000000007E-2</c:v>
                </c:pt>
                <c:pt idx="1817">
                  <c:v>8.8900000000000007E-2</c:v>
                </c:pt>
                <c:pt idx="1818">
                  <c:v>8.8900000000000007E-2</c:v>
                </c:pt>
                <c:pt idx="1819">
                  <c:v>8.8900000000000007E-2</c:v>
                </c:pt>
                <c:pt idx="1820">
                  <c:v>8.8900000000000007E-2</c:v>
                </c:pt>
                <c:pt idx="1821">
                  <c:v>8.8900000000000007E-2</c:v>
                </c:pt>
                <c:pt idx="1822">
                  <c:v>8.8900000000000007E-2</c:v>
                </c:pt>
                <c:pt idx="1823">
                  <c:v>8.8900000000000007E-2</c:v>
                </c:pt>
                <c:pt idx="1824">
                  <c:v>8.8900000000000007E-2</c:v>
                </c:pt>
                <c:pt idx="1825">
                  <c:v>8.8900000000000007E-2</c:v>
                </c:pt>
                <c:pt idx="1826">
                  <c:v>8.8900000000000007E-2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AD-4702-BD6A-544EFF3A7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6883760"/>
        <c:axId val="906881464"/>
      </c:lineChart>
      <c:catAx>
        <c:axId val="906883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>
                    <a:solidFill>
                      <a:sysClr val="windowText" lastClr="000000"/>
                    </a:solidFill>
                    <a:effectLst/>
                  </a:rPr>
                  <a:t>Follow-up (years)</a:t>
                </a:r>
                <a:endParaRPr lang="en-US">
                  <a:solidFill>
                    <a:sysClr val="windowText" lastClr="000000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881464"/>
        <c:crosses val="autoZero"/>
        <c:auto val="1"/>
        <c:lblAlgn val="ctr"/>
        <c:lblOffset val="100"/>
        <c:tickLblSkip val="365"/>
        <c:noMultiLvlLbl val="0"/>
      </c:catAx>
      <c:valAx>
        <c:axId val="906881464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>
                    <a:solidFill>
                      <a:sysClr val="windowText" lastClr="000000"/>
                    </a:solidFill>
                    <a:effectLst/>
                  </a:rPr>
                  <a:t>Cumulative Incidence (%)</a:t>
                </a:r>
                <a:endParaRPr lang="en-US">
                  <a:solidFill>
                    <a:sysClr val="windowText" lastClr="000000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88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Revasc!$C$4</c:f>
              <c:strCache>
                <c:ptCount val="1"/>
                <c:pt idx="0">
                  <c:v>CABG/No Diabetes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C00000"/>
                </a:solidFill>
                <a:prstDash val="sysDash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Revasc!$B$5:$B$1831</c:f>
              <c:numCache>
                <c:formatCode>General</c:formatCode>
                <c:ptCount val="1827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</c:numCache>
            </c:numRef>
          </c:cat>
          <c:val>
            <c:numRef>
              <c:f>Revasc!$C$5:$C$1831</c:f>
              <c:numCache>
                <c:formatCode>General</c:formatCode>
                <c:ptCount val="1827"/>
                <c:pt idx="0">
                  <c:v>0</c:v>
                </c:pt>
                <c:pt idx="1">
                  <c:v>0</c:v>
                </c:pt>
                <c:pt idx="2">
                  <c:v>1.1999999999999999E-3</c:v>
                </c:pt>
                <c:pt idx="3">
                  <c:v>2.3999999999999998E-3</c:v>
                </c:pt>
                <c:pt idx="4">
                  <c:v>2.3999999999999998E-3</c:v>
                </c:pt>
                <c:pt idx="5">
                  <c:v>3.7000000000000002E-3</c:v>
                </c:pt>
                <c:pt idx="6">
                  <c:v>4.8999999999999998E-3</c:v>
                </c:pt>
                <c:pt idx="7">
                  <c:v>4.8999999999999998E-3</c:v>
                </c:pt>
                <c:pt idx="8">
                  <c:v>6.1000000000000004E-3</c:v>
                </c:pt>
                <c:pt idx="9">
                  <c:v>6.7000000000000002E-3</c:v>
                </c:pt>
                <c:pt idx="10">
                  <c:v>7.9000000000000008E-3</c:v>
                </c:pt>
                <c:pt idx="11">
                  <c:v>8.5000000000000006E-3</c:v>
                </c:pt>
                <c:pt idx="12">
                  <c:v>9.1000000000000004E-3</c:v>
                </c:pt>
                <c:pt idx="13">
                  <c:v>1.1599999999999999E-2</c:v>
                </c:pt>
                <c:pt idx="14">
                  <c:v>1.2200000000000001E-2</c:v>
                </c:pt>
                <c:pt idx="15">
                  <c:v>1.2200000000000001E-2</c:v>
                </c:pt>
                <c:pt idx="16">
                  <c:v>1.2200000000000001E-2</c:v>
                </c:pt>
                <c:pt idx="17">
                  <c:v>1.2800000000000001E-2</c:v>
                </c:pt>
                <c:pt idx="18">
                  <c:v>1.2800000000000001E-2</c:v>
                </c:pt>
                <c:pt idx="19">
                  <c:v>1.2800000000000001E-2</c:v>
                </c:pt>
                <c:pt idx="20">
                  <c:v>1.2800000000000001E-2</c:v>
                </c:pt>
                <c:pt idx="21">
                  <c:v>1.2800000000000001E-2</c:v>
                </c:pt>
                <c:pt idx="22">
                  <c:v>1.34E-2</c:v>
                </c:pt>
                <c:pt idx="23">
                  <c:v>1.34E-2</c:v>
                </c:pt>
                <c:pt idx="24">
                  <c:v>1.34E-2</c:v>
                </c:pt>
                <c:pt idx="25">
                  <c:v>1.34E-2</c:v>
                </c:pt>
                <c:pt idx="26">
                  <c:v>1.34E-2</c:v>
                </c:pt>
                <c:pt idx="27">
                  <c:v>1.34E-2</c:v>
                </c:pt>
                <c:pt idx="28">
                  <c:v>1.34E-2</c:v>
                </c:pt>
                <c:pt idx="29">
                  <c:v>1.34E-2</c:v>
                </c:pt>
                <c:pt idx="30">
                  <c:v>1.34E-2</c:v>
                </c:pt>
                <c:pt idx="31">
                  <c:v>1.34E-2</c:v>
                </c:pt>
                <c:pt idx="32">
                  <c:v>1.4E-2</c:v>
                </c:pt>
                <c:pt idx="33">
                  <c:v>1.4E-2</c:v>
                </c:pt>
                <c:pt idx="34">
                  <c:v>1.4E-2</c:v>
                </c:pt>
                <c:pt idx="35">
                  <c:v>1.4E-2</c:v>
                </c:pt>
                <c:pt idx="36">
                  <c:v>1.4E-2</c:v>
                </c:pt>
                <c:pt idx="37">
                  <c:v>1.47E-2</c:v>
                </c:pt>
                <c:pt idx="38">
                  <c:v>1.47E-2</c:v>
                </c:pt>
                <c:pt idx="39">
                  <c:v>1.47E-2</c:v>
                </c:pt>
                <c:pt idx="40">
                  <c:v>1.5299999999999999E-2</c:v>
                </c:pt>
                <c:pt idx="41">
                  <c:v>1.5299999999999999E-2</c:v>
                </c:pt>
                <c:pt idx="42">
                  <c:v>1.5299999999999999E-2</c:v>
                </c:pt>
                <c:pt idx="43">
                  <c:v>1.5900000000000001E-2</c:v>
                </c:pt>
                <c:pt idx="44">
                  <c:v>1.5900000000000001E-2</c:v>
                </c:pt>
                <c:pt idx="45">
                  <c:v>1.6500000000000001E-2</c:v>
                </c:pt>
                <c:pt idx="46">
                  <c:v>1.6500000000000001E-2</c:v>
                </c:pt>
                <c:pt idx="47">
                  <c:v>1.6500000000000001E-2</c:v>
                </c:pt>
                <c:pt idx="48">
                  <c:v>1.6500000000000001E-2</c:v>
                </c:pt>
                <c:pt idx="49">
                  <c:v>1.6500000000000001E-2</c:v>
                </c:pt>
                <c:pt idx="50">
                  <c:v>1.6500000000000001E-2</c:v>
                </c:pt>
                <c:pt idx="51">
                  <c:v>1.6500000000000001E-2</c:v>
                </c:pt>
                <c:pt idx="52">
                  <c:v>1.7100000000000001E-2</c:v>
                </c:pt>
                <c:pt idx="53">
                  <c:v>1.7100000000000001E-2</c:v>
                </c:pt>
                <c:pt idx="54">
                  <c:v>1.7100000000000001E-2</c:v>
                </c:pt>
                <c:pt idx="55">
                  <c:v>1.7100000000000001E-2</c:v>
                </c:pt>
                <c:pt idx="56">
                  <c:v>1.7100000000000001E-2</c:v>
                </c:pt>
                <c:pt idx="57">
                  <c:v>1.7100000000000001E-2</c:v>
                </c:pt>
                <c:pt idx="58">
                  <c:v>1.7100000000000001E-2</c:v>
                </c:pt>
                <c:pt idx="59">
                  <c:v>1.7100000000000001E-2</c:v>
                </c:pt>
                <c:pt idx="60">
                  <c:v>1.7100000000000001E-2</c:v>
                </c:pt>
                <c:pt idx="61">
                  <c:v>1.7100000000000001E-2</c:v>
                </c:pt>
                <c:pt idx="62">
                  <c:v>1.7100000000000001E-2</c:v>
                </c:pt>
                <c:pt idx="63">
                  <c:v>1.7100000000000001E-2</c:v>
                </c:pt>
                <c:pt idx="64">
                  <c:v>1.7100000000000001E-2</c:v>
                </c:pt>
                <c:pt idx="65">
                  <c:v>1.7100000000000001E-2</c:v>
                </c:pt>
                <c:pt idx="66">
                  <c:v>1.7100000000000001E-2</c:v>
                </c:pt>
                <c:pt idx="67">
                  <c:v>1.7100000000000001E-2</c:v>
                </c:pt>
                <c:pt idx="68">
                  <c:v>1.7100000000000001E-2</c:v>
                </c:pt>
                <c:pt idx="69">
                  <c:v>1.7100000000000001E-2</c:v>
                </c:pt>
                <c:pt idx="70">
                  <c:v>1.7100000000000001E-2</c:v>
                </c:pt>
                <c:pt idx="71">
                  <c:v>1.7100000000000001E-2</c:v>
                </c:pt>
                <c:pt idx="72">
                  <c:v>1.78E-2</c:v>
                </c:pt>
                <c:pt idx="73">
                  <c:v>1.78E-2</c:v>
                </c:pt>
                <c:pt idx="74">
                  <c:v>1.78E-2</c:v>
                </c:pt>
                <c:pt idx="75">
                  <c:v>1.78E-2</c:v>
                </c:pt>
                <c:pt idx="76">
                  <c:v>1.78E-2</c:v>
                </c:pt>
                <c:pt idx="77">
                  <c:v>1.78E-2</c:v>
                </c:pt>
                <c:pt idx="78">
                  <c:v>1.78E-2</c:v>
                </c:pt>
                <c:pt idx="79">
                  <c:v>1.84E-2</c:v>
                </c:pt>
                <c:pt idx="80">
                  <c:v>1.84E-2</c:v>
                </c:pt>
                <c:pt idx="81">
                  <c:v>1.84E-2</c:v>
                </c:pt>
                <c:pt idx="82">
                  <c:v>1.84E-2</c:v>
                </c:pt>
                <c:pt idx="83">
                  <c:v>1.84E-2</c:v>
                </c:pt>
                <c:pt idx="84">
                  <c:v>1.9E-2</c:v>
                </c:pt>
                <c:pt idx="85">
                  <c:v>1.9E-2</c:v>
                </c:pt>
                <c:pt idx="86">
                  <c:v>1.9E-2</c:v>
                </c:pt>
                <c:pt idx="87">
                  <c:v>1.9E-2</c:v>
                </c:pt>
                <c:pt idx="88">
                  <c:v>1.9E-2</c:v>
                </c:pt>
                <c:pt idx="89">
                  <c:v>1.9E-2</c:v>
                </c:pt>
                <c:pt idx="90">
                  <c:v>1.9E-2</c:v>
                </c:pt>
                <c:pt idx="91">
                  <c:v>1.9E-2</c:v>
                </c:pt>
                <c:pt idx="92">
                  <c:v>1.9E-2</c:v>
                </c:pt>
                <c:pt idx="93">
                  <c:v>1.9E-2</c:v>
                </c:pt>
                <c:pt idx="94">
                  <c:v>1.9E-2</c:v>
                </c:pt>
                <c:pt idx="95">
                  <c:v>1.9E-2</c:v>
                </c:pt>
                <c:pt idx="96">
                  <c:v>1.9E-2</c:v>
                </c:pt>
                <c:pt idx="97">
                  <c:v>1.9E-2</c:v>
                </c:pt>
                <c:pt idx="98">
                  <c:v>1.9E-2</c:v>
                </c:pt>
                <c:pt idx="99">
                  <c:v>1.9599999999999999E-2</c:v>
                </c:pt>
                <c:pt idx="100">
                  <c:v>1.9599999999999999E-2</c:v>
                </c:pt>
                <c:pt idx="101">
                  <c:v>1.9599999999999999E-2</c:v>
                </c:pt>
                <c:pt idx="102">
                  <c:v>1.9599999999999999E-2</c:v>
                </c:pt>
                <c:pt idx="103">
                  <c:v>1.9599999999999999E-2</c:v>
                </c:pt>
                <c:pt idx="104">
                  <c:v>1.9599999999999999E-2</c:v>
                </c:pt>
                <c:pt idx="105">
                  <c:v>2.0199999999999999E-2</c:v>
                </c:pt>
                <c:pt idx="106">
                  <c:v>2.0899999999999998E-2</c:v>
                </c:pt>
                <c:pt idx="107">
                  <c:v>2.0899999999999998E-2</c:v>
                </c:pt>
                <c:pt idx="108">
                  <c:v>2.0899999999999998E-2</c:v>
                </c:pt>
                <c:pt idx="109">
                  <c:v>2.0899999999999998E-2</c:v>
                </c:pt>
                <c:pt idx="110">
                  <c:v>2.0899999999999998E-2</c:v>
                </c:pt>
                <c:pt idx="111">
                  <c:v>2.0899999999999998E-2</c:v>
                </c:pt>
                <c:pt idx="112">
                  <c:v>2.1499999999999998E-2</c:v>
                </c:pt>
                <c:pt idx="113">
                  <c:v>2.1499999999999998E-2</c:v>
                </c:pt>
                <c:pt idx="114">
                  <c:v>2.1499999999999998E-2</c:v>
                </c:pt>
                <c:pt idx="115">
                  <c:v>2.1499999999999998E-2</c:v>
                </c:pt>
                <c:pt idx="116">
                  <c:v>2.1499999999999998E-2</c:v>
                </c:pt>
                <c:pt idx="117">
                  <c:v>2.1499999999999998E-2</c:v>
                </c:pt>
                <c:pt idx="118">
                  <c:v>2.1499999999999998E-2</c:v>
                </c:pt>
                <c:pt idx="119">
                  <c:v>2.1499999999999998E-2</c:v>
                </c:pt>
                <c:pt idx="120">
                  <c:v>2.1499999999999998E-2</c:v>
                </c:pt>
                <c:pt idx="121">
                  <c:v>2.1499999999999998E-2</c:v>
                </c:pt>
                <c:pt idx="122">
                  <c:v>2.1499999999999998E-2</c:v>
                </c:pt>
                <c:pt idx="123">
                  <c:v>2.1499999999999998E-2</c:v>
                </c:pt>
                <c:pt idx="124">
                  <c:v>2.1499999999999998E-2</c:v>
                </c:pt>
                <c:pt idx="125">
                  <c:v>2.2100000000000002E-2</c:v>
                </c:pt>
                <c:pt idx="126">
                  <c:v>2.2100000000000002E-2</c:v>
                </c:pt>
                <c:pt idx="127">
                  <c:v>2.2100000000000002E-2</c:v>
                </c:pt>
                <c:pt idx="128">
                  <c:v>2.2100000000000002E-2</c:v>
                </c:pt>
                <c:pt idx="129">
                  <c:v>2.2100000000000002E-2</c:v>
                </c:pt>
                <c:pt idx="130">
                  <c:v>2.2100000000000002E-2</c:v>
                </c:pt>
                <c:pt idx="131">
                  <c:v>2.3300000000000001E-2</c:v>
                </c:pt>
                <c:pt idx="132">
                  <c:v>2.3300000000000001E-2</c:v>
                </c:pt>
                <c:pt idx="133">
                  <c:v>2.3300000000000001E-2</c:v>
                </c:pt>
                <c:pt idx="134">
                  <c:v>2.3300000000000001E-2</c:v>
                </c:pt>
                <c:pt idx="135">
                  <c:v>2.3300000000000001E-2</c:v>
                </c:pt>
                <c:pt idx="136">
                  <c:v>2.4E-2</c:v>
                </c:pt>
                <c:pt idx="137">
                  <c:v>2.4E-2</c:v>
                </c:pt>
                <c:pt idx="138">
                  <c:v>2.4E-2</c:v>
                </c:pt>
                <c:pt idx="139">
                  <c:v>2.4E-2</c:v>
                </c:pt>
                <c:pt idx="140">
                  <c:v>2.4E-2</c:v>
                </c:pt>
                <c:pt idx="141">
                  <c:v>2.4E-2</c:v>
                </c:pt>
                <c:pt idx="142">
                  <c:v>2.4E-2</c:v>
                </c:pt>
                <c:pt idx="143">
                  <c:v>2.4E-2</c:v>
                </c:pt>
                <c:pt idx="144">
                  <c:v>2.4E-2</c:v>
                </c:pt>
                <c:pt idx="145">
                  <c:v>2.4E-2</c:v>
                </c:pt>
                <c:pt idx="146">
                  <c:v>2.52E-2</c:v>
                </c:pt>
                <c:pt idx="147">
                  <c:v>2.52E-2</c:v>
                </c:pt>
                <c:pt idx="148">
                  <c:v>2.52E-2</c:v>
                </c:pt>
                <c:pt idx="149">
                  <c:v>2.52E-2</c:v>
                </c:pt>
                <c:pt idx="150">
                  <c:v>2.52E-2</c:v>
                </c:pt>
                <c:pt idx="151">
                  <c:v>2.52E-2</c:v>
                </c:pt>
                <c:pt idx="152">
                  <c:v>2.52E-2</c:v>
                </c:pt>
                <c:pt idx="153">
                  <c:v>2.52E-2</c:v>
                </c:pt>
                <c:pt idx="154">
                  <c:v>2.52E-2</c:v>
                </c:pt>
                <c:pt idx="155">
                  <c:v>2.52E-2</c:v>
                </c:pt>
                <c:pt idx="156">
                  <c:v>2.52E-2</c:v>
                </c:pt>
                <c:pt idx="157">
                  <c:v>2.52E-2</c:v>
                </c:pt>
                <c:pt idx="158">
                  <c:v>2.52E-2</c:v>
                </c:pt>
                <c:pt idx="159">
                  <c:v>2.52E-2</c:v>
                </c:pt>
                <c:pt idx="160">
                  <c:v>2.52E-2</c:v>
                </c:pt>
                <c:pt idx="161">
                  <c:v>2.52E-2</c:v>
                </c:pt>
                <c:pt idx="162">
                  <c:v>2.58E-2</c:v>
                </c:pt>
                <c:pt idx="163">
                  <c:v>2.58E-2</c:v>
                </c:pt>
                <c:pt idx="164">
                  <c:v>2.58E-2</c:v>
                </c:pt>
                <c:pt idx="165">
                  <c:v>2.58E-2</c:v>
                </c:pt>
                <c:pt idx="166">
                  <c:v>2.58E-2</c:v>
                </c:pt>
                <c:pt idx="167">
                  <c:v>2.58E-2</c:v>
                </c:pt>
                <c:pt idx="168">
                  <c:v>2.58E-2</c:v>
                </c:pt>
                <c:pt idx="169">
                  <c:v>2.58E-2</c:v>
                </c:pt>
                <c:pt idx="170">
                  <c:v>2.58E-2</c:v>
                </c:pt>
                <c:pt idx="171">
                  <c:v>2.58E-2</c:v>
                </c:pt>
                <c:pt idx="172">
                  <c:v>2.6499999999999999E-2</c:v>
                </c:pt>
                <c:pt idx="173">
                  <c:v>2.6499999999999999E-2</c:v>
                </c:pt>
                <c:pt idx="174">
                  <c:v>2.6499999999999999E-2</c:v>
                </c:pt>
                <c:pt idx="175">
                  <c:v>2.6499999999999999E-2</c:v>
                </c:pt>
                <c:pt idx="176">
                  <c:v>2.6499999999999999E-2</c:v>
                </c:pt>
                <c:pt idx="177">
                  <c:v>2.6499999999999999E-2</c:v>
                </c:pt>
                <c:pt idx="178">
                  <c:v>2.6499999999999999E-2</c:v>
                </c:pt>
                <c:pt idx="179">
                  <c:v>2.6499999999999999E-2</c:v>
                </c:pt>
                <c:pt idx="180">
                  <c:v>2.6499999999999999E-2</c:v>
                </c:pt>
                <c:pt idx="181">
                  <c:v>2.6499999999999999E-2</c:v>
                </c:pt>
                <c:pt idx="182">
                  <c:v>2.6499999999999999E-2</c:v>
                </c:pt>
                <c:pt idx="183">
                  <c:v>2.6499999999999999E-2</c:v>
                </c:pt>
                <c:pt idx="184">
                  <c:v>2.6499999999999999E-2</c:v>
                </c:pt>
                <c:pt idx="185">
                  <c:v>2.6499999999999999E-2</c:v>
                </c:pt>
                <c:pt idx="186">
                  <c:v>2.7099999999999999E-2</c:v>
                </c:pt>
                <c:pt idx="187">
                  <c:v>2.7099999999999999E-2</c:v>
                </c:pt>
                <c:pt idx="188">
                  <c:v>2.7099999999999999E-2</c:v>
                </c:pt>
                <c:pt idx="189">
                  <c:v>2.8299999999999999E-2</c:v>
                </c:pt>
                <c:pt idx="190">
                  <c:v>2.8299999999999999E-2</c:v>
                </c:pt>
                <c:pt idx="191">
                  <c:v>2.8299999999999999E-2</c:v>
                </c:pt>
                <c:pt idx="192">
                  <c:v>2.8299999999999999E-2</c:v>
                </c:pt>
                <c:pt idx="193">
                  <c:v>2.8299999999999999E-2</c:v>
                </c:pt>
                <c:pt idx="194">
                  <c:v>2.8299999999999999E-2</c:v>
                </c:pt>
                <c:pt idx="195">
                  <c:v>2.8299999999999999E-2</c:v>
                </c:pt>
                <c:pt idx="196">
                  <c:v>2.8299999999999999E-2</c:v>
                </c:pt>
                <c:pt idx="197">
                  <c:v>2.8299999999999999E-2</c:v>
                </c:pt>
                <c:pt idx="198">
                  <c:v>2.8299999999999999E-2</c:v>
                </c:pt>
                <c:pt idx="199">
                  <c:v>2.8299999999999999E-2</c:v>
                </c:pt>
                <c:pt idx="200">
                  <c:v>2.8299999999999999E-2</c:v>
                </c:pt>
                <c:pt idx="201">
                  <c:v>2.8299999999999999E-2</c:v>
                </c:pt>
                <c:pt idx="202">
                  <c:v>2.8299999999999999E-2</c:v>
                </c:pt>
                <c:pt idx="203">
                  <c:v>2.8299999999999999E-2</c:v>
                </c:pt>
                <c:pt idx="204">
                  <c:v>2.8299999999999999E-2</c:v>
                </c:pt>
                <c:pt idx="205">
                  <c:v>2.8299999999999999E-2</c:v>
                </c:pt>
                <c:pt idx="206">
                  <c:v>2.9000000000000001E-2</c:v>
                </c:pt>
                <c:pt idx="207">
                  <c:v>2.9000000000000001E-2</c:v>
                </c:pt>
                <c:pt idx="208">
                  <c:v>2.9000000000000001E-2</c:v>
                </c:pt>
                <c:pt idx="209">
                  <c:v>2.9000000000000001E-2</c:v>
                </c:pt>
                <c:pt idx="210">
                  <c:v>2.9000000000000001E-2</c:v>
                </c:pt>
                <c:pt idx="211">
                  <c:v>2.9000000000000001E-2</c:v>
                </c:pt>
                <c:pt idx="212">
                  <c:v>2.9000000000000001E-2</c:v>
                </c:pt>
                <c:pt idx="213">
                  <c:v>2.9000000000000001E-2</c:v>
                </c:pt>
                <c:pt idx="214">
                  <c:v>2.9000000000000001E-2</c:v>
                </c:pt>
                <c:pt idx="215">
                  <c:v>2.9000000000000001E-2</c:v>
                </c:pt>
                <c:pt idx="216">
                  <c:v>2.9000000000000001E-2</c:v>
                </c:pt>
                <c:pt idx="217">
                  <c:v>2.9000000000000001E-2</c:v>
                </c:pt>
                <c:pt idx="218">
                  <c:v>2.9000000000000001E-2</c:v>
                </c:pt>
                <c:pt idx="219">
                  <c:v>2.9000000000000001E-2</c:v>
                </c:pt>
                <c:pt idx="220">
                  <c:v>2.9000000000000001E-2</c:v>
                </c:pt>
                <c:pt idx="221">
                  <c:v>2.9000000000000001E-2</c:v>
                </c:pt>
                <c:pt idx="222">
                  <c:v>2.9000000000000001E-2</c:v>
                </c:pt>
                <c:pt idx="223">
                  <c:v>2.9000000000000001E-2</c:v>
                </c:pt>
                <c:pt idx="224">
                  <c:v>2.9600000000000001E-2</c:v>
                </c:pt>
                <c:pt idx="225">
                  <c:v>3.0200000000000001E-2</c:v>
                </c:pt>
                <c:pt idx="226">
                  <c:v>3.0200000000000001E-2</c:v>
                </c:pt>
                <c:pt idx="227">
                  <c:v>3.0200000000000001E-2</c:v>
                </c:pt>
                <c:pt idx="228">
                  <c:v>3.0200000000000001E-2</c:v>
                </c:pt>
                <c:pt idx="229">
                  <c:v>3.0200000000000001E-2</c:v>
                </c:pt>
                <c:pt idx="230">
                  <c:v>3.0200000000000001E-2</c:v>
                </c:pt>
                <c:pt idx="231">
                  <c:v>3.0200000000000001E-2</c:v>
                </c:pt>
                <c:pt idx="232">
                  <c:v>3.0200000000000001E-2</c:v>
                </c:pt>
                <c:pt idx="233">
                  <c:v>3.0200000000000001E-2</c:v>
                </c:pt>
                <c:pt idx="234">
                  <c:v>3.0800000000000001E-2</c:v>
                </c:pt>
                <c:pt idx="235">
                  <c:v>3.0800000000000001E-2</c:v>
                </c:pt>
                <c:pt idx="236">
                  <c:v>3.15E-2</c:v>
                </c:pt>
                <c:pt idx="237">
                  <c:v>3.15E-2</c:v>
                </c:pt>
                <c:pt idx="238">
                  <c:v>3.2099999999999997E-2</c:v>
                </c:pt>
                <c:pt idx="239">
                  <c:v>3.2099999999999997E-2</c:v>
                </c:pt>
                <c:pt idx="240">
                  <c:v>3.2099999999999997E-2</c:v>
                </c:pt>
                <c:pt idx="241">
                  <c:v>3.2099999999999997E-2</c:v>
                </c:pt>
                <c:pt idx="242">
                  <c:v>3.2099999999999997E-2</c:v>
                </c:pt>
                <c:pt idx="243">
                  <c:v>3.2099999999999997E-2</c:v>
                </c:pt>
                <c:pt idx="244">
                  <c:v>3.2099999999999997E-2</c:v>
                </c:pt>
                <c:pt idx="245">
                  <c:v>3.2099999999999997E-2</c:v>
                </c:pt>
                <c:pt idx="246">
                  <c:v>3.2099999999999997E-2</c:v>
                </c:pt>
                <c:pt idx="247">
                  <c:v>3.2099999999999997E-2</c:v>
                </c:pt>
                <c:pt idx="248">
                  <c:v>3.2099999999999997E-2</c:v>
                </c:pt>
                <c:pt idx="249">
                  <c:v>3.2099999999999997E-2</c:v>
                </c:pt>
                <c:pt idx="250">
                  <c:v>3.2099999999999997E-2</c:v>
                </c:pt>
                <c:pt idx="251">
                  <c:v>3.2099999999999997E-2</c:v>
                </c:pt>
                <c:pt idx="252">
                  <c:v>3.2099999999999997E-2</c:v>
                </c:pt>
                <c:pt idx="253">
                  <c:v>3.2099999999999997E-2</c:v>
                </c:pt>
                <c:pt idx="254">
                  <c:v>3.2099999999999997E-2</c:v>
                </c:pt>
                <c:pt idx="255">
                  <c:v>3.2099999999999997E-2</c:v>
                </c:pt>
                <c:pt idx="256">
                  <c:v>3.2099999999999997E-2</c:v>
                </c:pt>
                <c:pt idx="257">
                  <c:v>3.2099999999999997E-2</c:v>
                </c:pt>
                <c:pt idx="258">
                  <c:v>3.2099999999999997E-2</c:v>
                </c:pt>
                <c:pt idx="259">
                  <c:v>3.2099999999999997E-2</c:v>
                </c:pt>
                <c:pt idx="260">
                  <c:v>3.2099999999999997E-2</c:v>
                </c:pt>
                <c:pt idx="261">
                  <c:v>3.2099999999999997E-2</c:v>
                </c:pt>
                <c:pt idx="262">
                  <c:v>3.2099999999999997E-2</c:v>
                </c:pt>
                <c:pt idx="263">
                  <c:v>3.2099999999999997E-2</c:v>
                </c:pt>
                <c:pt idx="264">
                  <c:v>3.2099999999999997E-2</c:v>
                </c:pt>
                <c:pt idx="265">
                  <c:v>3.2099999999999997E-2</c:v>
                </c:pt>
                <c:pt idx="266">
                  <c:v>3.2099999999999997E-2</c:v>
                </c:pt>
                <c:pt idx="267">
                  <c:v>3.27E-2</c:v>
                </c:pt>
                <c:pt idx="268">
                  <c:v>3.3399999999999999E-2</c:v>
                </c:pt>
                <c:pt idx="269">
                  <c:v>3.4000000000000002E-2</c:v>
                </c:pt>
                <c:pt idx="270">
                  <c:v>3.4000000000000002E-2</c:v>
                </c:pt>
                <c:pt idx="271">
                  <c:v>3.4000000000000002E-2</c:v>
                </c:pt>
                <c:pt idx="272">
                  <c:v>3.4000000000000002E-2</c:v>
                </c:pt>
                <c:pt idx="273">
                  <c:v>3.4000000000000002E-2</c:v>
                </c:pt>
                <c:pt idx="274">
                  <c:v>3.4000000000000002E-2</c:v>
                </c:pt>
                <c:pt idx="275">
                  <c:v>3.4000000000000002E-2</c:v>
                </c:pt>
                <c:pt idx="276">
                  <c:v>3.4000000000000002E-2</c:v>
                </c:pt>
                <c:pt idx="277">
                  <c:v>3.4000000000000002E-2</c:v>
                </c:pt>
                <c:pt idx="278">
                  <c:v>3.4000000000000002E-2</c:v>
                </c:pt>
                <c:pt idx="279">
                  <c:v>3.4000000000000002E-2</c:v>
                </c:pt>
                <c:pt idx="280">
                  <c:v>3.4000000000000002E-2</c:v>
                </c:pt>
                <c:pt idx="281">
                  <c:v>3.4000000000000002E-2</c:v>
                </c:pt>
                <c:pt idx="282">
                  <c:v>3.4000000000000002E-2</c:v>
                </c:pt>
                <c:pt idx="283">
                  <c:v>3.4000000000000002E-2</c:v>
                </c:pt>
                <c:pt idx="284">
                  <c:v>3.4000000000000002E-2</c:v>
                </c:pt>
                <c:pt idx="285">
                  <c:v>3.4000000000000002E-2</c:v>
                </c:pt>
                <c:pt idx="286">
                  <c:v>3.4000000000000002E-2</c:v>
                </c:pt>
                <c:pt idx="287">
                  <c:v>3.4000000000000002E-2</c:v>
                </c:pt>
                <c:pt idx="288">
                  <c:v>3.4000000000000002E-2</c:v>
                </c:pt>
                <c:pt idx="289">
                  <c:v>3.4000000000000002E-2</c:v>
                </c:pt>
                <c:pt idx="290">
                  <c:v>3.4000000000000002E-2</c:v>
                </c:pt>
                <c:pt idx="291">
                  <c:v>3.4000000000000002E-2</c:v>
                </c:pt>
                <c:pt idx="292">
                  <c:v>3.4000000000000002E-2</c:v>
                </c:pt>
                <c:pt idx="293">
                  <c:v>3.4000000000000002E-2</c:v>
                </c:pt>
                <c:pt idx="294">
                  <c:v>3.4000000000000002E-2</c:v>
                </c:pt>
                <c:pt idx="295">
                  <c:v>3.4000000000000002E-2</c:v>
                </c:pt>
                <c:pt idx="296">
                  <c:v>3.4000000000000002E-2</c:v>
                </c:pt>
                <c:pt idx="297">
                  <c:v>3.4000000000000002E-2</c:v>
                </c:pt>
                <c:pt idx="298">
                  <c:v>3.4000000000000002E-2</c:v>
                </c:pt>
                <c:pt idx="299">
                  <c:v>3.4000000000000002E-2</c:v>
                </c:pt>
                <c:pt idx="300">
                  <c:v>3.5299999999999998E-2</c:v>
                </c:pt>
                <c:pt idx="301">
                  <c:v>3.5299999999999998E-2</c:v>
                </c:pt>
                <c:pt idx="302">
                  <c:v>3.5299999999999998E-2</c:v>
                </c:pt>
                <c:pt idx="303">
                  <c:v>3.5299999999999998E-2</c:v>
                </c:pt>
                <c:pt idx="304">
                  <c:v>3.5900000000000001E-2</c:v>
                </c:pt>
                <c:pt idx="305">
                  <c:v>3.5900000000000001E-2</c:v>
                </c:pt>
                <c:pt idx="306">
                  <c:v>3.5900000000000001E-2</c:v>
                </c:pt>
                <c:pt idx="307">
                  <c:v>3.5900000000000001E-2</c:v>
                </c:pt>
                <c:pt idx="308">
                  <c:v>3.5900000000000001E-2</c:v>
                </c:pt>
                <c:pt idx="309">
                  <c:v>3.5900000000000001E-2</c:v>
                </c:pt>
                <c:pt idx="310">
                  <c:v>3.5900000000000001E-2</c:v>
                </c:pt>
                <c:pt idx="311">
                  <c:v>3.5900000000000001E-2</c:v>
                </c:pt>
                <c:pt idx="312">
                  <c:v>3.5900000000000001E-2</c:v>
                </c:pt>
                <c:pt idx="313">
                  <c:v>3.5900000000000001E-2</c:v>
                </c:pt>
                <c:pt idx="314">
                  <c:v>3.5900000000000001E-2</c:v>
                </c:pt>
                <c:pt idx="315">
                  <c:v>3.5900000000000001E-2</c:v>
                </c:pt>
                <c:pt idx="316">
                  <c:v>3.5900000000000001E-2</c:v>
                </c:pt>
                <c:pt idx="317">
                  <c:v>3.5900000000000001E-2</c:v>
                </c:pt>
                <c:pt idx="318">
                  <c:v>3.5900000000000001E-2</c:v>
                </c:pt>
                <c:pt idx="319">
                  <c:v>3.5900000000000001E-2</c:v>
                </c:pt>
                <c:pt idx="320">
                  <c:v>3.5900000000000001E-2</c:v>
                </c:pt>
                <c:pt idx="321">
                  <c:v>3.5900000000000001E-2</c:v>
                </c:pt>
                <c:pt idx="322">
                  <c:v>3.5900000000000001E-2</c:v>
                </c:pt>
                <c:pt idx="323">
                  <c:v>3.5900000000000001E-2</c:v>
                </c:pt>
                <c:pt idx="324">
                  <c:v>3.5900000000000001E-2</c:v>
                </c:pt>
                <c:pt idx="325">
                  <c:v>3.6499999999999998E-2</c:v>
                </c:pt>
                <c:pt idx="326">
                  <c:v>3.7199999999999997E-2</c:v>
                </c:pt>
                <c:pt idx="327">
                  <c:v>3.7199999999999997E-2</c:v>
                </c:pt>
                <c:pt idx="328">
                  <c:v>3.7199999999999997E-2</c:v>
                </c:pt>
                <c:pt idx="329">
                  <c:v>3.7199999999999997E-2</c:v>
                </c:pt>
                <c:pt idx="330">
                  <c:v>3.78E-2</c:v>
                </c:pt>
                <c:pt idx="331">
                  <c:v>3.78E-2</c:v>
                </c:pt>
                <c:pt idx="332">
                  <c:v>3.78E-2</c:v>
                </c:pt>
                <c:pt idx="333">
                  <c:v>3.78E-2</c:v>
                </c:pt>
                <c:pt idx="334">
                  <c:v>3.78E-2</c:v>
                </c:pt>
                <c:pt idx="335">
                  <c:v>3.78E-2</c:v>
                </c:pt>
                <c:pt idx="336">
                  <c:v>3.78E-2</c:v>
                </c:pt>
                <c:pt idx="337">
                  <c:v>3.78E-2</c:v>
                </c:pt>
                <c:pt idx="338">
                  <c:v>3.78E-2</c:v>
                </c:pt>
                <c:pt idx="339">
                  <c:v>3.78E-2</c:v>
                </c:pt>
                <c:pt idx="340">
                  <c:v>3.78E-2</c:v>
                </c:pt>
                <c:pt idx="341">
                  <c:v>3.78E-2</c:v>
                </c:pt>
                <c:pt idx="342">
                  <c:v>3.78E-2</c:v>
                </c:pt>
                <c:pt idx="343">
                  <c:v>3.78E-2</c:v>
                </c:pt>
                <c:pt idx="344">
                  <c:v>3.78E-2</c:v>
                </c:pt>
                <c:pt idx="345">
                  <c:v>3.78E-2</c:v>
                </c:pt>
                <c:pt idx="346">
                  <c:v>3.78E-2</c:v>
                </c:pt>
                <c:pt idx="347">
                  <c:v>3.78E-2</c:v>
                </c:pt>
                <c:pt idx="348">
                  <c:v>3.78E-2</c:v>
                </c:pt>
                <c:pt idx="349">
                  <c:v>3.78E-2</c:v>
                </c:pt>
                <c:pt idx="350">
                  <c:v>3.78E-2</c:v>
                </c:pt>
                <c:pt idx="351">
                  <c:v>3.78E-2</c:v>
                </c:pt>
                <c:pt idx="352">
                  <c:v>3.78E-2</c:v>
                </c:pt>
                <c:pt idx="353">
                  <c:v>3.78E-2</c:v>
                </c:pt>
                <c:pt idx="354">
                  <c:v>3.78E-2</c:v>
                </c:pt>
                <c:pt idx="355">
                  <c:v>3.78E-2</c:v>
                </c:pt>
                <c:pt idx="356">
                  <c:v>3.78E-2</c:v>
                </c:pt>
                <c:pt idx="357">
                  <c:v>3.78E-2</c:v>
                </c:pt>
                <c:pt idx="358">
                  <c:v>3.78E-2</c:v>
                </c:pt>
                <c:pt idx="359">
                  <c:v>3.78E-2</c:v>
                </c:pt>
                <c:pt idx="360">
                  <c:v>3.78E-2</c:v>
                </c:pt>
                <c:pt idx="361">
                  <c:v>3.78E-2</c:v>
                </c:pt>
                <c:pt idx="362">
                  <c:v>3.78E-2</c:v>
                </c:pt>
                <c:pt idx="363">
                  <c:v>3.78E-2</c:v>
                </c:pt>
                <c:pt idx="364">
                  <c:v>3.9100000000000003E-2</c:v>
                </c:pt>
                <c:pt idx="365">
                  <c:v>3.9699999999999999E-2</c:v>
                </c:pt>
                <c:pt idx="366">
                  <c:v>4.0399999999999998E-2</c:v>
                </c:pt>
                <c:pt idx="367">
                  <c:v>4.0399999999999998E-2</c:v>
                </c:pt>
                <c:pt idx="368">
                  <c:v>4.0399999999999998E-2</c:v>
                </c:pt>
                <c:pt idx="369">
                  <c:v>4.0399999999999998E-2</c:v>
                </c:pt>
                <c:pt idx="370">
                  <c:v>4.0399999999999998E-2</c:v>
                </c:pt>
                <c:pt idx="371">
                  <c:v>4.0399999999999998E-2</c:v>
                </c:pt>
                <c:pt idx="372">
                  <c:v>4.0399999999999998E-2</c:v>
                </c:pt>
                <c:pt idx="373">
                  <c:v>4.0399999999999998E-2</c:v>
                </c:pt>
                <c:pt idx="374">
                  <c:v>4.0399999999999998E-2</c:v>
                </c:pt>
                <c:pt idx="375">
                  <c:v>4.0399999999999998E-2</c:v>
                </c:pt>
                <c:pt idx="376">
                  <c:v>4.0399999999999998E-2</c:v>
                </c:pt>
                <c:pt idx="377">
                  <c:v>4.0399999999999998E-2</c:v>
                </c:pt>
                <c:pt idx="378">
                  <c:v>4.0399999999999998E-2</c:v>
                </c:pt>
                <c:pt idx="379">
                  <c:v>4.1000000000000002E-2</c:v>
                </c:pt>
                <c:pt idx="380">
                  <c:v>4.1000000000000002E-2</c:v>
                </c:pt>
                <c:pt idx="381">
                  <c:v>4.1599999999999998E-2</c:v>
                </c:pt>
                <c:pt idx="382">
                  <c:v>4.1599999999999998E-2</c:v>
                </c:pt>
                <c:pt idx="383">
                  <c:v>4.1599999999999998E-2</c:v>
                </c:pt>
                <c:pt idx="384">
                  <c:v>4.1599999999999998E-2</c:v>
                </c:pt>
                <c:pt idx="385">
                  <c:v>4.1599999999999998E-2</c:v>
                </c:pt>
                <c:pt idx="386">
                  <c:v>4.1599999999999998E-2</c:v>
                </c:pt>
                <c:pt idx="387">
                  <c:v>4.1599999999999998E-2</c:v>
                </c:pt>
                <c:pt idx="388">
                  <c:v>4.1599999999999998E-2</c:v>
                </c:pt>
                <c:pt idx="389">
                  <c:v>4.1599999999999998E-2</c:v>
                </c:pt>
                <c:pt idx="390">
                  <c:v>4.1599999999999998E-2</c:v>
                </c:pt>
                <c:pt idx="391">
                  <c:v>4.1599999999999998E-2</c:v>
                </c:pt>
                <c:pt idx="392">
                  <c:v>4.1599999999999998E-2</c:v>
                </c:pt>
                <c:pt idx="393">
                  <c:v>4.1599999999999998E-2</c:v>
                </c:pt>
                <c:pt idx="394">
                  <c:v>4.1599999999999998E-2</c:v>
                </c:pt>
                <c:pt idx="395">
                  <c:v>4.1599999999999998E-2</c:v>
                </c:pt>
                <c:pt idx="396">
                  <c:v>4.1599999999999998E-2</c:v>
                </c:pt>
                <c:pt idx="397">
                  <c:v>4.1599999999999998E-2</c:v>
                </c:pt>
                <c:pt idx="398">
                  <c:v>4.1599999999999998E-2</c:v>
                </c:pt>
                <c:pt idx="399">
                  <c:v>4.1599999999999998E-2</c:v>
                </c:pt>
                <c:pt idx="400">
                  <c:v>4.1599999999999998E-2</c:v>
                </c:pt>
                <c:pt idx="401">
                  <c:v>4.1599999999999998E-2</c:v>
                </c:pt>
                <c:pt idx="402">
                  <c:v>4.1599999999999998E-2</c:v>
                </c:pt>
                <c:pt idx="403">
                  <c:v>4.1599999999999998E-2</c:v>
                </c:pt>
                <c:pt idx="404">
                  <c:v>4.1599999999999998E-2</c:v>
                </c:pt>
                <c:pt idx="405">
                  <c:v>4.1599999999999998E-2</c:v>
                </c:pt>
                <c:pt idx="406">
                  <c:v>4.1599999999999998E-2</c:v>
                </c:pt>
                <c:pt idx="407">
                  <c:v>4.1599999999999998E-2</c:v>
                </c:pt>
                <c:pt idx="408">
                  <c:v>4.1599999999999998E-2</c:v>
                </c:pt>
                <c:pt idx="409">
                  <c:v>4.2299999999999997E-2</c:v>
                </c:pt>
                <c:pt idx="410">
                  <c:v>4.2299999999999997E-2</c:v>
                </c:pt>
                <c:pt idx="411">
                  <c:v>4.2299999999999997E-2</c:v>
                </c:pt>
                <c:pt idx="412">
                  <c:v>4.2299999999999997E-2</c:v>
                </c:pt>
                <c:pt idx="413">
                  <c:v>4.2299999999999997E-2</c:v>
                </c:pt>
                <c:pt idx="414">
                  <c:v>4.2900000000000001E-2</c:v>
                </c:pt>
                <c:pt idx="415">
                  <c:v>4.2900000000000001E-2</c:v>
                </c:pt>
                <c:pt idx="416">
                  <c:v>4.2900000000000001E-2</c:v>
                </c:pt>
                <c:pt idx="417">
                  <c:v>4.2900000000000001E-2</c:v>
                </c:pt>
                <c:pt idx="418">
                  <c:v>4.2900000000000001E-2</c:v>
                </c:pt>
                <c:pt idx="419">
                  <c:v>4.2900000000000001E-2</c:v>
                </c:pt>
                <c:pt idx="420">
                  <c:v>4.2900000000000001E-2</c:v>
                </c:pt>
                <c:pt idx="421">
                  <c:v>4.2900000000000001E-2</c:v>
                </c:pt>
                <c:pt idx="422">
                  <c:v>4.3499999999999997E-2</c:v>
                </c:pt>
                <c:pt idx="423">
                  <c:v>4.3499999999999997E-2</c:v>
                </c:pt>
                <c:pt idx="424">
                  <c:v>4.3499999999999997E-2</c:v>
                </c:pt>
                <c:pt idx="425">
                  <c:v>4.3499999999999997E-2</c:v>
                </c:pt>
                <c:pt idx="426">
                  <c:v>4.3499999999999997E-2</c:v>
                </c:pt>
                <c:pt idx="427">
                  <c:v>4.4200000000000003E-2</c:v>
                </c:pt>
                <c:pt idx="428">
                  <c:v>4.4200000000000003E-2</c:v>
                </c:pt>
                <c:pt idx="429">
                  <c:v>4.4200000000000003E-2</c:v>
                </c:pt>
                <c:pt idx="430">
                  <c:v>4.4200000000000003E-2</c:v>
                </c:pt>
                <c:pt idx="431">
                  <c:v>4.4200000000000003E-2</c:v>
                </c:pt>
                <c:pt idx="432">
                  <c:v>4.4200000000000003E-2</c:v>
                </c:pt>
                <c:pt idx="433">
                  <c:v>4.48E-2</c:v>
                </c:pt>
                <c:pt idx="434">
                  <c:v>4.48E-2</c:v>
                </c:pt>
                <c:pt idx="435">
                  <c:v>4.48E-2</c:v>
                </c:pt>
                <c:pt idx="436">
                  <c:v>4.48E-2</c:v>
                </c:pt>
                <c:pt idx="437">
                  <c:v>4.48E-2</c:v>
                </c:pt>
                <c:pt idx="438">
                  <c:v>4.5499999999999999E-2</c:v>
                </c:pt>
                <c:pt idx="439">
                  <c:v>4.6100000000000002E-2</c:v>
                </c:pt>
                <c:pt idx="440">
                  <c:v>4.6100000000000002E-2</c:v>
                </c:pt>
                <c:pt idx="441">
                  <c:v>4.6100000000000002E-2</c:v>
                </c:pt>
                <c:pt idx="442">
                  <c:v>4.6100000000000002E-2</c:v>
                </c:pt>
                <c:pt idx="443">
                  <c:v>4.6100000000000002E-2</c:v>
                </c:pt>
                <c:pt idx="444">
                  <c:v>4.6100000000000002E-2</c:v>
                </c:pt>
                <c:pt idx="445">
                  <c:v>4.6699999999999998E-2</c:v>
                </c:pt>
                <c:pt idx="446">
                  <c:v>4.6699999999999998E-2</c:v>
                </c:pt>
                <c:pt idx="447">
                  <c:v>4.6699999999999998E-2</c:v>
                </c:pt>
                <c:pt idx="448">
                  <c:v>4.6699999999999998E-2</c:v>
                </c:pt>
                <c:pt idx="449">
                  <c:v>4.6699999999999998E-2</c:v>
                </c:pt>
                <c:pt idx="450">
                  <c:v>4.6699999999999998E-2</c:v>
                </c:pt>
                <c:pt idx="451">
                  <c:v>4.6699999999999998E-2</c:v>
                </c:pt>
                <c:pt idx="452">
                  <c:v>4.6699999999999998E-2</c:v>
                </c:pt>
                <c:pt idx="453">
                  <c:v>4.6699999999999998E-2</c:v>
                </c:pt>
                <c:pt idx="454">
                  <c:v>4.7399999999999998E-2</c:v>
                </c:pt>
                <c:pt idx="455">
                  <c:v>4.7399999999999998E-2</c:v>
                </c:pt>
                <c:pt idx="456">
                  <c:v>4.7399999999999998E-2</c:v>
                </c:pt>
                <c:pt idx="457">
                  <c:v>4.8000000000000001E-2</c:v>
                </c:pt>
                <c:pt idx="458">
                  <c:v>4.8000000000000001E-2</c:v>
                </c:pt>
                <c:pt idx="459">
                  <c:v>4.8000000000000001E-2</c:v>
                </c:pt>
                <c:pt idx="460">
                  <c:v>4.8000000000000001E-2</c:v>
                </c:pt>
                <c:pt idx="461">
                  <c:v>4.87E-2</c:v>
                </c:pt>
                <c:pt idx="462">
                  <c:v>4.87E-2</c:v>
                </c:pt>
                <c:pt idx="463">
                  <c:v>4.87E-2</c:v>
                </c:pt>
                <c:pt idx="464">
                  <c:v>4.87E-2</c:v>
                </c:pt>
                <c:pt idx="465">
                  <c:v>4.9299999999999997E-2</c:v>
                </c:pt>
                <c:pt idx="466">
                  <c:v>4.9299999999999997E-2</c:v>
                </c:pt>
                <c:pt idx="467">
                  <c:v>4.9299999999999997E-2</c:v>
                </c:pt>
                <c:pt idx="468">
                  <c:v>4.9299999999999997E-2</c:v>
                </c:pt>
                <c:pt idx="469">
                  <c:v>4.9299999999999997E-2</c:v>
                </c:pt>
                <c:pt idx="470">
                  <c:v>4.9299999999999997E-2</c:v>
                </c:pt>
                <c:pt idx="471">
                  <c:v>4.9299999999999997E-2</c:v>
                </c:pt>
                <c:pt idx="472">
                  <c:v>4.9299999999999997E-2</c:v>
                </c:pt>
                <c:pt idx="473">
                  <c:v>4.9299999999999997E-2</c:v>
                </c:pt>
                <c:pt idx="474">
                  <c:v>4.9299999999999997E-2</c:v>
                </c:pt>
                <c:pt idx="475">
                  <c:v>4.99E-2</c:v>
                </c:pt>
                <c:pt idx="476">
                  <c:v>4.99E-2</c:v>
                </c:pt>
                <c:pt idx="477">
                  <c:v>4.99E-2</c:v>
                </c:pt>
                <c:pt idx="478">
                  <c:v>4.99E-2</c:v>
                </c:pt>
                <c:pt idx="479">
                  <c:v>4.99E-2</c:v>
                </c:pt>
                <c:pt idx="480">
                  <c:v>4.99E-2</c:v>
                </c:pt>
                <c:pt idx="481">
                  <c:v>4.99E-2</c:v>
                </c:pt>
                <c:pt idx="482">
                  <c:v>4.99E-2</c:v>
                </c:pt>
                <c:pt idx="483">
                  <c:v>4.99E-2</c:v>
                </c:pt>
                <c:pt idx="484">
                  <c:v>4.99E-2</c:v>
                </c:pt>
                <c:pt idx="485">
                  <c:v>4.99E-2</c:v>
                </c:pt>
                <c:pt idx="486">
                  <c:v>4.99E-2</c:v>
                </c:pt>
                <c:pt idx="487">
                  <c:v>4.99E-2</c:v>
                </c:pt>
                <c:pt idx="488">
                  <c:v>4.99E-2</c:v>
                </c:pt>
                <c:pt idx="489">
                  <c:v>4.99E-2</c:v>
                </c:pt>
                <c:pt idx="490">
                  <c:v>4.99E-2</c:v>
                </c:pt>
                <c:pt idx="491">
                  <c:v>4.99E-2</c:v>
                </c:pt>
                <c:pt idx="492">
                  <c:v>4.99E-2</c:v>
                </c:pt>
                <c:pt idx="493">
                  <c:v>4.99E-2</c:v>
                </c:pt>
                <c:pt idx="494">
                  <c:v>4.99E-2</c:v>
                </c:pt>
                <c:pt idx="495">
                  <c:v>4.99E-2</c:v>
                </c:pt>
                <c:pt idx="496">
                  <c:v>4.99E-2</c:v>
                </c:pt>
                <c:pt idx="497">
                  <c:v>4.99E-2</c:v>
                </c:pt>
                <c:pt idx="498">
                  <c:v>4.99E-2</c:v>
                </c:pt>
                <c:pt idx="499">
                  <c:v>4.99E-2</c:v>
                </c:pt>
                <c:pt idx="500">
                  <c:v>4.99E-2</c:v>
                </c:pt>
                <c:pt idx="501">
                  <c:v>4.99E-2</c:v>
                </c:pt>
                <c:pt idx="502">
                  <c:v>4.99E-2</c:v>
                </c:pt>
                <c:pt idx="503">
                  <c:v>4.99E-2</c:v>
                </c:pt>
                <c:pt idx="504">
                  <c:v>4.99E-2</c:v>
                </c:pt>
                <c:pt idx="505">
                  <c:v>4.99E-2</c:v>
                </c:pt>
                <c:pt idx="506">
                  <c:v>4.99E-2</c:v>
                </c:pt>
                <c:pt idx="507">
                  <c:v>4.99E-2</c:v>
                </c:pt>
                <c:pt idx="508">
                  <c:v>5.0599999999999999E-2</c:v>
                </c:pt>
                <c:pt idx="509">
                  <c:v>5.0599999999999999E-2</c:v>
                </c:pt>
                <c:pt idx="510">
                  <c:v>5.0599999999999999E-2</c:v>
                </c:pt>
                <c:pt idx="511">
                  <c:v>5.0599999999999999E-2</c:v>
                </c:pt>
                <c:pt idx="512">
                  <c:v>5.0599999999999999E-2</c:v>
                </c:pt>
                <c:pt idx="513">
                  <c:v>5.0599999999999999E-2</c:v>
                </c:pt>
                <c:pt idx="514">
                  <c:v>5.0599999999999999E-2</c:v>
                </c:pt>
                <c:pt idx="515">
                  <c:v>5.0599999999999999E-2</c:v>
                </c:pt>
                <c:pt idx="516">
                  <c:v>5.0599999999999999E-2</c:v>
                </c:pt>
                <c:pt idx="517">
                  <c:v>5.0599999999999999E-2</c:v>
                </c:pt>
                <c:pt idx="518">
                  <c:v>5.0599999999999999E-2</c:v>
                </c:pt>
                <c:pt idx="519">
                  <c:v>5.0599999999999999E-2</c:v>
                </c:pt>
                <c:pt idx="520">
                  <c:v>5.0599999999999999E-2</c:v>
                </c:pt>
                <c:pt idx="521">
                  <c:v>5.0599999999999999E-2</c:v>
                </c:pt>
                <c:pt idx="522">
                  <c:v>5.0599999999999999E-2</c:v>
                </c:pt>
                <c:pt idx="523">
                  <c:v>5.0599999999999999E-2</c:v>
                </c:pt>
                <c:pt idx="524">
                  <c:v>5.0599999999999999E-2</c:v>
                </c:pt>
                <c:pt idx="525">
                  <c:v>5.0599999999999999E-2</c:v>
                </c:pt>
                <c:pt idx="526">
                  <c:v>5.0599999999999999E-2</c:v>
                </c:pt>
                <c:pt idx="527">
                  <c:v>5.0599999999999999E-2</c:v>
                </c:pt>
                <c:pt idx="528">
                  <c:v>5.0599999999999999E-2</c:v>
                </c:pt>
                <c:pt idx="529">
                  <c:v>5.0599999999999999E-2</c:v>
                </c:pt>
                <c:pt idx="530">
                  <c:v>5.0599999999999999E-2</c:v>
                </c:pt>
                <c:pt idx="531">
                  <c:v>5.0599999999999999E-2</c:v>
                </c:pt>
                <c:pt idx="532">
                  <c:v>5.0599999999999999E-2</c:v>
                </c:pt>
                <c:pt idx="533">
                  <c:v>5.0599999999999999E-2</c:v>
                </c:pt>
                <c:pt idx="534">
                  <c:v>5.0599999999999999E-2</c:v>
                </c:pt>
                <c:pt idx="535">
                  <c:v>5.0599999999999999E-2</c:v>
                </c:pt>
                <c:pt idx="536">
                  <c:v>5.0599999999999999E-2</c:v>
                </c:pt>
                <c:pt idx="537">
                  <c:v>5.0599999999999999E-2</c:v>
                </c:pt>
                <c:pt idx="538">
                  <c:v>5.0599999999999999E-2</c:v>
                </c:pt>
                <c:pt idx="539">
                  <c:v>5.0599999999999999E-2</c:v>
                </c:pt>
                <c:pt idx="540">
                  <c:v>5.0599999999999999E-2</c:v>
                </c:pt>
                <c:pt idx="541">
                  <c:v>5.0599999999999999E-2</c:v>
                </c:pt>
                <c:pt idx="542">
                  <c:v>5.0599999999999999E-2</c:v>
                </c:pt>
                <c:pt idx="543">
                  <c:v>5.0599999999999999E-2</c:v>
                </c:pt>
                <c:pt idx="544">
                  <c:v>5.0599999999999999E-2</c:v>
                </c:pt>
                <c:pt idx="545">
                  <c:v>5.0599999999999999E-2</c:v>
                </c:pt>
                <c:pt idx="546">
                  <c:v>5.0599999999999999E-2</c:v>
                </c:pt>
                <c:pt idx="547">
                  <c:v>5.0599999999999999E-2</c:v>
                </c:pt>
                <c:pt idx="548">
                  <c:v>5.0599999999999999E-2</c:v>
                </c:pt>
                <c:pt idx="549">
                  <c:v>5.0599999999999999E-2</c:v>
                </c:pt>
                <c:pt idx="550">
                  <c:v>5.0599999999999999E-2</c:v>
                </c:pt>
                <c:pt idx="551">
                  <c:v>5.0599999999999999E-2</c:v>
                </c:pt>
                <c:pt idx="552">
                  <c:v>5.0599999999999999E-2</c:v>
                </c:pt>
                <c:pt idx="553">
                  <c:v>5.0599999999999999E-2</c:v>
                </c:pt>
                <c:pt idx="554">
                  <c:v>5.0599999999999999E-2</c:v>
                </c:pt>
                <c:pt idx="555">
                  <c:v>5.0599999999999999E-2</c:v>
                </c:pt>
                <c:pt idx="556">
                  <c:v>5.0599999999999999E-2</c:v>
                </c:pt>
                <c:pt idx="557">
                  <c:v>5.0599999999999999E-2</c:v>
                </c:pt>
                <c:pt idx="558">
                  <c:v>5.0599999999999999E-2</c:v>
                </c:pt>
                <c:pt idx="559">
                  <c:v>5.0599999999999999E-2</c:v>
                </c:pt>
                <c:pt idx="560">
                  <c:v>5.0599999999999999E-2</c:v>
                </c:pt>
                <c:pt idx="561">
                  <c:v>5.0599999999999999E-2</c:v>
                </c:pt>
                <c:pt idx="562">
                  <c:v>5.0599999999999999E-2</c:v>
                </c:pt>
                <c:pt idx="563">
                  <c:v>5.0599999999999999E-2</c:v>
                </c:pt>
                <c:pt idx="564">
                  <c:v>5.0599999999999999E-2</c:v>
                </c:pt>
                <c:pt idx="565">
                  <c:v>5.0599999999999999E-2</c:v>
                </c:pt>
                <c:pt idx="566">
                  <c:v>5.0599999999999999E-2</c:v>
                </c:pt>
                <c:pt idx="567">
                  <c:v>5.1200000000000002E-2</c:v>
                </c:pt>
                <c:pt idx="568">
                  <c:v>5.1200000000000002E-2</c:v>
                </c:pt>
                <c:pt idx="569">
                  <c:v>5.1200000000000002E-2</c:v>
                </c:pt>
                <c:pt idx="570">
                  <c:v>5.1200000000000002E-2</c:v>
                </c:pt>
                <c:pt idx="571">
                  <c:v>5.1200000000000002E-2</c:v>
                </c:pt>
                <c:pt idx="572">
                  <c:v>5.1200000000000002E-2</c:v>
                </c:pt>
                <c:pt idx="573">
                  <c:v>5.1200000000000002E-2</c:v>
                </c:pt>
                <c:pt idx="574">
                  <c:v>5.1200000000000002E-2</c:v>
                </c:pt>
                <c:pt idx="575">
                  <c:v>5.1200000000000002E-2</c:v>
                </c:pt>
                <c:pt idx="576">
                  <c:v>5.1200000000000002E-2</c:v>
                </c:pt>
                <c:pt idx="577">
                  <c:v>5.1200000000000002E-2</c:v>
                </c:pt>
                <c:pt idx="578">
                  <c:v>5.1200000000000002E-2</c:v>
                </c:pt>
                <c:pt idx="579">
                  <c:v>5.1200000000000002E-2</c:v>
                </c:pt>
                <c:pt idx="580">
                  <c:v>5.1200000000000002E-2</c:v>
                </c:pt>
                <c:pt idx="581">
                  <c:v>5.1200000000000002E-2</c:v>
                </c:pt>
                <c:pt idx="582">
                  <c:v>5.1900000000000002E-2</c:v>
                </c:pt>
                <c:pt idx="583">
                  <c:v>5.1900000000000002E-2</c:v>
                </c:pt>
                <c:pt idx="584">
                  <c:v>5.1900000000000002E-2</c:v>
                </c:pt>
                <c:pt idx="585">
                  <c:v>5.1900000000000002E-2</c:v>
                </c:pt>
                <c:pt idx="586">
                  <c:v>5.1900000000000002E-2</c:v>
                </c:pt>
                <c:pt idx="587">
                  <c:v>5.1900000000000002E-2</c:v>
                </c:pt>
                <c:pt idx="588">
                  <c:v>5.1900000000000002E-2</c:v>
                </c:pt>
                <c:pt idx="589">
                  <c:v>5.1900000000000002E-2</c:v>
                </c:pt>
                <c:pt idx="590">
                  <c:v>5.1900000000000002E-2</c:v>
                </c:pt>
                <c:pt idx="591">
                  <c:v>5.1900000000000002E-2</c:v>
                </c:pt>
                <c:pt idx="592">
                  <c:v>5.1900000000000002E-2</c:v>
                </c:pt>
                <c:pt idx="593">
                  <c:v>5.1900000000000002E-2</c:v>
                </c:pt>
                <c:pt idx="594">
                  <c:v>5.1900000000000002E-2</c:v>
                </c:pt>
                <c:pt idx="595">
                  <c:v>5.1900000000000002E-2</c:v>
                </c:pt>
                <c:pt idx="596">
                  <c:v>5.1900000000000002E-2</c:v>
                </c:pt>
                <c:pt idx="597">
                  <c:v>5.1900000000000002E-2</c:v>
                </c:pt>
                <c:pt idx="598">
                  <c:v>5.1900000000000002E-2</c:v>
                </c:pt>
                <c:pt idx="599">
                  <c:v>5.1900000000000002E-2</c:v>
                </c:pt>
                <c:pt idx="600">
                  <c:v>5.1900000000000002E-2</c:v>
                </c:pt>
                <c:pt idx="601">
                  <c:v>5.1900000000000002E-2</c:v>
                </c:pt>
                <c:pt idx="602">
                  <c:v>5.1900000000000002E-2</c:v>
                </c:pt>
                <c:pt idx="603">
                  <c:v>5.1900000000000002E-2</c:v>
                </c:pt>
                <c:pt idx="604">
                  <c:v>5.2499999999999998E-2</c:v>
                </c:pt>
                <c:pt idx="605">
                  <c:v>5.2499999999999998E-2</c:v>
                </c:pt>
                <c:pt idx="606">
                  <c:v>5.2499999999999998E-2</c:v>
                </c:pt>
                <c:pt idx="607">
                  <c:v>5.2499999999999998E-2</c:v>
                </c:pt>
                <c:pt idx="608">
                  <c:v>5.2499999999999998E-2</c:v>
                </c:pt>
                <c:pt idx="609">
                  <c:v>5.2499999999999998E-2</c:v>
                </c:pt>
                <c:pt idx="610">
                  <c:v>5.2499999999999998E-2</c:v>
                </c:pt>
                <c:pt idx="611">
                  <c:v>5.2499999999999998E-2</c:v>
                </c:pt>
                <c:pt idx="612">
                  <c:v>5.2499999999999998E-2</c:v>
                </c:pt>
                <c:pt idx="613">
                  <c:v>5.2499999999999998E-2</c:v>
                </c:pt>
                <c:pt idx="614">
                  <c:v>5.2499999999999998E-2</c:v>
                </c:pt>
                <c:pt idx="615">
                  <c:v>5.2499999999999998E-2</c:v>
                </c:pt>
                <c:pt idx="616">
                  <c:v>5.3199999999999997E-2</c:v>
                </c:pt>
                <c:pt idx="617">
                  <c:v>5.3199999999999997E-2</c:v>
                </c:pt>
                <c:pt idx="618">
                  <c:v>5.3199999999999997E-2</c:v>
                </c:pt>
                <c:pt idx="619">
                  <c:v>5.3199999999999997E-2</c:v>
                </c:pt>
                <c:pt idx="620">
                  <c:v>5.3199999999999997E-2</c:v>
                </c:pt>
                <c:pt idx="621">
                  <c:v>5.3199999999999997E-2</c:v>
                </c:pt>
                <c:pt idx="622">
                  <c:v>5.3199999999999997E-2</c:v>
                </c:pt>
                <c:pt idx="623">
                  <c:v>5.3199999999999997E-2</c:v>
                </c:pt>
                <c:pt idx="624">
                  <c:v>5.3800000000000001E-2</c:v>
                </c:pt>
                <c:pt idx="625">
                  <c:v>5.3800000000000001E-2</c:v>
                </c:pt>
                <c:pt idx="626">
                  <c:v>5.3800000000000001E-2</c:v>
                </c:pt>
                <c:pt idx="627">
                  <c:v>5.3800000000000001E-2</c:v>
                </c:pt>
                <c:pt idx="628">
                  <c:v>5.3800000000000001E-2</c:v>
                </c:pt>
                <c:pt idx="629">
                  <c:v>5.3800000000000001E-2</c:v>
                </c:pt>
                <c:pt idx="630">
                  <c:v>5.45E-2</c:v>
                </c:pt>
                <c:pt idx="631">
                  <c:v>5.45E-2</c:v>
                </c:pt>
                <c:pt idx="632">
                  <c:v>5.45E-2</c:v>
                </c:pt>
                <c:pt idx="633">
                  <c:v>5.45E-2</c:v>
                </c:pt>
                <c:pt idx="634">
                  <c:v>5.5100000000000003E-2</c:v>
                </c:pt>
                <c:pt idx="635">
                  <c:v>5.5100000000000003E-2</c:v>
                </c:pt>
                <c:pt idx="636">
                  <c:v>5.5100000000000003E-2</c:v>
                </c:pt>
                <c:pt idx="637">
                  <c:v>5.5100000000000003E-2</c:v>
                </c:pt>
                <c:pt idx="638">
                  <c:v>5.5100000000000003E-2</c:v>
                </c:pt>
                <c:pt idx="639">
                  <c:v>5.5100000000000003E-2</c:v>
                </c:pt>
                <c:pt idx="640">
                  <c:v>5.5100000000000003E-2</c:v>
                </c:pt>
                <c:pt idx="641">
                  <c:v>5.5100000000000003E-2</c:v>
                </c:pt>
                <c:pt idx="642">
                  <c:v>5.5100000000000003E-2</c:v>
                </c:pt>
                <c:pt idx="643">
                  <c:v>5.5100000000000003E-2</c:v>
                </c:pt>
                <c:pt idx="644">
                  <c:v>5.5100000000000003E-2</c:v>
                </c:pt>
                <c:pt idx="645">
                  <c:v>5.5100000000000003E-2</c:v>
                </c:pt>
                <c:pt idx="646">
                  <c:v>5.5100000000000003E-2</c:v>
                </c:pt>
                <c:pt idx="647">
                  <c:v>5.5100000000000003E-2</c:v>
                </c:pt>
                <c:pt idx="648">
                  <c:v>5.5100000000000003E-2</c:v>
                </c:pt>
                <c:pt idx="649">
                  <c:v>5.5100000000000003E-2</c:v>
                </c:pt>
                <c:pt idx="650">
                  <c:v>5.5100000000000003E-2</c:v>
                </c:pt>
                <c:pt idx="651">
                  <c:v>5.5100000000000003E-2</c:v>
                </c:pt>
                <c:pt idx="652">
                  <c:v>5.5100000000000003E-2</c:v>
                </c:pt>
                <c:pt idx="653">
                  <c:v>5.57E-2</c:v>
                </c:pt>
                <c:pt idx="654">
                  <c:v>5.57E-2</c:v>
                </c:pt>
                <c:pt idx="655">
                  <c:v>5.57E-2</c:v>
                </c:pt>
                <c:pt idx="656">
                  <c:v>5.57E-2</c:v>
                </c:pt>
                <c:pt idx="657">
                  <c:v>5.57E-2</c:v>
                </c:pt>
                <c:pt idx="658">
                  <c:v>5.57E-2</c:v>
                </c:pt>
                <c:pt idx="659">
                  <c:v>5.57E-2</c:v>
                </c:pt>
                <c:pt idx="660">
                  <c:v>5.57E-2</c:v>
                </c:pt>
                <c:pt idx="661">
                  <c:v>5.57E-2</c:v>
                </c:pt>
                <c:pt idx="662">
                  <c:v>5.57E-2</c:v>
                </c:pt>
                <c:pt idx="663">
                  <c:v>5.57E-2</c:v>
                </c:pt>
                <c:pt idx="664">
                  <c:v>5.57E-2</c:v>
                </c:pt>
                <c:pt idx="665">
                  <c:v>5.57E-2</c:v>
                </c:pt>
                <c:pt idx="666">
                  <c:v>5.57E-2</c:v>
                </c:pt>
                <c:pt idx="667">
                  <c:v>5.57E-2</c:v>
                </c:pt>
                <c:pt idx="668">
                  <c:v>5.57E-2</c:v>
                </c:pt>
                <c:pt idx="669">
                  <c:v>5.57E-2</c:v>
                </c:pt>
                <c:pt idx="670">
                  <c:v>5.57E-2</c:v>
                </c:pt>
                <c:pt idx="671">
                  <c:v>5.57E-2</c:v>
                </c:pt>
                <c:pt idx="672">
                  <c:v>5.57E-2</c:v>
                </c:pt>
                <c:pt idx="673">
                  <c:v>5.57E-2</c:v>
                </c:pt>
                <c:pt idx="674">
                  <c:v>5.57E-2</c:v>
                </c:pt>
                <c:pt idx="675">
                  <c:v>5.57E-2</c:v>
                </c:pt>
                <c:pt idx="676">
                  <c:v>5.57E-2</c:v>
                </c:pt>
                <c:pt idx="677">
                  <c:v>5.57E-2</c:v>
                </c:pt>
                <c:pt idx="678">
                  <c:v>5.57E-2</c:v>
                </c:pt>
                <c:pt idx="679">
                  <c:v>5.6399999999999999E-2</c:v>
                </c:pt>
                <c:pt idx="680">
                  <c:v>5.6399999999999999E-2</c:v>
                </c:pt>
                <c:pt idx="681">
                  <c:v>5.7000000000000002E-2</c:v>
                </c:pt>
                <c:pt idx="682">
                  <c:v>5.7000000000000002E-2</c:v>
                </c:pt>
                <c:pt idx="683">
                  <c:v>5.7700000000000001E-2</c:v>
                </c:pt>
                <c:pt idx="684">
                  <c:v>5.7700000000000001E-2</c:v>
                </c:pt>
                <c:pt idx="685">
                  <c:v>5.7700000000000001E-2</c:v>
                </c:pt>
                <c:pt idx="686">
                  <c:v>5.7700000000000001E-2</c:v>
                </c:pt>
                <c:pt idx="687">
                  <c:v>5.7700000000000001E-2</c:v>
                </c:pt>
                <c:pt idx="688">
                  <c:v>5.7700000000000001E-2</c:v>
                </c:pt>
                <c:pt idx="689">
                  <c:v>5.7700000000000001E-2</c:v>
                </c:pt>
                <c:pt idx="690">
                  <c:v>5.7700000000000001E-2</c:v>
                </c:pt>
                <c:pt idx="691">
                  <c:v>5.8299999999999998E-2</c:v>
                </c:pt>
                <c:pt idx="692">
                  <c:v>5.8299999999999998E-2</c:v>
                </c:pt>
                <c:pt idx="693">
                  <c:v>5.8299999999999998E-2</c:v>
                </c:pt>
                <c:pt idx="694">
                  <c:v>5.8299999999999998E-2</c:v>
                </c:pt>
                <c:pt idx="695">
                  <c:v>5.8999999999999997E-2</c:v>
                </c:pt>
                <c:pt idx="696">
                  <c:v>5.8999999999999997E-2</c:v>
                </c:pt>
                <c:pt idx="697">
                  <c:v>5.8999999999999997E-2</c:v>
                </c:pt>
                <c:pt idx="698">
                  <c:v>5.8999999999999997E-2</c:v>
                </c:pt>
                <c:pt idx="699">
                  <c:v>5.8999999999999997E-2</c:v>
                </c:pt>
                <c:pt idx="700">
                  <c:v>5.8999999999999997E-2</c:v>
                </c:pt>
                <c:pt idx="701">
                  <c:v>5.8999999999999997E-2</c:v>
                </c:pt>
                <c:pt idx="702">
                  <c:v>5.8999999999999997E-2</c:v>
                </c:pt>
                <c:pt idx="703">
                  <c:v>5.8999999999999997E-2</c:v>
                </c:pt>
                <c:pt idx="704">
                  <c:v>5.8999999999999997E-2</c:v>
                </c:pt>
                <c:pt idx="705">
                  <c:v>5.8999999999999997E-2</c:v>
                </c:pt>
                <c:pt idx="706">
                  <c:v>5.8999999999999997E-2</c:v>
                </c:pt>
                <c:pt idx="707">
                  <c:v>5.8999999999999997E-2</c:v>
                </c:pt>
                <c:pt idx="708">
                  <c:v>5.8999999999999997E-2</c:v>
                </c:pt>
                <c:pt idx="709">
                  <c:v>5.8999999999999997E-2</c:v>
                </c:pt>
                <c:pt idx="710">
                  <c:v>5.8999999999999997E-2</c:v>
                </c:pt>
                <c:pt idx="711">
                  <c:v>5.8999999999999997E-2</c:v>
                </c:pt>
                <c:pt idx="712">
                  <c:v>5.96E-2</c:v>
                </c:pt>
                <c:pt idx="713">
                  <c:v>5.96E-2</c:v>
                </c:pt>
                <c:pt idx="714">
                  <c:v>5.96E-2</c:v>
                </c:pt>
                <c:pt idx="715">
                  <c:v>5.96E-2</c:v>
                </c:pt>
                <c:pt idx="716">
                  <c:v>5.96E-2</c:v>
                </c:pt>
                <c:pt idx="717">
                  <c:v>5.96E-2</c:v>
                </c:pt>
                <c:pt idx="718">
                  <c:v>5.96E-2</c:v>
                </c:pt>
                <c:pt idx="719">
                  <c:v>5.96E-2</c:v>
                </c:pt>
                <c:pt idx="720">
                  <c:v>5.96E-2</c:v>
                </c:pt>
                <c:pt idx="721">
                  <c:v>5.96E-2</c:v>
                </c:pt>
                <c:pt idx="722">
                  <c:v>5.96E-2</c:v>
                </c:pt>
                <c:pt idx="723">
                  <c:v>5.96E-2</c:v>
                </c:pt>
                <c:pt idx="724">
                  <c:v>5.96E-2</c:v>
                </c:pt>
                <c:pt idx="725">
                  <c:v>6.0299999999999999E-2</c:v>
                </c:pt>
                <c:pt idx="726">
                  <c:v>6.0299999999999999E-2</c:v>
                </c:pt>
                <c:pt idx="727">
                  <c:v>6.0299999999999999E-2</c:v>
                </c:pt>
                <c:pt idx="728">
                  <c:v>6.0299999999999999E-2</c:v>
                </c:pt>
                <c:pt idx="729">
                  <c:v>6.0299999999999999E-2</c:v>
                </c:pt>
                <c:pt idx="730">
                  <c:v>6.0299999999999999E-2</c:v>
                </c:pt>
                <c:pt idx="731">
                  <c:v>6.0299999999999999E-2</c:v>
                </c:pt>
                <c:pt idx="732">
                  <c:v>6.0900000000000003E-2</c:v>
                </c:pt>
                <c:pt idx="733">
                  <c:v>6.0900000000000003E-2</c:v>
                </c:pt>
                <c:pt idx="734">
                  <c:v>6.0900000000000003E-2</c:v>
                </c:pt>
                <c:pt idx="735">
                  <c:v>6.0900000000000003E-2</c:v>
                </c:pt>
                <c:pt idx="736">
                  <c:v>6.0900000000000003E-2</c:v>
                </c:pt>
                <c:pt idx="737">
                  <c:v>6.0900000000000003E-2</c:v>
                </c:pt>
                <c:pt idx="738">
                  <c:v>6.0900000000000003E-2</c:v>
                </c:pt>
                <c:pt idx="739">
                  <c:v>6.0900000000000003E-2</c:v>
                </c:pt>
                <c:pt idx="740">
                  <c:v>6.1600000000000002E-2</c:v>
                </c:pt>
                <c:pt idx="741">
                  <c:v>6.1600000000000002E-2</c:v>
                </c:pt>
                <c:pt idx="742">
                  <c:v>6.1600000000000002E-2</c:v>
                </c:pt>
                <c:pt idx="743">
                  <c:v>6.1600000000000002E-2</c:v>
                </c:pt>
                <c:pt idx="744">
                  <c:v>6.1600000000000002E-2</c:v>
                </c:pt>
                <c:pt idx="745">
                  <c:v>6.1600000000000002E-2</c:v>
                </c:pt>
                <c:pt idx="746">
                  <c:v>6.1600000000000002E-2</c:v>
                </c:pt>
                <c:pt idx="747">
                  <c:v>6.1600000000000002E-2</c:v>
                </c:pt>
                <c:pt idx="748">
                  <c:v>6.1600000000000002E-2</c:v>
                </c:pt>
                <c:pt idx="749">
                  <c:v>6.1600000000000002E-2</c:v>
                </c:pt>
                <c:pt idx="750">
                  <c:v>6.1600000000000002E-2</c:v>
                </c:pt>
                <c:pt idx="751">
                  <c:v>6.1600000000000002E-2</c:v>
                </c:pt>
                <c:pt idx="752">
                  <c:v>6.1600000000000002E-2</c:v>
                </c:pt>
                <c:pt idx="753">
                  <c:v>6.1600000000000002E-2</c:v>
                </c:pt>
                <c:pt idx="754">
                  <c:v>6.1600000000000002E-2</c:v>
                </c:pt>
                <c:pt idx="755">
                  <c:v>6.1600000000000002E-2</c:v>
                </c:pt>
                <c:pt idx="756">
                  <c:v>6.1600000000000002E-2</c:v>
                </c:pt>
                <c:pt idx="757">
                  <c:v>6.1600000000000002E-2</c:v>
                </c:pt>
                <c:pt idx="758">
                  <c:v>6.1600000000000002E-2</c:v>
                </c:pt>
                <c:pt idx="759">
                  <c:v>6.1600000000000002E-2</c:v>
                </c:pt>
                <c:pt idx="760">
                  <c:v>6.2199999999999998E-2</c:v>
                </c:pt>
                <c:pt idx="761">
                  <c:v>6.2199999999999998E-2</c:v>
                </c:pt>
                <c:pt idx="762">
                  <c:v>6.2199999999999998E-2</c:v>
                </c:pt>
                <c:pt idx="763">
                  <c:v>6.2199999999999998E-2</c:v>
                </c:pt>
                <c:pt idx="764">
                  <c:v>6.2199999999999998E-2</c:v>
                </c:pt>
                <c:pt idx="765">
                  <c:v>6.2199999999999998E-2</c:v>
                </c:pt>
                <c:pt idx="766">
                  <c:v>6.2199999999999998E-2</c:v>
                </c:pt>
                <c:pt idx="767">
                  <c:v>6.2199999999999998E-2</c:v>
                </c:pt>
                <c:pt idx="768">
                  <c:v>6.2199999999999998E-2</c:v>
                </c:pt>
                <c:pt idx="769">
                  <c:v>6.2199999999999998E-2</c:v>
                </c:pt>
                <c:pt idx="770">
                  <c:v>6.2199999999999998E-2</c:v>
                </c:pt>
                <c:pt idx="771">
                  <c:v>6.2199999999999998E-2</c:v>
                </c:pt>
                <c:pt idx="772">
                  <c:v>6.2199999999999998E-2</c:v>
                </c:pt>
                <c:pt idx="773">
                  <c:v>6.2199999999999998E-2</c:v>
                </c:pt>
                <c:pt idx="774">
                  <c:v>6.2199999999999998E-2</c:v>
                </c:pt>
                <c:pt idx="775">
                  <c:v>6.2199999999999998E-2</c:v>
                </c:pt>
                <c:pt idx="776">
                  <c:v>6.2199999999999998E-2</c:v>
                </c:pt>
                <c:pt idx="777">
                  <c:v>6.2199999999999998E-2</c:v>
                </c:pt>
                <c:pt idx="778">
                  <c:v>6.2199999999999998E-2</c:v>
                </c:pt>
                <c:pt idx="779">
                  <c:v>6.2199999999999998E-2</c:v>
                </c:pt>
                <c:pt idx="780">
                  <c:v>6.2199999999999998E-2</c:v>
                </c:pt>
                <c:pt idx="781">
                  <c:v>6.2199999999999998E-2</c:v>
                </c:pt>
                <c:pt idx="782">
                  <c:v>6.2199999999999998E-2</c:v>
                </c:pt>
                <c:pt idx="783">
                  <c:v>6.2199999999999998E-2</c:v>
                </c:pt>
                <c:pt idx="784">
                  <c:v>6.2199999999999998E-2</c:v>
                </c:pt>
                <c:pt idx="785">
                  <c:v>6.2199999999999998E-2</c:v>
                </c:pt>
                <c:pt idx="786">
                  <c:v>6.2199999999999998E-2</c:v>
                </c:pt>
                <c:pt idx="787">
                  <c:v>6.2199999999999998E-2</c:v>
                </c:pt>
                <c:pt idx="788">
                  <c:v>6.2199999999999998E-2</c:v>
                </c:pt>
                <c:pt idx="789">
                  <c:v>6.2199999999999998E-2</c:v>
                </c:pt>
                <c:pt idx="790">
                  <c:v>6.2199999999999998E-2</c:v>
                </c:pt>
                <c:pt idx="791">
                  <c:v>6.2899999999999998E-2</c:v>
                </c:pt>
                <c:pt idx="792">
                  <c:v>6.2899999999999998E-2</c:v>
                </c:pt>
                <c:pt idx="793">
                  <c:v>6.2899999999999998E-2</c:v>
                </c:pt>
                <c:pt idx="794">
                  <c:v>6.2899999999999998E-2</c:v>
                </c:pt>
                <c:pt idx="795">
                  <c:v>6.2899999999999998E-2</c:v>
                </c:pt>
                <c:pt idx="796">
                  <c:v>6.2899999999999998E-2</c:v>
                </c:pt>
                <c:pt idx="797">
                  <c:v>6.2899999999999998E-2</c:v>
                </c:pt>
                <c:pt idx="798">
                  <c:v>6.4199999999999993E-2</c:v>
                </c:pt>
                <c:pt idx="799">
                  <c:v>6.4199999999999993E-2</c:v>
                </c:pt>
                <c:pt idx="800">
                  <c:v>6.4199999999999993E-2</c:v>
                </c:pt>
                <c:pt idx="801">
                  <c:v>6.4199999999999993E-2</c:v>
                </c:pt>
                <c:pt idx="802">
                  <c:v>6.4199999999999993E-2</c:v>
                </c:pt>
                <c:pt idx="803">
                  <c:v>6.4199999999999993E-2</c:v>
                </c:pt>
                <c:pt idx="804">
                  <c:v>6.4199999999999993E-2</c:v>
                </c:pt>
                <c:pt idx="805">
                  <c:v>6.4199999999999993E-2</c:v>
                </c:pt>
                <c:pt idx="806">
                  <c:v>6.4199999999999993E-2</c:v>
                </c:pt>
                <c:pt idx="807">
                  <c:v>6.4199999999999993E-2</c:v>
                </c:pt>
                <c:pt idx="808">
                  <c:v>6.4199999999999993E-2</c:v>
                </c:pt>
                <c:pt idx="809">
                  <c:v>6.4199999999999993E-2</c:v>
                </c:pt>
                <c:pt idx="810">
                  <c:v>6.4199999999999993E-2</c:v>
                </c:pt>
                <c:pt idx="811">
                  <c:v>6.4199999999999993E-2</c:v>
                </c:pt>
                <c:pt idx="812">
                  <c:v>6.4199999999999993E-2</c:v>
                </c:pt>
                <c:pt idx="813">
                  <c:v>6.4199999999999993E-2</c:v>
                </c:pt>
                <c:pt idx="814">
                  <c:v>6.4199999999999993E-2</c:v>
                </c:pt>
                <c:pt idx="815">
                  <c:v>6.4199999999999993E-2</c:v>
                </c:pt>
                <c:pt idx="816">
                  <c:v>6.4199999999999993E-2</c:v>
                </c:pt>
                <c:pt idx="817">
                  <c:v>6.4199999999999993E-2</c:v>
                </c:pt>
                <c:pt idx="818">
                  <c:v>6.4799999999999996E-2</c:v>
                </c:pt>
                <c:pt idx="819">
                  <c:v>6.4799999999999996E-2</c:v>
                </c:pt>
                <c:pt idx="820">
                  <c:v>6.4799999999999996E-2</c:v>
                </c:pt>
                <c:pt idx="821">
                  <c:v>6.4799999999999996E-2</c:v>
                </c:pt>
                <c:pt idx="822">
                  <c:v>6.5500000000000003E-2</c:v>
                </c:pt>
                <c:pt idx="823">
                  <c:v>6.5500000000000003E-2</c:v>
                </c:pt>
                <c:pt idx="824">
                  <c:v>6.5500000000000003E-2</c:v>
                </c:pt>
                <c:pt idx="825">
                  <c:v>6.5500000000000003E-2</c:v>
                </c:pt>
                <c:pt idx="826">
                  <c:v>6.5500000000000003E-2</c:v>
                </c:pt>
                <c:pt idx="827">
                  <c:v>6.6100000000000006E-2</c:v>
                </c:pt>
                <c:pt idx="828">
                  <c:v>6.6100000000000006E-2</c:v>
                </c:pt>
                <c:pt idx="829">
                  <c:v>6.6100000000000006E-2</c:v>
                </c:pt>
                <c:pt idx="830">
                  <c:v>6.6100000000000006E-2</c:v>
                </c:pt>
                <c:pt idx="831">
                  <c:v>6.6100000000000006E-2</c:v>
                </c:pt>
                <c:pt idx="832">
                  <c:v>6.6100000000000006E-2</c:v>
                </c:pt>
                <c:pt idx="833">
                  <c:v>6.6100000000000006E-2</c:v>
                </c:pt>
                <c:pt idx="834">
                  <c:v>6.6100000000000006E-2</c:v>
                </c:pt>
                <c:pt idx="835">
                  <c:v>6.6100000000000006E-2</c:v>
                </c:pt>
                <c:pt idx="836">
                  <c:v>6.6100000000000006E-2</c:v>
                </c:pt>
                <c:pt idx="837">
                  <c:v>6.6100000000000006E-2</c:v>
                </c:pt>
                <c:pt idx="838">
                  <c:v>6.6100000000000006E-2</c:v>
                </c:pt>
                <c:pt idx="839">
                  <c:v>6.6100000000000006E-2</c:v>
                </c:pt>
                <c:pt idx="840">
                  <c:v>6.6100000000000006E-2</c:v>
                </c:pt>
                <c:pt idx="841">
                  <c:v>6.6100000000000006E-2</c:v>
                </c:pt>
                <c:pt idx="842">
                  <c:v>6.6100000000000006E-2</c:v>
                </c:pt>
                <c:pt idx="843">
                  <c:v>6.6100000000000006E-2</c:v>
                </c:pt>
                <c:pt idx="844">
                  <c:v>6.6100000000000006E-2</c:v>
                </c:pt>
                <c:pt idx="845">
                  <c:v>6.6100000000000006E-2</c:v>
                </c:pt>
                <c:pt idx="846">
                  <c:v>6.6799999999999998E-2</c:v>
                </c:pt>
                <c:pt idx="847">
                  <c:v>6.6799999999999998E-2</c:v>
                </c:pt>
                <c:pt idx="848">
                  <c:v>6.6799999999999998E-2</c:v>
                </c:pt>
                <c:pt idx="849">
                  <c:v>6.6799999999999998E-2</c:v>
                </c:pt>
                <c:pt idx="850">
                  <c:v>6.6799999999999998E-2</c:v>
                </c:pt>
                <c:pt idx="851">
                  <c:v>6.7400000000000002E-2</c:v>
                </c:pt>
                <c:pt idx="852">
                  <c:v>6.7400000000000002E-2</c:v>
                </c:pt>
                <c:pt idx="853">
                  <c:v>6.7400000000000002E-2</c:v>
                </c:pt>
                <c:pt idx="854">
                  <c:v>6.7400000000000002E-2</c:v>
                </c:pt>
                <c:pt idx="855">
                  <c:v>6.7400000000000002E-2</c:v>
                </c:pt>
                <c:pt idx="856">
                  <c:v>6.8099999999999994E-2</c:v>
                </c:pt>
                <c:pt idx="857">
                  <c:v>6.8099999999999994E-2</c:v>
                </c:pt>
                <c:pt idx="858">
                  <c:v>6.8099999999999994E-2</c:v>
                </c:pt>
                <c:pt idx="859">
                  <c:v>6.8099999999999994E-2</c:v>
                </c:pt>
                <c:pt idx="860">
                  <c:v>6.8099999999999994E-2</c:v>
                </c:pt>
                <c:pt idx="861">
                  <c:v>6.8099999999999994E-2</c:v>
                </c:pt>
                <c:pt idx="862">
                  <c:v>6.8099999999999994E-2</c:v>
                </c:pt>
                <c:pt idx="863">
                  <c:v>6.8099999999999994E-2</c:v>
                </c:pt>
                <c:pt idx="864">
                  <c:v>6.8099999999999994E-2</c:v>
                </c:pt>
                <c:pt idx="865">
                  <c:v>6.8099999999999994E-2</c:v>
                </c:pt>
                <c:pt idx="866">
                  <c:v>6.8099999999999994E-2</c:v>
                </c:pt>
                <c:pt idx="867">
                  <c:v>6.8099999999999994E-2</c:v>
                </c:pt>
                <c:pt idx="868">
                  <c:v>6.8099999999999994E-2</c:v>
                </c:pt>
                <c:pt idx="869">
                  <c:v>6.8099999999999994E-2</c:v>
                </c:pt>
                <c:pt idx="870">
                  <c:v>6.8699999999999997E-2</c:v>
                </c:pt>
                <c:pt idx="871">
                  <c:v>6.8699999999999997E-2</c:v>
                </c:pt>
                <c:pt idx="872">
                  <c:v>6.8699999999999997E-2</c:v>
                </c:pt>
                <c:pt idx="873">
                  <c:v>6.9400000000000003E-2</c:v>
                </c:pt>
                <c:pt idx="874">
                  <c:v>6.9400000000000003E-2</c:v>
                </c:pt>
                <c:pt idx="875">
                  <c:v>6.9400000000000003E-2</c:v>
                </c:pt>
                <c:pt idx="876">
                  <c:v>6.9400000000000003E-2</c:v>
                </c:pt>
                <c:pt idx="877">
                  <c:v>6.9400000000000003E-2</c:v>
                </c:pt>
                <c:pt idx="878">
                  <c:v>6.9400000000000003E-2</c:v>
                </c:pt>
                <c:pt idx="879">
                  <c:v>6.9400000000000003E-2</c:v>
                </c:pt>
                <c:pt idx="880">
                  <c:v>6.9400000000000003E-2</c:v>
                </c:pt>
                <c:pt idx="881">
                  <c:v>6.9400000000000003E-2</c:v>
                </c:pt>
                <c:pt idx="882">
                  <c:v>6.9400000000000003E-2</c:v>
                </c:pt>
                <c:pt idx="883">
                  <c:v>6.9400000000000003E-2</c:v>
                </c:pt>
                <c:pt idx="884">
                  <c:v>6.9400000000000003E-2</c:v>
                </c:pt>
                <c:pt idx="885">
                  <c:v>6.9400000000000003E-2</c:v>
                </c:pt>
                <c:pt idx="886">
                  <c:v>6.9400000000000003E-2</c:v>
                </c:pt>
                <c:pt idx="887">
                  <c:v>6.9400000000000003E-2</c:v>
                </c:pt>
                <c:pt idx="888">
                  <c:v>6.9400000000000003E-2</c:v>
                </c:pt>
                <c:pt idx="889">
                  <c:v>6.9400000000000003E-2</c:v>
                </c:pt>
                <c:pt idx="890">
                  <c:v>6.9400000000000003E-2</c:v>
                </c:pt>
                <c:pt idx="891">
                  <c:v>7.0000000000000007E-2</c:v>
                </c:pt>
                <c:pt idx="892">
                  <c:v>7.0000000000000007E-2</c:v>
                </c:pt>
                <c:pt idx="893">
                  <c:v>7.0000000000000007E-2</c:v>
                </c:pt>
                <c:pt idx="894">
                  <c:v>7.0000000000000007E-2</c:v>
                </c:pt>
                <c:pt idx="895">
                  <c:v>7.0000000000000007E-2</c:v>
                </c:pt>
                <c:pt idx="896">
                  <c:v>7.0000000000000007E-2</c:v>
                </c:pt>
                <c:pt idx="897">
                  <c:v>7.0699999999999999E-2</c:v>
                </c:pt>
                <c:pt idx="898">
                  <c:v>7.0699999999999999E-2</c:v>
                </c:pt>
                <c:pt idx="899">
                  <c:v>7.0699999999999999E-2</c:v>
                </c:pt>
                <c:pt idx="900">
                  <c:v>7.0699999999999999E-2</c:v>
                </c:pt>
                <c:pt idx="901">
                  <c:v>7.0699999999999999E-2</c:v>
                </c:pt>
                <c:pt idx="902">
                  <c:v>7.0699999999999999E-2</c:v>
                </c:pt>
                <c:pt idx="903">
                  <c:v>7.0699999999999999E-2</c:v>
                </c:pt>
                <c:pt idx="904">
                  <c:v>7.0699999999999999E-2</c:v>
                </c:pt>
                <c:pt idx="905">
                  <c:v>7.0699999999999999E-2</c:v>
                </c:pt>
                <c:pt idx="906">
                  <c:v>7.0699999999999999E-2</c:v>
                </c:pt>
                <c:pt idx="907">
                  <c:v>7.0699999999999999E-2</c:v>
                </c:pt>
                <c:pt idx="908">
                  <c:v>7.0699999999999999E-2</c:v>
                </c:pt>
                <c:pt idx="909">
                  <c:v>7.0699999999999999E-2</c:v>
                </c:pt>
                <c:pt idx="910">
                  <c:v>7.0699999999999999E-2</c:v>
                </c:pt>
                <c:pt idx="911">
                  <c:v>7.0699999999999999E-2</c:v>
                </c:pt>
                <c:pt idx="912">
                  <c:v>7.0699999999999999E-2</c:v>
                </c:pt>
                <c:pt idx="913">
                  <c:v>7.0699999999999999E-2</c:v>
                </c:pt>
                <c:pt idx="914">
                  <c:v>7.0699999999999999E-2</c:v>
                </c:pt>
                <c:pt idx="915">
                  <c:v>7.0699999999999999E-2</c:v>
                </c:pt>
                <c:pt idx="916">
                  <c:v>7.0699999999999999E-2</c:v>
                </c:pt>
                <c:pt idx="917">
                  <c:v>7.0699999999999999E-2</c:v>
                </c:pt>
                <c:pt idx="918">
                  <c:v>7.0699999999999999E-2</c:v>
                </c:pt>
                <c:pt idx="919">
                  <c:v>7.0699999999999999E-2</c:v>
                </c:pt>
                <c:pt idx="920">
                  <c:v>7.0699999999999999E-2</c:v>
                </c:pt>
                <c:pt idx="921">
                  <c:v>7.0699999999999999E-2</c:v>
                </c:pt>
                <c:pt idx="922">
                  <c:v>7.0699999999999999E-2</c:v>
                </c:pt>
                <c:pt idx="923">
                  <c:v>7.0699999999999999E-2</c:v>
                </c:pt>
                <c:pt idx="924">
                  <c:v>7.0699999999999999E-2</c:v>
                </c:pt>
                <c:pt idx="925">
                  <c:v>7.0699999999999999E-2</c:v>
                </c:pt>
                <c:pt idx="926">
                  <c:v>7.0699999999999999E-2</c:v>
                </c:pt>
                <c:pt idx="927">
                  <c:v>7.0699999999999999E-2</c:v>
                </c:pt>
                <c:pt idx="928">
                  <c:v>7.0699999999999999E-2</c:v>
                </c:pt>
                <c:pt idx="929">
                  <c:v>7.0699999999999999E-2</c:v>
                </c:pt>
                <c:pt idx="930">
                  <c:v>7.0699999999999999E-2</c:v>
                </c:pt>
                <c:pt idx="931">
                  <c:v>7.0699999999999999E-2</c:v>
                </c:pt>
                <c:pt idx="932">
                  <c:v>7.0699999999999999E-2</c:v>
                </c:pt>
                <c:pt idx="933">
                  <c:v>7.0699999999999999E-2</c:v>
                </c:pt>
                <c:pt idx="934">
                  <c:v>7.0699999999999999E-2</c:v>
                </c:pt>
                <c:pt idx="935">
                  <c:v>7.0699999999999999E-2</c:v>
                </c:pt>
                <c:pt idx="936">
                  <c:v>7.0699999999999999E-2</c:v>
                </c:pt>
                <c:pt idx="937">
                  <c:v>7.0699999999999999E-2</c:v>
                </c:pt>
                <c:pt idx="938">
                  <c:v>7.0699999999999999E-2</c:v>
                </c:pt>
                <c:pt idx="939">
                  <c:v>7.0699999999999999E-2</c:v>
                </c:pt>
                <c:pt idx="940">
                  <c:v>7.0699999999999999E-2</c:v>
                </c:pt>
                <c:pt idx="941">
                  <c:v>7.0699999999999999E-2</c:v>
                </c:pt>
                <c:pt idx="942">
                  <c:v>7.0699999999999999E-2</c:v>
                </c:pt>
                <c:pt idx="943">
                  <c:v>7.0699999999999999E-2</c:v>
                </c:pt>
                <c:pt idx="944">
                  <c:v>7.0699999999999999E-2</c:v>
                </c:pt>
                <c:pt idx="945">
                  <c:v>7.0699999999999999E-2</c:v>
                </c:pt>
                <c:pt idx="946">
                  <c:v>7.0699999999999999E-2</c:v>
                </c:pt>
                <c:pt idx="947">
                  <c:v>7.0699999999999999E-2</c:v>
                </c:pt>
                <c:pt idx="948">
                  <c:v>7.0699999999999999E-2</c:v>
                </c:pt>
                <c:pt idx="949">
                  <c:v>7.0699999999999999E-2</c:v>
                </c:pt>
                <c:pt idx="950">
                  <c:v>7.0699999999999999E-2</c:v>
                </c:pt>
                <c:pt idx="951">
                  <c:v>7.0699999999999999E-2</c:v>
                </c:pt>
                <c:pt idx="952">
                  <c:v>7.0699999999999999E-2</c:v>
                </c:pt>
                <c:pt idx="953">
                  <c:v>7.0699999999999999E-2</c:v>
                </c:pt>
                <c:pt idx="954">
                  <c:v>7.0699999999999999E-2</c:v>
                </c:pt>
                <c:pt idx="955">
                  <c:v>7.0699999999999999E-2</c:v>
                </c:pt>
                <c:pt idx="956">
                  <c:v>7.0699999999999999E-2</c:v>
                </c:pt>
                <c:pt idx="957">
                  <c:v>7.0699999999999999E-2</c:v>
                </c:pt>
                <c:pt idx="958">
                  <c:v>7.0699999999999999E-2</c:v>
                </c:pt>
                <c:pt idx="959">
                  <c:v>7.0699999999999999E-2</c:v>
                </c:pt>
                <c:pt idx="960">
                  <c:v>7.0699999999999999E-2</c:v>
                </c:pt>
                <c:pt idx="961">
                  <c:v>7.0699999999999999E-2</c:v>
                </c:pt>
                <c:pt idx="962">
                  <c:v>7.0699999999999999E-2</c:v>
                </c:pt>
                <c:pt idx="963">
                  <c:v>7.0699999999999999E-2</c:v>
                </c:pt>
                <c:pt idx="964">
                  <c:v>7.0699999999999999E-2</c:v>
                </c:pt>
                <c:pt idx="965">
                  <c:v>7.0699999999999999E-2</c:v>
                </c:pt>
                <c:pt idx="966">
                  <c:v>7.0699999999999999E-2</c:v>
                </c:pt>
                <c:pt idx="967">
                  <c:v>7.0699999999999999E-2</c:v>
                </c:pt>
                <c:pt idx="968">
                  <c:v>7.0699999999999999E-2</c:v>
                </c:pt>
                <c:pt idx="969">
                  <c:v>7.0699999999999999E-2</c:v>
                </c:pt>
                <c:pt idx="970">
                  <c:v>7.0699999999999999E-2</c:v>
                </c:pt>
                <c:pt idx="971">
                  <c:v>7.0699999999999999E-2</c:v>
                </c:pt>
                <c:pt idx="972">
                  <c:v>7.0699999999999999E-2</c:v>
                </c:pt>
                <c:pt idx="973">
                  <c:v>7.0699999999999999E-2</c:v>
                </c:pt>
                <c:pt idx="974">
                  <c:v>7.0699999999999999E-2</c:v>
                </c:pt>
                <c:pt idx="975">
                  <c:v>7.0699999999999999E-2</c:v>
                </c:pt>
                <c:pt idx="976">
                  <c:v>7.0699999999999999E-2</c:v>
                </c:pt>
                <c:pt idx="977">
                  <c:v>7.0699999999999999E-2</c:v>
                </c:pt>
                <c:pt idx="978">
                  <c:v>7.0699999999999999E-2</c:v>
                </c:pt>
                <c:pt idx="979">
                  <c:v>7.0699999999999999E-2</c:v>
                </c:pt>
                <c:pt idx="980">
                  <c:v>7.0699999999999999E-2</c:v>
                </c:pt>
                <c:pt idx="981">
                  <c:v>7.0699999999999999E-2</c:v>
                </c:pt>
                <c:pt idx="982">
                  <c:v>7.0699999999999999E-2</c:v>
                </c:pt>
                <c:pt idx="983">
                  <c:v>7.0699999999999999E-2</c:v>
                </c:pt>
                <c:pt idx="984">
                  <c:v>7.0699999999999999E-2</c:v>
                </c:pt>
                <c:pt idx="985">
                  <c:v>7.0699999999999999E-2</c:v>
                </c:pt>
                <c:pt idx="986">
                  <c:v>7.0699999999999999E-2</c:v>
                </c:pt>
                <c:pt idx="987">
                  <c:v>7.0699999999999999E-2</c:v>
                </c:pt>
                <c:pt idx="988">
                  <c:v>7.0699999999999999E-2</c:v>
                </c:pt>
                <c:pt idx="989">
                  <c:v>7.0699999999999999E-2</c:v>
                </c:pt>
                <c:pt idx="990">
                  <c:v>7.0699999999999999E-2</c:v>
                </c:pt>
                <c:pt idx="991">
                  <c:v>7.0699999999999999E-2</c:v>
                </c:pt>
                <c:pt idx="992">
                  <c:v>7.0699999999999999E-2</c:v>
                </c:pt>
                <c:pt idx="993">
                  <c:v>7.0699999999999999E-2</c:v>
                </c:pt>
                <c:pt idx="994">
                  <c:v>7.0699999999999999E-2</c:v>
                </c:pt>
                <c:pt idx="995">
                  <c:v>7.0699999999999999E-2</c:v>
                </c:pt>
                <c:pt idx="996">
                  <c:v>7.0699999999999999E-2</c:v>
                </c:pt>
                <c:pt idx="997">
                  <c:v>7.0699999999999999E-2</c:v>
                </c:pt>
                <c:pt idx="998">
                  <c:v>7.0699999999999999E-2</c:v>
                </c:pt>
                <c:pt idx="999">
                  <c:v>7.0699999999999999E-2</c:v>
                </c:pt>
                <c:pt idx="1000">
                  <c:v>7.0699999999999999E-2</c:v>
                </c:pt>
                <c:pt idx="1001">
                  <c:v>7.0699999999999999E-2</c:v>
                </c:pt>
                <c:pt idx="1002">
                  <c:v>7.0699999999999999E-2</c:v>
                </c:pt>
                <c:pt idx="1003">
                  <c:v>7.0699999999999999E-2</c:v>
                </c:pt>
                <c:pt idx="1004">
                  <c:v>7.0699999999999999E-2</c:v>
                </c:pt>
                <c:pt idx="1005">
                  <c:v>7.0699999999999999E-2</c:v>
                </c:pt>
                <c:pt idx="1006">
                  <c:v>7.0699999999999999E-2</c:v>
                </c:pt>
                <c:pt idx="1007">
                  <c:v>7.0699999999999999E-2</c:v>
                </c:pt>
                <c:pt idx="1008">
                  <c:v>7.0699999999999999E-2</c:v>
                </c:pt>
                <c:pt idx="1009">
                  <c:v>7.0699999999999999E-2</c:v>
                </c:pt>
                <c:pt idx="1010">
                  <c:v>7.0699999999999999E-2</c:v>
                </c:pt>
                <c:pt idx="1011">
                  <c:v>7.0699999999999999E-2</c:v>
                </c:pt>
                <c:pt idx="1012">
                  <c:v>7.0699999999999999E-2</c:v>
                </c:pt>
                <c:pt idx="1013">
                  <c:v>7.0699999999999999E-2</c:v>
                </c:pt>
                <c:pt idx="1014">
                  <c:v>7.0699999999999999E-2</c:v>
                </c:pt>
                <c:pt idx="1015">
                  <c:v>7.0699999999999999E-2</c:v>
                </c:pt>
                <c:pt idx="1016">
                  <c:v>7.0699999999999999E-2</c:v>
                </c:pt>
                <c:pt idx="1017">
                  <c:v>7.0699999999999999E-2</c:v>
                </c:pt>
                <c:pt idx="1018">
                  <c:v>7.0699999999999999E-2</c:v>
                </c:pt>
                <c:pt idx="1019">
                  <c:v>7.0699999999999999E-2</c:v>
                </c:pt>
                <c:pt idx="1020">
                  <c:v>7.0699999999999999E-2</c:v>
                </c:pt>
                <c:pt idx="1021">
                  <c:v>7.0699999999999999E-2</c:v>
                </c:pt>
                <c:pt idx="1022">
                  <c:v>7.0699999999999999E-2</c:v>
                </c:pt>
                <c:pt idx="1023">
                  <c:v>7.0699999999999999E-2</c:v>
                </c:pt>
                <c:pt idx="1024">
                  <c:v>7.0699999999999999E-2</c:v>
                </c:pt>
                <c:pt idx="1025">
                  <c:v>7.0699999999999999E-2</c:v>
                </c:pt>
                <c:pt idx="1026">
                  <c:v>7.0699999999999999E-2</c:v>
                </c:pt>
                <c:pt idx="1027">
                  <c:v>7.0699999999999999E-2</c:v>
                </c:pt>
                <c:pt idx="1028">
                  <c:v>7.0699999999999999E-2</c:v>
                </c:pt>
                <c:pt idx="1029">
                  <c:v>7.0699999999999999E-2</c:v>
                </c:pt>
                <c:pt idx="1030">
                  <c:v>7.0699999999999999E-2</c:v>
                </c:pt>
                <c:pt idx="1031">
                  <c:v>7.0699999999999999E-2</c:v>
                </c:pt>
                <c:pt idx="1032">
                  <c:v>7.0699999999999999E-2</c:v>
                </c:pt>
                <c:pt idx="1033">
                  <c:v>7.0699999999999999E-2</c:v>
                </c:pt>
                <c:pt idx="1034">
                  <c:v>7.0699999999999999E-2</c:v>
                </c:pt>
                <c:pt idx="1035">
                  <c:v>7.0699999999999999E-2</c:v>
                </c:pt>
                <c:pt idx="1036">
                  <c:v>7.0699999999999999E-2</c:v>
                </c:pt>
                <c:pt idx="1037">
                  <c:v>7.0699999999999999E-2</c:v>
                </c:pt>
                <c:pt idx="1038">
                  <c:v>7.0699999999999999E-2</c:v>
                </c:pt>
                <c:pt idx="1039">
                  <c:v>7.0699999999999999E-2</c:v>
                </c:pt>
                <c:pt idx="1040">
                  <c:v>7.0699999999999999E-2</c:v>
                </c:pt>
                <c:pt idx="1041">
                  <c:v>7.0699999999999999E-2</c:v>
                </c:pt>
                <c:pt idx="1042">
                  <c:v>7.0699999999999999E-2</c:v>
                </c:pt>
                <c:pt idx="1043">
                  <c:v>7.0699999999999999E-2</c:v>
                </c:pt>
                <c:pt idx="1044">
                  <c:v>7.0699999999999999E-2</c:v>
                </c:pt>
                <c:pt idx="1045">
                  <c:v>7.0699999999999999E-2</c:v>
                </c:pt>
                <c:pt idx="1046">
                  <c:v>7.0699999999999999E-2</c:v>
                </c:pt>
                <c:pt idx="1047">
                  <c:v>7.0699999999999999E-2</c:v>
                </c:pt>
                <c:pt idx="1048">
                  <c:v>7.0699999999999999E-2</c:v>
                </c:pt>
                <c:pt idx="1049">
                  <c:v>7.0699999999999999E-2</c:v>
                </c:pt>
                <c:pt idx="1050">
                  <c:v>7.0699999999999999E-2</c:v>
                </c:pt>
                <c:pt idx="1051">
                  <c:v>7.0699999999999999E-2</c:v>
                </c:pt>
                <c:pt idx="1052">
                  <c:v>7.0699999999999999E-2</c:v>
                </c:pt>
                <c:pt idx="1053">
                  <c:v>7.0699999999999999E-2</c:v>
                </c:pt>
                <c:pt idx="1054">
                  <c:v>7.0699999999999999E-2</c:v>
                </c:pt>
                <c:pt idx="1055">
                  <c:v>7.0699999999999999E-2</c:v>
                </c:pt>
                <c:pt idx="1056">
                  <c:v>7.0699999999999999E-2</c:v>
                </c:pt>
                <c:pt idx="1057">
                  <c:v>7.0699999999999999E-2</c:v>
                </c:pt>
                <c:pt idx="1058">
                  <c:v>7.0699999999999999E-2</c:v>
                </c:pt>
                <c:pt idx="1059">
                  <c:v>7.0699999999999999E-2</c:v>
                </c:pt>
                <c:pt idx="1060">
                  <c:v>7.0699999999999999E-2</c:v>
                </c:pt>
                <c:pt idx="1061">
                  <c:v>7.0699999999999999E-2</c:v>
                </c:pt>
                <c:pt idx="1062">
                  <c:v>7.0699999999999999E-2</c:v>
                </c:pt>
                <c:pt idx="1063">
                  <c:v>7.0699999999999999E-2</c:v>
                </c:pt>
                <c:pt idx="1064">
                  <c:v>7.0699999999999999E-2</c:v>
                </c:pt>
                <c:pt idx="1065">
                  <c:v>7.0699999999999999E-2</c:v>
                </c:pt>
                <c:pt idx="1066">
                  <c:v>7.0699999999999999E-2</c:v>
                </c:pt>
                <c:pt idx="1067">
                  <c:v>7.0699999999999999E-2</c:v>
                </c:pt>
                <c:pt idx="1068">
                  <c:v>7.0699999999999999E-2</c:v>
                </c:pt>
                <c:pt idx="1069">
                  <c:v>7.0699999999999999E-2</c:v>
                </c:pt>
                <c:pt idx="1070">
                  <c:v>7.0699999999999999E-2</c:v>
                </c:pt>
                <c:pt idx="1071">
                  <c:v>7.0699999999999999E-2</c:v>
                </c:pt>
                <c:pt idx="1072">
                  <c:v>7.0699999999999999E-2</c:v>
                </c:pt>
                <c:pt idx="1073">
                  <c:v>7.0699999999999999E-2</c:v>
                </c:pt>
                <c:pt idx="1074">
                  <c:v>7.0699999999999999E-2</c:v>
                </c:pt>
                <c:pt idx="1075">
                  <c:v>7.0699999999999999E-2</c:v>
                </c:pt>
                <c:pt idx="1076">
                  <c:v>7.0699999999999999E-2</c:v>
                </c:pt>
                <c:pt idx="1077">
                  <c:v>7.0699999999999999E-2</c:v>
                </c:pt>
                <c:pt idx="1078">
                  <c:v>7.0699999999999999E-2</c:v>
                </c:pt>
                <c:pt idx="1079">
                  <c:v>7.1400000000000005E-2</c:v>
                </c:pt>
                <c:pt idx="1080">
                  <c:v>7.1400000000000005E-2</c:v>
                </c:pt>
                <c:pt idx="1081">
                  <c:v>7.1400000000000005E-2</c:v>
                </c:pt>
                <c:pt idx="1082">
                  <c:v>7.1400000000000005E-2</c:v>
                </c:pt>
                <c:pt idx="1083">
                  <c:v>7.1400000000000005E-2</c:v>
                </c:pt>
                <c:pt idx="1084">
                  <c:v>7.1400000000000005E-2</c:v>
                </c:pt>
                <c:pt idx="1085">
                  <c:v>7.1400000000000005E-2</c:v>
                </c:pt>
                <c:pt idx="1086">
                  <c:v>7.1400000000000005E-2</c:v>
                </c:pt>
                <c:pt idx="1087">
                  <c:v>7.1400000000000005E-2</c:v>
                </c:pt>
                <c:pt idx="1088">
                  <c:v>7.1400000000000005E-2</c:v>
                </c:pt>
                <c:pt idx="1089">
                  <c:v>7.1999999999999995E-2</c:v>
                </c:pt>
                <c:pt idx="1090">
                  <c:v>7.1999999999999995E-2</c:v>
                </c:pt>
                <c:pt idx="1091">
                  <c:v>7.1999999999999995E-2</c:v>
                </c:pt>
                <c:pt idx="1092">
                  <c:v>7.1999999999999995E-2</c:v>
                </c:pt>
                <c:pt idx="1093">
                  <c:v>7.1999999999999995E-2</c:v>
                </c:pt>
                <c:pt idx="1094">
                  <c:v>7.1999999999999995E-2</c:v>
                </c:pt>
                <c:pt idx="1095">
                  <c:v>7.1999999999999995E-2</c:v>
                </c:pt>
                <c:pt idx="1096">
                  <c:v>7.1999999999999995E-2</c:v>
                </c:pt>
                <c:pt idx="1097">
                  <c:v>7.1999999999999995E-2</c:v>
                </c:pt>
                <c:pt idx="1098">
                  <c:v>7.1999999999999995E-2</c:v>
                </c:pt>
                <c:pt idx="1099">
                  <c:v>7.1999999999999995E-2</c:v>
                </c:pt>
                <c:pt idx="1100">
                  <c:v>7.1999999999999995E-2</c:v>
                </c:pt>
                <c:pt idx="1101">
                  <c:v>7.1999999999999995E-2</c:v>
                </c:pt>
                <c:pt idx="1102">
                  <c:v>7.1999999999999995E-2</c:v>
                </c:pt>
                <c:pt idx="1103">
                  <c:v>7.1999999999999995E-2</c:v>
                </c:pt>
                <c:pt idx="1104">
                  <c:v>7.1999999999999995E-2</c:v>
                </c:pt>
                <c:pt idx="1105">
                  <c:v>7.1999999999999995E-2</c:v>
                </c:pt>
                <c:pt idx="1106">
                  <c:v>7.1999999999999995E-2</c:v>
                </c:pt>
                <c:pt idx="1107">
                  <c:v>7.3400000000000007E-2</c:v>
                </c:pt>
                <c:pt idx="1108">
                  <c:v>7.3400000000000007E-2</c:v>
                </c:pt>
                <c:pt idx="1109">
                  <c:v>7.3400000000000007E-2</c:v>
                </c:pt>
                <c:pt idx="1110">
                  <c:v>7.3400000000000007E-2</c:v>
                </c:pt>
                <c:pt idx="1111">
                  <c:v>7.3400000000000007E-2</c:v>
                </c:pt>
                <c:pt idx="1112">
                  <c:v>7.3400000000000007E-2</c:v>
                </c:pt>
                <c:pt idx="1113">
                  <c:v>7.3400000000000007E-2</c:v>
                </c:pt>
                <c:pt idx="1114">
                  <c:v>7.3400000000000007E-2</c:v>
                </c:pt>
                <c:pt idx="1115">
                  <c:v>7.3400000000000007E-2</c:v>
                </c:pt>
                <c:pt idx="1116">
                  <c:v>7.3400000000000007E-2</c:v>
                </c:pt>
                <c:pt idx="1117">
                  <c:v>7.3400000000000007E-2</c:v>
                </c:pt>
                <c:pt idx="1118">
                  <c:v>7.3400000000000007E-2</c:v>
                </c:pt>
                <c:pt idx="1119">
                  <c:v>7.3999999999999996E-2</c:v>
                </c:pt>
                <c:pt idx="1120">
                  <c:v>7.3999999999999996E-2</c:v>
                </c:pt>
                <c:pt idx="1121">
                  <c:v>7.3999999999999996E-2</c:v>
                </c:pt>
                <c:pt idx="1122">
                  <c:v>7.3999999999999996E-2</c:v>
                </c:pt>
                <c:pt idx="1123">
                  <c:v>7.3999999999999996E-2</c:v>
                </c:pt>
                <c:pt idx="1124">
                  <c:v>7.3999999999999996E-2</c:v>
                </c:pt>
                <c:pt idx="1125">
                  <c:v>7.3999999999999996E-2</c:v>
                </c:pt>
                <c:pt idx="1126">
                  <c:v>7.3999999999999996E-2</c:v>
                </c:pt>
                <c:pt idx="1127">
                  <c:v>7.3999999999999996E-2</c:v>
                </c:pt>
                <c:pt idx="1128">
                  <c:v>7.3999999999999996E-2</c:v>
                </c:pt>
                <c:pt idx="1129">
                  <c:v>7.3999999999999996E-2</c:v>
                </c:pt>
                <c:pt idx="1130">
                  <c:v>7.3999999999999996E-2</c:v>
                </c:pt>
                <c:pt idx="1131">
                  <c:v>7.3999999999999996E-2</c:v>
                </c:pt>
                <c:pt idx="1132">
                  <c:v>7.3999999999999996E-2</c:v>
                </c:pt>
                <c:pt idx="1133">
                  <c:v>7.3999999999999996E-2</c:v>
                </c:pt>
                <c:pt idx="1134">
                  <c:v>7.3999999999999996E-2</c:v>
                </c:pt>
                <c:pt idx="1135">
                  <c:v>7.3999999999999996E-2</c:v>
                </c:pt>
                <c:pt idx="1136">
                  <c:v>7.3999999999999996E-2</c:v>
                </c:pt>
                <c:pt idx="1137">
                  <c:v>7.3999999999999996E-2</c:v>
                </c:pt>
                <c:pt idx="1138">
                  <c:v>7.3999999999999996E-2</c:v>
                </c:pt>
                <c:pt idx="1139">
                  <c:v>7.3999999999999996E-2</c:v>
                </c:pt>
                <c:pt idx="1140">
                  <c:v>7.3999999999999996E-2</c:v>
                </c:pt>
                <c:pt idx="1141">
                  <c:v>7.4700000000000003E-2</c:v>
                </c:pt>
                <c:pt idx="1142">
                  <c:v>7.4700000000000003E-2</c:v>
                </c:pt>
                <c:pt idx="1143">
                  <c:v>7.4700000000000003E-2</c:v>
                </c:pt>
                <c:pt idx="1144">
                  <c:v>7.4700000000000003E-2</c:v>
                </c:pt>
                <c:pt idx="1145">
                  <c:v>7.4700000000000003E-2</c:v>
                </c:pt>
                <c:pt idx="1146">
                  <c:v>7.4700000000000003E-2</c:v>
                </c:pt>
                <c:pt idx="1147">
                  <c:v>7.4700000000000003E-2</c:v>
                </c:pt>
                <c:pt idx="1148">
                  <c:v>7.4700000000000003E-2</c:v>
                </c:pt>
                <c:pt idx="1149">
                  <c:v>7.4700000000000003E-2</c:v>
                </c:pt>
                <c:pt idx="1150">
                  <c:v>7.4700000000000003E-2</c:v>
                </c:pt>
                <c:pt idx="1151">
                  <c:v>7.4700000000000003E-2</c:v>
                </c:pt>
                <c:pt idx="1152">
                  <c:v>7.5399999999999995E-2</c:v>
                </c:pt>
                <c:pt idx="1153">
                  <c:v>7.5399999999999995E-2</c:v>
                </c:pt>
                <c:pt idx="1154">
                  <c:v>7.5399999999999995E-2</c:v>
                </c:pt>
                <c:pt idx="1155">
                  <c:v>7.5399999999999995E-2</c:v>
                </c:pt>
                <c:pt idx="1156">
                  <c:v>7.5399999999999995E-2</c:v>
                </c:pt>
                <c:pt idx="1157">
                  <c:v>7.5399999999999995E-2</c:v>
                </c:pt>
                <c:pt idx="1158">
                  <c:v>7.5399999999999995E-2</c:v>
                </c:pt>
                <c:pt idx="1159">
                  <c:v>7.5399999999999995E-2</c:v>
                </c:pt>
                <c:pt idx="1160">
                  <c:v>7.5399999999999995E-2</c:v>
                </c:pt>
                <c:pt idx="1161">
                  <c:v>7.5399999999999995E-2</c:v>
                </c:pt>
                <c:pt idx="1162">
                  <c:v>7.5399999999999995E-2</c:v>
                </c:pt>
                <c:pt idx="1163">
                  <c:v>7.5399999999999995E-2</c:v>
                </c:pt>
                <c:pt idx="1164">
                  <c:v>7.5399999999999995E-2</c:v>
                </c:pt>
                <c:pt idx="1165">
                  <c:v>7.5999999999999998E-2</c:v>
                </c:pt>
                <c:pt idx="1166">
                  <c:v>7.5999999999999998E-2</c:v>
                </c:pt>
                <c:pt idx="1167">
                  <c:v>7.5999999999999998E-2</c:v>
                </c:pt>
                <c:pt idx="1168">
                  <c:v>7.5999999999999998E-2</c:v>
                </c:pt>
                <c:pt idx="1169">
                  <c:v>7.6700000000000004E-2</c:v>
                </c:pt>
                <c:pt idx="1170">
                  <c:v>7.6700000000000004E-2</c:v>
                </c:pt>
                <c:pt idx="1171">
                  <c:v>7.6700000000000004E-2</c:v>
                </c:pt>
                <c:pt idx="1172">
                  <c:v>7.6700000000000004E-2</c:v>
                </c:pt>
                <c:pt idx="1173">
                  <c:v>7.6700000000000004E-2</c:v>
                </c:pt>
                <c:pt idx="1174">
                  <c:v>7.6700000000000004E-2</c:v>
                </c:pt>
                <c:pt idx="1175">
                  <c:v>7.6700000000000004E-2</c:v>
                </c:pt>
                <c:pt idx="1176">
                  <c:v>7.6700000000000004E-2</c:v>
                </c:pt>
                <c:pt idx="1177">
                  <c:v>7.6700000000000004E-2</c:v>
                </c:pt>
                <c:pt idx="1178">
                  <c:v>7.6700000000000004E-2</c:v>
                </c:pt>
                <c:pt idx="1179">
                  <c:v>7.6700000000000004E-2</c:v>
                </c:pt>
                <c:pt idx="1180">
                  <c:v>7.6700000000000004E-2</c:v>
                </c:pt>
                <c:pt idx="1181">
                  <c:v>7.6700000000000004E-2</c:v>
                </c:pt>
                <c:pt idx="1182">
                  <c:v>7.6700000000000004E-2</c:v>
                </c:pt>
                <c:pt idx="1183">
                  <c:v>7.6700000000000004E-2</c:v>
                </c:pt>
                <c:pt idx="1184">
                  <c:v>7.6700000000000004E-2</c:v>
                </c:pt>
                <c:pt idx="1185">
                  <c:v>7.6700000000000004E-2</c:v>
                </c:pt>
                <c:pt idx="1186">
                  <c:v>7.6700000000000004E-2</c:v>
                </c:pt>
                <c:pt idx="1187">
                  <c:v>7.6700000000000004E-2</c:v>
                </c:pt>
                <c:pt idx="1188">
                  <c:v>7.6700000000000004E-2</c:v>
                </c:pt>
                <c:pt idx="1189">
                  <c:v>7.6700000000000004E-2</c:v>
                </c:pt>
                <c:pt idx="1190">
                  <c:v>7.6700000000000004E-2</c:v>
                </c:pt>
                <c:pt idx="1191">
                  <c:v>7.6700000000000004E-2</c:v>
                </c:pt>
                <c:pt idx="1192">
                  <c:v>7.7399999999999997E-2</c:v>
                </c:pt>
                <c:pt idx="1193">
                  <c:v>7.7399999999999997E-2</c:v>
                </c:pt>
                <c:pt idx="1194">
                  <c:v>7.7399999999999997E-2</c:v>
                </c:pt>
                <c:pt idx="1195">
                  <c:v>7.7399999999999997E-2</c:v>
                </c:pt>
                <c:pt idx="1196">
                  <c:v>7.7399999999999997E-2</c:v>
                </c:pt>
                <c:pt idx="1197">
                  <c:v>7.8E-2</c:v>
                </c:pt>
                <c:pt idx="1198">
                  <c:v>7.8E-2</c:v>
                </c:pt>
                <c:pt idx="1199">
                  <c:v>7.8E-2</c:v>
                </c:pt>
                <c:pt idx="1200">
                  <c:v>7.8E-2</c:v>
                </c:pt>
                <c:pt idx="1201">
                  <c:v>7.8E-2</c:v>
                </c:pt>
                <c:pt idx="1202">
                  <c:v>7.8E-2</c:v>
                </c:pt>
                <c:pt idx="1203">
                  <c:v>7.8E-2</c:v>
                </c:pt>
                <c:pt idx="1204">
                  <c:v>7.8E-2</c:v>
                </c:pt>
                <c:pt idx="1205">
                  <c:v>7.8E-2</c:v>
                </c:pt>
                <c:pt idx="1206">
                  <c:v>7.8E-2</c:v>
                </c:pt>
                <c:pt idx="1207">
                  <c:v>7.8E-2</c:v>
                </c:pt>
                <c:pt idx="1208">
                  <c:v>7.8E-2</c:v>
                </c:pt>
                <c:pt idx="1209">
                  <c:v>7.8700000000000006E-2</c:v>
                </c:pt>
                <c:pt idx="1210">
                  <c:v>7.8700000000000006E-2</c:v>
                </c:pt>
                <c:pt idx="1211">
                  <c:v>7.9399999999999998E-2</c:v>
                </c:pt>
                <c:pt idx="1212">
                  <c:v>7.9399999999999998E-2</c:v>
                </c:pt>
                <c:pt idx="1213">
                  <c:v>7.9399999999999998E-2</c:v>
                </c:pt>
                <c:pt idx="1214">
                  <c:v>7.9399999999999998E-2</c:v>
                </c:pt>
                <c:pt idx="1215">
                  <c:v>7.9399999999999998E-2</c:v>
                </c:pt>
                <c:pt idx="1216">
                  <c:v>7.9399999999999998E-2</c:v>
                </c:pt>
                <c:pt idx="1217">
                  <c:v>7.9399999999999998E-2</c:v>
                </c:pt>
                <c:pt idx="1218">
                  <c:v>7.9399999999999998E-2</c:v>
                </c:pt>
                <c:pt idx="1219">
                  <c:v>7.9399999999999998E-2</c:v>
                </c:pt>
                <c:pt idx="1220">
                  <c:v>7.9399999999999998E-2</c:v>
                </c:pt>
                <c:pt idx="1221">
                  <c:v>7.9399999999999998E-2</c:v>
                </c:pt>
                <c:pt idx="1222">
                  <c:v>7.9399999999999998E-2</c:v>
                </c:pt>
                <c:pt idx="1223">
                  <c:v>7.9399999999999998E-2</c:v>
                </c:pt>
                <c:pt idx="1224">
                  <c:v>7.9399999999999998E-2</c:v>
                </c:pt>
                <c:pt idx="1225">
                  <c:v>7.9399999999999998E-2</c:v>
                </c:pt>
                <c:pt idx="1226">
                  <c:v>7.9399999999999998E-2</c:v>
                </c:pt>
                <c:pt idx="1227">
                  <c:v>7.9399999999999998E-2</c:v>
                </c:pt>
                <c:pt idx="1228">
                  <c:v>7.9399999999999998E-2</c:v>
                </c:pt>
                <c:pt idx="1229">
                  <c:v>7.9399999999999998E-2</c:v>
                </c:pt>
                <c:pt idx="1230">
                  <c:v>7.9399999999999998E-2</c:v>
                </c:pt>
                <c:pt idx="1231">
                  <c:v>0.08</c:v>
                </c:pt>
                <c:pt idx="1232">
                  <c:v>0.08</c:v>
                </c:pt>
                <c:pt idx="1233">
                  <c:v>0.08</c:v>
                </c:pt>
                <c:pt idx="1234">
                  <c:v>0.08</c:v>
                </c:pt>
                <c:pt idx="1235">
                  <c:v>0.08</c:v>
                </c:pt>
                <c:pt idx="1236">
                  <c:v>0.08</c:v>
                </c:pt>
                <c:pt idx="1237">
                  <c:v>0.08</c:v>
                </c:pt>
                <c:pt idx="1238">
                  <c:v>0.08</c:v>
                </c:pt>
                <c:pt idx="1239">
                  <c:v>0.08</c:v>
                </c:pt>
                <c:pt idx="1240">
                  <c:v>0.08</c:v>
                </c:pt>
                <c:pt idx="1241">
                  <c:v>0.08</c:v>
                </c:pt>
                <c:pt idx="1242">
                  <c:v>0.08</c:v>
                </c:pt>
                <c:pt idx="1243">
                  <c:v>0.08</c:v>
                </c:pt>
                <c:pt idx="1244">
                  <c:v>0.08</c:v>
                </c:pt>
                <c:pt idx="1245">
                  <c:v>0.08</c:v>
                </c:pt>
                <c:pt idx="1246">
                  <c:v>0.08</c:v>
                </c:pt>
                <c:pt idx="1247">
                  <c:v>0.08</c:v>
                </c:pt>
                <c:pt idx="1248">
                  <c:v>0.08</c:v>
                </c:pt>
                <c:pt idx="1249">
                  <c:v>0.08</c:v>
                </c:pt>
                <c:pt idx="1250">
                  <c:v>0.08</c:v>
                </c:pt>
                <c:pt idx="1251">
                  <c:v>0.08</c:v>
                </c:pt>
                <c:pt idx="1252">
                  <c:v>0.08</c:v>
                </c:pt>
                <c:pt idx="1253">
                  <c:v>0.08</c:v>
                </c:pt>
                <c:pt idx="1254">
                  <c:v>0.08</c:v>
                </c:pt>
                <c:pt idx="1255">
                  <c:v>0.08</c:v>
                </c:pt>
                <c:pt idx="1256">
                  <c:v>0.08</c:v>
                </c:pt>
                <c:pt idx="1257">
                  <c:v>0.08</c:v>
                </c:pt>
                <c:pt idx="1258">
                  <c:v>0.08</c:v>
                </c:pt>
                <c:pt idx="1259">
                  <c:v>0.08</c:v>
                </c:pt>
                <c:pt idx="1260">
                  <c:v>0.08</c:v>
                </c:pt>
                <c:pt idx="1261">
                  <c:v>0.08</c:v>
                </c:pt>
                <c:pt idx="1262">
                  <c:v>0.08</c:v>
                </c:pt>
                <c:pt idx="1263">
                  <c:v>0.08</c:v>
                </c:pt>
                <c:pt idx="1264">
                  <c:v>0.08</c:v>
                </c:pt>
                <c:pt idx="1265">
                  <c:v>0.08</c:v>
                </c:pt>
                <c:pt idx="1266">
                  <c:v>0.08</c:v>
                </c:pt>
                <c:pt idx="1267">
                  <c:v>0.08</c:v>
                </c:pt>
                <c:pt idx="1268">
                  <c:v>0.08</c:v>
                </c:pt>
                <c:pt idx="1269">
                  <c:v>0.08</c:v>
                </c:pt>
                <c:pt idx="1270">
                  <c:v>0.08</c:v>
                </c:pt>
                <c:pt idx="1271">
                  <c:v>0.08</c:v>
                </c:pt>
                <c:pt idx="1272">
                  <c:v>0.08</c:v>
                </c:pt>
                <c:pt idx="1273">
                  <c:v>0.08</c:v>
                </c:pt>
                <c:pt idx="1274">
                  <c:v>0.08</c:v>
                </c:pt>
                <c:pt idx="1275">
                  <c:v>0.08</c:v>
                </c:pt>
                <c:pt idx="1276">
                  <c:v>0.08</c:v>
                </c:pt>
                <c:pt idx="1277">
                  <c:v>0.08</c:v>
                </c:pt>
                <c:pt idx="1278">
                  <c:v>0.08</c:v>
                </c:pt>
                <c:pt idx="1279">
                  <c:v>0.08</c:v>
                </c:pt>
                <c:pt idx="1280">
                  <c:v>0.08</c:v>
                </c:pt>
                <c:pt idx="1281">
                  <c:v>0.08</c:v>
                </c:pt>
                <c:pt idx="1282">
                  <c:v>0.08</c:v>
                </c:pt>
                <c:pt idx="1283">
                  <c:v>0.08</c:v>
                </c:pt>
                <c:pt idx="1284">
                  <c:v>0.08</c:v>
                </c:pt>
                <c:pt idx="1285">
                  <c:v>0.08</c:v>
                </c:pt>
                <c:pt idx="1286">
                  <c:v>0.08</c:v>
                </c:pt>
                <c:pt idx="1287">
                  <c:v>0.08</c:v>
                </c:pt>
                <c:pt idx="1288">
                  <c:v>0.08</c:v>
                </c:pt>
                <c:pt idx="1289">
                  <c:v>0.08</c:v>
                </c:pt>
                <c:pt idx="1290">
                  <c:v>0.08</c:v>
                </c:pt>
                <c:pt idx="1291">
                  <c:v>0.08</c:v>
                </c:pt>
                <c:pt idx="1292">
                  <c:v>8.0699999999999994E-2</c:v>
                </c:pt>
                <c:pt idx="1293">
                  <c:v>8.0699999999999994E-2</c:v>
                </c:pt>
                <c:pt idx="1294">
                  <c:v>8.0699999999999994E-2</c:v>
                </c:pt>
                <c:pt idx="1295">
                  <c:v>8.0699999999999994E-2</c:v>
                </c:pt>
                <c:pt idx="1296">
                  <c:v>8.0699999999999994E-2</c:v>
                </c:pt>
                <c:pt idx="1297">
                  <c:v>8.0699999999999994E-2</c:v>
                </c:pt>
                <c:pt idx="1298">
                  <c:v>8.0699999999999994E-2</c:v>
                </c:pt>
                <c:pt idx="1299">
                  <c:v>8.0699999999999994E-2</c:v>
                </c:pt>
                <c:pt idx="1300">
                  <c:v>8.0699999999999994E-2</c:v>
                </c:pt>
                <c:pt idx="1301">
                  <c:v>8.0699999999999994E-2</c:v>
                </c:pt>
                <c:pt idx="1302">
                  <c:v>8.0699999999999994E-2</c:v>
                </c:pt>
                <c:pt idx="1303">
                  <c:v>8.0699999999999994E-2</c:v>
                </c:pt>
                <c:pt idx="1304">
                  <c:v>8.0699999999999994E-2</c:v>
                </c:pt>
                <c:pt idx="1305">
                  <c:v>8.0699999999999994E-2</c:v>
                </c:pt>
                <c:pt idx="1306">
                  <c:v>8.0699999999999994E-2</c:v>
                </c:pt>
                <c:pt idx="1307">
                  <c:v>8.0699999999999994E-2</c:v>
                </c:pt>
                <c:pt idx="1308">
                  <c:v>8.0699999999999994E-2</c:v>
                </c:pt>
                <c:pt idx="1309">
                  <c:v>8.0699999999999994E-2</c:v>
                </c:pt>
                <c:pt idx="1310">
                  <c:v>8.14E-2</c:v>
                </c:pt>
                <c:pt idx="1311">
                  <c:v>8.14E-2</c:v>
                </c:pt>
                <c:pt idx="1312">
                  <c:v>8.14E-2</c:v>
                </c:pt>
                <c:pt idx="1313">
                  <c:v>8.14E-2</c:v>
                </c:pt>
                <c:pt idx="1314">
                  <c:v>8.14E-2</c:v>
                </c:pt>
                <c:pt idx="1315">
                  <c:v>8.14E-2</c:v>
                </c:pt>
                <c:pt idx="1316">
                  <c:v>8.14E-2</c:v>
                </c:pt>
                <c:pt idx="1317">
                  <c:v>8.14E-2</c:v>
                </c:pt>
                <c:pt idx="1318">
                  <c:v>8.14E-2</c:v>
                </c:pt>
                <c:pt idx="1319">
                  <c:v>8.14E-2</c:v>
                </c:pt>
                <c:pt idx="1320">
                  <c:v>8.2100000000000006E-2</c:v>
                </c:pt>
                <c:pt idx="1321">
                  <c:v>8.2100000000000006E-2</c:v>
                </c:pt>
                <c:pt idx="1322">
                  <c:v>8.2100000000000006E-2</c:v>
                </c:pt>
                <c:pt idx="1323">
                  <c:v>8.2100000000000006E-2</c:v>
                </c:pt>
                <c:pt idx="1324">
                  <c:v>8.2100000000000006E-2</c:v>
                </c:pt>
                <c:pt idx="1325">
                  <c:v>8.2100000000000006E-2</c:v>
                </c:pt>
                <c:pt idx="1326">
                  <c:v>8.2100000000000006E-2</c:v>
                </c:pt>
                <c:pt idx="1327">
                  <c:v>8.2100000000000006E-2</c:v>
                </c:pt>
                <c:pt idx="1328">
                  <c:v>8.2100000000000006E-2</c:v>
                </c:pt>
                <c:pt idx="1329">
                  <c:v>8.2100000000000006E-2</c:v>
                </c:pt>
                <c:pt idx="1330">
                  <c:v>8.2100000000000006E-2</c:v>
                </c:pt>
                <c:pt idx="1331">
                  <c:v>8.2100000000000006E-2</c:v>
                </c:pt>
                <c:pt idx="1332">
                  <c:v>8.2100000000000006E-2</c:v>
                </c:pt>
                <c:pt idx="1333">
                  <c:v>8.2100000000000006E-2</c:v>
                </c:pt>
                <c:pt idx="1334">
                  <c:v>8.2100000000000006E-2</c:v>
                </c:pt>
                <c:pt idx="1335">
                  <c:v>8.2100000000000006E-2</c:v>
                </c:pt>
                <c:pt idx="1336">
                  <c:v>8.2100000000000006E-2</c:v>
                </c:pt>
                <c:pt idx="1337">
                  <c:v>8.2100000000000006E-2</c:v>
                </c:pt>
                <c:pt idx="1338">
                  <c:v>8.2100000000000006E-2</c:v>
                </c:pt>
                <c:pt idx="1339">
                  <c:v>8.2699999999999996E-2</c:v>
                </c:pt>
                <c:pt idx="1340">
                  <c:v>8.2699999999999996E-2</c:v>
                </c:pt>
                <c:pt idx="1341">
                  <c:v>8.2699999999999996E-2</c:v>
                </c:pt>
                <c:pt idx="1342">
                  <c:v>8.2699999999999996E-2</c:v>
                </c:pt>
                <c:pt idx="1343">
                  <c:v>8.2699999999999996E-2</c:v>
                </c:pt>
                <c:pt idx="1344">
                  <c:v>8.2699999999999996E-2</c:v>
                </c:pt>
                <c:pt idx="1345">
                  <c:v>8.2699999999999996E-2</c:v>
                </c:pt>
                <c:pt idx="1346">
                  <c:v>8.2699999999999996E-2</c:v>
                </c:pt>
                <c:pt idx="1347">
                  <c:v>8.2699999999999996E-2</c:v>
                </c:pt>
                <c:pt idx="1348">
                  <c:v>8.2699999999999996E-2</c:v>
                </c:pt>
                <c:pt idx="1349">
                  <c:v>8.2699999999999996E-2</c:v>
                </c:pt>
                <c:pt idx="1350">
                  <c:v>8.2699999999999996E-2</c:v>
                </c:pt>
                <c:pt idx="1351">
                  <c:v>8.2699999999999996E-2</c:v>
                </c:pt>
                <c:pt idx="1352">
                  <c:v>8.2699999999999996E-2</c:v>
                </c:pt>
                <c:pt idx="1353">
                  <c:v>8.2699999999999996E-2</c:v>
                </c:pt>
                <c:pt idx="1354">
                  <c:v>8.2699999999999996E-2</c:v>
                </c:pt>
                <c:pt idx="1355">
                  <c:v>8.2699999999999996E-2</c:v>
                </c:pt>
                <c:pt idx="1356">
                  <c:v>8.2699999999999996E-2</c:v>
                </c:pt>
                <c:pt idx="1357">
                  <c:v>8.2699999999999996E-2</c:v>
                </c:pt>
                <c:pt idx="1358">
                  <c:v>8.3400000000000002E-2</c:v>
                </c:pt>
                <c:pt idx="1359">
                  <c:v>8.3400000000000002E-2</c:v>
                </c:pt>
                <c:pt idx="1360">
                  <c:v>8.3400000000000002E-2</c:v>
                </c:pt>
                <c:pt idx="1361">
                  <c:v>8.3400000000000002E-2</c:v>
                </c:pt>
                <c:pt idx="1362">
                  <c:v>8.3400000000000002E-2</c:v>
                </c:pt>
                <c:pt idx="1363">
                  <c:v>8.4099999999999994E-2</c:v>
                </c:pt>
                <c:pt idx="1364">
                  <c:v>8.4099999999999994E-2</c:v>
                </c:pt>
                <c:pt idx="1365">
                  <c:v>8.4099999999999994E-2</c:v>
                </c:pt>
                <c:pt idx="1366">
                  <c:v>8.4099999999999994E-2</c:v>
                </c:pt>
                <c:pt idx="1367">
                  <c:v>8.4099999999999994E-2</c:v>
                </c:pt>
                <c:pt idx="1368">
                  <c:v>8.4099999999999994E-2</c:v>
                </c:pt>
                <c:pt idx="1369">
                  <c:v>8.48E-2</c:v>
                </c:pt>
                <c:pt idx="1370">
                  <c:v>8.48E-2</c:v>
                </c:pt>
                <c:pt idx="1371">
                  <c:v>8.48E-2</c:v>
                </c:pt>
                <c:pt idx="1372">
                  <c:v>8.48E-2</c:v>
                </c:pt>
                <c:pt idx="1373">
                  <c:v>8.5400000000000004E-2</c:v>
                </c:pt>
                <c:pt idx="1374">
                  <c:v>8.5400000000000004E-2</c:v>
                </c:pt>
                <c:pt idx="1375">
                  <c:v>8.5400000000000004E-2</c:v>
                </c:pt>
                <c:pt idx="1376">
                  <c:v>8.5400000000000004E-2</c:v>
                </c:pt>
                <c:pt idx="1377">
                  <c:v>8.6099999999999996E-2</c:v>
                </c:pt>
                <c:pt idx="1378">
                  <c:v>8.6099999999999996E-2</c:v>
                </c:pt>
                <c:pt idx="1379">
                  <c:v>8.6099999999999996E-2</c:v>
                </c:pt>
                <c:pt idx="1380">
                  <c:v>8.6800000000000002E-2</c:v>
                </c:pt>
                <c:pt idx="1381">
                  <c:v>8.6800000000000002E-2</c:v>
                </c:pt>
                <c:pt idx="1382">
                  <c:v>8.6800000000000002E-2</c:v>
                </c:pt>
                <c:pt idx="1383">
                  <c:v>8.6800000000000002E-2</c:v>
                </c:pt>
                <c:pt idx="1384">
                  <c:v>8.6800000000000002E-2</c:v>
                </c:pt>
                <c:pt idx="1385">
                  <c:v>8.6800000000000002E-2</c:v>
                </c:pt>
                <c:pt idx="1386">
                  <c:v>8.6800000000000002E-2</c:v>
                </c:pt>
                <c:pt idx="1387">
                  <c:v>8.6800000000000002E-2</c:v>
                </c:pt>
                <c:pt idx="1388">
                  <c:v>8.6800000000000002E-2</c:v>
                </c:pt>
                <c:pt idx="1389">
                  <c:v>8.6800000000000002E-2</c:v>
                </c:pt>
                <c:pt idx="1390">
                  <c:v>8.6800000000000002E-2</c:v>
                </c:pt>
                <c:pt idx="1391">
                  <c:v>8.6800000000000002E-2</c:v>
                </c:pt>
                <c:pt idx="1392">
                  <c:v>8.6800000000000002E-2</c:v>
                </c:pt>
                <c:pt idx="1393">
                  <c:v>8.6800000000000002E-2</c:v>
                </c:pt>
                <c:pt idx="1394">
                  <c:v>8.6800000000000002E-2</c:v>
                </c:pt>
                <c:pt idx="1395">
                  <c:v>8.6800000000000002E-2</c:v>
                </c:pt>
                <c:pt idx="1396">
                  <c:v>8.6800000000000002E-2</c:v>
                </c:pt>
                <c:pt idx="1397">
                  <c:v>8.6800000000000002E-2</c:v>
                </c:pt>
                <c:pt idx="1398">
                  <c:v>8.6800000000000002E-2</c:v>
                </c:pt>
                <c:pt idx="1399">
                  <c:v>8.6800000000000002E-2</c:v>
                </c:pt>
                <c:pt idx="1400">
                  <c:v>8.6800000000000002E-2</c:v>
                </c:pt>
                <c:pt idx="1401">
                  <c:v>8.6800000000000002E-2</c:v>
                </c:pt>
                <c:pt idx="1402">
                  <c:v>8.6800000000000002E-2</c:v>
                </c:pt>
                <c:pt idx="1403">
                  <c:v>8.6800000000000002E-2</c:v>
                </c:pt>
                <c:pt idx="1404">
                  <c:v>8.6800000000000002E-2</c:v>
                </c:pt>
                <c:pt idx="1405">
                  <c:v>8.6800000000000002E-2</c:v>
                </c:pt>
                <c:pt idx="1406">
                  <c:v>8.6800000000000002E-2</c:v>
                </c:pt>
                <c:pt idx="1407">
                  <c:v>8.6800000000000002E-2</c:v>
                </c:pt>
                <c:pt idx="1408">
                  <c:v>8.6800000000000002E-2</c:v>
                </c:pt>
                <c:pt idx="1409">
                  <c:v>8.6800000000000002E-2</c:v>
                </c:pt>
                <c:pt idx="1410">
                  <c:v>8.6800000000000002E-2</c:v>
                </c:pt>
                <c:pt idx="1411">
                  <c:v>8.6800000000000002E-2</c:v>
                </c:pt>
                <c:pt idx="1412">
                  <c:v>8.6800000000000002E-2</c:v>
                </c:pt>
                <c:pt idx="1413">
                  <c:v>8.6800000000000002E-2</c:v>
                </c:pt>
                <c:pt idx="1414">
                  <c:v>8.6800000000000002E-2</c:v>
                </c:pt>
                <c:pt idx="1415">
                  <c:v>8.6800000000000002E-2</c:v>
                </c:pt>
                <c:pt idx="1416">
                  <c:v>8.6800000000000002E-2</c:v>
                </c:pt>
                <c:pt idx="1417">
                  <c:v>8.6800000000000002E-2</c:v>
                </c:pt>
                <c:pt idx="1418">
                  <c:v>8.6800000000000002E-2</c:v>
                </c:pt>
                <c:pt idx="1419">
                  <c:v>8.6800000000000002E-2</c:v>
                </c:pt>
                <c:pt idx="1420">
                  <c:v>8.6800000000000002E-2</c:v>
                </c:pt>
                <c:pt idx="1421">
                  <c:v>8.7499999999999994E-2</c:v>
                </c:pt>
                <c:pt idx="1422">
                  <c:v>8.7499999999999994E-2</c:v>
                </c:pt>
                <c:pt idx="1423">
                  <c:v>8.7499999999999994E-2</c:v>
                </c:pt>
                <c:pt idx="1424">
                  <c:v>8.7499999999999994E-2</c:v>
                </c:pt>
                <c:pt idx="1425">
                  <c:v>8.7499999999999994E-2</c:v>
                </c:pt>
                <c:pt idx="1426">
                  <c:v>8.7499999999999994E-2</c:v>
                </c:pt>
                <c:pt idx="1427">
                  <c:v>8.7499999999999994E-2</c:v>
                </c:pt>
                <c:pt idx="1428">
                  <c:v>8.7499999999999994E-2</c:v>
                </c:pt>
                <c:pt idx="1429">
                  <c:v>8.7499999999999994E-2</c:v>
                </c:pt>
                <c:pt idx="1430">
                  <c:v>8.8099999999999998E-2</c:v>
                </c:pt>
                <c:pt idx="1431">
                  <c:v>8.8099999999999998E-2</c:v>
                </c:pt>
                <c:pt idx="1432">
                  <c:v>8.8099999999999998E-2</c:v>
                </c:pt>
                <c:pt idx="1433">
                  <c:v>8.8099999999999998E-2</c:v>
                </c:pt>
                <c:pt idx="1434">
                  <c:v>8.8099999999999998E-2</c:v>
                </c:pt>
                <c:pt idx="1435">
                  <c:v>8.8099999999999998E-2</c:v>
                </c:pt>
                <c:pt idx="1436">
                  <c:v>8.8099999999999998E-2</c:v>
                </c:pt>
                <c:pt idx="1437">
                  <c:v>8.8099999999999998E-2</c:v>
                </c:pt>
                <c:pt idx="1438">
                  <c:v>8.8099999999999998E-2</c:v>
                </c:pt>
                <c:pt idx="1439">
                  <c:v>8.8099999999999998E-2</c:v>
                </c:pt>
                <c:pt idx="1440">
                  <c:v>8.8099999999999998E-2</c:v>
                </c:pt>
                <c:pt idx="1441">
                  <c:v>8.8099999999999998E-2</c:v>
                </c:pt>
                <c:pt idx="1442">
                  <c:v>8.8099999999999998E-2</c:v>
                </c:pt>
                <c:pt idx="1443">
                  <c:v>8.8099999999999998E-2</c:v>
                </c:pt>
                <c:pt idx="1444">
                  <c:v>8.8099999999999998E-2</c:v>
                </c:pt>
                <c:pt idx="1445">
                  <c:v>8.8099999999999998E-2</c:v>
                </c:pt>
                <c:pt idx="1446">
                  <c:v>8.8099999999999998E-2</c:v>
                </c:pt>
                <c:pt idx="1447">
                  <c:v>8.8099999999999998E-2</c:v>
                </c:pt>
                <c:pt idx="1448">
                  <c:v>8.8099999999999998E-2</c:v>
                </c:pt>
                <c:pt idx="1449">
                  <c:v>8.8099999999999998E-2</c:v>
                </c:pt>
                <c:pt idx="1450">
                  <c:v>8.8099999999999998E-2</c:v>
                </c:pt>
                <c:pt idx="1451">
                  <c:v>8.8099999999999998E-2</c:v>
                </c:pt>
                <c:pt idx="1452">
                  <c:v>8.8800000000000004E-2</c:v>
                </c:pt>
                <c:pt idx="1453">
                  <c:v>8.8800000000000004E-2</c:v>
                </c:pt>
                <c:pt idx="1454">
                  <c:v>8.8800000000000004E-2</c:v>
                </c:pt>
                <c:pt idx="1455">
                  <c:v>8.9499999999999996E-2</c:v>
                </c:pt>
                <c:pt idx="1456">
                  <c:v>8.9499999999999996E-2</c:v>
                </c:pt>
                <c:pt idx="1457">
                  <c:v>8.9499999999999996E-2</c:v>
                </c:pt>
                <c:pt idx="1458">
                  <c:v>9.0200000000000002E-2</c:v>
                </c:pt>
                <c:pt idx="1459">
                  <c:v>9.0200000000000002E-2</c:v>
                </c:pt>
                <c:pt idx="1460">
                  <c:v>9.0200000000000002E-2</c:v>
                </c:pt>
                <c:pt idx="1461">
                  <c:v>9.0200000000000002E-2</c:v>
                </c:pt>
                <c:pt idx="1462">
                  <c:v>9.0200000000000002E-2</c:v>
                </c:pt>
                <c:pt idx="1463">
                  <c:v>9.0200000000000002E-2</c:v>
                </c:pt>
                <c:pt idx="1464">
                  <c:v>9.0200000000000002E-2</c:v>
                </c:pt>
                <c:pt idx="1465">
                  <c:v>9.0200000000000002E-2</c:v>
                </c:pt>
                <c:pt idx="1466">
                  <c:v>9.0200000000000002E-2</c:v>
                </c:pt>
                <c:pt idx="1467">
                  <c:v>9.0200000000000002E-2</c:v>
                </c:pt>
                <c:pt idx="1468">
                  <c:v>9.0200000000000002E-2</c:v>
                </c:pt>
                <c:pt idx="1469">
                  <c:v>9.0200000000000002E-2</c:v>
                </c:pt>
                <c:pt idx="1470">
                  <c:v>9.0200000000000002E-2</c:v>
                </c:pt>
                <c:pt idx="1471">
                  <c:v>9.0200000000000002E-2</c:v>
                </c:pt>
                <c:pt idx="1472">
                  <c:v>9.0200000000000002E-2</c:v>
                </c:pt>
                <c:pt idx="1473">
                  <c:v>9.0200000000000002E-2</c:v>
                </c:pt>
                <c:pt idx="1474">
                  <c:v>9.0200000000000002E-2</c:v>
                </c:pt>
                <c:pt idx="1475">
                  <c:v>9.0200000000000002E-2</c:v>
                </c:pt>
                <c:pt idx="1476">
                  <c:v>9.0200000000000002E-2</c:v>
                </c:pt>
                <c:pt idx="1477">
                  <c:v>9.0200000000000002E-2</c:v>
                </c:pt>
                <c:pt idx="1478">
                  <c:v>9.0200000000000002E-2</c:v>
                </c:pt>
                <c:pt idx="1479">
                  <c:v>9.0200000000000002E-2</c:v>
                </c:pt>
                <c:pt idx="1480">
                  <c:v>9.0200000000000002E-2</c:v>
                </c:pt>
                <c:pt idx="1481">
                  <c:v>9.0200000000000002E-2</c:v>
                </c:pt>
                <c:pt idx="1482">
                  <c:v>9.0200000000000002E-2</c:v>
                </c:pt>
                <c:pt idx="1483">
                  <c:v>9.0200000000000002E-2</c:v>
                </c:pt>
                <c:pt idx="1484">
                  <c:v>9.0200000000000002E-2</c:v>
                </c:pt>
                <c:pt idx="1485">
                  <c:v>9.0200000000000002E-2</c:v>
                </c:pt>
                <c:pt idx="1486">
                  <c:v>9.0200000000000002E-2</c:v>
                </c:pt>
                <c:pt idx="1487">
                  <c:v>9.0899999999999995E-2</c:v>
                </c:pt>
                <c:pt idx="1488">
                  <c:v>9.0899999999999995E-2</c:v>
                </c:pt>
                <c:pt idx="1489">
                  <c:v>9.0899999999999995E-2</c:v>
                </c:pt>
                <c:pt idx="1490">
                  <c:v>9.0899999999999995E-2</c:v>
                </c:pt>
                <c:pt idx="1491">
                  <c:v>9.0899999999999995E-2</c:v>
                </c:pt>
                <c:pt idx="1492">
                  <c:v>9.0899999999999995E-2</c:v>
                </c:pt>
                <c:pt idx="1493">
                  <c:v>9.0899999999999995E-2</c:v>
                </c:pt>
                <c:pt idx="1494">
                  <c:v>9.0899999999999995E-2</c:v>
                </c:pt>
                <c:pt idx="1495">
                  <c:v>9.0899999999999995E-2</c:v>
                </c:pt>
                <c:pt idx="1496">
                  <c:v>9.0899999999999995E-2</c:v>
                </c:pt>
                <c:pt idx="1497">
                  <c:v>9.0899999999999995E-2</c:v>
                </c:pt>
                <c:pt idx="1498">
                  <c:v>9.0899999999999995E-2</c:v>
                </c:pt>
                <c:pt idx="1499">
                  <c:v>9.0899999999999995E-2</c:v>
                </c:pt>
                <c:pt idx="1500">
                  <c:v>9.0899999999999995E-2</c:v>
                </c:pt>
                <c:pt idx="1501">
                  <c:v>9.0899999999999995E-2</c:v>
                </c:pt>
                <c:pt idx="1502">
                  <c:v>9.0899999999999995E-2</c:v>
                </c:pt>
                <c:pt idx="1503">
                  <c:v>9.1600000000000001E-2</c:v>
                </c:pt>
                <c:pt idx="1504">
                  <c:v>9.1600000000000001E-2</c:v>
                </c:pt>
                <c:pt idx="1505">
                  <c:v>9.1600000000000001E-2</c:v>
                </c:pt>
                <c:pt idx="1506">
                  <c:v>9.1600000000000001E-2</c:v>
                </c:pt>
                <c:pt idx="1507">
                  <c:v>9.1600000000000001E-2</c:v>
                </c:pt>
                <c:pt idx="1508">
                  <c:v>9.1600000000000001E-2</c:v>
                </c:pt>
                <c:pt idx="1509">
                  <c:v>9.1600000000000001E-2</c:v>
                </c:pt>
                <c:pt idx="1510">
                  <c:v>9.1600000000000001E-2</c:v>
                </c:pt>
                <c:pt idx="1511">
                  <c:v>9.1600000000000001E-2</c:v>
                </c:pt>
                <c:pt idx="1512">
                  <c:v>9.1600000000000001E-2</c:v>
                </c:pt>
                <c:pt idx="1513">
                  <c:v>9.1600000000000001E-2</c:v>
                </c:pt>
                <c:pt idx="1514">
                  <c:v>9.1600000000000001E-2</c:v>
                </c:pt>
                <c:pt idx="1515">
                  <c:v>9.1600000000000001E-2</c:v>
                </c:pt>
                <c:pt idx="1516">
                  <c:v>9.1600000000000001E-2</c:v>
                </c:pt>
                <c:pt idx="1517">
                  <c:v>9.1600000000000001E-2</c:v>
                </c:pt>
                <c:pt idx="1518">
                  <c:v>9.1600000000000001E-2</c:v>
                </c:pt>
                <c:pt idx="1519">
                  <c:v>9.1600000000000001E-2</c:v>
                </c:pt>
                <c:pt idx="1520">
                  <c:v>9.1600000000000001E-2</c:v>
                </c:pt>
                <c:pt idx="1521">
                  <c:v>9.1600000000000001E-2</c:v>
                </c:pt>
                <c:pt idx="1522">
                  <c:v>9.1600000000000001E-2</c:v>
                </c:pt>
                <c:pt idx="1523">
                  <c:v>9.1600000000000001E-2</c:v>
                </c:pt>
                <c:pt idx="1524">
                  <c:v>9.1600000000000001E-2</c:v>
                </c:pt>
                <c:pt idx="1525">
                  <c:v>9.1600000000000001E-2</c:v>
                </c:pt>
                <c:pt idx="1526">
                  <c:v>9.1600000000000001E-2</c:v>
                </c:pt>
                <c:pt idx="1527">
                  <c:v>9.1600000000000001E-2</c:v>
                </c:pt>
                <c:pt idx="1528">
                  <c:v>9.1600000000000001E-2</c:v>
                </c:pt>
                <c:pt idx="1529">
                  <c:v>9.2299999999999993E-2</c:v>
                </c:pt>
                <c:pt idx="1530">
                  <c:v>9.2299999999999993E-2</c:v>
                </c:pt>
                <c:pt idx="1531">
                  <c:v>9.2299999999999993E-2</c:v>
                </c:pt>
                <c:pt idx="1532">
                  <c:v>9.2299999999999993E-2</c:v>
                </c:pt>
                <c:pt idx="1533">
                  <c:v>9.2299999999999993E-2</c:v>
                </c:pt>
                <c:pt idx="1534">
                  <c:v>9.2299999999999993E-2</c:v>
                </c:pt>
                <c:pt idx="1535">
                  <c:v>9.2299999999999993E-2</c:v>
                </c:pt>
                <c:pt idx="1536">
                  <c:v>9.2299999999999993E-2</c:v>
                </c:pt>
                <c:pt idx="1537">
                  <c:v>9.2299999999999993E-2</c:v>
                </c:pt>
                <c:pt idx="1538">
                  <c:v>9.2299999999999993E-2</c:v>
                </c:pt>
                <c:pt idx="1539">
                  <c:v>9.2299999999999993E-2</c:v>
                </c:pt>
                <c:pt idx="1540">
                  <c:v>9.2299999999999993E-2</c:v>
                </c:pt>
                <c:pt idx="1541">
                  <c:v>9.2299999999999993E-2</c:v>
                </c:pt>
                <c:pt idx="1542">
                  <c:v>9.2299999999999993E-2</c:v>
                </c:pt>
                <c:pt idx="1543">
                  <c:v>9.2299999999999993E-2</c:v>
                </c:pt>
                <c:pt idx="1544">
                  <c:v>9.2299999999999993E-2</c:v>
                </c:pt>
                <c:pt idx="1545">
                  <c:v>9.2299999999999993E-2</c:v>
                </c:pt>
                <c:pt idx="1546">
                  <c:v>9.2299999999999993E-2</c:v>
                </c:pt>
                <c:pt idx="1547">
                  <c:v>9.2299999999999993E-2</c:v>
                </c:pt>
                <c:pt idx="1548">
                  <c:v>9.2299999999999993E-2</c:v>
                </c:pt>
                <c:pt idx="1549">
                  <c:v>9.2299999999999993E-2</c:v>
                </c:pt>
                <c:pt idx="1550">
                  <c:v>9.2299999999999993E-2</c:v>
                </c:pt>
                <c:pt idx="1551">
                  <c:v>9.2299999999999993E-2</c:v>
                </c:pt>
                <c:pt idx="1552">
                  <c:v>9.2299999999999993E-2</c:v>
                </c:pt>
                <c:pt idx="1553">
                  <c:v>9.2299999999999993E-2</c:v>
                </c:pt>
                <c:pt idx="1554">
                  <c:v>9.2299999999999993E-2</c:v>
                </c:pt>
                <c:pt idx="1555">
                  <c:v>9.2299999999999993E-2</c:v>
                </c:pt>
                <c:pt idx="1556">
                  <c:v>9.2299999999999993E-2</c:v>
                </c:pt>
                <c:pt idx="1557">
                  <c:v>9.2299999999999993E-2</c:v>
                </c:pt>
                <c:pt idx="1558">
                  <c:v>9.2299999999999993E-2</c:v>
                </c:pt>
                <c:pt idx="1559">
                  <c:v>9.2299999999999993E-2</c:v>
                </c:pt>
                <c:pt idx="1560">
                  <c:v>9.2299999999999993E-2</c:v>
                </c:pt>
                <c:pt idx="1561">
                  <c:v>9.2299999999999993E-2</c:v>
                </c:pt>
                <c:pt idx="1562">
                  <c:v>9.2299999999999993E-2</c:v>
                </c:pt>
                <c:pt idx="1563">
                  <c:v>9.2299999999999993E-2</c:v>
                </c:pt>
                <c:pt idx="1564">
                  <c:v>9.2299999999999993E-2</c:v>
                </c:pt>
                <c:pt idx="1565">
                  <c:v>9.2299999999999993E-2</c:v>
                </c:pt>
                <c:pt idx="1566">
                  <c:v>9.2999999999999999E-2</c:v>
                </c:pt>
                <c:pt idx="1567">
                  <c:v>9.2999999999999999E-2</c:v>
                </c:pt>
                <c:pt idx="1568">
                  <c:v>9.2999999999999999E-2</c:v>
                </c:pt>
                <c:pt idx="1569">
                  <c:v>9.2999999999999999E-2</c:v>
                </c:pt>
                <c:pt idx="1570">
                  <c:v>9.2999999999999999E-2</c:v>
                </c:pt>
                <c:pt idx="1571">
                  <c:v>9.2999999999999999E-2</c:v>
                </c:pt>
                <c:pt idx="1572">
                  <c:v>9.2999999999999999E-2</c:v>
                </c:pt>
                <c:pt idx="1573">
                  <c:v>9.2999999999999999E-2</c:v>
                </c:pt>
                <c:pt idx="1574">
                  <c:v>9.2999999999999999E-2</c:v>
                </c:pt>
                <c:pt idx="1575">
                  <c:v>9.2999999999999999E-2</c:v>
                </c:pt>
                <c:pt idx="1576">
                  <c:v>9.3700000000000006E-2</c:v>
                </c:pt>
                <c:pt idx="1577">
                  <c:v>9.3700000000000006E-2</c:v>
                </c:pt>
                <c:pt idx="1578">
                  <c:v>9.3700000000000006E-2</c:v>
                </c:pt>
                <c:pt idx="1579">
                  <c:v>9.3700000000000006E-2</c:v>
                </c:pt>
                <c:pt idx="1580">
                  <c:v>9.3700000000000006E-2</c:v>
                </c:pt>
                <c:pt idx="1581">
                  <c:v>9.4399999999999998E-2</c:v>
                </c:pt>
                <c:pt idx="1582">
                  <c:v>9.4399999999999998E-2</c:v>
                </c:pt>
                <c:pt idx="1583">
                  <c:v>9.4399999999999998E-2</c:v>
                </c:pt>
                <c:pt idx="1584">
                  <c:v>9.4399999999999998E-2</c:v>
                </c:pt>
                <c:pt idx="1585">
                  <c:v>9.4399999999999998E-2</c:v>
                </c:pt>
                <c:pt idx="1586">
                  <c:v>9.4399999999999998E-2</c:v>
                </c:pt>
                <c:pt idx="1587">
                  <c:v>9.4399999999999998E-2</c:v>
                </c:pt>
                <c:pt idx="1588">
                  <c:v>9.4399999999999998E-2</c:v>
                </c:pt>
                <c:pt idx="1589">
                  <c:v>9.4399999999999998E-2</c:v>
                </c:pt>
                <c:pt idx="1590">
                  <c:v>9.4399999999999998E-2</c:v>
                </c:pt>
                <c:pt idx="1591">
                  <c:v>9.4399999999999998E-2</c:v>
                </c:pt>
                <c:pt idx="1592">
                  <c:v>9.4399999999999998E-2</c:v>
                </c:pt>
                <c:pt idx="1593">
                  <c:v>9.4399999999999998E-2</c:v>
                </c:pt>
                <c:pt idx="1594">
                  <c:v>9.4399999999999998E-2</c:v>
                </c:pt>
                <c:pt idx="1595">
                  <c:v>9.4399999999999998E-2</c:v>
                </c:pt>
                <c:pt idx="1596">
                  <c:v>9.4399999999999998E-2</c:v>
                </c:pt>
                <c:pt idx="1597">
                  <c:v>9.4399999999999998E-2</c:v>
                </c:pt>
                <c:pt idx="1598">
                  <c:v>9.4399999999999998E-2</c:v>
                </c:pt>
                <c:pt idx="1599">
                  <c:v>9.4399999999999998E-2</c:v>
                </c:pt>
                <c:pt idx="1600">
                  <c:v>9.4399999999999998E-2</c:v>
                </c:pt>
                <c:pt idx="1601">
                  <c:v>9.4399999999999998E-2</c:v>
                </c:pt>
                <c:pt idx="1602">
                  <c:v>9.4399999999999998E-2</c:v>
                </c:pt>
                <c:pt idx="1603">
                  <c:v>9.4399999999999998E-2</c:v>
                </c:pt>
                <c:pt idx="1604">
                  <c:v>9.4399999999999998E-2</c:v>
                </c:pt>
                <c:pt idx="1605">
                  <c:v>9.4399999999999998E-2</c:v>
                </c:pt>
                <c:pt idx="1606">
                  <c:v>9.4399999999999998E-2</c:v>
                </c:pt>
                <c:pt idx="1607">
                  <c:v>9.4399999999999998E-2</c:v>
                </c:pt>
                <c:pt idx="1608">
                  <c:v>9.4399999999999998E-2</c:v>
                </c:pt>
                <c:pt idx="1609">
                  <c:v>9.4399999999999998E-2</c:v>
                </c:pt>
                <c:pt idx="1610">
                  <c:v>9.4399999999999998E-2</c:v>
                </c:pt>
                <c:pt idx="1611">
                  <c:v>9.4399999999999998E-2</c:v>
                </c:pt>
                <c:pt idx="1612">
                  <c:v>9.4399999999999998E-2</c:v>
                </c:pt>
                <c:pt idx="1613">
                  <c:v>9.4399999999999998E-2</c:v>
                </c:pt>
                <c:pt idx="1614">
                  <c:v>9.4399999999999998E-2</c:v>
                </c:pt>
                <c:pt idx="1615">
                  <c:v>9.4399999999999998E-2</c:v>
                </c:pt>
                <c:pt idx="1616">
                  <c:v>9.4399999999999998E-2</c:v>
                </c:pt>
                <c:pt idx="1617">
                  <c:v>9.4399999999999998E-2</c:v>
                </c:pt>
                <c:pt idx="1618">
                  <c:v>9.4399999999999998E-2</c:v>
                </c:pt>
                <c:pt idx="1619">
                  <c:v>9.4399999999999998E-2</c:v>
                </c:pt>
                <c:pt idx="1620">
                  <c:v>9.4399999999999998E-2</c:v>
                </c:pt>
                <c:pt idx="1621">
                  <c:v>9.4399999999999998E-2</c:v>
                </c:pt>
                <c:pt idx="1622">
                  <c:v>9.4399999999999998E-2</c:v>
                </c:pt>
                <c:pt idx="1623">
                  <c:v>9.4399999999999998E-2</c:v>
                </c:pt>
                <c:pt idx="1624">
                  <c:v>9.4399999999999998E-2</c:v>
                </c:pt>
                <c:pt idx="1625">
                  <c:v>9.5100000000000004E-2</c:v>
                </c:pt>
                <c:pt idx="1626">
                  <c:v>9.5100000000000004E-2</c:v>
                </c:pt>
                <c:pt idx="1627">
                  <c:v>9.5100000000000004E-2</c:v>
                </c:pt>
                <c:pt idx="1628">
                  <c:v>9.5100000000000004E-2</c:v>
                </c:pt>
                <c:pt idx="1629">
                  <c:v>9.5899999999999999E-2</c:v>
                </c:pt>
                <c:pt idx="1630">
                  <c:v>9.5899999999999999E-2</c:v>
                </c:pt>
                <c:pt idx="1631">
                  <c:v>9.5899999999999999E-2</c:v>
                </c:pt>
                <c:pt idx="1632">
                  <c:v>9.5899999999999999E-2</c:v>
                </c:pt>
                <c:pt idx="1633">
                  <c:v>9.5899999999999999E-2</c:v>
                </c:pt>
                <c:pt idx="1634">
                  <c:v>9.5899999999999999E-2</c:v>
                </c:pt>
                <c:pt idx="1635">
                  <c:v>9.5899999999999999E-2</c:v>
                </c:pt>
                <c:pt idx="1636">
                  <c:v>9.5899999999999999E-2</c:v>
                </c:pt>
                <c:pt idx="1637">
                  <c:v>9.5899999999999999E-2</c:v>
                </c:pt>
                <c:pt idx="1638">
                  <c:v>9.5899999999999999E-2</c:v>
                </c:pt>
                <c:pt idx="1639">
                  <c:v>9.5899999999999999E-2</c:v>
                </c:pt>
                <c:pt idx="1640">
                  <c:v>9.5899999999999999E-2</c:v>
                </c:pt>
                <c:pt idx="1641">
                  <c:v>9.5899999999999999E-2</c:v>
                </c:pt>
                <c:pt idx="1642">
                  <c:v>9.5899999999999999E-2</c:v>
                </c:pt>
                <c:pt idx="1643">
                  <c:v>9.5899999999999999E-2</c:v>
                </c:pt>
                <c:pt idx="1644">
                  <c:v>9.6600000000000005E-2</c:v>
                </c:pt>
                <c:pt idx="1645">
                  <c:v>9.6600000000000005E-2</c:v>
                </c:pt>
                <c:pt idx="1646">
                  <c:v>9.6600000000000005E-2</c:v>
                </c:pt>
                <c:pt idx="1647">
                  <c:v>9.6600000000000005E-2</c:v>
                </c:pt>
                <c:pt idx="1648">
                  <c:v>9.6600000000000005E-2</c:v>
                </c:pt>
                <c:pt idx="1649">
                  <c:v>9.6600000000000005E-2</c:v>
                </c:pt>
                <c:pt idx="1650">
                  <c:v>9.6600000000000005E-2</c:v>
                </c:pt>
                <c:pt idx="1651">
                  <c:v>9.6600000000000005E-2</c:v>
                </c:pt>
                <c:pt idx="1652">
                  <c:v>9.6600000000000005E-2</c:v>
                </c:pt>
                <c:pt idx="1653">
                  <c:v>9.6600000000000005E-2</c:v>
                </c:pt>
                <c:pt idx="1654">
                  <c:v>9.6600000000000005E-2</c:v>
                </c:pt>
                <c:pt idx="1655">
                  <c:v>9.6600000000000005E-2</c:v>
                </c:pt>
                <c:pt idx="1656">
                  <c:v>9.6600000000000005E-2</c:v>
                </c:pt>
                <c:pt idx="1657">
                  <c:v>9.6600000000000005E-2</c:v>
                </c:pt>
                <c:pt idx="1658">
                  <c:v>9.6600000000000005E-2</c:v>
                </c:pt>
                <c:pt idx="1659">
                  <c:v>9.7299999999999998E-2</c:v>
                </c:pt>
                <c:pt idx="1660">
                  <c:v>9.7299999999999998E-2</c:v>
                </c:pt>
                <c:pt idx="1661">
                  <c:v>9.7299999999999998E-2</c:v>
                </c:pt>
                <c:pt idx="1662">
                  <c:v>9.7299999999999998E-2</c:v>
                </c:pt>
                <c:pt idx="1663">
                  <c:v>9.8000000000000004E-2</c:v>
                </c:pt>
                <c:pt idx="1664">
                  <c:v>9.8000000000000004E-2</c:v>
                </c:pt>
                <c:pt idx="1665">
                  <c:v>9.8000000000000004E-2</c:v>
                </c:pt>
                <c:pt idx="1666">
                  <c:v>9.8000000000000004E-2</c:v>
                </c:pt>
                <c:pt idx="1667">
                  <c:v>9.8000000000000004E-2</c:v>
                </c:pt>
                <c:pt idx="1668">
                  <c:v>9.8000000000000004E-2</c:v>
                </c:pt>
                <c:pt idx="1669">
                  <c:v>9.8699999999999996E-2</c:v>
                </c:pt>
                <c:pt idx="1670">
                  <c:v>9.8699999999999996E-2</c:v>
                </c:pt>
                <c:pt idx="1671">
                  <c:v>9.8699999999999996E-2</c:v>
                </c:pt>
                <c:pt idx="1672">
                  <c:v>9.8699999999999996E-2</c:v>
                </c:pt>
                <c:pt idx="1673">
                  <c:v>9.8699999999999996E-2</c:v>
                </c:pt>
                <c:pt idx="1674">
                  <c:v>9.8699999999999996E-2</c:v>
                </c:pt>
                <c:pt idx="1675">
                  <c:v>9.8699999999999996E-2</c:v>
                </c:pt>
                <c:pt idx="1676">
                  <c:v>9.8699999999999996E-2</c:v>
                </c:pt>
                <c:pt idx="1677">
                  <c:v>9.8699999999999996E-2</c:v>
                </c:pt>
                <c:pt idx="1678">
                  <c:v>9.8699999999999996E-2</c:v>
                </c:pt>
                <c:pt idx="1679">
                  <c:v>9.8699999999999996E-2</c:v>
                </c:pt>
                <c:pt idx="1680">
                  <c:v>9.8699999999999996E-2</c:v>
                </c:pt>
                <c:pt idx="1681">
                  <c:v>9.8699999999999996E-2</c:v>
                </c:pt>
                <c:pt idx="1682">
                  <c:v>9.8699999999999996E-2</c:v>
                </c:pt>
                <c:pt idx="1683">
                  <c:v>9.9400000000000002E-2</c:v>
                </c:pt>
                <c:pt idx="1684">
                  <c:v>9.9400000000000002E-2</c:v>
                </c:pt>
                <c:pt idx="1685">
                  <c:v>9.9400000000000002E-2</c:v>
                </c:pt>
                <c:pt idx="1686">
                  <c:v>9.9400000000000002E-2</c:v>
                </c:pt>
                <c:pt idx="1687">
                  <c:v>9.9400000000000002E-2</c:v>
                </c:pt>
                <c:pt idx="1688">
                  <c:v>9.9400000000000002E-2</c:v>
                </c:pt>
                <c:pt idx="1689">
                  <c:v>9.9400000000000002E-2</c:v>
                </c:pt>
                <c:pt idx="1690">
                  <c:v>9.9400000000000002E-2</c:v>
                </c:pt>
                <c:pt idx="1691">
                  <c:v>9.9400000000000002E-2</c:v>
                </c:pt>
                <c:pt idx="1692">
                  <c:v>9.9400000000000002E-2</c:v>
                </c:pt>
                <c:pt idx="1693">
                  <c:v>9.9400000000000002E-2</c:v>
                </c:pt>
                <c:pt idx="1694">
                  <c:v>9.9400000000000002E-2</c:v>
                </c:pt>
                <c:pt idx="1695">
                  <c:v>9.9400000000000002E-2</c:v>
                </c:pt>
                <c:pt idx="1696">
                  <c:v>9.9400000000000002E-2</c:v>
                </c:pt>
                <c:pt idx="1697">
                  <c:v>9.9400000000000002E-2</c:v>
                </c:pt>
                <c:pt idx="1698">
                  <c:v>9.9400000000000002E-2</c:v>
                </c:pt>
                <c:pt idx="1699">
                  <c:v>9.9400000000000002E-2</c:v>
                </c:pt>
                <c:pt idx="1700">
                  <c:v>9.9400000000000002E-2</c:v>
                </c:pt>
                <c:pt idx="1701">
                  <c:v>9.9400000000000002E-2</c:v>
                </c:pt>
                <c:pt idx="1702">
                  <c:v>9.9400000000000002E-2</c:v>
                </c:pt>
                <c:pt idx="1703">
                  <c:v>9.9400000000000002E-2</c:v>
                </c:pt>
                <c:pt idx="1704">
                  <c:v>9.9400000000000002E-2</c:v>
                </c:pt>
                <c:pt idx="1705">
                  <c:v>9.9400000000000002E-2</c:v>
                </c:pt>
                <c:pt idx="1706">
                  <c:v>9.9400000000000002E-2</c:v>
                </c:pt>
                <c:pt idx="1707">
                  <c:v>9.9400000000000002E-2</c:v>
                </c:pt>
                <c:pt idx="1708">
                  <c:v>9.9400000000000002E-2</c:v>
                </c:pt>
                <c:pt idx="1709">
                  <c:v>9.9400000000000002E-2</c:v>
                </c:pt>
                <c:pt idx="1710">
                  <c:v>9.9400000000000002E-2</c:v>
                </c:pt>
                <c:pt idx="1711">
                  <c:v>9.9400000000000002E-2</c:v>
                </c:pt>
                <c:pt idx="1712">
                  <c:v>9.9400000000000002E-2</c:v>
                </c:pt>
                <c:pt idx="1713">
                  <c:v>9.9400000000000002E-2</c:v>
                </c:pt>
                <c:pt idx="1714">
                  <c:v>9.9400000000000002E-2</c:v>
                </c:pt>
                <c:pt idx="1715">
                  <c:v>9.9400000000000002E-2</c:v>
                </c:pt>
                <c:pt idx="1716">
                  <c:v>9.9400000000000002E-2</c:v>
                </c:pt>
                <c:pt idx="1717">
                  <c:v>9.9400000000000002E-2</c:v>
                </c:pt>
                <c:pt idx="1718">
                  <c:v>9.9400000000000002E-2</c:v>
                </c:pt>
                <c:pt idx="1719">
                  <c:v>9.9400000000000002E-2</c:v>
                </c:pt>
                <c:pt idx="1720">
                  <c:v>9.9400000000000002E-2</c:v>
                </c:pt>
                <c:pt idx="1721">
                  <c:v>9.9400000000000002E-2</c:v>
                </c:pt>
                <c:pt idx="1722">
                  <c:v>9.9400000000000002E-2</c:v>
                </c:pt>
                <c:pt idx="1723">
                  <c:v>9.9400000000000002E-2</c:v>
                </c:pt>
                <c:pt idx="1724">
                  <c:v>9.9400000000000002E-2</c:v>
                </c:pt>
                <c:pt idx="1725">
                  <c:v>9.9400000000000002E-2</c:v>
                </c:pt>
                <c:pt idx="1726">
                  <c:v>9.9400000000000002E-2</c:v>
                </c:pt>
                <c:pt idx="1727">
                  <c:v>9.9400000000000002E-2</c:v>
                </c:pt>
                <c:pt idx="1728">
                  <c:v>9.9400000000000002E-2</c:v>
                </c:pt>
                <c:pt idx="1729">
                  <c:v>9.9400000000000002E-2</c:v>
                </c:pt>
                <c:pt idx="1730">
                  <c:v>9.9400000000000002E-2</c:v>
                </c:pt>
                <c:pt idx="1731">
                  <c:v>9.9400000000000002E-2</c:v>
                </c:pt>
                <c:pt idx="1732">
                  <c:v>9.9400000000000002E-2</c:v>
                </c:pt>
                <c:pt idx="1733">
                  <c:v>9.9400000000000002E-2</c:v>
                </c:pt>
                <c:pt idx="1734">
                  <c:v>9.9400000000000002E-2</c:v>
                </c:pt>
                <c:pt idx="1735">
                  <c:v>9.9400000000000002E-2</c:v>
                </c:pt>
                <c:pt idx="1736">
                  <c:v>9.9400000000000002E-2</c:v>
                </c:pt>
                <c:pt idx="1737">
                  <c:v>0.1002</c:v>
                </c:pt>
                <c:pt idx="1738">
                  <c:v>0.1002</c:v>
                </c:pt>
                <c:pt idx="1739">
                  <c:v>0.1002</c:v>
                </c:pt>
                <c:pt idx="1740">
                  <c:v>0.1002</c:v>
                </c:pt>
                <c:pt idx="1741">
                  <c:v>0.1002</c:v>
                </c:pt>
                <c:pt idx="1742">
                  <c:v>0.1002</c:v>
                </c:pt>
                <c:pt idx="1743">
                  <c:v>0.1002</c:v>
                </c:pt>
                <c:pt idx="1744">
                  <c:v>0.1002</c:v>
                </c:pt>
                <c:pt idx="1745">
                  <c:v>0.1002</c:v>
                </c:pt>
                <c:pt idx="1746">
                  <c:v>0.1002</c:v>
                </c:pt>
                <c:pt idx="1747">
                  <c:v>0.1002</c:v>
                </c:pt>
                <c:pt idx="1748">
                  <c:v>0.1002</c:v>
                </c:pt>
                <c:pt idx="1749">
                  <c:v>0.1002</c:v>
                </c:pt>
                <c:pt idx="1750">
                  <c:v>0.1002</c:v>
                </c:pt>
                <c:pt idx="1751">
                  <c:v>0.1002</c:v>
                </c:pt>
                <c:pt idx="1752">
                  <c:v>0.1002</c:v>
                </c:pt>
                <c:pt idx="1753">
                  <c:v>0.1002</c:v>
                </c:pt>
                <c:pt idx="1754">
                  <c:v>0.1002</c:v>
                </c:pt>
                <c:pt idx="1755">
                  <c:v>0.1002</c:v>
                </c:pt>
                <c:pt idx="1756">
                  <c:v>0.1002</c:v>
                </c:pt>
                <c:pt idx="1757">
                  <c:v>0.1002</c:v>
                </c:pt>
                <c:pt idx="1758">
                  <c:v>0.1002</c:v>
                </c:pt>
                <c:pt idx="1759">
                  <c:v>0.1002</c:v>
                </c:pt>
                <c:pt idx="1760">
                  <c:v>0.1002</c:v>
                </c:pt>
                <c:pt idx="1761">
                  <c:v>0.1002</c:v>
                </c:pt>
                <c:pt idx="1762">
                  <c:v>0.1002</c:v>
                </c:pt>
                <c:pt idx="1763">
                  <c:v>0.1002</c:v>
                </c:pt>
                <c:pt idx="1764">
                  <c:v>0.1002</c:v>
                </c:pt>
                <c:pt idx="1765">
                  <c:v>0.1002</c:v>
                </c:pt>
                <c:pt idx="1766">
                  <c:v>0.1002</c:v>
                </c:pt>
                <c:pt idx="1767">
                  <c:v>0.1002</c:v>
                </c:pt>
                <c:pt idx="1768">
                  <c:v>0.1002</c:v>
                </c:pt>
                <c:pt idx="1769">
                  <c:v>0.1002</c:v>
                </c:pt>
                <c:pt idx="1770">
                  <c:v>0.1002</c:v>
                </c:pt>
                <c:pt idx="1771">
                  <c:v>0.1002</c:v>
                </c:pt>
                <c:pt idx="1772">
                  <c:v>0.1002</c:v>
                </c:pt>
                <c:pt idx="1773">
                  <c:v>0.1002</c:v>
                </c:pt>
                <c:pt idx="1774">
                  <c:v>0.1002</c:v>
                </c:pt>
                <c:pt idx="1775">
                  <c:v>0.1002</c:v>
                </c:pt>
                <c:pt idx="1776">
                  <c:v>0.1009</c:v>
                </c:pt>
                <c:pt idx="1777">
                  <c:v>0.1009</c:v>
                </c:pt>
                <c:pt idx="1778">
                  <c:v>0.1009</c:v>
                </c:pt>
                <c:pt idx="1779">
                  <c:v>0.1009</c:v>
                </c:pt>
                <c:pt idx="1780">
                  <c:v>0.1009</c:v>
                </c:pt>
                <c:pt idx="1781">
                  <c:v>0.1009</c:v>
                </c:pt>
                <c:pt idx="1782">
                  <c:v>0.1009</c:v>
                </c:pt>
                <c:pt idx="1783">
                  <c:v>0.1009</c:v>
                </c:pt>
                <c:pt idx="1784">
                  <c:v>0.1009</c:v>
                </c:pt>
                <c:pt idx="1785">
                  <c:v>0.1009</c:v>
                </c:pt>
                <c:pt idx="1786">
                  <c:v>0.1009</c:v>
                </c:pt>
                <c:pt idx="1787">
                  <c:v>0.1009</c:v>
                </c:pt>
                <c:pt idx="1788">
                  <c:v>0.1009</c:v>
                </c:pt>
                <c:pt idx="1789">
                  <c:v>0.1009</c:v>
                </c:pt>
                <c:pt idx="1790">
                  <c:v>0.1009</c:v>
                </c:pt>
                <c:pt idx="1791">
                  <c:v>0.1009</c:v>
                </c:pt>
                <c:pt idx="1792">
                  <c:v>0.1009</c:v>
                </c:pt>
                <c:pt idx="1793">
                  <c:v>0.1009</c:v>
                </c:pt>
                <c:pt idx="1794">
                  <c:v>0.1009</c:v>
                </c:pt>
                <c:pt idx="1795">
                  <c:v>0.1009</c:v>
                </c:pt>
                <c:pt idx="1796">
                  <c:v>0.1009</c:v>
                </c:pt>
                <c:pt idx="1797">
                  <c:v>0.1009</c:v>
                </c:pt>
                <c:pt idx="1798">
                  <c:v>0.1009</c:v>
                </c:pt>
                <c:pt idx="1799">
                  <c:v>0.1009</c:v>
                </c:pt>
                <c:pt idx="1800">
                  <c:v>0.1009</c:v>
                </c:pt>
                <c:pt idx="1801">
                  <c:v>0.1009</c:v>
                </c:pt>
                <c:pt idx="1802">
                  <c:v>0.1009</c:v>
                </c:pt>
                <c:pt idx="1803">
                  <c:v>0.1009</c:v>
                </c:pt>
                <c:pt idx="1804">
                  <c:v>0.1009</c:v>
                </c:pt>
                <c:pt idx="1805">
                  <c:v>0.1009</c:v>
                </c:pt>
                <c:pt idx="1806">
                  <c:v>0.1009</c:v>
                </c:pt>
                <c:pt idx="1807">
                  <c:v>0.1009</c:v>
                </c:pt>
                <c:pt idx="1808">
                  <c:v>0.1009</c:v>
                </c:pt>
                <c:pt idx="1809">
                  <c:v>0.1009</c:v>
                </c:pt>
                <c:pt idx="1810">
                  <c:v>0.1009</c:v>
                </c:pt>
                <c:pt idx="1811">
                  <c:v>0.1009</c:v>
                </c:pt>
                <c:pt idx="1812">
                  <c:v>0.1009</c:v>
                </c:pt>
                <c:pt idx="1813">
                  <c:v>0.1009</c:v>
                </c:pt>
                <c:pt idx="1814">
                  <c:v>0.1009</c:v>
                </c:pt>
                <c:pt idx="1815">
                  <c:v>0.1009</c:v>
                </c:pt>
                <c:pt idx="1816">
                  <c:v>0.1009</c:v>
                </c:pt>
                <c:pt idx="1817">
                  <c:v>0.1009</c:v>
                </c:pt>
                <c:pt idx="1818">
                  <c:v>0.1009</c:v>
                </c:pt>
                <c:pt idx="1819">
                  <c:v>0.1009</c:v>
                </c:pt>
                <c:pt idx="1820">
                  <c:v>0.1009</c:v>
                </c:pt>
                <c:pt idx="1821">
                  <c:v>0.1009</c:v>
                </c:pt>
                <c:pt idx="1822">
                  <c:v>0.1009</c:v>
                </c:pt>
                <c:pt idx="1823">
                  <c:v>0.1009</c:v>
                </c:pt>
                <c:pt idx="1824">
                  <c:v>0.1009</c:v>
                </c:pt>
                <c:pt idx="1825">
                  <c:v>0.1009</c:v>
                </c:pt>
                <c:pt idx="1826">
                  <c:v>0.1009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B8-4FDA-AABA-762987C15A04}"/>
            </c:ext>
          </c:extLst>
        </c:ser>
        <c:ser>
          <c:idx val="1"/>
          <c:order val="1"/>
          <c:tx>
            <c:strRef>
              <c:f>Revasc!$D$4</c:f>
              <c:strCache>
                <c:ptCount val="1"/>
                <c:pt idx="0">
                  <c:v>PCI/No Diabetes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0070C0"/>
                </a:solidFill>
                <a:prstDash val="sysDash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Revasc!$B$5:$B$1831</c:f>
              <c:numCache>
                <c:formatCode>General</c:formatCode>
                <c:ptCount val="1827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</c:numCache>
            </c:numRef>
          </c:cat>
          <c:val>
            <c:numRef>
              <c:f>Revasc!$D$5:$D$1831</c:f>
              <c:numCache>
                <c:formatCode>General</c:formatCode>
                <c:ptCount val="1827"/>
                <c:pt idx="0">
                  <c:v>0</c:v>
                </c:pt>
                <c:pt idx="1">
                  <c:v>5.9999999999999995E-4</c:v>
                </c:pt>
                <c:pt idx="2">
                  <c:v>1.8E-3</c:v>
                </c:pt>
                <c:pt idx="3">
                  <c:v>3.0999999999999999E-3</c:v>
                </c:pt>
                <c:pt idx="4">
                  <c:v>3.0999999999999999E-3</c:v>
                </c:pt>
                <c:pt idx="5">
                  <c:v>4.8999999999999998E-3</c:v>
                </c:pt>
                <c:pt idx="6">
                  <c:v>6.1000000000000004E-3</c:v>
                </c:pt>
                <c:pt idx="7">
                  <c:v>6.1000000000000004E-3</c:v>
                </c:pt>
                <c:pt idx="8">
                  <c:v>6.7999999999999996E-3</c:v>
                </c:pt>
                <c:pt idx="9">
                  <c:v>8.0000000000000002E-3</c:v>
                </c:pt>
                <c:pt idx="10">
                  <c:v>8.0000000000000002E-3</c:v>
                </c:pt>
                <c:pt idx="11">
                  <c:v>8.0000000000000002E-3</c:v>
                </c:pt>
                <c:pt idx="12">
                  <c:v>8.0000000000000002E-3</c:v>
                </c:pt>
                <c:pt idx="13">
                  <c:v>8.0000000000000002E-3</c:v>
                </c:pt>
                <c:pt idx="14">
                  <c:v>8.6E-3</c:v>
                </c:pt>
                <c:pt idx="15">
                  <c:v>8.6E-3</c:v>
                </c:pt>
                <c:pt idx="16">
                  <c:v>9.7999999999999997E-3</c:v>
                </c:pt>
                <c:pt idx="17">
                  <c:v>9.7999999999999997E-3</c:v>
                </c:pt>
                <c:pt idx="18">
                  <c:v>9.7999999999999997E-3</c:v>
                </c:pt>
                <c:pt idx="19">
                  <c:v>9.7999999999999997E-3</c:v>
                </c:pt>
                <c:pt idx="20">
                  <c:v>9.7999999999999997E-3</c:v>
                </c:pt>
                <c:pt idx="21">
                  <c:v>9.7999999999999997E-3</c:v>
                </c:pt>
                <c:pt idx="22">
                  <c:v>9.7999999999999997E-3</c:v>
                </c:pt>
                <c:pt idx="23">
                  <c:v>1.04E-2</c:v>
                </c:pt>
                <c:pt idx="24">
                  <c:v>1.11E-2</c:v>
                </c:pt>
                <c:pt idx="25">
                  <c:v>1.11E-2</c:v>
                </c:pt>
                <c:pt idx="26">
                  <c:v>1.11E-2</c:v>
                </c:pt>
                <c:pt idx="27">
                  <c:v>1.11E-2</c:v>
                </c:pt>
                <c:pt idx="28">
                  <c:v>1.11E-2</c:v>
                </c:pt>
                <c:pt idx="29">
                  <c:v>1.11E-2</c:v>
                </c:pt>
                <c:pt idx="30">
                  <c:v>1.11E-2</c:v>
                </c:pt>
                <c:pt idx="31">
                  <c:v>1.11E-2</c:v>
                </c:pt>
                <c:pt idx="32">
                  <c:v>1.11E-2</c:v>
                </c:pt>
                <c:pt idx="33">
                  <c:v>1.11E-2</c:v>
                </c:pt>
                <c:pt idx="34">
                  <c:v>1.11E-2</c:v>
                </c:pt>
                <c:pt idx="35">
                  <c:v>1.11E-2</c:v>
                </c:pt>
                <c:pt idx="36">
                  <c:v>1.11E-2</c:v>
                </c:pt>
                <c:pt idx="37">
                  <c:v>1.11E-2</c:v>
                </c:pt>
                <c:pt idx="38">
                  <c:v>1.11E-2</c:v>
                </c:pt>
                <c:pt idx="39">
                  <c:v>1.17E-2</c:v>
                </c:pt>
                <c:pt idx="40">
                  <c:v>1.17E-2</c:v>
                </c:pt>
                <c:pt idx="41">
                  <c:v>1.17E-2</c:v>
                </c:pt>
                <c:pt idx="42">
                  <c:v>1.17E-2</c:v>
                </c:pt>
                <c:pt idx="43">
                  <c:v>1.17E-2</c:v>
                </c:pt>
                <c:pt idx="44">
                  <c:v>1.17E-2</c:v>
                </c:pt>
                <c:pt idx="45">
                  <c:v>1.17E-2</c:v>
                </c:pt>
                <c:pt idx="46">
                  <c:v>1.23E-2</c:v>
                </c:pt>
                <c:pt idx="47">
                  <c:v>1.23E-2</c:v>
                </c:pt>
                <c:pt idx="48">
                  <c:v>1.23E-2</c:v>
                </c:pt>
                <c:pt idx="49">
                  <c:v>1.23E-2</c:v>
                </c:pt>
                <c:pt idx="50">
                  <c:v>1.23E-2</c:v>
                </c:pt>
                <c:pt idx="51">
                  <c:v>1.23E-2</c:v>
                </c:pt>
                <c:pt idx="52">
                  <c:v>1.23E-2</c:v>
                </c:pt>
                <c:pt idx="53">
                  <c:v>1.23E-2</c:v>
                </c:pt>
                <c:pt idx="54">
                  <c:v>1.23E-2</c:v>
                </c:pt>
                <c:pt idx="55">
                  <c:v>1.23E-2</c:v>
                </c:pt>
                <c:pt idx="56">
                  <c:v>1.23E-2</c:v>
                </c:pt>
                <c:pt idx="57">
                  <c:v>1.29E-2</c:v>
                </c:pt>
                <c:pt idx="58">
                  <c:v>1.29E-2</c:v>
                </c:pt>
                <c:pt idx="59">
                  <c:v>1.29E-2</c:v>
                </c:pt>
                <c:pt idx="60">
                  <c:v>1.35E-2</c:v>
                </c:pt>
                <c:pt idx="61">
                  <c:v>1.35E-2</c:v>
                </c:pt>
                <c:pt idx="62">
                  <c:v>1.35E-2</c:v>
                </c:pt>
                <c:pt idx="63">
                  <c:v>1.35E-2</c:v>
                </c:pt>
                <c:pt idx="64">
                  <c:v>1.35E-2</c:v>
                </c:pt>
                <c:pt idx="65">
                  <c:v>1.35E-2</c:v>
                </c:pt>
                <c:pt idx="66">
                  <c:v>1.35E-2</c:v>
                </c:pt>
                <c:pt idx="67">
                  <c:v>1.35E-2</c:v>
                </c:pt>
                <c:pt idx="68">
                  <c:v>1.4200000000000001E-2</c:v>
                </c:pt>
                <c:pt idx="69">
                  <c:v>1.4200000000000001E-2</c:v>
                </c:pt>
                <c:pt idx="70">
                  <c:v>1.4800000000000001E-2</c:v>
                </c:pt>
                <c:pt idx="71">
                  <c:v>1.4800000000000001E-2</c:v>
                </c:pt>
                <c:pt idx="72">
                  <c:v>1.4800000000000001E-2</c:v>
                </c:pt>
                <c:pt idx="73">
                  <c:v>1.54E-2</c:v>
                </c:pt>
                <c:pt idx="74">
                  <c:v>1.54E-2</c:v>
                </c:pt>
                <c:pt idx="75">
                  <c:v>1.6E-2</c:v>
                </c:pt>
                <c:pt idx="76">
                  <c:v>1.6E-2</c:v>
                </c:pt>
                <c:pt idx="77">
                  <c:v>1.66E-2</c:v>
                </c:pt>
                <c:pt idx="78">
                  <c:v>1.66E-2</c:v>
                </c:pt>
                <c:pt idx="79">
                  <c:v>1.66E-2</c:v>
                </c:pt>
                <c:pt idx="80">
                  <c:v>1.66E-2</c:v>
                </c:pt>
                <c:pt idx="81">
                  <c:v>1.66E-2</c:v>
                </c:pt>
                <c:pt idx="82">
                  <c:v>1.66E-2</c:v>
                </c:pt>
                <c:pt idx="83">
                  <c:v>1.66E-2</c:v>
                </c:pt>
                <c:pt idx="84">
                  <c:v>1.66E-2</c:v>
                </c:pt>
                <c:pt idx="85">
                  <c:v>1.66E-2</c:v>
                </c:pt>
                <c:pt idx="86">
                  <c:v>1.66E-2</c:v>
                </c:pt>
                <c:pt idx="87">
                  <c:v>1.66E-2</c:v>
                </c:pt>
                <c:pt idx="88">
                  <c:v>1.66E-2</c:v>
                </c:pt>
                <c:pt idx="89">
                  <c:v>1.66E-2</c:v>
                </c:pt>
                <c:pt idx="90">
                  <c:v>1.66E-2</c:v>
                </c:pt>
                <c:pt idx="91">
                  <c:v>1.66E-2</c:v>
                </c:pt>
                <c:pt idx="92">
                  <c:v>1.66E-2</c:v>
                </c:pt>
                <c:pt idx="93">
                  <c:v>1.66E-2</c:v>
                </c:pt>
                <c:pt idx="94">
                  <c:v>1.66E-2</c:v>
                </c:pt>
                <c:pt idx="95">
                  <c:v>1.72E-2</c:v>
                </c:pt>
                <c:pt idx="96">
                  <c:v>1.72E-2</c:v>
                </c:pt>
                <c:pt idx="97">
                  <c:v>1.72E-2</c:v>
                </c:pt>
                <c:pt idx="98">
                  <c:v>1.72E-2</c:v>
                </c:pt>
                <c:pt idx="99">
                  <c:v>1.72E-2</c:v>
                </c:pt>
                <c:pt idx="100">
                  <c:v>1.72E-2</c:v>
                </c:pt>
                <c:pt idx="101">
                  <c:v>1.72E-2</c:v>
                </c:pt>
                <c:pt idx="102">
                  <c:v>1.72E-2</c:v>
                </c:pt>
                <c:pt idx="103">
                  <c:v>1.72E-2</c:v>
                </c:pt>
                <c:pt idx="104">
                  <c:v>1.72E-2</c:v>
                </c:pt>
                <c:pt idx="105">
                  <c:v>1.72E-2</c:v>
                </c:pt>
                <c:pt idx="106">
                  <c:v>1.72E-2</c:v>
                </c:pt>
                <c:pt idx="107">
                  <c:v>1.7899999999999999E-2</c:v>
                </c:pt>
                <c:pt idx="108">
                  <c:v>1.7899999999999999E-2</c:v>
                </c:pt>
                <c:pt idx="109">
                  <c:v>1.7899999999999999E-2</c:v>
                </c:pt>
                <c:pt idx="110">
                  <c:v>1.7899999999999999E-2</c:v>
                </c:pt>
                <c:pt idx="111">
                  <c:v>1.7899999999999999E-2</c:v>
                </c:pt>
                <c:pt idx="112">
                  <c:v>1.7899999999999999E-2</c:v>
                </c:pt>
                <c:pt idx="113">
                  <c:v>1.8499999999999999E-2</c:v>
                </c:pt>
                <c:pt idx="114">
                  <c:v>1.9099999999999999E-2</c:v>
                </c:pt>
                <c:pt idx="115">
                  <c:v>1.9099999999999999E-2</c:v>
                </c:pt>
                <c:pt idx="116">
                  <c:v>1.9699999999999999E-2</c:v>
                </c:pt>
                <c:pt idx="117">
                  <c:v>2.0299999999999999E-2</c:v>
                </c:pt>
                <c:pt idx="118">
                  <c:v>2.0299999999999999E-2</c:v>
                </c:pt>
                <c:pt idx="119">
                  <c:v>2.0299999999999999E-2</c:v>
                </c:pt>
                <c:pt idx="120">
                  <c:v>2.0299999999999999E-2</c:v>
                </c:pt>
                <c:pt idx="121">
                  <c:v>2.0299999999999999E-2</c:v>
                </c:pt>
                <c:pt idx="122">
                  <c:v>2.0299999999999999E-2</c:v>
                </c:pt>
                <c:pt idx="123">
                  <c:v>2.0299999999999999E-2</c:v>
                </c:pt>
                <c:pt idx="124">
                  <c:v>2.1000000000000001E-2</c:v>
                </c:pt>
                <c:pt idx="125">
                  <c:v>2.1000000000000001E-2</c:v>
                </c:pt>
                <c:pt idx="126">
                  <c:v>2.1600000000000001E-2</c:v>
                </c:pt>
                <c:pt idx="127">
                  <c:v>2.1600000000000001E-2</c:v>
                </c:pt>
                <c:pt idx="128">
                  <c:v>2.1600000000000001E-2</c:v>
                </c:pt>
                <c:pt idx="129">
                  <c:v>2.2200000000000001E-2</c:v>
                </c:pt>
                <c:pt idx="130">
                  <c:v>2.2200000000000001E-2</c:v>
                </c:pt>
                <c:pt idx="131">
                  <c:v>2.2200000000000001E-2</c:v>
                </c:pt>
                <c:pt idx="132">
                  <c:v>2.2200000000000001E-2</c:v>
                </c:pt>
                <c:pt idx="133">
                  <c:v>2.2200000000000001E-2</c:v>
                </c:pt>
                <c:pt idx="134">
                  <c:v>2.2200000000000001E-2</c:v>
                </c:pt>
                <c:pt idx="135">
                  <c:v>2.2200000000000001E-2</c:v>
                </c:pt>
                <c:pt idx="136">
                  <c:v>2.2200000000000001E-2</c:v>
                </c:pt>
                <c:pt idx="137">
                  <c:v>2.2200000000000001E-2</c:v>
                </c:pt>
                <c:pt idx="138">
                  <c:v>2.2800000000000001E-2</c:v>
                </c:pt>
                <c:pt idx="139">
                  <c:v>2.2800000000000001E-2</c:v>
                </c:pt>
                <c:pt idx="140">
                  <c:v>2.2800000000000001E-2</c:v>
                </c:pt>
                <c:pt idx="141">
                  <c:v>2.3400000000000001E-2</c:v>
                </c:pt>
                <c:pt idx="142">
                  <c:v>2.3400000000000001E-2</c:v>
                </c:pt>
                <c:pt idx="143">
                  <c:v>2.41E-2</c:v>
                </c:pt>
                <c:pt idx="144">
                  <c:v>2.41E-2</c:v>
                </c:pt>
                <c:pt idx="145">
                  <c:v>2.41E-2</c:v>
                </c:pt>
                <c:pt idx="146">
                  <c:v>2.41E-2</c:v>
                </c:pt>
                <c:pt idx="147">
                  <c:v>2.41E-2</c:v>
                </c:pt>
                <c:pt idx="148">
                  <c:v>2.41E-2</c:v>
                </c:pt>
                <c:pt idx="149">
                  <c:v>2.47E-2</c:v>
                </c:pt>
                <c:pt idx="150">
                  <c:v>2.47E-2</c:v>
                </c:pt>
                <c:pt idx="151">
                  <c:v>2.47E-2</c:v>
                </c:pt>
                <c:pt idx="152">
                  <c:v>2.47E-2</c:v>
                </c:pt>
                <c:pt idx="153">
                  <c:v>2.53E-2</c:v>
                </c:pt>
                <c:pt idx="154">
                  <c:v>2.53E-2</c:v>
                </c:pt>
                <c:pt idx="155">
                  <c:v>2.5899999999999999E-2</c:v>
                </c:pt>
                <c:pt idx="156">
                  <c:v>2.5899999999999999E-2</c:v>
                </c:pt>
                <c:pt idx="157">
                  <c:v>2.5899999999999999E-2</c:v>
                </c:pt>
                <c:pt idx="158">
                  <c:v>2.5899999999999999E-2</c:v>
                </c:pt>
                <c:pt idx="159">
                  <c:v>2.5899999999999999E-2</c:v>
                </c:pt>
                <c:pt idx="160">
                  <c:v>2.5899999999999999E-2</c:v>
                </c:pt>
                <c:pt idx="161">
                  <c:v>2.5899999999999999E-2</c:v>
                </c:pt>
                <c:pt idx="162">
                  <c:v>2.5899999999999999E-2</c:v>
                </c:pt>
                <c:pt idx="163">
                  <c:v>2.6499999999999999E-2</c:v>
                </c:pt>
                <c:pt idx="164">
                  <c:v>2.7199999999999998E-2</c:v>
                </c:pt>
                <c:pt idx="165">
                  <c:v>2.7199999999999998E-2</c:v>
                </c:pt>
                <c:pt idx="166">
                  <c:v>2.7199999999999998E-2</c:v>
                </c:pt>
                <c:pt idx="167">
                  <c:v>2.7799999999999998E-2</c:v>
                </c:pt>
                <c:pt idx="168">
                  <c:v>2.7799999999999998E-2</c:v>
                </c:pt>
                <c:pt idx="169">
                  <c:v>2.8400000000000002E-2</c:v>
                </c:pt>
                <c:pt idx="170">
                  <c:v>2.9000000000000001E-2</c:v>
                </c:pt>
                <c:pt idx="171">
                  <c:v>2.9600000000000001E-2</c:v>
                </c:pt>
                <c:pt idx="172">
                  <c:v>2.9600000000000001E-2</c:v>
                </c:pt>
                <c:pt idx="173">
                  <c:v>2.9600000000000001E-2</c:v>
                </c:pt>
                <c:pt idx="174">
                  <c:v>3.0300000000000001E-2</c:v>
                </c:pt>
                <c:pt idx="175">
                  <c:v>3.0300000000000001E-2</c:v>
                </c:pt>
                <c:pt idx="176">
                  <c:v>3.09E-2</c:v>
                </c:pt>
                <c:pt idx="177">
                  <c:v>3.09E-2</c:v>
                </c:pt>
                <c:pt idx="178">
                  <c:v>3.09E-2</c:v>
                </c:pt>
                <c:pt idx="179">
                  <c:v>3.09E-2</c:v>
                </c:pt>
                <c:pt idx="180">
                  <c:v>3.15E-2</c:v>
                </c:pt>
                <c:pt idx="181">
                  <c:v>3.15E-2</c:v>
                </c:pt>
                <c:pt idx="182">
                  <c:v>3.15E-2</c:v>
                </c:pt>
                <c:pt idx="183">
                  <c:v>3.27E-2</c:v>
                </c:pt>
                <c:pt idx="184">
                  <c:v>3.27E-2</c:v>
                </c:pt>
                <c:pt idx="185">
                  <c:v>3.27E-2</c:v>
                </c:pt>
                <c:pt idx="186">
                  <c:v>3.27E-2</c:v>
                </c:pt>
                <c:pt idx="187">
                  <c:v>3.27E-2</c:v>
                </c:pt>
                <c:pt idx="188">
                  <c:v>3.3399999999999999E-2</c:v>
                </c:pt>
                <c:pt idx="189">
                  <c:v>3.4000000000000002E-2</c:v>
                </c:pt>
                <c:pt idx="190">
                  <c:v>3.4599999999999999E-2</c:v>
                </c:pt>
                <c:pt idx="191">
                  <c:v>3.5900000000000001E-2</c:v>
                </c:pt>
                <c:pt idx="192">
                  <c:v>3.6499999999999998E-2</c:v>
                </c:pt>
                <c:pt idx="193">
                  <c:v>3.6499999999999998E-2</c:v>
                </c:pt>
                <c:pt idx="194">
                  <c:v>3.6499999999999998E-2</c:v>
                </c:pt>
                <c:pt idx="195">
                  <c:v>3.6499999999999998E-2</c:v>
                </c:pt>
                <c:pt idx="196">
                  <c:v>3.6499999999999998E-2</c:v>
                </c:pt>
                <c:pt idx="197">
                  <c:v>3.6499999999999998E-2</c:v>
                </c:pt>
                <c:pt idx="198">
                  <c:v>3.6499999999999998E-2</c:v>
                </c:pt>
                <c:pt idx="199">
                  <c:v>3.6499999999999998E-2</c:v>
                </c:pt>
                <c:pt idx="200">
                  <c:v>3.6499999999999998E-2</c:v>
                </c:pt>
                <c:pt idx="201">
                  <c:v>3.6499999999999998E-2</c:v>
                </c:pt>
                <c:pt idx="202">
                  <c:v>3.7100000000000001E-2</c:v>
                </c:pt>
                <c:pt idx="203">
                  <c:v>3.8300000000000001E-2</c:v>
                </c:pt>
                <c:pt idx="204">
                  <c:v>3.8300000000000001E-2</c:v>
                </c:pt>
                <c:pt idx="205">
                  <c:v>3.9E-2</c:v>
                </c:pt>
                <c:pt idx="206">
                  <c:v>3.9E-2</c:v>
                </c:pt>
                <c:pt idx="207">
                  <c:v>3.9E-2</c:v>
                </c:pt>
                <c:pt idx="208">
                  <c:v>3.9E-2</c:v>
                </c:pt>
                <c:pt idx="209">
                  <c:v>3.9600000000000003E-2</c:v>
                </c:pt>
                <c:pt idx="210">
                  <c:v>3.9600000000000003E-2</c:v>
                </c:pt>
                <c:pt idx="211">
                  <c:v>3.9600000000000003E-2</c:v>
                </c:pt>
                <c:pt idx="212">
                  <c:v>4.02E-2</c:v>
                </c:pt>
                <c:pt idx="213">
                  <c:v>4.02E-2</c:v>
                </c:pt>
                <c:pt idx="214">
                  <c:v>4.0800000000000003E-2</c:v>
                </c:pt>
                <c:pt idx="215">
                  <c:v>4.0800000000000003E-2</c:v>
                </c:pt>
                <c:pt idx="216">
                  <c:v>4.0800000000000003E-2</c:v>
                </c:pt>
                <c:pt idx="217">
                  <c:v>4.1500000000000002E-2</c:v>
                </c:pt>
                <c:pt idx="218">
                  <c:v>4.1500000000000002E-2</c:v>
                </c:pt>
                <c:pt idx="219">
                  <c:v>4.1500000000000002E-2</c:v>
                </c:pt>
                <c:pt idx="220">
                  <c:v>4.1500000000000002E-2</c:v>
                </c:pt>
                <c:pt idx="221">
                  <c:v>4.1500000000000002E-2</c:v>
                </c:pt>
                <c:pt idx="222">
                  <c:v>4.1500000000000002E-2</c:v>
                </c:pt>
                <c:pt idx="223">
                  <c:v>4.1500000000000002E-2</c:v>
                </c:pt>
                <c:pt idx="224">
                  <c:v>4.1500000000000002E-2</c:v>
                </c:pt>
                <c:pt idx="225">
                  <c:v>4.2700000000000002E-2</c:v>
                </c:pt>
                <c:pt idx="226">
                  <c:v>4.2700000000000002E-2</c:v>
                </c:pt>
                <c:pt idx="227">
                  <c:v>4.2700000000000002E-2</c:v>
                </c:pt>
                <c:pt idx="228">
                  <c:v>4.2700000000000002E-2</c:v>
                </c:pt>
                <c:pt idx="229">
                  <c:v>4.3299999999999998E-2</c:v>
                </c:pt>
                <c:pt idx="230">
                  <c:v>4.3299999999999998E-2</c:v>
                </c:pt>
                <c:pt idx="231">
                  <c:v>4.3999999999999997E-2</c:v>
                </c:pt>
                <c:pt idx="232">
                  <c:v>4.4600000000000001E-2</c:v>
                </c:pt>
                <c:pt idx="233">
                  <c:v>4.4600000000000001E-2</c:v>
                </c:pt>
                <c:pt idx="234">
                  <c:v>4.4600000000000001E-2</c:v>
                </c:pt>
                <c:pt idx="235">
                  <c:v>4.5199999999999997E-2</c:v>
                </c:pt>
                <c:pt idx="236">
                  <c:v>4.5199999999999997E-2</c:v>
                </c:pt>
                <c:pt idx="237">
                  <c:v>4.5199999999999997E-2</c:v>
                </c:pt>
                <c:pt idx="238">
                  <c:v>4.5199999999999997E-2</c:v>
                </c:pt>
                <c:pt idx="239">
                  <c:v>4.5199999999999997E-2</c:v>
                </c:pt>
                <c:pt idx="240">
                  <c:v>4.5199999999999997E-2</c:v>
                </c:pt>
                <c:pt idx="241">
                  <c:v>4.58E-2</c:v>
                </c:pt>
                <c:pt idx="242">
                  <c:v>4.7100000000000003E-2</c:v>
                </c:pt>
                <c:pt idx="243">
                  <c:v>4.7699999999999999E-2</c:v>
                </c:pt>
                <c:pt idx="244">
                  <c:v>4.9000000000000002E-2</c:v>
                </c:pt>
                <c:pt idx="245">
                  <c:v>4.9000000000000002E-2</c:v>
                </c:pt>
                <c:pt idx="246">
                  <c:v>4.9000000000000002E-2</c:v>
                </c:pt>
                <c:pt idx="247">
                  <c:v>4.9000000000000002E-2</c:v>
                </c:pt>
                <c:pt idx="248">
                  <c:v>4.9000000000000002E-2</c:v>
                </c:pt>
                <c:pt idx="249">
                  <c:v>4.9000000000000002E-2</c:v>
                </c:pt>
                <c:pt idx="250">
                  <c:v>4.9000000000000002E-2</c:v>
                </c:pt>
                <c:pt idx="251">
                  <c:v>4.9599999999999998E-2</c:v>
                </c:pt>
                <c:pt idx="252">
                  <c:v>4.9599999999999998E-2</c:v>
                </c:pt>
                <c:pt idx="253">
                  <c:v>4.9599999999999998E-2</c:v>
                </c:pt>
                <c:pt idx="254">
                  <c:v>4.9599999999999998E-2</c:v>
                </c:pt>
                <c:pt idx="255">
                  <c:v>4.9599999999999998E-2</c:v>
                </c:pt>
                <c:pt idx="256">
                  <c:v>4.9599999999999998E-2</c:v>
                </c:pt>
                <c:pt idx="257">
                  <c:v>4.9599999999999998E-2</c:v>
                </c:pt>
                <c:pt idx="258">
                  <c:v>4.9599999999999998E-2</c:v>
                </c:pt>
                <c:pt idx="259">
                  <c:v>4.9599999999999998E-2</c:v>
                </c:pt>
                <c:pt idx="260">
                  <c:v>4.9599999999999998E-2</c:v>
                </c:pt>
                <c:pt idx="261">
                  <c:v>4.9599999999999998E-2</c:v>
                </c:pt>
                <c:pt idx="262">
                  <c:v>5.0200000000000002E-2</c:v>
                </c:pt>
                <c:pt idx="263">
                  <c:v>5.0200000000000002E-2</c:v>
                </c:pt>
                <c:pt idx="264">
                  <c:v>5.0799999999999998E-2</c:v>
                </c:pt>
                <c:pt idx="265">
                  <c:v>5.0799999999999998E-2</c:v>
                </c:pt>
                <c:pt idx="266">
                  <c:v>5.2699999999999997E-2</c:v>
                </c:pt>
                <c:pt idx="267">
                  <c:v>5.33E-2</c:v>
                </c:pt>
                <c:pt idx="268">
                  <c:v>5.3999999999999999E-2</c:v>
                </c:pt>
                <c:pt idx="269">
                  <c:v>5.3999999999999999E-2</c:v>
                </c:pt>
                <c:pt idx="270">
                  <c:v>5.3999999999999999E-2</c:v>
                </c:pt>
                <c:pt idx="271">
                  <c:v>5.4600000000000003E-2</c:v>
                </c:pt>
                <c:pt idx="272">
                  <c:v>5.4600000000000003E-2</c:v>
                </c:pt>
                <c:pt idx="273">
                  <c:v>5.4600000000000003E-2</c:v>
                </c:pt>
                <c:pt idx="274">
                  <c:v>5.4600000000000003E-2</c:v>
                </c:pt>
                <c:pt idx="275">
                  <c:v>5.4600000000000003E-2</c:v>
                </c:pt>
                <c:pt idx="276">
                  <c:v>5.5199999999999999E-2</c:v>
                </c:pt>
                <c:pt idx="277">
                  <c:v>5.5199999999999999E-2</c:v>
                </c:pt>
                <c:pt idx="278">
                  <c:v>5.5800000000000002E-2</c:v>
                </c:pt>
                <c:pt idx="279">
                  <c:v>5.5800000000000002E-2</c:v>
                </c:pt>
                <c:pt idx="280">
                  <c:v>5.6500000000000002E-2</c:v>
                </c:pt>
                <c:pt idx="281">
                  <c:v>5.6500000000000002E-2</c:v>
                </c:pt>
                <c:pt idx="282">
                  <c:v>5.6500000000000002E-2</c:v>
                </c:pt>
                <c:pt idx="283">
                  <c:v>5.6500000000000002E-2</c:v>
                </c:pt>
                <c:pt idx="284">
                  <c:v>5.6500000000000002E-2</c:v>
                </c:pt>
                <c:pt idx="285">
                  <c:v>5.6500000000000002E-2</c:v>
                </c:pt>
                <c:pt idx="286">
                  <c:v>5.6500000000000002E-2</c:v>
                </c:pt>
                <c:pt idx="287">
                  <c:v>5.7099999999999998E-2</c:v>
                </c:pt>
                <c:pt idx="288">
                  <c:v>5.7099999999999998E-2</c:v>
                </c:pt>
                <c:pt idx="289">
                  <c:v>5.7700000000000001E-2</c:v>
                </c:pt>
                <c:pt idx="290">
                  <c:v>5.7700000000000001E-2</c:v>
                </c:pt>
                <c:pt idx="291">
                  <c:v>5.7700000000000001E-2</c:v>
                </c:pt>
                <c:pt idx="292">
                  <c:v>5.8299999999999998E-2</c:v>
                </c:pt>
                <c:pt idx="293">
                  <c:v>5.96E-2</c:v>
                </c:pt>
                <c:pt idx="294">
                  <c:v>5.96E-2</c:v>
                </c:pt>
                <c:pt idx="295">
                  <c:v>5.96E-2</c:v>
                </c:pt>
                <c:pt idx="296">
                  <c:v>5.96E-2</c:v>
                </c:pt>
                <c:pt idx="297">
                  <c:v>6.0199999999999997E-2</c:v>
                </c:pt>
                <c:pt idx="298">
                  <c:v>6.0199999999999997E-2</c:v>
                </c:pt>
                <c:pt idx="299">
                  <c:v>6.0199999999999997E-2</c:v>
                </c:pt>
                <c:pt idx="300">
                  <c:v>6.0199999999999997E-2</c:v>
                </c:pt>
                <c:pt idx="301">
                  <c:v>6.08E-2</c:v>
                </c:pt>
                <c:pt idx="302">
                  <c:v>6.08E-2</c:v>
                </c:pt>
                <c:pt idx="303">
                  <c:v>6.08E-2</c:v>
                </c:pt>
                <c:pt idx="304">
                  <c:v>6.08E-2</c:v>
                </c:pt>
                <c:pt idx="305">
                  <c:v>6.08E-2</c:v>
                </c:pt>
                <c:pt idx="306">
                  <c:v>6.1499999999999999E-2</c:v>
                </c:pt>
                <c:pt idx="307">
                  <c:v>6.1499999999999999E-2</c:v>
                </c:pt>
                <c:pt idx="308">
                  <c:v>6.1499999999999999E-2</c:v>
                </c:pt>
                <c:pt idx="309">
                  <c:v>6.1499999999999999E-2</c:v>
                </c:pt>
                <c:pt idx="310">
                  <c:v>6.1499999999999999E-2</c:v>
                </c:pt>
                <c:pt idx="311">
                  <c:v>6.1499999999999999E-2</c:v>
                </c:pt>
                <c:pt idx="312">
                  <c:v>6.1499999999999999E-2</c:v>
                </c:pt>
                <c:pt idx="313">
                  <c:v>6.1499999999999999E-2</c:v>
                </c:pt>
                <c:pt idx="314">
                  <c:v>6.1499999999999999E-2</c:v>
                </c:pt>
                <c:pt idx="315">
                  <c:v>6.2100000000000002E-2</c:v>
                </c:pt>
                <c:pt idx="316">
                  <c:v>6.2100000000000002E-2</c:v>
                </c:pt>
                <c:pt idx="317">
                  <c:v>6.2100000000000002E-2</c:v>
                </c:pt>
                <c:pt idx="318">
                  <c:v>6.2100000000000002E-2</c:v>
                </c:pt>
                <c:pt idx="319">
                  <c:v>6.2100000000000002E-2</c:v>
                </c:pt>
                <c:pt idx="320">
                  <c:v>6.2100000000000002E-2</c:v>
                </c:pt>
                <c:pt idx="321">
                  <c:v>6.2700000000000006E-2</c:v>
                </c:pt>
                <c:pt idx="322">
                  <c:v>6.2700000000000006E-2</c:v>
                </c:pt>
                <c:pt idx="323">
                  <c:v>6.2700000000000006E-2</c:v>
                </c:pt>
                <c:pt idx="324">
                  <c:v>6.2700000000000006E-2</c:v>
                </c:pt>
                <c:pt idx="325">
                  <c:v>6.2700000000000006E-2</c:v>
                </c:pt>
                <c:pt idx="326">
                  <c:v>6.2700000000000006E-2</c:v>
                </c:pt>
                <c:pt idx="327">
                  <c:v>6.3299999999999995E-2</c:v>
                </c:pt>
                <c:pt idx="328">
                  <c:v>6.3299999999999995E-2</c:v>
                </c:pt>
                <c:pt idx="329">
                  <c:v>6.3299999999999995E-2</c:v>
                </c:pt>
                <c:pt idx="330">
                  <c:v>6.4600000000000005E-2</c:v>
                </c:pt>
                <c:pt idx="331">
                  <c:v>6.4600000000000005E-2</c:v>
                </c:pt>
                <c:pt idx="332">
                  <c:v>6.4600000000000005E-2</c:v>
                </c:pt>
                <c:pt idx="333">
                  <c:v>6.4600000000000005E-2</c:v>
                </c:pt>
                <c:pt idx="334">
                  <c:v>6.4600000000000005E-2</c:v>
                </c:pt>
                <c:pt idx="335">
                  <c:v>6.5199999999999994E-2</c:v>
                </c:pt>
                <c:pt idx="336">
                  <c:v>6.5199999999999994E-2</c:v>
                </c:pt>
                <c:pt idx="337">
                  <c:v>6.5199999999999994E-2</c:v>
                </c:pt>
                <c:pt idx="338">
                  <c:v>6.5799999999999997E-2</c:v>
                </c:pt>
                <c:pt idx="339">
                  <c:v>6.5799999999999997E-2</c:v>
                </c:pt>
                <c:pt idx="340">
                  <c:v>6.5799999999999997E-2</c:v>
                </c:pt>
                <c:pt idx="341">
                  <c:v>6.5799999999999997E-2</c:v>
                </c:pt>
                <c:pt idx="342">
                  <c:v>6.5799999999999997E-2</c:v>
                </c:pt>
                <c:pt idx="343">
                  <c:v>6.5799999999999997E-2</c:v>
                </c:pt>
                <c:pt idx="344">
                  <c:v>6.5799999999999997E-2</c:v>
                </c:pt>
                <c:pt idx="345">
                  <c:v>6.5799999999999997E-2</c:v>
                </c:pt>
                <c:pt idx="346">
                  <c:v>6.5799999999999997E-2</c:v>
                </c:pt>
                <c:pt idx="347">
                  <c:v>6.5799999999999997E-2</c:v>
                </c:pt>
                <c:pt idx="348">
                  <c:v>6.6500000000000004E-2</c:v>
                </c:pt>
                <c:pt idx="349">
                  <c:v>6.6500000000000004E-2</c:v>
                </c:pt>
                <c:pt idx="350">
                  <c:v>6.6500000000000004E-2</c:v>
                </c:pt>
                <c:pt idx="351">
                  <c:v>6.6500000000000004E-2</c:v>
                </c:pt>
                <c:pt idx="352">
                  <c:v>6.6500000000000004E-2</c:v>
                </c:pt>
                <c:pt idx="353">
                  <c:v>6.6500000000000004E-2</c:v>
                </c:pt>
                <c:pt idx="354">
                  <c:v>6.7100000000000007E-2</c:v>
                </c:pt>
                <c:pt idx="355">
                  <c:v>6.7699999999999996E-2</c:v>
                </c:pt>
                <c:pt idx="356">
                  <c:v>6.7699999999999996E-2</c:v>
                </c:pt>
                <c:pt idx="357">
                  <c:v>6.7699999999999996E-2</c:v>
                </c:pt>
                <c:pt idx="358">
                  <c:v>6.7699999999999996E-2</c:v>
                </c:pt>
                <c:pt idx="359">
                  <c:v>6.7699999999999996E-2</c:v>
                </c:pt>
                <c:pt idx="360">
                  <c:v>6.7699999999999996E-2</c:v>
                </c:pt>
                <c:pt idx="361">
                  <c:v>6.7699999999999996E-2</c:v>
                </c:pt>
                <c:pt idx="362">
                  <c:v>6.7699999999999996E-2</c:v>
                </c:pt>
                <c:pt idx="363">
                  <c:v>6.9000000000000006E-2</c:v>
                </c:pt>
                <c:pt idx="364">
                  <c:v>6.9599999999999995E-2</c:v>
                </c:pt>
                <c:pt idx="365">
                  <c:v>6.9599999999999995E-2</c:v>
                </c:pt>
                <c:pt idx="366">
                  <c:v>7.0199999999999999E-2</c:v>
                </c:pt>
                <c:pt idx="367">
                  <c:v>7.0900000000000005E-2</c:v>
                </c:pt>
                <c:pt idx="368">
                  <c:v>7.1499999999999994E-2</c:v>
                </c:pt>
                <c:pt idx="369">
                  <c:v>7.1499999999999994E-2</c:v>
                </c:pt>
                <c:pt idx="370">
                  <c:v>7.2099999999999997E-2</c:v>
                </c:pt>
                <c:pt idx="371">
                  <c:v>7.2700000000000001E-2</c:v>
                </c:pt>
                <c:pt idx="372">
                  <c:v>7.2700000000000001E-2</c:v>
                </c:pt>
                <c:pt idx="373">
                  <c:v>7.3999999999999996E-2</c:v>
                </c:pt>
                <c:pt idx="374">
                  <c:v>7.3999999999999996E-2</c:v>
                </c:pt>
                <c:pt idx="375">
                  <c:v>7.3999999999999996E-2</c:v>
                </c:pt>
                <c:pt idx="376">
                  <c:v>7.3999999999999996E-2</c:v>
                </c:pt>
                <c:pt idx="377">
                  <c:v>7.3999999999999996E-2</c:v>
                </c:pt>
                <c:pt idx="378">
                  <c:v>7.3999999999999996E-2</c:v>
                </c:pt>
                <c:pt idx="379">
                  <c:v>7.3999999999999996E-2</c:v>
                </c:pt>
                <c:pt idx="380">
                  <c:v>7.46E-2</c:v>
                </c:pt>
                <c:pt idx="381">
                  <c:v>7.46E-2</c:v>
                </c:pt>
                <c:pt idx="382">
                  <c:v>7.5300000000000006E-2</c:v>
                </c:pt>
                <c:pt idx="383">
                  <c:v>7.5300000000000006E-2</c:v>
                </c:pt>
                <c:pt idx="384">
                  <c:v>7.5300000000000006E-2</c:v>
                </c:pt>
                <c:pt idx="385">
                  <c:v>7.5300000000000006E-2</c:v>
                </c:pt>
                <c:pt idx="386">
                  <c:v>7.5300000000000006E-2</c:v>
                </c:pt>
                <c:pt idx="387">
                  <c:v>7.5300000000000006E-2</c:v>
                </c:pt>
                <c:pt idx="388">
                  <c:v>7.5300000000000006E-2</c:v>
                </c:pt>
                <c:pt idx="389">
                  <c:v>7.5300000000000006E-2</c:v>
                </c:pt>
                <c:pt idx="390">
                  <c:v>7.5300000000000006E-2</c:v>
                </c:pt>
                <c:pt idx="391">
                  <c:v>7.5899999999999995E-2</c:v>
                </c:pt>
                <c:pt idx="392">
                  <c:v>7.5899999999999995E-2</c:v>
                </c:pt>
                <c:pt idx="393">
                  <c:v>7.5899999999999995E-2</c:v>
                </c:pt>
                <c:pt idx="394">
                  <c:v>7.6499999999999999E-2</c:v>
                </c:pt>
                <c:pt idx="395">
                  <c:v>7.6499999999999999E-2</c:v>
                </c:pt>
                <c:pt idx="396">
                  <c:v>7.6499999999999999E-2</c:v>
                </c:pt>
                <c:pt idx="397">
                  <c:v>7.6499999999999999E-2</c:v>
                </c:pt>
                <c:pt idx="398">
                  <c:v>7.6499999999999999E-2</c:v>
                </c:pt>
                <c:pt idx="399">
                  <c:v>7.6499999999999999E-2</c:v>
                </c:pt>
                <c:pt idx="400">
                  <c:v>7.6499999999999999E-2</c:v>
                </c:pt>
                <c:pt idx="401">
                  <c:v>7.6499999999999999E-2</c:v>
                </c:pt>
                <c:pt idx="402">
                  <c:v>7.6499999999999999E-2</c:v>
                </c:pt>
                <c:pt idx="403">
                  <c:v>7.6499999999999999E-2</c:v>
                </c:pt>
                <c:pt idx="404">
                  <c:v>7.7100000000000002E-2</c:v>
                </c:pt>
                <c:pt idx="405">
                  <c:v>7.7100000000000002E-2</c:v>
                </c:pt>
                <c:pt idx="406">
                  <c:v>7.7799999999999994E-2</c:v>
                </c:pt>
                <c:pt idx="407">
                  <c:v>7.7799999999999994E-2</c:v>
                </c:pt>
                <c:pt idx="408">
                  <c:v>7.7799999999999994E-2</c:v>
                </c:pt>
                <c:pt idx="409">
                  <c:v>7.7799999999999994E-2</c:v>
                </c:pt>
                <c:pt idx="410">
                  <c:v>7.7799999999999994E-2</c:v>
                </c:pt>
                <c:pt idx="411">
                  <c:v>7.7799999999999994E-2</c:v>
                </c:pt>
                <c:pt idx="412">
                  <c:v>7.7799999999999994E-2</c:v>
                </c:pt>
                <c:pt idx="413">
                  <c:v>7.9000000000000001E-2</c:v>
                </c:pt>
                <c:pt idx="414">
                  <c:v>7.9600000000000004E-2</c:v>
                </c:pt>
                <c:pt idx="415">
                  <c:v>7.9600000000000004E-2</c:v>
                </c:pt>
                <c:pt idx="416">
                  <c:v>7.9600000000000004E-2</c:v>
                </c:pt>
                <c:pt idx="417">
                  <c:v>7.9600000000000004E-2</c:v>
                </c:pt>
                <c:pt idx="418">
                  <c:v>8.0299999999999996E-2</c:v>
                </c:pt>
                <c:pt idx="419">
                  <c:v>8.0299999999999996E-2</c:v>
                </c:pt>
                <c:pt idx="420">
                  <c:v>8.0299999999999996E-2</c:v>
                </c:pt>
                <c:pt idx="421">
                  <c:v>8.0299999999999996E-2</c:v>
                </c:pt>
                <c:pt idx="422">
                  <c:v>8.0299999999999996E-2</c:v>
                </c:pt>
                <c:pt idx="423">
                  <c:v>8.09E-2</c:v>
                </c:pt>
                <c:pt idx="424">
                  <c:v>8.09E-2</c:v>
                </c:pt>
                <c:pt idx="425">
                  <c:v>8.09E-2</c:v>
                </c:pt>
                <c:pt idx="426">
                  <c:v>8.1500000000000003E-2</c:v>
                </c:pt>
                <c:pt idx="427">
                  <c:v>8.2199999999999995E-2</c:v>
                </c:pt>
                <c:pt idx="428">
                  <c:v>8.2199999999999995E-2</c:v>
                </c:pt>
                <c:pt idx="429">
                  <c:v>8.2199999999999995E-2</c:v>
                </c:pt>
                <c:pt idx="430">
                  <c:v>8.2199999999999995E-2</c:v>
                </c:pt>
                <c:pt idx="431">
                  <c:v>8.2199999999999995E-2</c:v>
                </c:pt>
                <c:pt idx="432">
                  <c:v>8.2199999999999995E-2</c:v>
                </c:pt>
                <c:pt idx="433">
                  <c:v>8.2199999999999995E-2</c:v>
                </c:pt>
                <c:pt idx="434">
                  <c:v>8.2199999999999995E-2</c:v>
                </c:pt>
                <c:pt idx="435">
                  <c:v>8.2199999999999995E-2</c:v>
                </c:pt>
                <c:pt idx="436">
                  <c:v>8.2199999999999995E-2</c:v>
                </c:pt>
                <c:pt idx="437">
                  <c:v>8.2199999999999995E-2</c:v>
                </c:pt>
                <c:pt idx="438">
                  <c:v>8.2199999999999995E-2</c:v>
                </c:pt>
                <c:pt idx="439">
                  <c:v>8.2799999999999999E-2</c:v>
                </c:pt>
                <c:pt idx="440">
                  <c:v>8.2799999999999999E-2</c:v>
                </c:pt>
                <c:pt idx="441">
                  <c:v>8.2799999999999999E-2</c:v>
                </c:pt>
                <c:pt idx="442">
                  <c:v>8.2799999999999999E-2</c:v>
                </c:pt>
                <c:pt idx="443">
                  <c:v>8.2799999999999999E-2</c:v>
                </c:pt>
                <c:pt idx="444">
                  <c:v>8.2799999999999999E-2</c:v>
                </c:pt>
                <c:pt idx="445">
                  <c:v>8.3400000000000002E-2</c:v>
                </c:pt>
                <c:pt idx="446">
                  <c:v>8.3400000000000002E-2</c:v>
                </c:pt>
                <c:pt idx="447">
                  <c:v>8.3400000000000002E-2</c:v>
                </c:pt>
                <c:pt idx="448">
                  <c:v>8.4699999999999998E-2</c:v>
                </c:pt>
                <c:pt idx="449">
                  <c:v>8.4699999999999998E-2</c:v>
                </c:pt>
                <c:pt idx="450">
                  <c:v>8.4699999999999998E-2</c:v>
                </c:pt>
                <c:pt idx="451">
                  <c:v>8.4699999999999998E-2</c:v>
                </c:pt>
                <c:pt idx="452">
                  <c:v>8.4699999999999998E-2</c:v>
                </c:pt>
                <c:pt idx="453">
                  <c:v>8.4699999999999998E-2</c:v>
                </c:pt>
                <c:pt idx="454">
                  <c:v>8.4699999999999998E-2</c:v>
                </c:pt>
                <c:pt idx="455">
                  <c:v>8.5300000000000001E-2</c:v>
                </c:pt>
                <c:pt idx="456">
                  <c:v>8.5300000000000001E-2</c:v>
                </c:pt>
                <c:pt idx="457">
                  <c:v>8.5300000000000001E-2</c:v>
                </c:pt>
                <c:pt idx="458">
                  <c:v>8.5300000000000001E-2</c:v>
                </c:pt>
                <c:pt idx="459">
                  <c:v>8.5300000000000001E-2</c:v>
                </c:pt>
                <c:pt idx="460">
                  <c:v>8.5300000000000001E-2</c:v>
                </c:pt>
                <c:pt idx="461">
                  <c:v>8.6599999999999996E-2</c:v>
                </c:pt>
                <c:pt idx="462">
                  <c:v>8.6599999999999996E-2</c:v>
                </c:pt>
                <c:pt idx="463">
                  <c:v>8.72E-2</c:v>
                </c:pt>
                <c:pt idx="464">
                  <c:v>8.72E-2</c:v>
                </c:pt>
                <c:pt idx="465">
                  <c:v>8.72E-2</c:v>
                </c:pt>
                <c:pt idx="466">
                  <c:v>8.7800000000000003E-2</c:v>
                </c:pt>
                <c:pt idx="467">
                  <c:v>8.7800000000000003E-2</c:v>
                </c:pt>
                <c:pt idx="468">
                  <c:v>8.7800000000000003E-2</c:v>
                </c:pt>
                <c:pt idx="469">
                  <c:v>8.7800000000000003E-2</c:v>
                </c:pt>
                <c:pt idx="470">
                  <c:v>8.7800000000000003E-2</c:v>
                </c:pt>
                <c:pt idx="471">
                  <c:v>8.7800000000000003E-2</c:v>
                </c:pt>
                <c:pt idx="472">
                  <c:v>8.7800000000000003E-2</c:v>
                </c:pt>
                <c:pt idx="473">
                  <c:v>8.7800000000000003E-2</c:v>
                </c:pt>
                <c:pt idx="474">
                  <c:v>8.7800000000000003E-2</c:v>
                </c:pt>
                <c:pt idx="475">
                  <c:v>8.7800000000000003E-2</c:v>
                </c:pt>
                <c:pt idx="476">
                  <c:v>8.7800000000000003E-2</c:v>
                </c:pt>
                <c:pt idx="477">
                  <c:v>8.8499999999999995E-2</c:v>
                </c:pt>
                <c:pt idx="478">
                  <c:v>8.8499999999999995E-2</c:v>
                </c:pt>
                <c:pt idx="479">
                  <c:v>8.8499999999999995E-2</c:v>
                </c:pt>
                <c:pt idx="480">
                  <c:v>8.8499999999999995E-2</c:v>
                </c:pt>
                <c:pt idx="481">
                  <c:v>8.9099999999999999E-2</c:v>
                </c:pt>
                <c:pt idx="482">
                  <c:v>8.9099999999999999E-2</c:v>
                </c:pt>
                <c:pt idx="483">
                  <c:v>8.9099999999999999E-2</c:v>
                </c:pt>
                <c:pt idx="484">
                  <c:v>8.9700000000000002E-2</c:v>
                </c:pt>
                <c:pt idx="485">
                  <c:v>8.9700000000000002E-2</c:v>
                </c:pt>
                <c:pt idx="486">
                  <c:v>9.0300000000000005E-2</c:v>
                </c:pt>
                <c:pt idx="487">
                  <c:v>9.0300000000000005E-2</c:v>
                </c:pt>
                <c:pt idx="488">
                  <c:v>9.0300000000000005E-2</c:v>
                </c:pt>
                <c:pt idx="489">
                  <c:v>9.0300000000000005E-2</c:v>
                </c:pt>
                <c:pt idx="490">
                  <c:v>9.0300000000000005E-2</c:v>
                </c:pt>
                <c:pt idx="491">
                  <c:v>9.0300000000000005E-2</c:v>
                </c:pt>
                <c:pt idx="492">
                  <c:v>9.0300000000000005E-2</c:v>
                </c:pt>
                <c:pt idx="493">
                  <c:v>9.0300000000000005E-2</c:v>
                </c:pt>
                <c:pt idx="494">
                  <c:v>9.0300000000000005E-2</c:v>
                </c:pt>
                <c:pt idx="495">
                  <c:v>9.0300000000000005E-2</c:v>
                </c:pt>
                <c:pt idx="496">
                  <c:v>9.0300000000000005E-2</c:v>
                </c:pt>
                <c:pt idx="497">
                  <c:v>9.0300000000000005E-2</c:v>
                </c:pt>
                <c:pt idx="498">
                  <c:v>9.0999999999999998E-2</c:v>
                </c:pt>
                <c:pt idx="499">
                  <c:v>9.0999999999999998E-2</c:v>
                </c:pt>
                <c:pt idx="500">
                  <c:v>9.0999999999999998E-2</c:v>
                </c:pt>
                <c:pt idx="501">
                  <c:v>9.1600000000000001E-2</c:v>
                </c:pt>
                <c:pt idx="502">
                  <c:v>9.1600000000000001E-2</c:v>
                </c:pt>
                <c:pt idx="503">
                  <c:v>9.1600000000000001E-2</c:v>
                </c:pt>
                <c:pt idx="504">
                  <c:v>9.1600000000000001E-2</c:v>
                </c:pt>
                <c:pt idx="505">
                  <c:v>9.1600000000000001E-2</c:v>
                </c:pt>
                <c:pt idx="506">
                  <c:v>9.1600000000000001E-2</c:v>
                </c:pt>
                <c:pt idx="507">
                  <c:v>9.1600000000000001E-2</c:v>
                </c:pt>
                <c:pt idx="508">
                  <c:v>9.1600000000000001E-2</c:v>
                </c:pt>
                <c:pt idx="509">
                  <c:v>9.1600000000000001E-2</c:v>
                </c:pt>
                <c:pt idx="510">
                  <c:v>9.1600000000000001E-2</c:v>
                </c:pt>
                <c:pt idx="511">
                  <c:v>9.2200000000000004E-2</c:v>
                </c:pt>
                <c:pt idx="512">
                  <c:v>9.2200000000000004E-2</c:v>
                </c:pt>
                <c:pt idx="513">
                  <c:v>9.2200000000000004E-2</c:v>
                </c:pt>
                <c:pt idx="514">
                  <c:v>9.2200000000000004E-2</c:v>
                </c:pt>
                <c:pt idx="515">
                  <c:v>9.2200000000000004E-2</c:v>
                </c:pt>
                <c:pt idx="516">
                  <c:v>9.2200000000000004E-2</c:v>
                </c:pt>
                <c:pt idx="517">
                  <c:v>9.2200000000000004E-2</c:v>
                </c:pt>
                <c:pt idx="518">
                  <c:v>9.2200000000000004E-2</c:v>
                </c:pt>
                <c:pt idx="519">
                  <c:v>9.2200000000000004E-2</c:v>
                </c:pt>
                <c:pt idx="520">
                  <c:v>9.2200000000000004E-2</c:v>
                </c:pt>
                <c:pt idx="521">
                  <c:v>9.2200000000000004E-2</c:v>
                </c:pt>
                <c:pt idx="522">
                  <c:v>9.2899999999999996E-2</c:v>
                </c:pt>
                <c:pt idx="523">
                  <c:v>9.2899999999999996E-2</c:v>
                </c:pt>
                <c:pt idx="524">
                  <c:v>9.2899999999999996E-2</c:v>
                </c:pt>
                <c:pt idx="525">
                  <c:v>9.2899999999999996E-2</c:v>
                </c:pt>
                <c:pt idx="526">
                  <c:v>9.2899999999999996E-2</c:v>
                </c:pt>
                <c:pt idx="527">
                  <c:v>9.2899999999999996E-2</c:v>
                </c:pt>
                <c:pt idx="528">
                  <c:v>9.2899999999999996E-2</c:v>
                </c:pt>
                <c:pt idx="529">
                  <c:v>9.2899999999999996E-2</c:v>
                </c:pt>
                <c:pt idx="530">
                  <c:v>9.2899999999999996E-2</c:v>
                </c:pt>
                <c:pt idx="531">
                  <c:v>9.2899999999999996E-2</c:v>
                </c:pt>
                <c:pt idx="532">
                  <c:v>9.2899999999999996E-2</c:v>
                </c:pt>
                <c:pt idx="533">
                  <c:v>9.2899999999999996E-2</c:v>
                </c:pt>
                <c:pt idx="534">
                  <c:v>9.2899999999999996E-2</c:v>
                </c:pt>
                <c:pt idx="535">
                  <c:v>9.2899999999999996E-2</c:v>
                </c:pt>
                <c:pt idx="536">
                  <c:v>9.2899999999999996E-2</c:v>
                </c:pt>
                <c:pt idx="537">
                  <c:v>9.2899999999999996E-2</c:v>
                </c:pt>
                <c:pt idx="538">
                  <c:v>9.2899999999999996E-2</c:v>
                </c:pt>
                <c:pt idx="539">
                  <c:v>9.2899999999999996E-2</c:v>
                </c:pt>
                <c:pt idx="540">
                  <c:v>9.2899999999999996E-2</c:v>
                </c:pt>
                <c:pt idx="541">
                  <c:v>9.2899999999999996E-2</c:v>
                </c:pt>
                <c:pt idx="542">
                  <c:v>9.2899999999999996E-2</c:v>
                </c:pt>
                <c:pt idx="543">
                  <c:v>9.2899999999999996E-2</c:v>
                </c:pt>
                <c:pt idx="544">
                  <c:v>9.2899999999999996E-2</c:v>
                </c:pt>
                <c:pt idx="545">
                  <c:v>9.2899999999999996E-2</c:v>
                </c:pt>
                <c:pt idx="546">
                  <c:v>9.2899999999999996E-2</c:v>
                </c:pt>
                <c:pt idx="547">
                  <c:v>9.2899999999999996E-2</c:v>
                </c:pt>
                <c:pt idx="548">
                  <c:v>9.2899999999999996E-2</c:v>
                </c:pt>
                <c:pt idx="549">
                  <c:v>9.2899999999999996E-2</c:v>
                </c:pt>
                <c:pt idx="550">
                  <c:v>9.35E-2</c:v>
                </c:pt>
                <c:pt idx="551">
                  <c:v>9.35E-2</c:v>
                </c:pt>
                <c:pt idx="552">
                  <c:v>9.35E-2</c:v>
                </c:pt>
                <c:pt idx="553">
                  <c:v>9.35E-2</c:v>
                </c:pt>
                <c:pt idx="554">
                  <c:v>9.35E-2</c:v>
                </c:pt>
                <c:pt idx="555">
                  <c:v>9.35E-2</c:v>
                </c:pt>
                <c:pt idx="556">
                  <c:v>9.35E-2</c:v>
                </c:pt>
                <c:pt idx="557">
                  <c:v>9.35E-2</c:v>
                </c:pt>
                <c:pt idx="558">
                  <c:v>9.35E-2</c:v>
                </c:pt>
                <c:pt idx="559">
                  <c:v>9.35E-2</c:v>
                </c:pt>
                <c:pt idx="560">
                  <c:v>9.35E-2</c:v>
                </c:pt>
                <c:pt idx="561">
                  <c:v>9.35E-2</c:v>
                </c:pt>
                <c:pt idx="562">
                  <c:v>9.35E-2</c:v>
                </c:pt>
                <c:pt idx="563">
                  <c:v>9.35E-2</c:v>
                </c:pt>
                <c:pt idx="564">
                  <c:v>9.35E-2</c:v>
                </c:pt>
                <c:pt idx="565">
                  <c:v>9.35E-2</c:v>
                </c:pt>
                <c:pt idx="566">
                  <c:v>9.35E-2</c:v>
                </c:pt>
                <c:pt idx="567">
                  <c:v>9.35E-2</c:v>
                </c:pt>
                <c:pt idx="568">
                  <c:v>9.35E-2</c:v>
                </c:pt>
                <c:pt idx="569">
                  <c:v>9.35E-2</c:v>
                </c:pt>
                <c:pt idx="570">
                  <c:v>9.35E-2</c:v>
                </c:pt>
                <c:pt idx="571">
                  <c:v>9.4799999999999995E-2</c:v>
                </c:pt>
                <c:pt idx="572">
                  <c:v>9.4799999999999995E-2</c:v>
                </c:pt>
                <c:pt idx="573">
                  <c:v>9.4799999999999995E-2</c:v>
                </c:pt>
                <c:pt idx="574">
                  <c:v>9.4799999999999995E-2</c:v>
                </c:pt>
                <c:pt idx="575">
                  <c:v>9.4799999999999995E-2</c:v>
                </c:pt>
                <c:pt idx="576">
                  <c:v>9.4799999999999995E-2</c:v>
                </c:pt>
                <c:pt idx="577">
                  <c:v>9.4799999999999995E-2</c:v>
                </c:pt>
                <c:pt idx="578">
                  <c:v>9.4799999999999995E-2</c:v>
                </c:pt>
                <c:pt idx="579">
                  <c:v>9.4799999999999995E-2</c:v>
                </c:pt>
                <c:pt idx="580">
                  <c:v>9.4799999999999995E-2</c:v>
                </c:pt>
                <c:pt idx="581">
                  <c:v>9.4799999999999995E-2</c:v>
                </c:pt>
                <c:pt idx="582">
                  <c:v>9.4799999999999995E-2</c:v>
                </c:pt>
                <c:pt idx="583">
                  <c:v>9.4799999999999995E-2</c:v>
                </c:pt>
                <c:pt idx="584">
                  <c:v>9.4799999999999995E-2</c:v>
                </c:pt>
                <c:pt idx="585">
                  <c:v>9.4799999999999995E-2</c:v>
                </c:pt>
                <c:pt idx="586">
                  <c:v>9.4799999999999995E-2</c:v>
                </c:pt>
                <c:pt idx="587">
                  <c:v>9.4799999999999995E-2</c:v>
                </c:pt>
                <c:pt idx="588">
                  <c:v>9.4799999999999995E-2</c:v>
                </c:pt>
                <c:pt idx="589">
                  <c:v>9.4799999999999995E-2</c:v>
                </c:pt>
                <c:pt idx="590">
                  <c:v>9.4799999999999995E-2</c:v>
                </c:pt>
                <c:pt idx="591">
                  <c:v>9.4799999999999995E-2</c:v>
                </c:pt>
                <c:pt idx="592">
                  <c:v>9.4799999999999995E-2</c:v>
                </c:pt>
                <c:pt idx="593">
                  <c:v>9.4799999999999995E-2</c:v>
                </c:pt>
                <c:pt idx="594">
                  <c:v>9.4799999999999995E-2</c:v>
                </c:pt>
                <c:pt idx="595">
                  <c:v>9.4799999999999995E-2</c:v>
                </c:pt>
                <c:pt idx="596">
                  <c:v>9.4799999999999995E-2</c:v>
                </c:pt>
                <c:pt idx="597">
                  <c:v>9.4799999999999995E-2</c:v>
                </c:pt>
                <c:pt idx="598">
                  <c:v>9.6000000000000002E-2</c:v>
                </c:pt>
                <c:pt idx="599">
                  <c:v>9.6000000000000002E-2</c:v>
                </c:pt>
                <c:pt idx="600">
                  <c:v>9.6000000000000002E-2</c:v>
                </c:pt>
                <c:pt idx="601">
                  <c:v>9.6000000000000002E-2</c:v>
                </c:pt>
                <c:pt idx="602">
                  <c:v>9.6000000000000002E-2</c:v>
                </c:pt>
                <c:pt idx="603">
                  <c:v>9.6000000000000002E-2</c:v>
                </c:pt>
                <c:pt idx="604">
                  <c:v>9.6000000000000002E-2</c:v>
                </c:pt>
                <c:pt idx="605">
                  <c:v>9.6699999999999994E-2</c:v>
                </c:pt>
                <c:pt idx="606">
                  <c:v>9.6699999999999994E-2</c:v>
                </c:pt>
                <c:pt idx="607">
                  <c:v>9.6699999999999994E-2</c:v>
                </c:pt>
                <c:pt idx="608">
                  <c:v>9.6699999999999994E-2</c:v>
                </c:pt>
                <c:pt idx="609">
                  <c:v>9.6699999999999994E-2</c:v>
                </c:pt>
                <c:pt idx="610">
                  <c:v>9.6699999999999994E-2</c:v>
                </c:pt>
                <c:pt idx="611">
                  <c:v>9.6699999999999994E-2</c:v>
                </c:pt>
                <c:pt idx="612">
                  <c:v>9.6699999999999994E-2</c:v>
                </c:pt>
                <c:pt idx="613">
                  <c:v>9.6699999999999994E-2</c:v>
                </c:pt>
                <c:pt idx="614">
                  <c:v>9.6699999999999994E-2</c:v>
                </c:pt>
                <c:pt idx="615">
                  <c:v>9.6699999999999994E-2</c:v>
                </c:pt>
                <c:pt idx="616">
                  <c:v>9.6699999999999994E-2</c:v>
                </c:pt>
                <c:pt idx="617">
                  <c:v>9.6699999999999994E-2</c:v>
                </c:pt>
                <c:pt idx="618">
                  <c:v>9.6699999999999994E-2</c:v>
                </c:pt>
                <c:pt idx="619">
                  <c:v>9.6699999999999994E-2</c:v>
                </c:pt>
                <c:pt idx="620">
                  <c:v>9.6699999999999994E-2</c:v>
                </c:pt>
                <c:pt idx="621">
                  <c:v>9.6699999999999994E-2</c:v>
                </c:pt>
                <c:pt idx="622">
                  <c:v>9.6699999999999994E-2</c:v>
                </c:pt>
                <c:pt idx="623">
                  <c:v>9.6699999999999994E-2</c:v>
                </c:pt>
                <c:pt idx="624">
                  <c:v>9.6699999999999994E-2</c:v>
                </c:pt>
                <c:pt idx="625">
                  <c:v>9.6699999999999994E-2</c:v>
                </c:pt>
                <c:pt idx="626">
                  <c:v>9.6699999999999994E-2</c:v>
                </c:pt>
                <c:pt idx="627">
                  <c:v>9.6699999999999994E-2</c:v>
                </c:pt>
                <c:pt idx="628">
                  <c:v>9.6699999999999994E-2</c:v>
                </c:pt>
                <c:pt idx="629">
                  <c:v>9.6699999999999994E-2</c:v>
                </c:pt>
                <c:pt idx="630">
                  <c:v>9.6699999999999994E-2</c:v>
                </c:pt>
                <c:pt idx="631">
                  <c:v>9.6699999999999994E-2</c:v>
                </c:pt>
                <c:pt idx="632">
                  <c:v>9.6699999999999994E-2</c:v>
                </c:pt>
                <c:pt idx="633">
                  <c:v>9.6699999999999994E-2</c:v>
                </c:pt>
                <c:pt idx="634">
                  <c:v>9.6699999999999994E-2</c:v>
                </c:pt>
                <c:pt idx="635">
                  <c:v>9.6699999999999994E-2</c:v>
                </c:pt>
                <c:pt idx="636">
                  <c:v>9.6699999999999994E-2</c:v>
                </c:pt>
                <c:pt idx="637">
                  <c:v>9.6699999999999994E-2</c:v>
                </c:pt>
                <c:pt idx="638">
                  <c:v>9.6699999999999994E-2</c:v>
                </c:pt>
                <c:pt idx="639">
                  <c:v>9.6699999999999994E-2</c:v>
                </c:pt>
                <c:pt idx="640">
                  <c:v>9.6699999999999994E-2</c:v>
                </c:pt>
                <c:pt idx="641">
                  <c:v>9.6699999999999994E-2</c:v>
                </c:pt>
                <c:pt idx="642">
                  <c:v>9.6699999999999994E-2</c:v>
                </c:pt>
                <c:pt idx="643">
                  <c:v>9.6699999999999994E-2</c:v>
                </c:pt>
                <c:pt idx="644">
                  <c:v>9.6699999999999994E-2</c:v>
                </c:pt>
                <c:pt idx="645">
                  <c:v>9.6699999999999994E-2</c:v>
                </c:pt>
                <c:pt idx="646">
                  <c:v>9.6699999999999994E-2</c:v>
                </c:pt>
                <c:pt idx="647">
                  <c:v>9.6699999999999994E-2</c:v>
                </c:pt>
                <c:pt idx="648">
                  <c:v>9.6699999999999994E-2</c:v>
                </c:pt>
                <c:pt idx="649">
                  <c:v>9.6699999999999994E-2</c:v>
                </c:pt>
                <c:pt idx="650">
                  <c:v>9.7299999999999998E-2</c:v>
                </c:pt>
                <c:pt idx="651">
                  <c:v>9.7299999999999998E-2</c:v>
                </c:pt>
                <c:pt idx="652">
                  <c:v>9.7299999999999998E-2</c:v>
                </c:pt>
                <c:pt idx="653">
                  <c:v>9.7299999999999998E-2</c:v>
                </c:pt>
                <c:pt idx="654">
                  <c:v>9.7299999999999998E-2</c:v>
                </c:pt>
                <c:pt idx="655">
                  <c:v>9.7299999999999998E-2</c:v>
                </c:pt>
                <c:pt idx="656">
                  <c:v>9.7299999999999998E-2</c:v>
                </c:pt>
                <c:pt idx="657">
                  <c:v>9.7299999999999998E-2</c:v>
                </c:pt>
                <c:pt idx="658">
                  <c:v>9.7299999999999998E-2</c:v>
                </c:pt>
                <c:pt idx="659">
                  <c:v>9.7299999999999998E-2</c:v>
                </c:pt>
                <c:pt idx="660">
                  <c:v>9.7299999999999998E-2</c:v>
                </c:pt>
                <c:pt idx="661">
                  <c:v>9.7299999999999998E-2</c:v>
                </c:pt>
                <c:pt idx="662">
                  <c:v>9.7900000000000001E-2</c:v>
                </c:pt>
                <c:pt idx="663">
                  <c:v>9.7900000000000001E-2</c:v>
                </c:pt>
                <c:pt idx="664">
                  <c:v>9.7900000000000001E-2</c:v>
                </c:pt>
                <c:pt idx="665">
                  <c:v>9.7900000000000001E-2</c:v>
                </c:pt>
                <c:pt idx="666">
                  <c:v>9.7900000000000001E-2</c:v>
                </c:pt>
                <c:pt idx="667">
                  <c:v>9.7900000000000001E-2</c:v>
                </c:pt>
                <c:pt idx="668">
                  <c:v>9.7900000000000001E-2</c:v>
                </c:pt>
                <c:pt idx="669">
                  <c:v>9.7900000000000001E-2</c:v>
                </c:pt>
                <c:pt idx="670">
                  <c:v>9.7900000000000001E-2</c:v>
                </c:pt>
                <c:pt idx="671">
                  <c:v>9.7900000000000001E-2</c:v>
                </c:pt>
                <c:pt idx="672">
                  <c:v>9.7900000000000001E-2</c:v>
                </c:pt>
                <c:pt idx="673">
                  <c:v>9.7900000000000001E-2</c:v>
                </c:pt>
                <c:pt idx="674">
                  <c:v>9.8599999999999993E-2</c:v>
                </c:pt>
                <c:pt idx="675">
                  <c:v>9.8599999999999993E-2</c:v>
                </c:pt>
                <c:pt idx="676">
                  <c:v>9.8599999999999993E-2</c:v>
                </c:pt>
                <c:pt idx="677">
                  <c:v>9.8599999999999993E-2</c:v>
                </c:pt>
                <c:pt idx="678">
                  <c:v>9.8599999999999993E-2</c:v>
                </c:pt>
                <c:pt idx="679">
                  <c:v>9.8599999999999993E-2</c:v>
                </c:pt>
                <c:pt idx="680">
                  <c:v>9.8599999999999993E-2</c:v>
                </c:pt>
                <c:pt idx="681">
                  <c:v>9.8599999999999993E-2</c:v>
                </c:pt>
                <c:pt idx="682">
                  <c:v>9.8599999999999993E-2</c:v>
                </c:pt>
                <c:pt idx="683">
                  <c:v>9.8599999999999993E-2</c:v>
                </c:pt>
                <c:pt idx="684">
                  <c:v>9.8599999999999993E-2</c:v>
                </c:pt>
                <c:pt idx="685">
                  <c:v>9.8599999999999993E-2</c:v>
                </c:pt>
                <c:pt idx="686">
                  <c:v>9.8599999999999993E-2</c:v>
                </c:pt>
                <c:pt idx="687">
                  <c:v>9.8599999999999993E-2</c:v>
                </c:pt>
                <c:pt idx="688">
                  <c:v>9.8599999999999993E-2</c:v>
                </c:pt>
                <c:pt idx="689">
                  <c:v>9.8599999999999993E-2</c:v>
                </c:pt>
                <c:pt idx="690">
                  <c:v>9.8599999999999993E-2</c:v>
                </c:pt>
                <c:pt idx="691">
                  <c:v>9.8599999999999993E-2</c:v>
                </c:pt>
                <c:pt idx="692">
                  <c:v>9.8599999999999993E-2</c:v>
                </c:pt>
                <c:pt idx="693">
                  <c:v>9.8599999999999993E-2</c:v>
                </c:pt>
                <c:pt idx="694">
                  <c:v>9.8599999999999993E-2</c:v>
                </c:pt>
                <c:pt idx="695">
                  <c:v>9.8599999999999993E-2</c:v>
                </c:pt>
                <c:pt idx="696">
                  <c:v>9.8599999999999993E-2</c:v>
                </c:pt>
                <c:pt idx="697">
                  <c:v>9.8599999999999993E-2</c:v>
                </c:pt>
                <c:pt idx="698">
                  <c:v>9.8599999999999993E-2</c:v>
                </c:pt>
                <c:pt idx="699">
                  <c:v>9.8599999999999993E-2</c:v>
                </c:pt>
                <c:pt idx="700">
                  <c:v>9.8599999999999993E-2</c:v>
                </c:pt>
                <c:pt idx="701">
                  <c:v>9.9199999999999997E-2</c:v>
                </c:pt>
                <c:pt idx="702">
                  <c:v>9.9199999999999997E-2</c:v>
                </c:pt>
                <c:pt idx="703">
                  <c:v>9.9199999999999997E-2</c:v>
                </c:pt>
                <c:pt idx="704">
                  <c:v>9.9199999999999997E-2</c:v>
                </c:pt>
                <c:pt idx="705">
                  <c:v>9.9199999999999997E-2</c:v>
                </c:pt>
                <c:pt idx="706">
                  <c:v>9.9199999999999997E-2</c:v>
                </c:pt>
                <c:pt idx="707">
                  <c:v>9.9199999999999997E-2</c:v>
                </c:pt>
                <c:pt idx="708">
                  <c:v>9.9199999999999997E-2</c:v>
                </c:pt>
                <c:pt idx="709">
                  <c:v>9.9199999999999997E-2</c:v>
                </c:pt>
                <c:pt idx="710">
                  <c:v>9.9199999999999997E-2</c:v>
                </c:pt>
                <c:pt idx="711">
                  <c:v>9.9199999999999997E-2</c:v>
                </c:pt>
                <c:pt idx="712">
                  <c:v>9.9199999999999997E-2</c:v>
                </c:pt>
                <c:pt idx="713">
                  <c:v>9.9199999999999997E-2</c:v>
                </c:pt>
                <c:pt idx="714">
                  <c:v>9.9199999999999997E-2</c:v>
                </c:pt>
                <c:pt idx="715">
                  <c:v>9.9199999999999997E-2</c:v>
                </c:pt>
                <c:pt idx="716">
                  <c:v>9.9199999999999997E-2</c:v>
                </c:pt>
                <c:pt idx="717">
                  <c:v>9.9199999999999997E-2</c:v>
                </c:pt>
                <c:pt idx="718">
                  <c:v>9.9199999999999997E-2</c:v>
                </c:pt>
                <c:pt idx="719">
                  <c:v>9.9199999999999997E-2</c:v>
                </c:pt>
                <c:pt idx="720">
                  <c:v>9.9199999999999997E-2</c:v>
                </c:pt>
                <c:pt idx="721">
                  <c:v>9.9199999999999997E-2</c:v>
                </c:pt>
                <c:pt idx="722">
                  <c:v>9.98E-2</c:v>
                </c:pt>
                <c:pt idx="723">
                  <c:v>9.98E-2</c:v>
                </c:pt>
                <c:pt idx="724">
                  <c:v>9.98E-2</c:v>
                </c:pt>
                <c:pt idx="725">
                  <c:v>0.10050000000000001</c:v>
                </c:pt>
                <c:pt idx="726">
                  <c:v>0.10050000000000001</c:v>
                </c:pt>
                <c:pt idx="727">
                  <c:v>0.10050000000000001</c:v>
                </c:pt>
                <c:pt idx="728">
                  <c:v>0.10050000000000001</c:v>
                </c:pt>
                <c:pt idx="729">
                  <c:v>0.1018</c:v>
                </c:pt>
                <c:pt idx="730">
                  <c:v>0.1018</c:v>
                </c:pt>
                <c:pt idx="731">
                  <c:v>0.1018</c:v>
                </c:pt>
                <c:pt idx="732">
                  <c:v>0.1018</c:v>
                </c:pt>
                <c:pt idx="733">
                  <c:v>0.1018</c:v>
                </c:pt>
                <c:pt idx="734">
                  <c:v>0.1018</c:v>
                </c:pt>
                <c:pt idx="735">
                  <c:v>0.1018</c:v>
                </c:pt>
                <c:pt idx="736">
                  <c:v>0.1018</c:v>
                </c:pt>
                <c:pt idx="737">
                  <c:v>0.1018</c:v>
                </c:pt>
                <c:pt idx="738">
                  <c:v>0.1018</c:v>
                </c:pt>
                <c:pt idx="739">
                  <c:v>0.1018</c:v>
                </c:pt>
                <c:pt idx="740">
                  <c:v>0.1018</c:v>
                </c:pt>
                <c:pt idx="741">
                  <c:v>0.1018</c:v>
                </c:pt>
                <c:pt idx="742">
                  <c:v>0.1018</c:v>
                </c:pt>
                <c:pt idx="743">
                  <c:v>0.1018</c:v>
                </c:pt>
                <c:pt idx="744">
                  <c:v>0.1018</c:v>
                </c:pt>
                <c:pt idx="745">
                  <c:v>0.1018</c:v>
                </c:pt>
                <c:pt idx="746">
                  <c:v>0.1018</c:v>
                </c:pt>
                <c:pt idx="747">
                  <c:v>0.1018</c:v>
                </c:pt>
                <c:pt idx="748">
                  <c:v>0.1018</c:v>
                </c:pt>
                <c:pt idx="749">
                  <c:v>0.1024</c:v>
                </c:pt>
                <c:pt idx="750">
                  <c:v>0.1037</c:v>
                </c:pt>
                <c:pt idx="751">
                  <c:v>0.1037</c:v>
                </c:pt>
                <c:pt idx="752">
                  <c:v>0.1037</c:v>
                </c:pt>
                <c:pt idx="753">
                  <c:v>0.1043</c:v>
                </c:pt>
                <c:pt idx="754">
                  <c:v>0.1043</c:v>
                </c:pt>
                <c:pt idx="755">
                  <c:v>0.1043</c:v>
                </c:pt>
                <c:pt idx="756">
                  <c:v>0.1043</c:v>
                </c:pt>
                <c:pt idx="757">
                  <c:v>0.1043</c:v>
                </c:pt>
                <c:pt idx="758">
                  <c:v>0.1043</c:v>
                </c:pt>
                <c:pt idx="759">
                  <c:v>0.1043</c:v>
                </c:pt>
                <c:pt idx="760">
                  <c:v>0.1043</c:v>
                </c:pt>
                <c:pt idx="761">
                  <c:v>0.10489999999999999</c:v>
                </c:pt>
                <c:pt idx="762">
                  <c:v>0.10489999999999999</c:v>
                </c:pt>
                <c:pt idx="763">
                  <c:v>0.10489999999999999</c:v>
                </c:pt>
                <c:pt idx="764">
                  <c:v>0.10489999999999999</c:v>
                </c:pt>
                <c:pt idx="765">
                  <c:v>0.10489999999999999</c:v>
                </c:pt>
                <c:pt idx="766">
                  <c:v>0.10489999999999999</c:v>
                </c:pt>
                <c:pt idx="767">
                  <c:v>0.10489999999999999</c:v>
                </c:pt>
                <c:pt idx="768">
                  <c:v>0.10489999999999999</c:v>
                </c:pt>
                <c:pt idx="769">
                  <c:v>0.10489999999999999</c:v>
                </c:pt>
                <c:pt idx="770">
                  <c:v>0.10489999999999999</c:v>
                </c:pt>
                <c:pt idx="771">
                  <c:v>0.10489999999999999</c:v>
                </c:pt>
                <c:pt idx="772">
                  <c:v>0.10489999999999999</c:v>
                </c:pt>
                <c:pt idx="773">
                  <c:v>0.10489999999999999</c:v>
                </c:pt>
                <c:pt idx="774">
                  <c:v>0.10489999999999999</c:v>
                </c:pt>
                <c:pt idx="775">
                  <c:v>0.10489999999999999</c:v>
                </c:pt>
                <c:pt idx="776">
                  <c:v>0.10489999999999999</c:v>
                </c:pt>
                <c:pt idx="777">
                  <c:v>0.10489999999999999</c:v>
                </c:pt>
                <c:pt idx="778">
                  <c:v>0.10489999999999999</c:v>
                </c:pt>
                <c:pt idx="779">
                  <c:v>0.10489999999999999</c:v>
                </c:pt>
                <c:pt idx="780">
                  <c:v>0.1056</c:v>
                </c:pt>
                <c:pt idx="781">
                  <c:v>0.1062</c:v>
                </c:pt>
                <c:pt idx="782">
                  <c:v>0.1069</c:v>
                </c:pt>
                <c:pt idx="783">
                  <c:v>0.1069</c:v>
                </c:pt>
                <c:pt idx="784">
                  <c:v>0.1069</c:v>
                </c:pt>
                <c:pt idx="785">
                  <c:v>0.1069</c:v>
                </c:pt>
                <c:pt idx="786">
                  <c:v>0.1081</c:v>
                </c:pt>
                <c:pt idx="787">
                  <c:v>0.1081</c:v>
                </c:pt>
                <c:pt idx="788">
                  <c:v>0.1081</c:v>
                </c:pt>
                <c:pt idx="789">
                  <c:v>0.1081</c:v>
                </c:pt>
                <c:pt idx="790">
                  <c:v>0.1081</c:v>
                </c:pt>
                <c:pt idx="791">
                  <c:v>0.1081</c:v>
                </c:pt>
                <c:pt idx="792">
                  <c:v>0.1081</c:v>
                </c:pt>
                <c:pt idx="793">
                  <c:v>0.1081</c:v>
                </c:pt>
                <c:pt idx="794">
                  <c:v>0.1081</c:v>
                </c:pt>
                <c:pt idx="795">
                  <c:v>0.1081</c:v>
                </c:pt>
                <c:pt idx="796">
                  <c:v>0.1081</c:v>
                </c:pt>
                <c:pt idx="797">
                  <c:v>0.1081</c:v>
                </c:pt>
                <c:pt idx="798">
                  <c:v>0.1081</c:v>
                </c:pt>
                <c:pt idx="799">
                  <c:v>0.1081</c:v>
                </c:pt>
                <c:pt idx="800">
                  <c:v>0.1081</c:v>
                </c:pt>
                <c:pt idx="801">
                  <c:v>0.1081</c:v>
                </c:pt>
                <c:pt idx="802">
                  <c:v>0.1081</c:v>
                </c:pt>
                <c:pt idx="803">
                  <c:v>0.1081</c:v>
                </c:pt>
                <c:pt idx="804">
                  <c:v>0.1081</c:v>
                </c:pt>
                <c:pt idx="805">
                  <c:v>0.1081</c:v>
                </c:pt>
                <c:pt idx="806">
                  <c:v>0.1081</c:v>
                </c:pt>
                <c:pt idx="807">
                  <c:v>0.1081</c:v>
                </c:pt>
                <c:pt idx="808">
                  <c:v>0.1081</c:v>
                </c:pt>
                <c:pt idx="809">
                  <c:v>0.1081</c:v>
                </c:pt>
                <c:pt idx="810">
                  <c:v>0.1081</c:v>
                </c:pt>
                <c:pt idx="811">
                  <c:v>0.1081</c:v>
                </c:pt>
                <c:pt idx="812">
                  <c:v>0.1081</c:v>
                </c:pt>
                <c:pt idx="813">
                  <c:v>0.1081</c:v>
                </c:pt>
                <c:pt idx="814">
                  <c:v>0.1081</c:v>
                </c:pt>
                <c:pt idx="815">
                  <c:v>0.1081</c:v>
                </c:pt>
                <c:pt idx="816">
                  <c:v>0.1081</c:v>
                </c:pt>
                <c:pt idx="817">
                  <c:v>0.1081</c:v>
                </c:pt>
                <c:pt idx="818">
                  <c:v>0.1081</c:v>
                </c:pt>
                <c:pt idx="819">
                  <c:v>0.1081</c:v>
                </c:pt>
                <c:pt idx="820">
                  <c:v>0.1081</c:v>
                </c:pt>
                <c:pt idx="821">
                  <c:v>0.1081</c:v>
                </c:pt>
                <c:pt idx="822">
                  <c:v>0.10879999999999999</c:v>
                </c:pt>
                <c:pt idx="823">
                  <c:v>0.10879999999999999</c:v>
                </c:pt>
                <c:pt idx="824">
                  <c:v>0.10879999999999999</c:v>
                </c:pt>
                <c:pt idx="825">
                  <c:v>0.10879999999999999</c:v>
                </c:pt>
                <c:pt idx="826">
                  <c:v>0.10879999999999999</c:v>
                </c:pt>
                <c:pt idx="827">
                  <c:v>0.10879999999999999</c:v>
                </c:pt>
                <c:pt idx="828">
                  <c:v>0.10879999999999999</c:v>
                </c:pt>
                <c:pt idx="829">
                  <c:v>0.10879999999999999</c:v>
                </c:pt>
                <c:pt idx="830">
                  <c:v>0.10879999999999999</c:v>
                </c:pt>
                <c:pt idx="831">
                  <c:v>0.10879999999999999</c:v>
                </c:pt>
                <c:pt idx="832">
                  <c:v>0.10879999999999999</c:v>
                </c:pt>
                <c:pt idx="833">
                  <c:v>0.10879999999999999</c:v>
                </c:pt>
                <c:pt idx="834">
                  <c:v>0.10879999999999999</c:v>
                </c:pt>
                <c:pt idx="835">
                  <c:v>0.10879999999999999</c:v>
                </c:pt>
                <c:pt idx="836">
                  <c:v>0.10879999999999999</c:v>
                </c:pt>
                <c:pt idx="837">
                  <c:v>0.10879999999999999</c:v>
                </c:pt>
                <c:pt idx="838">
                  <c:v>0.10879999999999999</c:v>
                </c:pt>
                <c:pt idx="839">
                  <c:v>0.1094</c:v>
                </c:pt>
                <c:pt idx="840">
                  <c:v>0.1094</c:v>
                </c:pt>
                <c:pt idx="841">
                  <c:v>0.1094</c:v>
                </c:pt>
                <c:pt idx="842">
                  <c:v>0.1094</c:v>
                </c:pt>
                <c:pt idx="843">
                  <c:v>0.1094</c:v>
                </c:pt>
                <c:pt idx="844">
                  <c:v>0.1094</c:v>
                </c:pt>
                <c:pt idx="845">
                  <c:v>0.1094</c:v>
                </c:pt>
                <c:pt idx="846">
                  <c:v>0.1094</c:v>
                </c:pt>
                <c:pt idx="847">
                  <c:v>0.1094</c:v>
                </c:pt>
                <c:pt idx="848">
                  <c:v>0.1094</c:v>
                </c:pt>
                <c:pt idx="849">
                  <c:v>0.1094</c:v>
                </c:pt>
                <c:pt idx="850">
                  <c:v>0.1094</c:v>
                </c:pt>
                <c:pt idx="851">
                  <c:v>0.1094</c:v>
                </c:pt>
                <c:pt idx="852">
                  <c:v>0.1094</c:v>
                </c:pt>
                <c:pt idx="853">
                  <c:v>0.1094</c:v>
                </c:pt>
                <c:pt idx="854">
                  <c:v>0.1094</c:v>
                </c:pt>
                <c:pt idx="855">
                  <c:v>0.1094</c:v>
                </c:pt>
                <c:pt idx="856">
                  <c:v>0.1094</c:v>
                </c:pt>
                <c:pt idx="857">
                  <c:v>0.1094</c:v>
                </c:pt>
                <c:pt idx="858">
                  <c:v>0.1094</c:v>
                </c:pt>
                <c:pt idx="859">
                  <c:v>0.1094</c:v>
                </c:pt>
                <c:pt idx="860">
                  <c:v>0.1094</c:v>
                </c:pt>
                <c:pt idx="861">
                  <c:v>0.1094</c:v>
                </c:pt>
                <c:pt idx="862">
                  <c:v>0.1094</c:v>
                </c:pt>
                <c:pt idx="863">
                  <c:v>0.1094</c:v>
                </c:pt>
                <c:pt idx="864">
                  <c:v>0.1094</c:v>
                </c:pt>
                <c:pt idx="865">
                  <c:v>0.1094</c:v>
                </c:pt>
                <c:pt idx="866">
                  <c:v>0.1094</c:v>
                </c:pt>
                <c:pt idx="867">
                  <c:v>0.1094</c:v>
                </c:pt>
                <c:pt idx="868">
                  <c:v>0.1094</c:v>
                </c:pt>
                <c:pt idx="869">
                  <c:v>0.1101</c:v>
                </c:pt>
                <c:pt idx="870">
                  <c:v>0.11070000000000001</c:v>
                </c:pt>
                <c:pt idx="871">
                  <c:v>0.1114</c:v>
                </c:pt>
                <c:pt idx="872">
                  <c:v>0.1114</c:v>
                </c:pt>
                <c:pt idx="873">
                  <c:v>0.1114</c:v>
                </c:pt>
                <c:pt idx="874">
                  <c:v>0.1114</c:v>
                </c:pt>
                <c:pt idx="875">
                  <c:v>0.1114</c:v>
                </c:pt>
                <c:pt idx="876">
                  <c:v>0.1114</c:v>
                </c:pt>
                <c:pt idx="877">
                  <c:v>0.1114</c:v>
                </c:pt>
                <c:pt idx="878">
                  <c:v>0.1114</c:v>
                </c:pt>
                <c:pt idx="879">
                  <c:v>0.1114</c:v>
                </c:pt>
                <c:pt idx="880">
                  <c:v>0.1114</c:v>
                </c:pt>
                <c:pt idx="881">
                  <c:v>0.1114</c:v>
                </c:pt>
                <c:pt idx="882">
                  <c:v>0.1114</c:v>
                </c:pt>
                <c:pt idx="883">
                  <c:v>0.1114</c:v>
                </c:pt>
                <c:pt idx="884">
                  <c:v>0.1114</c:v>
                </c:pt>
                <c:pt idx="885">
                  <c:v>0.1114</c:v>
                </c:pt>
                <c:pt idx="886">
                  <c:v>0.112</c:v>
                </c:pt>
                <c:pt idx="887">
                  <c:v>0.112</c:v>
                </c:pt>
                <c:pt idx="888">
                  <c:v>0.112</c:v>
                </c:pt>
                <c:pt idx="889">
                  <c:v>0.112</c:v>
                </c:pt>
                <c:pt idx="890">
                  <c:v>0.112</c:v>
                </c:pt>
                <c:pt idx="891">
                  <c:v>0.112</c:v>
                </c:pt>
                <c:pt idx="892">
                  <c:v>0.112</c:v>
                </c:pt>
                <c:pt idx="893">
                  <c:v>0.112</c:v>
                </c:pt>
                <c:pt idx="894">
                  <c:v>0.112</c:v>
                </c:pt>
                <c:pt idx="895">
                  <c:v>0.112</c:v>
                </c:pt>
                <c:pt idx="896">
                  <c:v>0.112</c:v>
                </c:pt>
                <c:pt idx="897">
                  <c:v>0.112</c:v>
                </c:pt>
                <c:pt idx="898">
                  <c:v>0.112</c:v>
                </c:pt>
                <c:pt idx="899">
                  <c:v>0.112</c:v>
                </c:pt>
                <c:pt idx="900">
                  <c:v>0.112</c:v>
                </c:pt>
                <c:pt idx="901">
                  <c:v>0.112</c:v>
                </c:pt>
                <c:pt idx="902">
                  <c:v>0.112</c:v>
                </c:pt>
                <c:pt idx="903">
                  <c:v>0.112</c:v>
                </c:pt>
                <c:pt idx="904">
                  <c:v>0.112</c:v>
                </c:pt>
                <c:pt idx="905">
                  <c:v>0.112</c:v>
                </c:pt>
                <c:pt idx="906">
                  <c:v>0.112</c:v>
                </c:pt>
                <c:pt idx="907">
                  <c:v>0.112</c:v>
                </c:pt>
                <c:pt idx="908">
                  <c:v>0.112</c:v>
                </c:pt>
                <c:pt idx="909">
                  <c:v>0.112</c:v>
                </c:pt>
                <c:pt idx="910">
                  <c:v>0.112</c:v>
                </c:pt>
                <c:pt idx="911">
                  <c:v>0.112</c:v>
                </c:pt>
                <c:pt idx="912">
                  <c:v>0.112</c:v>
                </c:pt>
                <c:pt idx="913">
                  <c:v>0.112</c:v>
                </c:pt>
                <c:pt idx="914">
                  <c:v>0.112</c:v>
                </c:pt>
                <c:pt idx="915">
                  <c:v>0.112</c:v>
                </c:pt>
                <c:pt idx="916">
                  <c:v>0.112</c:v>
                </c:pt>
                <c:pt idx="917">
                  <c:v>0.11269999999999999</c:v>
                </c:pt>
                <c:pt idx="918">
                  <c:v>0.11269999999999999</c:v>
                </c:pt>
                <c:pt idx="919">
                  <c:v>0.11269999999999999</c:v>
                </c:pt>
                <c:pt idx="920">
                  <c:v>0.11269999999999999</c:v>
                </c:pt>
                <c:pt idx="921">
                  <c:v>0.11269999999999999</c:v>
                </c:pt>
                <c:pt idx="922">
                  <c:v>0.11269999999999999</c:v>
                </c:pt>
                <c:pt idx="923">
                  <c:v>0.11269999999999999</c:v>
                </c:pt>
                <c:pt idx="924">
                  <c:v>0.11269999999999999</c:v>
                </c:pt>
                <c:pt idx="925">
                  <c:v>0.11269999999999999</c:v>
                </c:pt>
                <c:pt idx="926">
                  <c:v>0.11269999999999999</c:v>
                </c:pt>
                <c:pt idx="927">
                  <c:v>0.11269999999999999</c:v>
                </c:pt>
                <c:pt idx="928">
                  <c:v>0.11269999999999999</c:v>
                </c:pt>
                <c:pt idx="929">
                  <c:v>0.1139</c:v>
                </c:pt>
                <c:pt idx="930">
                  <c:v>0.1139</c:v>
                </c:pt>
                <c:pt idx="931">
                  <c:v>0.1139</c:v>
                </c:pt>
                <c:pt idx="932">
                  <c:v>0.1139</c:v>
                </c:pt>
                <c:pt idx="933">
                  <c:v>0.1139</c:v>
                </c:pt>
                <c:pt idx="934">
                  <c:v>0.1139</c:v>
                </c:pt>
                <c:pt idx="935">
                  <c:v>0.1139</c:v>
                </c:pt>
                <c:pt idx="936">
                  <c:v>0.1139</c:v>
                </c:pt>
                <c:pt idx="937">
                  <c:v>0.1139</c:v>
                </c:pt>
                <c:pt idx="938">
                  <c:v>0.1139</c:v>
                </c:pt>
                <c:pt idx="939">
                  <c:v>0.1139</c:v>
                </c:pt>
                <c:pt idx="940">
                  <c:v>0.1139</c:v>
                </c:pt>
                <c:pt idx="941">
                  <c:v>0.1139</c:v>
                </c:pt>
                <c:pt idx="942">
                  <c:v>0.1139</c:v>
                </c:pt>
                <c:pt idx="943">
                  <c:v>0.1139</c:v>
                </c:pt>
                <c:pt idx="944">
                  <c:v>0.11459999999999999</c:v>
                </c:pt>
                <c:pt idx="945">
                  <c:v>0.11459999999999999</c:v>
                </c:pt>
                <c:pt idx="946">
                  <c:v>0.11459999999999999</c:v>
                </c:pt>
                <c:pt idx="947">
                  <c:v>0.11459999999999999</c:v>
                </c:pt>
                <c:pt idx="948">
                  <c:v>0.11459999999999999</c:v>
                </c:pt>
                <c:pt idx="949">
                  <c:v>0.11459999999999999</c:v>
                </c:pt>
                <c:pt idx="950">
                  <c:v>0.11459999999999999</c:v>
                </c:pt>
                <c:pt idx="951">
                  <c:v>0.11459999999999999</c:v>
                </c:pt>
                <c:pt idx="952">
                  <c:v>0.11459999999999999</c:v>
                </c:pt>
                <c:pt idx="953">
                  <c:v>0.11459999999999999</c:v>
                </c:pt>
                <c:pt idx="954">
                  <c:v>0.11459999999999999</c:v>
                </c:pt>
                <c:pt idx="955">
                  <c:v>0.11459999999999999</c:v>
                </c:pt>
                <c:pt idx="956">
                  <c:v>0.11459999999999999</c:v>
                </c:pt>
                <c:pt idx="957">
                  <c:v>0.11459999999999999</c:v>
                </c:pt>
                <c:pt idx="958">
                  <c:v>0.11459999999999999</c:v>
                </c:pt>
                <c:pt idx="959">
                  <c:v>0.11459999999999999</c:v>
                </c:pt>
                <c:pt idx="960">
                  <c:v>0.1152</c:v>
                </c:pt>
                <c:pt idx="961">
                  <c:v>0.1152</c:v>
                </c:pt>
                <c:pt idx="962">
                  <c:v>0.1152</c:v>
                </c:pt>
                <c:pt idx="963">
                  <c:v>0.1152</c:v>
                </c:pt>
                <c:pt idx="964">
                  <c:v>0.1152</c:v>
                </c:pt>
                <c:pt idx="965">
                  <c:v>0.1152</c:v>
                </c:pt>
                <c:pt idx="966">
                  <c:v>0.1152</c:v>
                </c:pt>
                <c:pt idx="967">
                  <c:v>0.1152</c:v>
                </c:pt>
                <c:pt idx="968">
                  <c:v>0.1152</c:v>
                </c:pt>
                <c:pt idx="969">
                  <c:v>0.1159</c:v>
                </c:pt>
                <c:pt idx="970">
                  <c:v>0.1159</c:v>
                </c:pt>
                <c:pt idx="971">
                  <c:v>0.1159</c:v>
                </c:pt>
                <c:pt idx="972">
                  <c:v>0.1159</c:v>
                </c:pt>
                <c:pt idx="973">
                  <c:v>0.11650000000000001</c:v>
                </c:pt>
                <c:pt idx="974">
                  <c:v>0.11650000000000001</c:v>
                </c:pt>
                <c:pt idx="975">
                  <c:v>0.11650000000000001</c:v>
                </c:pt>
                <c:pt idx="976">
                  <c:v>0.11650000000000001</c:v>
                </c:pt>
                <c:pt idx="977">
                  <c:v>0.11650000000000001</c:v>
                </c:pt>
                <c:pt idx="978">
                  <c:v>0.11650000000000001</c:v>
                </c:pt>
                <c:pt idx="979">
                  <c:v>0.11650000000000001</c:v>
                </c:pt>
                <c:pt idx="980">
                  <c:v>0.1172</c:v>
                </c:pt>
                <c:pt idx="981">
                  <c:v>0.1172</c:v>
                </c:pt>
                <c:pt idx="982">
                  <c:v>0.1172</c:v>
                </c:pt>
                <c:pt idx="983">
                  <c:v>0.1172</c:v>
                </c:pt>
                <c:pt idx="984">
                  <c:v>0.1172</c:v>
                </c:pt>
                <c:pt idx="985">
                  <c:v>0.1172</c:v>
                </c:pt>
                <c:pt idx="986">
                  <c:v>0.1172</c:v>
                </c:pt>
                <c:pt idx="987">
                  <c:v>0.1172</c:v>
                </c:pt>
                <c:pt idx="988">
                  <c:v>0.1172</c:v>
                </c:pt>
                <c:pt idx="989">
                  <c:v>0.1172</c:v>
                </c:pt>
                <c:pt idx="990">
                  <c:v>0.1172</c:v>
                </c:pt>
                <c:pt idx="991">
                  <c:v>0.1172</c:v>
                </c:pt>
                <c:pt idx="992">
                  <c:v>0.1172</c:v>
                </c:pt>
                <c:pt idx="993">
                  <c:v>0.1172</c:v>
                </c:pt>
                <c:pt idx="994">
                  <c:v>0.1172</c:v>
                </c:pt>
                <c:pt idx="995">
                  <c:v>0.1178</c:v>
                </c:pt>
                <c:pt idx="996">
                  <c:v>0.1178</c:v>
                </c:pt>
                <c:pt idx="997">
                  <c:v>0.1178</c:v>
                </c:pt>
                <c:pt idx="998">
                  <c:v>0.1178</c:v>
                </c:pt>
                <c:pt idx="999">
                  <c:v>0.1178</c:v>
                </c:pt>
                <c:pt idx="1000">
                  <c:v>0.1178</c:v>
                </c:pt>
                <c:pt idx="1001">
                  <c:v>0.1178</c:v>
                </c:pt>
                <c:pt idx="1002">
                  <c:v>0.1178</c:v>
                </c:pt>
                <c:pt idx="1003">
                  <c:v>0.1178</c:v>
                </c:pt>
                <c:pt idx="1004">
                  <c:v>0.1178</c:v>
                </c:pt>
                <c:pt idx="1005">
                  <c:v>0.1178</c:v>
                </c:pt>
                <c:pt idx="1006">
                  <c:v>0.1178</c:v>
                </c:pt>
                <c:pt idx="1007">
                  <c:v>0.1178</c:v>
                </c:pt>
                <c:pt idx="1008">
                  <c:v>0.1191</c:v>
                </c:pt>
                <c:pt idx="1009">
                  <c:v>0.1191</c:v>
                </c:pt>
                <c:pt idx="1010">
                  <c:v>0.1191</c:v>
                </c:pt>
                <c:pt idx="1011">
                  <c:v>0.1191</c:v>
                </c:pt>
                <c:pt idx="1012">
                  <c:v>0.1191</c:v>
                </c:pt>
                <c:pt idx="1013">
                  <c:v>0.1191</c:v>
                </c:pt>
                <c:pt idx="1014">
                  <c:v>0.1198</c:v>
                </c:pt>
                <c:pt idx="1015">
                  <c:v>0.12039999999999999</c:v>
                </c:pt>
                <c:pt idx="1016">
                  <c:v>0.12039999999999999</c:v>
                </c:pt>
                <c:pt idx="1017">
                  <c:v>0.12039999999999999</c:v>
                </c:pt>
                <c:pt idx="1018">
                  <c:v>0.12039999999999999</c:v>
                </c:pt>
                <c:pt idx="1019">
                  <c:v>0.12039999999999999</c:v>
                </c:pt>
                <c:pt idx="1020">
                  <c:v>0.12039999999999999</c:v>
                </c:pt>
                <c:pt idx="1021">
                  <c:v>0.12039999999999999</c:v>
                </c:pt>
                <c:pt idx="1022">
                  <c:v>0.12039999999999999</c:v>
                </c:pt>
                <c:pt idx="1023">
                  <c:v>0.12039999999999999</c:v>
                </c:pt>
                <c:pt idx="1024">
                  <c:v>0.1211</c:v>
                </c:pt>
                <c:pt idx="1025">
                  <c:v>0.1211</c:v>
                </c:pt>
                <c:pt idx="1026">
                  <c:v>0.1211</c:v>
                </c:pt>
                <c:pt idx="1027">
                  <c:v>0.1211</c:v>
                </c:pt>
                <c:pt idx="1028">
                  <c:v>0.1211</c:v>
                </c:pt>
                <c:pt idx="1029">
                  <c:v>0.1211</c:v>
                </c:pt>
                <c:pt idx="1030">
                  <c:v>0.1211</c:v>
                </c:pt>
                <c:pt idx="1031">
                  <c:v>0.1211</c:v>
                </c:pt>
                <c:pt idx="1032">
                  <c:v>0.1211</c:v>
                </c:pt>
                <c:pt idx="1033">
                  <c:v>0.1211</c:v>
                </c:pt>
                <c:pt idx="1034">
                  <c:v>0.1211</c:v>
                </c:pt>
                <c:pt idx="1035">
                  <c:v>0.1211</c:v>
                </c:pt>
                <c:pt idx="1036">
                  <c:v>0.1211</c:v>
                </c:pt>
                <c:pt idx="1037">
                  <c:v>0.1211</c:v>
                </c:pt>
                <c:pt idx="1038">
                  <c:v>0.1211</c:v>
                </c:pt>
                <c:pt idx="1039">
                  <c:v>0.1211</c:v>
                </c:pt>
                <c:pt idx="1040">
                  <c:v>0.1211</c:v>
                </c:pt>
                <c:pt idx="1041">
                  <c:v>0.1211</c:v>
                </c:pt>
                <c:pt idx="1042">
                  <c:v>0.1217</c:v>
                </c:pt>
                <c:pt idx="1043">
                  <c:v>0.1217</c:v>
                </c:pt>
                <c:pt idx="1044">
                  <c:v>0.1217</c:v>
                </c:pt>
                <c:pt idx="1045">
                  <c:v>0.1217</c:v>
                </c:pt>
                <c:pt idx="1046">
                  <c:v>0.1217</c:v>
                </c:pt>
                <c:pt idx="1047">
                  <c:v>0.1217</c:v>
                </c:pt>
                <c:pt idx="1048">
                  <c:v>0.1217</c:v>
                </c:pt>
                <c:pt idx="1049">
                  <c:v>0.1217</c:v>
                </c:pt>
                <c:pt idx="1050">
                  <c:v>0.1217</c:v>
                </c:pt>
                <c:pt idx="1051">
                  <c:v>0.1217</c:v>
                </c:pt>
                <c:pt idx="1052">
                  <c:v>0.1217</c:v>
                </c:pt>
                <c:pt idx="1053">
                  <c:v>0.1217</c:v>
                </c:pt>
                <c:pt idx="1054">
                  <c:v>0.1217</c:v>
                </c:pt>
                <c:pt idx="1055">
                  <c:v>0.1217</c:v>
                </c:pt>
                <c:pt idx="1056">
                  <c:v>0.1217</c:v>
                </c:pt>
                <c:pt idx="1057">
                  <c:v>0.1217</c:v>
                </c:pt>
                <c:pt idx="1058">
                  <c:v>0.1217</c:v>
                </c:pt>
                <c:pt idx="1059">
                  <c:v>0.1217</c:v>
                </c:pt>
                <c:pt idx="1060">
                  <c:v>0.12239999999999999</c:v>
                </c:pt>
                <c:pt idx="1061">
                  <c:v>0.12239999999999999</c:v>
                </c:pt>
                <c:pt idx="1062">
                  <c:v>0.12239999999999999</c:v>
                </c:pt>
                <c:pt idx="1063">
                  <c:v>0.12239999999999999</c:v>
                </c:pt>
                <c:pt idx="1064">
                  <c:v>0.12239999999999999</c:v>
                </c:pt>
                <c:pt idx="1065">
                  <c:v>0.123</c:v>
                </c:pt>
                <c:pt idx="1066">
                  <c:v>0.123</c:v>
                </c:pt>
                <c:pt idx="1067">
                  <c:v>0.123</c:v>
                </c:pt>
                <c:pt idx="1068">
                  <c:v>0.123</c:v>
                </c:pt>
                <c:pt idx="1069">
                  <c:v>0.123</c:v>
                </c:pt>
                <c:pt idx="1070">
                  <c:v>0.123</c:v>
                </c:pt>
                <c:pt idx="1071">
                  <c:v>0.123</c:v>
                </c:pt>
                <c:pt idx="1072">
                  <c:v>0.123</c:v>
                </c:pt>
                <c:pt idx="1073">
                  <c:v>0.123</c:v>
                </c:pt>
                <c:pt idx="1074">
                  <c:v>0.123</c:v>
                </c:pt>
                <c:pt idx="1075">
                  <c:v>0.123</c:v>
                </c:pt>
                <c:pt idx="1076">
                  <c:v>0.123</c:v>
                </c:pt>
                <c:pt idx="1077">
                  <c:v>0.123</c:v>
                </c:pt>
                <c:pt idx="1078">
                  <c:v>0.123</c:v>
                </c:pt>
                <c:pt idx="1079">
                  <c:v>0.123</c:v>
                </c:pt>
                <c:pt idx="1080">
                  <c:v>0.123</c:v>
                </c:pt>
                <c:pt idx="1081">
                  <c:v>0.123</c:v>
                </c:pt>
                <c:pt idx="1082">
                  <c:v>0.123</c:v>
                </c:pt>
                <c:pt idx="1083">
                  <c:v>0.123</c:v>
                </c:pt>
                <c:pt idx="1084">
                  <c:v>0.123</c:v>
                </c:pt>
                <c:pt idx="1085">
                  <c:v>0.123</c:v>
                </c:pt>
                <c:pt idx="1086">
                  <c:v>0.123</c:v>
                </c:pt>
                <c:pt idx="1087">
                  <c:v>0.123</c:v>
                </c:pt>
                <c:pt idx="1088">
                  <c:v>0.123</c:v>
                </c:pt>
                <c:pt idx="1089">
                  <c:v>0.123</c:v>
                </c:pt>
                <c:pt idx="1090">
                  <c:v>0.123</c:v>
                </c:pt>
                <c:pt idx="1091">
                  <c:v>0.123</c:v>
                </c:pt>
                <c:pt idx="1092">
                  <c:v>0.123</c:v>
                </c:pt>
                <c:pt idx="1093">
                  <c:v>0.123</c:v>
                </c:pt>
                <c:pt idx="1094">
                  <c:v>0.1237</c:v>
                </c:pt>
                <c:pt idx="1095">
                  <c:v>0.1237</c:v>
                </c:pt>
                <c:pt idx="1096">
                  <c:v>0.1237</c:v>
                </c:pt>
                <c:pt idx="1097">
                  <c:v>0.1237</c:v>
                </c:pt>
                <c:pt idx="1098">
                  <c:v>0.1237</c:v>
                </c:pt>
                <c:pt idx="1099">
                  <c:v>0.1237</c:v>
                </c:pt>
                <c:pt idx="1100">
                  <c:v>0.1237</c:v>
                </c:pt>
                <c:pt idx="1101">
                  <c:v>0.1237</c:v>
                </c:pt>
                <c:pt idx="1102">
                  <c:v>0.1237</c:v>
                </c:pt>
                <c:pt idx="1103">
                  <c:v>0.1237</c:v>
                </c:pt>
                <c:pt idx="1104">
                  <c:v>0.1237</c:v>
                </c:pt>
                <c:pt idx="1105">
                  <c:v>0.1237</c:v>
                </c:pt>
                <c:pt idx="1106">
                  <c:v>0.1237</c:v>
                </c:pt>
                <c:pt idx="1107">
                  <c:v>0.1237</c:v>
                </c:pt>
                <c:pt idx="1108">
                  <c:v>0.1237</c:v>
                </c:pt>
                <c:pt idx="1109">
                  <c:v>0.1237</c:v>
                </c:pt>
                <c:pt idx="1110">
                  <c:v>0.1237</c:v>
                </c:pt>
                <c:pt idx="1111">
                  <c:v>0.1237</c:v>
                </c:pt>
                <c:pt idx="1112">
                  <c:v>0.1237</c:v>
                </c:pt>
                <c:pt idx="1113">
                  <c:v>0.1237</c:v>
                </c:pt>
                <c:pt idx="1114">
                  <c:v>0.1237</c:v>
                </c:pt>
                <c:pt idx="1115">
                  <c:v>0.12429999999999999</c:v>
                </c:pt>
                <c:pt idx="1116">
                  <c:v>0.12429999999999999</c:v>
                </c:pt>
                <c:pt idx="1117">
                  <c:v>0.125</c:v>
                </c:pt>
                <c:pt idx="1118">
                  <c:v>0.125</c:v>
                </c:pt>
                <c:pt idx="1119">
                  <c:v>0.125</c:v>
                </c:pt>
                <c:pt idx="1120">
                  <c:v>0.125</c:v>
                </c:pt>
                <c:pt idx="1121">
                  <c:v>0.125</c:v>
                </c:pt>
                <c:pt idx="1122">
                  <c:v>0.12559999999999999</c:v>
                </c:pt>
                <c:pt idx="1123">
                  <c:v>0.12559999999999999</c:v>
                </c:pt>
                <c:pt idx="1124">
                  <c:v>0.12559999999999999</c:v>
                </c:pt>
                <c:pt idx="1125">
                  <c:v>0.12559999999999999</c:v>
                </c:pt>
                <c:pt idx="1126">
                  <c:v>0.12559999999999999</c:v>
                </c:pt>
                <c:pt idx="1127">
                  <c:v>0.12559999999999999</c:v>
                </c:pt>
                <c:pt idx="1128">
                  <c:v>0.12559999999999999</c:v>
                </c:pt>
                <c:pt idx="1129">
                  <c:v>0.12559999999999999</c:v>
                </c:pt>
                <c:pt idx="1130">
                  <c:v>0.12559999999999999</c:v>
                </c:pt>
                <c:pt idx="1131">
                  <c:v>0.12559999999999999</c:v>
                </c:pt>
                <c:pt idx="1132">
                  <c:v>0.12559999999999999</c:v>
                </c:pt>
                <c:pt idx="1133">
                  <c:v>0.12559999999999999</c:v>
                </c:pt>
                <c:pt idx="1134">
                  <c:v>0.12559999999999999</c:v>
                </c:pt>
                <c:pt idx="1135">
                  <c:v>0.12559999999999999</c:v>
                </c:pt>
                <c:pt idx="1136">
                  <c:v>0.12559999999999999</c:v>
                </c:pt>
                <c:pt idx="1137">
                  <c:v>0.12559999999999999</c:v>
                </c:pt>
                <c:pt idx="1138">
                  <c:v>0.12559999999999999</c:v>
                </c:pt>
                <c:pt idx="1139">
                  <c:v>0.12559999999999999</c:v>
                </c:pt>
                <c:pt idx="1140">
                  <c:v>0.12559999999999999</c:v>
                </c:pt>
                <c:pt idx="1141">
                  <c:v>0.12559999999999999</c:v>
                </c:pt>
                <c:pt idx="1142">
                  <c:v>0.1263</c:v>
                </c:pt>
                <c:pt idx="1143">
                  <c:v>0.12690000000000001</c:v>
                </c:pt>
                <c:pt idx="1144">
                  <c:v>0.12690000000000001</c:v>
                </c:pt>
                <c:pt idx="1145">
                  <c:v>0.12690000000000001</c:v>
                </c:pt>
                <c:pt idx="1146">
                  <c:v>0.12690000000000001</c:v>
                </c:pt>
                <c:pt idx="1147">
                  <c:v>0.12690000000000001</c:v>
                </c:pt>
                <c:pt idx="1148">
                  <c:v>0.12690000000000001</c:v>
                </c:pt>
                <c:pt idx="1149">
                  <c:v>0.12690000000000001</c:v>
                </c:pt>
                <c:pt idx="1150">
                  <c:v>0.12690000000000001</c:v>
                </c:pt>
                <c:pt idx="1151">
                  <c:v>0.12690000000000001</c:v>
                </c:pt>
                <c:pt idx="1152">
                  <c:v>0.12690000000000001</c:v>
                </c:pt>
                <c:pt idx="1153">
                  <c:v>0.12690000000000001</c:v>
                </c:pt>
                <c:pt idx="1154">
                  <c:v>0.12690000000000001</c:v>
                </c:pt>
                <c:pt idx="1155">
                  <c:v>0.12690000000000001</c:v>
                </c:pt>
                <c:pt idx="1156">
                  <c:v>0.12690000000000001</c:v>
                </c:pt>
                <c:pt idx="1157">
                  <c:v>0.12690000000000001</c:v>
                </c:pt>
                <c:pt idx="1158">
                  <c:v>0.12690000000000001</c:v>
                </c:pt>
                <c:pt idx="1159">
                  <c:v>0.12690000000000001</c:v>
                </c:pt>
                <c:pt idx="1160">
                  <c:v>0.12759999999999999</c:v>
                </c:pt>
                <c:pt idx="1161">
                  <c:v>0.12759999999999999</c:v>
                </c:pt>
                <c:pt idx="1162">
                  <c:v>0.12759999999999999</c:v>
                </c:pt>
                <c:pt idx="1163">
                  <c:v>0.12759999999999999</c:v>
                </c:pt>
                <c:pt idx="1164">
                  <c:v>0.12759999999999999</c:v>
                </c:pt>
                <c:pt idx="1165">
                  <c:v>0.12759999999999999</c:v>
                </c:pt>
                <c:pt idx="1166">
                  <c:v>0.12759999999999999</c:v>
                </c:pt>
                <c:pt idx="1167">
                  <c:v>0.12759999999999999</c:v>
                </c:pt>
                <c:pt idx="1168">
                  <c:v>0.12759999999999999</c:v>
                </c:pt>
                <c:pt idx="1169">
                  <c:v>0.12759999999999999</c:v>
                </c:pt>
                <c:pt idx="1170">
                  <c:v>0.12759999999999999</c:v>
                </c:pt>
                <c:pt idx="1171">
                  <c:v>0.12759999999999999</c:v>
                </c:pt>
                <c:pt idx="1172">
                  <c:v>0.12759999999999999</c:v>
                </c:pt>
                <c:pt idx="1173">
                  <c:v>0.12759999999999999</c:v>
                </c:pt>
                <c:pt idx="1174">
                  <c:v>0.1283</c:v>
                </c:pt>
                <c:pt idx="1175">
                  <c:v>0.1283</c:v>
                </c:pt>
                <c:pt idx="1176">
                  <c:v>0.1283</c:v>
                </c:pt>
                <c:pt idx="1177">
                  <c:v>0.1283</c:v>
                </c:pt>
                <c:pt idx="1178">
                  <c:v>0.1283</c:v>
                </c:pt>
                <c:pt idx="1179">
                  <c:v>0.1283</c:v>
                </c:pt>
                <c:pt idx="1180">
                  <c:v>0.1283</c:v>
                </c:pt>
                <c:pt idx="1181">
                  <c:v>0.1283</c:v>
                </c:pt>
                <c:pt idx="1182">
                  <c:v>0.1283</c:v>
                </c:pt>
                <c:pt idx="1183">
                  <c:v>0.1283</c:v>
                </c:pt>
                <c:pt idx="1184">
                  <c:v>0.1283</c:v>
                </c:pt>
                <c:pt idx="1185">
                  <c:v>0.1283</c:v>
                </c:pt>
                <c:pt idx="1186">
                  <c:v>0.1283</c:v>
                </c:pt>
                <c:pt idx="1187">
                  <c:v>0.1283</c:v>
                </c:pt>
                <c:pt idx="1188">
                  <c:v>0.1283</c:v>
                </c:pt>
                <c:pt idx="1189">
                  <c:v>0.1283</c:v>
                </c:pt>
                <c:pt idx="1190">
                  <c:v>0.1283</c:v>
                </c:pt>
                <c:pt idx="1191">
                  <c:v>0.1283</c:v>
                </c:pt>
                <c:pt idx="1192">
                  <c:v>0.1283</c:v>
                </c:pt>
                <c:pt idx="1193">
                  <c:v>0.12889999999999999</c:v>
                </c:pt>
                <c:pt idx="1194">
                  <c:v>0.12889999999999999</c:v>
                </c:pt>
                <c:pt idx="1195">
                  <c:v>0.12889999999999999</c:v>
                </c:pt>
                <c:pt idx="1196">
                  <c:v>0.12889999999999999</c:v>
                </c:pt>
                <c:pt idx="1197">
                  <c:v>0.12889999999999999</c:v>
                </c:pt>
                <c:pt idx="1198">
                  <c:v>0.12889999999999999</c:v>
                </c:pt>
                <c:pt idx="1199">
                  <c:v>0.12889999999999999</c:v>
                </c:pt>
                <c:pt idx="1200">
                  <c:v>0.12889999999999999</c:v>
                </c:pt>
                <c:pt idx="1201">
                  <c:v>0.12889999999999999</c:v>
                </c:pt>
                <c:pt idx="1202">
                  <c:v>0.12889999999999999</c:v>
                </c:pt>
                <c:pt idx="1203">
                  <c:v>0.12889999999999999</c:v>
                </c:pt>
                <c:pt idx="1204">
                  <c:v>0.12889999999999999</c:v>
                </c:pt>
                <c:pt idx="1205">
                  <c:v>0.12959999999999999</c:v>
                </c:pt>
                <c:pt idx="1206">
                  <c:v>0.12959999999999999</c:v>
                </c:pt>
                <c:pt idx="1207">
                  <c:v>0.12959999999999999</c:v>
                </c:pt>
                <c:pt idx="1208">
                  <c:v>0.13020000000000001</c:v>
                </c:pt>
                <c:pt idx="1209">
                  <c:v>0.13020000000000001</c:v>
                </c:pt>
                <c:pt idx="1210">
                  <c:v>0.13020000000000001</c:v>
                </c:pt>
                <c:pt idx="1211">
                  <c:v>0.13020000000000001</c:v>
                </c:pt>
                <c:pt idx="1212">
                  <c:v>0.13020000000000001</c:v>
                </c:pt>
                <c:pt idx="1213">
                  <c:v>0.13020000000000001</c:v>
                </c:pt>
                <c:pt idx="1214">
                  <c:v>0.13020000000000001</c:v>
                </c:pt>
                <c:pt idx="1215">
                  <c:v>0.13020000000000001</c:v>
                </c:pt>
                <c:pt idx="1216">
                  <c:v>0.13020000000000001</c:v>
                </c:pt>
                <c:pt idx="1217">
                  <c:v>0.13020000000000001</c:v>
                </c:pt>
                <c:pt idx="1218">
                  <c:v>0.13020000000000001</c:v>
                </c:pt>
                <c:pt idx="1219">
                  <c:v>0.13020000000000001</c:v>
                </c:pt>
                <c:pt idx="1220">
                  <c:v>0.13020000000000001</c:v>
                </c:pt>
                <c:pt idx="1221">
                  <c:v>0.13020000000000001</c:v>
                </c:pt>
                <c:pt idx="1222">
                  <c:v>0.13020000000000001</c:v>
                </c:pt>
                <c:pt idx="1223">
                  <c:v>0.13020000000000001</c:v>
                </c:pt>
                <c:pt idx="1224">
                  <c:v>0.13020000000000001</c:v>
                </c:pt>
                <c:pt idx="1225">
                  <c:v>0.13020000000000001</c:v>
                </c:pt>
                <c:pt idx="1226">
                  <c:v>0.13020000000000001</c:v>
                </c:pt>
                <c:pt idx="1227">
                  <c:v>0.13020000000000001</c:v>
                </c:pt>
                <c:pt idx="1228">
                  <c:v>0.13020000000000001</c:v>
                </c:pt>
                <c:pt idx="1229">
                  <c:v>0.13089999999999999</c:v>
                </c:pt>
                <c:pt idx="1230">
                  <c:v>0.13089999999999999</c:v>
                </c:pt>
                <c:pt idx="1231">
                  <c:v>0.13089999999999999</c:v>
                </c:pt>
                <c:pt idx="1232">
                  <c:v>0.13089999999999999</c:v>
                </c:pt>
                <c:pt idx="1233">
                  <c:v>0.13089999999999999</c:v>
                </c:pt>
                <c:pt idx="1234">
                  <c:v>0.13159999999999999</c:v>
                </c:pt>
                <c:pt idx="1235">
                  <c:v>0.13159999999999999</c:v>
                </c:pt>
                <c:pt idx="1236">
                  <c:v>0.13159999999999999</c:v>
                </c:pt>
                <c:pt idx="1237">
                  <c:v>0.13159999999999999</c:v>
                </c:pt>
                <c:pt idx="1238">
                  <c:v>0.13159999999999999</c:v>
                </c:pt>
                <c:pt idx="1239">
                  <c:v>0.13159999999999999</c:v>
                </c:pt>
                <c:pt idx="1240">
                  <c:v>0.13159999999999999</c:v>
                </c:pt>
                <c:pt idx="1241">
                  <c:v>0.13159999999999999</c:v>
                </c:pt>
                <c:pt idx="1242">
                  <c:v>0.13159999999999999</c:v>
                </c:pt>
                <c:pt idx="1243">
                  <c:v>0.13159999999999999</c:v>
                </c:pt>
                <c:pt idx="1244">
                  <c:v>0.13159999999999999</c:v>
                </c:pt>
                <c:pt idx="1245">
                  <c:v>0.13159999999999999</c:v>
                </c:pt>
                <c:pt idx="1246">
                  <c:v>0.13159999999999999</c:v>
                </c:pt>
                <c:pt idx="1247">
                  <c:v>0.13220000000000001</c:v>
                </c:pt>
                <c:pt idx="1248">
                  <c:v>0.13289999999999999</c:v>
                </c:pt>
                <c:pt idx="1249">
                  <c:v>0.13289999999999999</c:v>
                </c:pt>
                <c:pt idx="1250">
                  <c:v>0.13289999999999999</c:v>
                </c:pt>
                <c:pt idx="1251">
                  <c:v>0.13289999999999999</c:v>
                </c:pt>
                <c:pt idx="1252">
                  <c:v>0.13289999999999999</c:v>
                </c:pt>
                <c:pt idx="1253">
                  <c:v>0.13289999999999999</c:v>
                </c:pt>
                <c:pt idx="1254">
                  <c:v>0.13289999999999999</c:v>
                </c:pt>
                <c:pt idx="1255">
                  <c:v>0.13289999999999999</c:v>
                </c:pt>
                <c:pt idx="1256">
                  <c:v>0.13289999999999999</c:v>
                </c:pt>
                <c:pt idx="1257">
                  <c:v>0.13289999999999999</c:v>
                </c:pt>
                <c:pt idx="1258">
                  <c:v>0.13289999999999999</c:v>
                </c:pt>
                <c:pt idx="1259">
                  <c:v>0.13289999999999999</c:v>
                </c:pt>
                <c:pt idx="1260">
                  <c:v>0.13289999999999999</c:v>
                </c:pt>
                <c:pt idx="1261">
                  <c:v>0.13289999999999999</c:v>
                </c:pt>
                <c:pt idx="1262">
                  <c:v>0.13350000000000001</c:v>
                </c:pt>
                <c:pt idx="1263">
                  <c:v>0.13350000000000001</c:v>
                </c:pt>
                <c:pt idx="1264">
                  <c:v>0.13350000000000001</c:v>
                </c:pt>
                <c:pt idx="1265">
                  <c:v>0.13350000000000001</c:v>
                </c:pt>
                <c:pt idx="1266">
                  <c:v>0.13350000000000001</c:v>
                </c:pt>
                <c:pt idx="1267">
                  <c:v>0.13350000000000001</c:v>
                </c:pt>
                <c:pt idx="1268">
                  <c:v>0.13350000000000001</c:v>
                </c:pt>
                <c:pt idx="1269">
                  <c:v>0.13350000000000001</c:v>
                </c:pt>
                <c:pt idx="1270">
                  <c:v>0.13350000000000001</c:v>
                </c:pt>
                <c:pt idx="1271">
                  <c:v>0.13350000000000001</c:v>
                </c:pt>
                <c:pt idx="1272">
                  <c:v>0.13350000000000001</c:v>
                </c:pt>
                <c:pt idx="1273">
                  <c:v>0.13350000000000001</c:v>
                </c:pt>
                <c:pt idx="1274">
                  <c:v>0.13350000000000001</c:v>
                </c:pt>
                <c:pt idx="1275">
                  <c:v>0.13420000000000001</c:v>
                </c:pt>
                <c:pt idx="1276">
                  <c:v>0.13420000000000001</c:v>
                </c:pt>
                <c:pt idx="1277">
                  <c:v>0.13420000000000001</c:v>
                </c:pt>
                <c:pt idx="1278">
                  <c:v>0.13420000000000001</c:v>
                </c:pt>
                <c:pt idx="1279">
                  <c:v>0.13420000000000001</c:v>
                </c:pt>
                <c:pt idx="1280">
                  <c:v>0.13420000000000001</c:v>
                </c:pt>
                <c:pt idx="1281">
                  <c:v>0.13420000000000001</c:v>
                </c:pt>
                <c:pt idx="1282">
                  <c:v>0.13489999999999999</c:v>
                </c:pt>
                <c:pt idx="1283">
                  <c:v>0.13489999999999999</c:v>
                </c:pt>
                <c:pt idx="1284">
                  <c:v>0.13550000000000001</c:v>
                </c:pt>
                <c:pt idx="1285">
                  <c:v>0.13550000000000001</c:v>
                </c:pt>
                <c:pt idx="1286">
                  <c:v>0.13550000000000001</c:v>
                </c:pt>
                <c:pt idx="1287">
                  <c:v>0.13619999999999999</c:v>
                </c:pt>
                <c:pt idx="1288">
                  <c:v>0.13619999999999999</c:v>
                </c:pt>
                <c:pt idx="1289">
                  <c:v>0.13689999999999999</c:v>
                </c:pt>
                <c:pt idx="1290">
                  <c:v>0.13689999999999999</c:v>
                </c:pt>
                <c:pt idx="1291">
                  <c:v>0.13689999999999999</c:v>
                </c:pt>
                <c:pt idx="1292">
                  <c:v>0.13689999999999999</c:v>
                </c:pt>
                <c:pt idx="1293">
                  <c:v>0.13689999999999999</c:v>
                </c:pt>
                <c:pt idx="1294">
                  <c:v>0.13750000000000001</c:v>
                </c:pt>
                <c:pt idx="1295">
                  <c:v>0.13750000000000001</c:v>
                </c:pt>
                <c:pt idx="1296">
                  <c:v>0.13750000000000001</c:v>
                </c:pt>
                <c:pt idx="1297">
                  <c:v>0.13750000000000001</c:v>
                </c:pt>
                <c:pt idx="1298">
                  <c:v>0.13750000000000001</c:v>
                </c:pt>
                <c:pt idx="1299">
                  <c:v>0.13819999999999999</c:v>
                </c:pt>
                <c:pt idx="1300">
                  <c:v>0.13819999999999999</c:v>
                </c:pt>
                <c:pt idx="1301">
                  <c:v>0.13819999999999999</c:v>
                </c:pt>
                <c:pt idx="1302">
                  <c:v>0.13819999999999999</c:v>
                </c:pt>
                <c:pt idx="1303">
                  <c:v>0.13819999999999999</c:v>
                </c:pt>
                <c:pt idx="1304">
                  <c:v>0.13819999999999999</c:v>
                </c:pt>
                <c:pt idx="1305">
                  <c:v>0.13819999999999999</c:v>
                </c:pt>
                <c:pt idx="1306">
                  <c:v>0.13880000000000001</c:v>
                </c:pt>
                <c:pt idx="1307">
                  <c:v>0.13880000000000001</c:v>
                </c:pt>
                <c:pt idx="1308">
                  <c:v>0.13880000000000001</c:v>
                </c:pt>
                <c:pt idx="1309">
                  <c:v>0.13880000000000001</c:v>
                </c:pt>
                <c:pt idx="1310">
                  <c:v>0.13880000000000001</c:v>
                </c:pt>
                <c:pt idx="1311">
                  <c:v>0.13880000000000001</c:v>
                </c:pt>
                <c:pt idx="1312">
                  <c:v>0.13880000000000001</c:v>
                </c:pt>
                <c:pt idx="1313">
                  <c:v>0.13880000000000001</c:v>
                </c:pt>
                <c:pt idx="1314">
                  <c:v>0.13880000000000001</c:v>
                </c:pt>
                <c:pt idx="1315">
                  <c:v>0.13880000000000001</c:v>
                </c:pt>
                <c:pt idx="1316">
                  <c:v>0.13880000000000001</c:v>
                </c:pt>
                <c:pt idx="1317">
                  <c:v>0.13880000000000001</c:v>
                </c:pt>
                <c:pt idx="1318">
                  <c:v>0.13880000000000001</c:v>
                </c:pt>
                <c:pt idx="1319">
                  <c:v>0.13880000000000001</c:v>
                </c:pt>
                <c:pt idx="1320">
                  <c:v>0.13880000000000001</c:v>
                </c:pt>
                <c:pt idx="1321">
                  <c:v>0.13880000000000001</c:v>
                </c:pt>
                <c:pt idx="1322">
                  <c:v>0.13880000000000001</c:v>
                </c:pt>
                <c:pt idx="1323">
                  <c:v>0.13880000000000001</c:v>
                </c:pt>
                <c:pt idx="1324">
                  <c:v>0.14019999999999999</c:v>
                </c:pt>
                <c:pt idx="1325">
                  <c:v>0.14019999999999999</c:v>
                </c:pt>
                <c:pt idx="1326">
                  <c:v>0.14019999999999999</c:v>
                </c:pt>
                <c:pt idx="1327">
                  <c:v>0.14019999999999999</c:v>
                </c:pt>
                <c:pt idx="1328">
                  <c:v>0.14019999999999999</c:v>
                </c:pt>
                <c:pt idx="1329">
                  <c:v>0.14019999999999999</c:v>
                </c:pt>
                <c:pt idx="1330">
                  <c:v>0.14019999999999999</c:v>
                </c:pt>
                <c:pt idx="1331">
                  <c:v>0.14019999999999999</c:v>
                </c:pt>
                <c:pt idx="1332">
                  <c:v>0.14019999999999999</c:v>
                </c:pt>
                <c:pt idx="1333">
                  <c:v>0.14019999999999999</c:v>
                </c:pt>
                <c:pt idx="1334">
                  <c:v>0.14080000000000001</c:v>
                </c:pt>
                <c:pt idx="1335">
                  <c:v>0.14080000000000001</c:v>
                </c:pt>
                <c:pt idx="1336">
                  <c:v>0.14080000000000001</c:v>
                </c:pt>
                <c:pt idx="1337">
                  <c:v>0.14080000000000001</c:v>
                </c:pt>
                <c:pt idx="1338">
                  <c:v>0.14080000000000001</c:v>
                </c:pt>
                <c:pt idx="1339">
                  <c:v>0.14080000000000001</c:v>
                </c:pt>
                <c:pt idx="1340">
                  <c:v>0.14080000000000001</c:v>
                </c:pt>
                <c:pt idx="1341">
                  <c:v>0.14080000000000001</c:v>
                </c:pt>
                <c:pt idx="1342">
                  <c:v>0.14080000000000001</c:v>
                </c:pt>
                <c:pt idx="1343">
                  <c:v>0.14080000000000001</c:v>
                </c:pt>
                <c:pt idx="1344">
                  <c:v>0.14080000000000001</c:v>
                </c:pt>
                <c:pt idx="1345">
                  <c:v>0.14080000000000001</c:v>
                </c:pt>
                <c:pt idx="1346">
                  <c:v>0.14080000000000001</c:v>
                </c:pt>
                <c:pt idx="1347">
                  <c:v>0.14080000000000001</c:v>
                </c:pt>
                <c:pt idx="1348">
                  <c:v>0.14080000000000001</c:v>
                </c:pt>
                <c:pt idx="1349">
                  <c:v>0.14149999999999999</c:v>
                </c:pt>
                <c:pt idx="1350">
                  <c:v>0.14149999999999999</c:v>
                </c:pt>
                <c:pt idx="1351">
                  <c:v>0.14149999999999999</c:v>
                </c:pt>
                <c:pt idx="1352">
                  <c:v>0.14219999999999999</c:v>
                </c:pt>
                <c:pt idx="1353">
                  <c:v>0.14280000000000001</c:v>
                </c:pt>
                <c:pt idx="1354">
                  <c:v>0.14349999999999999</c:v>
                </c:pt>
                <c:pt idx="1355">
                  <c:v>0.14349999999999999</c:v>
                </c:pt>
                <c:pt idx="1356">
                  <c:v>0.14349999999999999</c:v>
                </c:pt>
                <c:pt idx="1357">
                  <c:v>0.14349999999999999</c:v>
                </c:pt>
                <c:pt idx="1358">
                  <c:v>0.14349999999999999</c:v>
                </c:pt>
                <c:pt idx="1359">
                  <c:v>0.14349999999999999</c:v>
                </c:pt>
                <c:pt idx="1360">
                  <c:v>0.14349999999999999</c:v>
                </c:pt>
                <c:pt idx="1361">
                  <c:v>0.14349999999999999</c:v>
                </c:pt>
                <c:pt idx="1362">
                  <c:v>0.14349999999999999</c:v>
                </c:pt>
                <c:pt idx="1363">
                  <c:v>0.14349999999999999</c:v>
                </c:pt>
                <c:pt idx="1364">
                  <c:v>0.14349999999999999</c:v>
                </c:pt>
                <c:pt idx="1365">
                  <c:v>0.14349999999999999</c:v>
                </c:pt>
                <c:pt idx="1366">
                  <c:v>0.14349999999999999</c:v>
                </c:pt>
                <c:pt idx="1367">
                  <c:v>0.14349999999999999</c:v>
                </c:pt>
                <c:pt idx="1368">
                  <c:v>0.14349999999999999</c:v>
                </c:pt>
                <c:pt idx="1369">
                  <c:v>0.14349999999999999</c:v>
                </c:pt>
                <c:pt idx="1370">
                  <c:v>0.14349999999999999</c:v>
                </c:pt>
                <c:pt idx="1371">
                  <c:v>0.14349999999999999</c:v>
                </c:pt>
                <c:pt idx="1372">
                  <c:v>0.14349999999999999</c:v>
                </c:pt>
                <c:pt idx="1373">
                  <c:v>0.14349999999999999</c:v>
                </c:pt>
                <c:pt idx="1374">
                  <c:v>0.14349999999999999</c:v>
                </c:pt>
                <c:pt idx="1375">
                  <c:v>0.14349999999999999</c:v>
                </c:pt>
                <c:pt idx="1376">
                  <c:v>0.14349999999999999</c:v>
                </c:pt>
                <c:pt idx="1377">
                  <c:v>0.14349999999999999</c:v>
                </c:pt>
                <c:pt idx="1378">
                  <c:v>0.14349999999999999</c:v>
                </c:pt>
                <c:pt idx="1379">
                  <c:v>0.14349999999999999</c:v>
                </c:pt>
                <c:pt idx="1380">
                  <c:v>0.14349999999999999</c:v>
                </c:pt>
                <c:pt idx="1381">
                  <c:v>0.14349999999999999</c:v>
                </c:pt>
                <c:pt idx="1382">
                  <c:v>0.14419999999999999</c:v>
                </c:pt>
                <c:pt idx="1383">
                  <c:v>0.14419999999999999</c:v>
                </c:pt>
                <c:pt idx="1384">
                  <c:v>0.14419999999999999</c:v>
                </c:pt>
                <c:pt idx="1385">
                  <c:v>0.14419999999999999</c:v>
                </c:pt>
                <c:pt idx="1386">
                  <c:v>0.14419999999999999</c:v>
                </c:pt>
                <c:pt idx="1387">
                  <c:v>0.14480000000000001</c:v>
                </c:pt>
                <c:pt idx="1388">
                  <c:v>0.14480000000000001</c:v>
                </c:pt>
                <c:pt idx="1389">
                  <c:v>0.14480000000000001</c:v>
                </c:pt>
                <c:pt idx="1390">
                  <c:v>0.14480000000000001</c:v>
                </c:pt>
                <c:pt idx="1391">
                  <c:v>0.14480000000000001</c:v>
                </c:pt>
                <c:pt idx="1392">
                  <c:v>0.14480000000000001</c:v>
                </c:pt>
                <c:pt idx="1393">
                  <c:v>0.14480000000000001</c:v>
                </c:pt>
                <c:pt idx="1394">
                  <c:v>0.14480000000000001</c:v>
                </c:pt>
                <c:pt idx="1395">
                  <c:v>0.14480000000000001</c:v>
                </c:pt>
                <c:pt idx="1396">
                  <c:v>0.14480000000000001</c:v>
                </c:pt>
                <c:pt idx="1397">
                  <c:v>0.14480000000000001</c:v>
                </c:pt>
                <c:pt idx="1398">
                  <c:v>0.14480000000000001</c:v>
                </c:pt>
                <c:pt idx="1399">
                  <c:v>0.14480000000000001</c:v>
                </c:pt>
                <c:pt idx="1400">
                  <c:v>0.14480000000000001</c:v>
                </c:pt>
                <c:pt idx="1401">
                  <c:v>0.14480000000000001</c:v>
                </c:pt>
                <c:pt idx="1402">
                  <c:v>0.14480000000000001</c:v>
                </c:pt>
                <c:pt idx="1403">
                  <c:v>0.14480000000000001</c:v>
                </c:pt>
                <c:pt idx="1404">
                  <c:v>0.14549999999999999</c:v>
                </c:pt>
                <c:pt idx="1405">
                  <c:v>0.14549999999999999</c:v>
                </c:pt>
                <c:pt idx="1406">
                  <c:v>0.14549999999999999</c:v>
                </c:pt>
                <c:pt idx="1407">
                  <c:v>0.14549999999999999</c:v>
                </c:pt>
                <c:pt idx="1408">
                  <c:v>0.14549999999999999</c:v>
                </c:pt>
                <c:pt idx="1409">
                  <c:v>0.14549999999999999</c:v>
                </c:pt>
                <c:pt idx="1410">
                  <c:v>0.14549999999999999</c:v>
                </c:pt>
                <c:pt idx="1411">
                  <c:v>0.14549999999999999</c:v>
                </c:pt>
                <c:pt idx="1412">
                  <c:v>0.14549999999999999</c:v>
                </c:pt>
                <c:pt idx="1413">
                  <c:v>0.14549999999999999</c:v>
                </c:pt>
                <c:pt idx="1414">
                  <c:v>0.14549999999999999</c:v>
                </c:pt>
                <c:pt idx="1415">
                  <c:v>0.14549999999999999</c:v>
                </c:pt>
                <c:pt idx="1416">
                  <c:v>0.14549999999999999</c:v>
                </c:pt>
                <c:pt idx="1417">
                  <c:v>0.14549999999999999</c:v>
                </c:pt>
                <c:pt idx="1418">
                  <c:v>0.14549999999999999</c:v>
                </c:pt>
                <c:pt idx="1419">
                  <c:v>0.14549999999999999</c:v>
                </c:pt>
                <c:pt idx="1420">
                  <c:v>0.14549999999999999</c:v>
                </c:pt>
                <c:pt idx="1421">
                  <c:v>0.14549999999999999</c:v>
                </c:pt>
                <c:pt idx="1422">
                  <c:v>0.14549999999999999</c:v>
                </c:pt>
                <c:pt idx="1423">
                  <c:v>0.14549999999999999</c:v>
                </c:pt>
                <c:pt idx="1424">
                  <c:v>0.1462</c:v>
                </c:pt>
                <c:pt idx="1425">
                  <c:v>0.1462</c:v>
                </c:pt>
                <c:pt idx="1426">
                  <c:v>0.1462</c:v>
                </c:pt>
                <c:pt idx="1427">
                  <c:v>0.1462</c:v>
                </c:pt>
                <c:pt idx="1428">
                  <c:v>0.1462</c:v>
                </c:pt>
                <c:pt idx="1429">
                  <c:v>0.1462</c:v>
                </c:pt>
                <c:pt idx="1430">
                  <c:v>0.1462</c:v>
                </c:pt>
                <c:pt idx="1431">
                  <c:v>0.1462</c:v>
                </c:pt>
                <c:pt idx="1432">
                  <c:v>0.1462</c:v>
                </c:pt>
                <c:pt idx="1433">
                  <c:v>0.1462</c:v>
                </c:pt>
                <c:pt idx="1434">
                  <c:v>0.1462</c:v>
                </c:pt>
                <c:pt idx="1435">
                  <c:v>0.1462</c:v>
                </c:pt>
                <c:pt idx="1436">
                  <c:v>0.14680000000000001</c:v>
                </c:pt>
                <c:pt idx="1437">
                  <c:v>0.14680000000000001</c:v>
                </c:pt>
                <c:pt idx="1438">
                  <c:v>0.14680000000000001</c:v>
                </c:pt>
                <c:pt idx="1439">
                  <c:v>0.14680000000000001</c:v>
                </c:pt>
                <c:pt idx="1440">
                  <c:v>0.14680000000000001</c:v>
                </c:pt>
                <c:pt idx="1441">
                  <c:v>0.14680000000000001</c:v>
                </c:pt>
                <c:pt idx="1442">
                  <c:v>0.14680000000000001</c:v>
                </c:pt>
                <c:pt idx="1443">
                  <c:v>0.14749999999999999</c:v>
                </c:pt>
                <c:pt idx="1444">
                  <c:v>0.14749999999999999</c:v>
                </c:pt>
                <c:pt idx="1445">
                  <c:v>0.14749999999999999</c:v>
                </c:pt>
                <c:pt idx="1446">
                  <c:v>0.14749999999999999</c:v>
                </c:pt>
                <c:pt idx="1447">
                  <c:v>0.14749999999999999</c:v>
                </c:pt>
                <c:pt idx="1448">
                  <c:v>0.14749999999999999</c:v>
                </c:pt>
                <c:pt idx="1449">
                  <c:v>0.14749999999999999</c:v>
                </c:pt>
                <c:pt idx="1450">
                  <c:v>0.14749999999999999</c:v>
                </c:pt>
                <c:pt idx="1451">
                  <c:v>0.1482</c:v>
                </c:pt>
                <c:pt idx="1452">
                  <c:v>0.1482</c:v>
                </c:pt>
                <c:pt idx="1453">
                  <c:v>0.1482</c:v>
                </c:pt>
                <c:pt idx="1454">
                  <c:v>0.1482</c:v>
                </c:pt>
                <c:pt idx="1455">
                  <c:v>0.1482</c:v>
                </c:pt>
                <c:pt idx="1456">
                  <c:v>0.1482</c:v>
                </c:pt>
                <c:pt idx="1457">
                  <c:v>0.1482</c:v>
                </c:pt>
                <c:pt idx="1458">
                  <c:v>0.1482</c:v>
                </c:pt>
                <c:pt idx="1459">
                  <c:v>0.1482</c:v>
                </c:pt>
                <c:pt idx="1460">
                  <c:v>0.1482</c:v>
                </c:pt>
                <c:pt idx="1461">
                  <c:v>0.1482</c:v>
                </c:pt>
                <c:pt idx="1462">
                  <c:v>0.1482</c:v>
                </c:pt>
                <c:pt idx="1463">
                  <c:v>0.1489</c:v>
                </c:pt>
                <c:pt idx="1464">
                  <c:v>0.1489</c:v>
                </c:pt>
                <c:pt idx="1465">
                  <c:v>0.1489</c:v>
                </c:pt>
                <c:pt idx="1466">
                  <c:v>0.1489</c:v>
                </c:pt>
                <c:pt idx="1467">
                  <c:v>0.1489</c:v>
                </c:pt>
                <c:pt idx="1468">
                  <c:v>0.1489</c:v>
                </c:pt>
                <c:pt idx="1469">
                  <c:v>0.1489</c:v>
                </c:pt>
                <c:pt idx="1470">
                  <c:v>0.1489</c:v>
                </c:pt>
                <c:pt idx="1471">
                  <c:v>0.1489</c:v>
                </c:pt>
                <c:pt idx="1472">
                  <c:v>0.14960000000000001</c:v>
                </c:pt>
                <c:pt idx="1473">
                  <c:v>0.14960000000000001</c:v>
                </c:pt>
                <c:pt idx="1474">
                  <c:v>0.14960000000000001</c:v>
                </c:pt>
                <c:pt idx="1475">
                  <c:v>0.14960000000000001</c:v>
                </c:pt>
                <c:pt idx="1476">
                  <c:v>0.14960000000000001</c:v>
                </c:pt>
                <c:pt idx="1477">
                  <c:v>0.1502</c:v>
                </c:pt>
                <c:pt idx="1478">
                  <c:v>0.1502</c:v>
                </c:pt>
                <c:pt idx="1479">
                  <c:v>0.1502</c:v>
                </c:pt>
                <c:pt idx="1480">
                  <c:v>0.1502</c:v>
                </c:pt>
                <c:pt idx="1481">
                  <c:v>0.1502</c:v>
                </c:pt>
                <c:pt idx="1482">
                  <c:v>0.1502</c:v>
                </c:pt>
                <c:pt idx="1483">
                  <c:v>0.1502</c:v>
                </c:pt>
                <c:pt idx="1484">
                  <c:v>0.1502</c:v>
                </c:pt>
                <c:pt idx="1485">
                  <c:v>0.1502</c:v>
                </c:pt>
                <c:pt idx="1486">
                  <c:v>0.1502</c:v>
                </c:pt>
                <c:pt idx="1487">
                  <c:v>0.1502</c:v>
                </c:pt>
                <c:pt idx="1488">
                  <c:v>0.1502</c:v>
                </c:pt>
                <c:pt idx="1489">
                  <c:v>0.1502</c:v>
                </c:pt>
                <c:pt idx="1490">
                  <c:v>0.1502</c:v>
                </c:pt>
                <c:pt idx="1491">
                  <c:v>0.15090000000000001</c:v>
                </c:pt>
                <c:pt idx="1492">
                  <c:v>0.15090000000000001</c:v>
                </c:pt>
                <c:pt idx="1493">
                  <c:v>0.15090000000000001</c:v>
                </c:pt>
                <c:pt idx="1494">
                  <c:v>0.15090000000000001</c:v>
                </c:pt>
                <c:pt idx="1495">
                  <c:v>0.15160000000000001</c:v>
                </c:pt>
                <c:pt idx="1496">
                  <c:v>0.15160000000000001</c:v>
                </c:pt>
                <c:pt idx="1497">
                  <c:v>0.15160000000000001</c:v>
                </c:pt>
                <c:pt idx="1498">
                  <c:v>0.15160000000000001</c:v>
                </c:pt>
                <c:pt idx="1499">
                  <c:v>0.15160000000000001</c:v>
                </c:pt>
                <c:pt idx="1500">
                  <c:v>0.15160000000000001</c:v>
                </c:pt>
                <c:pt idx="1501">
                  <c:v>0.15160000000000001</c:v>
                </c:pt>
                <c:pt idx="1502">
                  <c:v>0.15160000000000001</c:v>
                </c:pt>
                <c:pt idx="1503">
                  <c:v>0.15160000000000001</c:v>
                </c:pt>
                <c:pt idx="1504">
                  <c:v>0.15160000000000001</c:v>
                </c:pt>
                <c:pt idx="1505">
                  <c:v>0.15229999999999999</c:v>
                </c:pt>
                <c:pt idx="1506">
                  <c:v>0.15229999999999999</c:v>
                </c:pt>
                <c:pt idx="1507">
                  <c:v>0.15229999999999999</c:v>
                </c:pt>
                <c:pt idx="1508">
                  <c:v>0.15229999999999999</c:v>
                </c:pt>
                <c:pt idx="1509">
                  <c:v>0.15229999999999999</c:v>
                </c:pt>
                <c:pt idx="1510">
                  <c:v>0.15229999999999999</c:v>
                </c:pt>
                <c:pt idx="1511">
                  <c:v>0.15229999999999999</c:v>
                </c:pt>
                <c:pt idx="1512">
                  <c:v>0.15229999999999999</c:v>
                </c:pt>
                <c:pt idx="1513">
                  <c:v>0.15229999999999999</c:v>
                </c:pt>
                <c:pt idx="1514">
                  <c:v>0.153</c:v>
                </c:pt>
                <c:pt idx="1515">
                  <c:v>0.153</c:v>
                </c:pt>
                <c:pt idx="1516">
                  <c:v>0.153</c:v>
                </c:pt>
                <c:pt idx="1517">
                  <c:v>0.1537</c:v>
                </c:pt>
                <c:pt idx="1518">
                  <c:v>0.1537</c:v>
                </c:pt>
                <c:pt idx="1519">
                  <c:v>0.1537</c:v>
                </c:pt>
                <c:pt idx="1520">
                  <c:v>0.1537</c:v>
                </c:pt>
                <c:pt idx="1521">
                  <c:v>0.1537</c:v>
                </c:pt>
                <c:pt idx="1522">
                  <c:v>0.1537</c:v>
                </c:pt>
                <c:pt idx="1523">
                  <c:v>0.1537</c:v>
                </c:pt>
                <c:pt idx="1524">
                  <c:v>0.1537</c:v>
                </c:pt>
                <c:pt idx="1525">
                  <c:v>0.1537</c:v>
                </c:pt>
                <c:pt idx="1526">
                  <c:v>0.1537</c:v>
                </c:pt>
                <c:pt idx="1527">
                  <c:v>0.15440000000000001</c:v>
                </c:pt>
                <c:pt idx="1528">
                  <c:v>0.15440000000000001</c:v>
                </c:pt>
                <c:pt idx="1529">
                  <c:v>0.15440000000000001</c:v>
                </c:pt>
                <c:pt idx="1530">
                  <c:v>0.15440000000000001</c:v>
                </c:pt>
                <c:pt idx="1531">
                  <c:v>0.15440000000000001</c:v>
                </c:pt>
                <c:pt idx="1532">
                  <c:v>0.15440000000000001</c:v>
                </c:pt>
                <c:pt idx="1533">
                  <c:v>0.15440000000000001</c:v>
                </c:pt>
                <c:pt idx="1534">
                  <c:v>0.15440000000000001</c:v>
                </c:pt>
                <c:pt idx="1535">
                  <c:v>0.15440000000000001</c:v>
                </c:pt>
                <c:pt idx="1536">
                  <c:v>0.15440000000000001</c:v>
                </c:pt>
                <c:pt idx="1537">
                  <c:v>0.15440000000000001</c:v>
                </c:pt>
                <c:pt idx="1538">
                  <c:v>0.15440000000000001</c:v>
                </c:pt>
                <c:pt idx="1539">
                  <c:v>0.15440000000000001</c:v>
                </c:pt>
                <c:pt idx="1540">
                  <c:v>0.15440000000000001</c:v>
                </c:pt>
                <c:pt idx="1541">
                  <c:v>0.15440000000000001</c:v>
                </c:pt>
                <c:pt idx="1542">
                  <c:v>0.15440000000000001</c:v>
                </c:pt>
                <c:pt idx="1543">
                  <c:v>0.15440000000000001</c:v>
                </c:pt>
                <c:pt idx="1544">
                  <c:v>0.15440000000000001</c:v>
                </c:pt>
                <c:pt idx="1545">
                  <c:v>0.15440000000000001</c:v>
                </c:pt>
                <c:pt idx="1546">
                  <c:v>0.15440000000000001</c:v>
                </c:pt>
                <c:pt idx="1547">
                  <c:v>0.15440000000000001</c:v>
                </c:pt>
                <c:pt idx="1548">
                  <c:v>0.15440000000000001</c:v>
                </c:pt>
                <c:pt idx="1549">
                  <c:v>0.15440000000000001</c:v>
                </c:pt>
                <c:pt idx="1550">
                  <c:v>0.15440000000000001</c:v>
                </c:pt>
                <c:pt idx="1551">
                  <c:v>0.15440000000000001</c:v>
                </c:pt>
                <c:pt idx="1552">
                  <c:v>0.15440000000000001</c:v>
                </c:pt>
                <c:pt idx="1553">
                  <c:v>0.15440000000000001</c:v>
                </c:pt>
                <c:pt idx="1554">
                  <c:v>0.15440000000000001</c:v>
                </c:pt>
                <c:pt idx="1555">
                  <c:v>0.15440000000000001</c:v>
                </c:pt>
                <c:pt idx="1556">
                  <c:v>0.15440000000000001</c:v>
                </c:pt>
                <c:pt idx="1557">
                  <c:v>0.15440000000000001</c:v>
                </c:pt>
                <c:pt idx="1558">
                  <c:v>0.15440000000000001</c:v>
                </c:pt>
                <c:pt idx="1559">
                  <c:v>0.15440000000000001</c:v>
                </c:pt>
                <c:pt idx="1560">
                  <c:v>0.15509999999999999</c:v>
                </c:pt>
                <c:pt idx="1561">
                  <c:v>0.15509999999999999</c:v>
                </c:pt>
                <c:pt idx="1562">
                  <c:v>0.15509999999999999</c:v>
                </c:pt>
                <c:pt idx="1563">
                  <c:v>0.15509999999999999</c:v>
                </c:pt>
                <c:pt idx="1564">
                  <c:v>0.15509999999999999</c:v>
                </c:pt>
                <c:pt idx="1565">
                  <c:v>0.15509999999999999</c:v>
                </c:pt>
                <c:pt idx="1566">
                  <c:v>0.15509999999999999</c:v>
                </c:pt>
                <c:pt idx="1567">
                  <c:v>0.15509999999999999</c:v>
                </c:pt>
                <c:pt idx="1568">
                  <c:v>0.15509999999999999</c:v>
                </c:pt>
                <c:pt idx="1569">
                  <c:v>0.15509999999999999</c:v>
                </c:pt>
                <c:pt idx="1570">
                  <c:v>0.15509999999999999</c:v>
                </c:pt>
                <c:pt idx="1571">
                  <c:v>0.15509999999999999</c:v>
                </c:pt>
                <c:pt idx="1572">
                  <c:v>0.15509999999999999</c:v>
                </c:pt>
                <c:pt idx="1573">
                  <c:v>0.15509999999999999</c:v>
                </c:pt>
                <c:pt idx="1574">
                  <c:v>0.15509999999999999</c:v>
                </c:pt>
                <c:pt idx="1575">
                  <c:v>0.15579999999999999</c:v>
                </c:pt>
                <c:pt idx="1576">
                  <c:v>0.1565</c:v>
                </c:pt>
                <c:pt idx="1577">
                  <c:v>0.1565</c:v>
                </c:pt>
                <c:pt idx="1578">
                  <c:v>0.15720000000000001</c:v>
                </c:pt>
                <c:pt idx="1579">
                  <c:v>0.15720000000000001</c:v>
                </c:pt>
                <c:pt idx="1580">
                  <c:v>0.15720000000000001</c:v>
                </c:pt>
                <c:pt idx="1581">
                  <c:v>0.15720000000000001</c:v>
                </c:pt>
                <c:pt idx="1582">
                  <c:v>0.15720000000000001</c:v>
                </c:pt>
                <c:pt idx="1583">
                  <c:v>0.15720000000000001</c:v>
                </c:pt>
                <c:pt idx="1584">
                  <c:v>0.15720000000000001</c:v>
                </c:pt>
                <c:pt idx="1585">
                  <c:v>0.15720000000000001</c:v>
                </c:pt>
                <c:pt idx="1586">
                  <c:v>0.15720000000000001</c:v>
                </c:pt>
                <c:pt idx="1587">
                  <c:v>0.15720000000000001</c:v>
                </c:pt>
                <c:pt idx="1588">
                  <c:v>0.15720000000000001</c:v>
                </c:pt>
                <c:pt idx="1589">
                  <c:v>0.15720000000000001</c:v>
                </c:pt>
                <c:pt idx="1590">
                  <c:v>0.15720000000000001</c:v>
                </c:pt>
                <c:pt idx="1591">
                  <c:v>0.15720000000000001</c:v>
                </c:pt>
                <c:pt idx="1592">
                  <c:v>0.15720000000000001</c:v>
                </c:pt>
                <c:pt idx="1593">
                  <c:v>0.15720000000000001</c:v>
                </c:pt>
                <c:pt idx="1594">
                  <c:v>0.15720000000000001</c:v>
                </c:pt>
                <c:pt idx="1595">
                  <c:v>0.15720000000000001</c:v>
                </c:pt>
                <c:pt idx="1596">
                  <c:v>0.15720000000000001</c:v>
                </c:pt>
                <c:pt idx="1597">
                  <c:v>0.15720000000000001</c:v>
                </c:pt>
                <c:pt idx="1598">
                  <c:v>0.15720000000000001</c:v>
                </c:pt>
                <c:pt idx="1599">
                  <c:v>0.15720000000000001</c:v>
                </c:pt>
                <c:pt idx="1600">
                  <c:v>0.15720000000000001</c:v>
                </c:pt>
                <c:pt idx="1601">
                  <c:v>0.15720000000000001</c:v>
                </c:pt>
                <c:pt idx="1602">
                  <c:v>0.15720000000000001</c:v>
                </c:pt>
                <c:pt idx="1603">
                  <c:v>0.15720000000000001</c:v>
                </c:pt>
                <c:pt idx="1604">
                  <c:v>0.15720000000000001</c:v>
                </c:pt>
                <c:pt idx="1605">
                  <c:v>0.15720000000000001</c:v>
                </c:pt>
                <c:pt idx="1606">
                  <c:v>0.15720000000000001</c:v>
                </c:pt>
                <c:pt idx="1607">
                  <c:v>0.15720000000000001</c:v>
                </c:pt>
                <c:pt idx="1608">
                  <c:v>0.15720000000000001</c:v>
                </c:pt>
                <c:pt idx="1609">
                  <c:v>0.15720000000000001</c:v>
                </c:pt>
                <c:pt idx="1610">
                  <c:v>0.15720000000000001</c:v>
                </c:pt>
                <c:pt idx="1611">
                  <c:v>0.15720000000000001</c:v>
                </c:pt>
                <c:pt idx="1612">
                  <c:v>0.15720000000000001</c:v>
                </c:pt>
                <c:pt idx="1613">
                  <c:v>0.15720000000000001</c:v>
                </c:pt>
                <c:pt idx="1614">
                  <c:v>0.15720000000000001</c:v>
                </c:pt>
                <c:pt idx="1615">
                  <c:v>0.15720000000000001</c:v>
                </c:pt>
                <c:pt idx="1616">
                  <c:v>0.15720000000000001</c:v>
                </c:pt>
                <c:pt idx="1617">
                  <c:v>0.15720000000000001</c:v>
                </c:pt>
                <c:pt idx="1618">
                  <c:v>0.15720000000000001</c:v>
                </c:pt>
                <c:pt idx="1619">
                  <c:v>0.15790000000000001</c:v>
                </c:pt>
                <c:pt idx="1620">
                  <c:v>0.15790000000000001</c:v>
                </c:pt>
                <c:pt idx="1621">
                  <c:v>0.15790000000000001</c:v>
                </c:pt>
                <c:pt idx="1622">
                  <c:v>0.15790000000000001</c:v>
                </c:pt>
                <c:pt idx="1623">
                  <c:v>0.15790000000000001</c:v>
                </c:pt>
                <c:pt idx="1624">
                  <c:v>0.15790000000000001</c:v>
                </c:pt>
                <c:pt idx="1625">
                  <c:v>0.15790000000000001</c:v>
                </c:pt>
                <c:pt idx="1626">
                  <c:v>0.15790000000000001</c:v>
                </c:pt>
                <c:pt idx="1627">
                  <c:v>0.15790000000000001</c:v>
                </c:pt>
                <c:pt idx="1628">
                  <c:v>0.15790000000000001</c:v>
                </c:pt>
                <c:pt idx="1629">
                  <c:v>0.15790000000000001</c:v>
                </c:pt>
                <c:pt idx="1630">
                  <c:v>0.15790000000000001</c:v>
                </c:pt>
                <c:pt idx="1631">
                  <c:v>0.15790000000000001</c:v>
                </c:pt>
                <c:pt idx="1632">
                  <c:v>0.15790000000000001</c:v>
                </c:pt>
                <c:pt idx="1633">
                  <c:v>0.15790000000000001</c:v>
                </c:pt>
                <c:pt idx="1634">
                  <c:v>0.15790000000000001</c:v>
                </c:pt>
                <c:pt idx="1635">
                  <c:v>0.15790000000000001</c:v>
                </c:pt>
                <c:pt idx="1636">
                  <c:v>0.15790000000000001</c:v>
                </c:pt>
                <c:pt idx="1637">
                  <c:v>0.15790000000000001</c:v>
                </c:pt>
                <c:pt idx="1638">
                  <c:v>0.15790000000000001</c:v>
                </c:pt>
                <c:pt idx="1639">
                  <c:v>0.15790000000000001</c:v>
                </c:pt>
                <c:pt idx="1640">
                  <c:v>0.15790000000000001</c:v>
                </c:pt>
                <c:pt idx="1641">
                  <c:v>0.15790000000000001</c:v>
                </c:pt>
                <c:pt idx="1642">
                  <c:v>0.15790000000000001</c:v>
                </c:pt>
                <c:pt idx="1643">
                  <c:v>0.15790000000000001</c:v>
                </c:pt>
                <c:pt idx="1644">
                  <c:v>0.15790000000000001</c:v>
                </c:pt>
                <c:pt idx="1645">
                  <c:v>0.15790000000000001</c:v>
                </c:pt>
                <c:pt idx="1646">
                  <c:v>0.15790000000000001</c:v>
                </c:pt>
                <c:pt idx="1647">
                  <c:v>0.15859999999999999</c:v>
                </c:pt>
                <c:pt idx="1648">
                  <c:v>0.15859999999999999</c:v>
                </c:pt>
                <c:pt idx="1649">
                  <c:v>0.15859999999999999</c:v>
                </c:pt>
                <c:pt idx="1650">
                  <c:v>0.15859999999999999</c:v>
                </c:pt>
                <c:pt idx="1651">
                  <c:v>0.15859999999999999</c:v>
                </c:pt>
                <c:pt idx="1652">
                  <c:v>0.15859999999999999</c:v>
                </c:pt>
                <c:pt idx="1653">
                  <c:v>0.15859999999999999</c:v>
                </c:pt>
                <c:pt idx="1654">
                  <c:v>0.15859999999999999</c:v>
                </c:pt>
                <c:pt idx="1655">
                  <c:v>0.15859999999999999</c:v>
                </c:pt>
                <c:pt idx="1656">
                  <c:v>0.15859999999999999</c:v>
                </c:pt>
                <c:pt idx="1657">
                  <c:v>0.15859999999999999</c:v>
                </c:pt>
                <c:pt idx="1658">
                  <c:v>0.15859999999999999</c:v>
                </c:pt>
                <c:pt idx="1659">
                  <c:v>0.1593</c:v>
                </c:pt>
                <c:pt idx="1660">
                  <c:v>0.1593</c:v>
                </c:pt>
                <c:pt idx="1661">
                  <c:v>0.1593</c:v>
                </c:pt>
                <c:pt idx="1662">
                  <c:v>0.1593</c:v>
                </c:pt>
                <c:pt idx="1663">
                  <c:v>0.1593</c:v>
                </c:pt>
                <c:pt idx="1664">
                  <c:v>0.1593</c:v>
                </c:pt>
                <c:pt idx="1665">
                  <c:v>0.1593</c:v>
                </c:pt>
                <c:pt idx="1666">
                  <c:v>0.1593</c:v>
                </c:pt>
                <c:pt idx="1667">
                  <c:v>0.1593</c:v>
                </c:pt>
                <c:pt idx="1668">
                  <c:v>0.1593</c:v>
                </c:pt>
                <c:pt idx="1669">
                  <c:v>0.1593</c:v>
                </c:pt>
                <c:pt idx="1670">
                  <c:v>0.1593</c:v>
                </c:pt>
                <c:pt idx="1671">
                  <c:v>0.1593</c:v>
                </c:pt>
                <c:pt idx="1672">
                  <c:v>0.1593</c:v>
                </c:pt>
                <c:pt idx="1673">
                  <c:v>0.1593</c:v>
                </c:pt>
                <c:pt idx="1674">
                  <c:v>0.1593</c:v>
                </c:pt>
                <c:pt idx="1675">
                  <c:v>0.1593</c:v>
                </c:pt>
                <c:pt idx="1676">
                  <c:v>0.1593</c:v>
                </c:pt>
                <c:pt idx="1677">
                  <c:v>0.1593</c:v>
                </c:pt>
                <c:pt idx="1678">
                  <c:v>0.1593</c:v>
                </c:pt>
                <c:pt idx="1679">
                  <c:v>0.1593</c:v>
                </c:pt>
                <c:pt idx="1680">
                  <c:v>0.1593</c:v>
                </c:pt>
                <c:pt idx="1681">
                  <c:v>0.1593</c:v>
                </c:pt>
                <c:pt idx="1682">
                  <c:v>0.1593</c:v>
                </c:pt>
                <c:pt idx="1683">
                  <c:v>0.1593</c:v>
                </c:pt>
                <c:pt idx="1684">
                  <c:v>0.1593</c:v>
                </c:pt>
                <c:pt idx="1685">
                  <c:v>0.1593</c:v>
                </c:pt>
                <c:pt idx="1686">
                  <c:v>0.1593</c:v>
                </c:pt>
                <c:pt idx="1687">
                  <c:v>0.1593</c:v>
                </c:pt>
                <c:pt idx="1688">
                  <c:v>0.1593</c:v>
                </c:pt>
                <c:pt idx="1689">
                  <c:v>0.1593</c:v>
                </c:pt>
                <c:pt idx="1690">
                  <c:v>0.1593</c:v>
                </c:pt>
                <c:pt idx="1691">
                  <c:v>0.1593</c:v>
                </c:pt>
                <c:pt idx="1692">
                  <c:v>0.1593</c:v>
                </c:pt>
                <c:pt idx="1693">
                  <c:v>0.1593</c:v>
                </c:pt>
                <c:pt idx="1694">
                  <c:v>0.1593</c:v>
                </c:pt>
                <c:pt idx="1695">
                  <c:v>0.1593</c:v>
                </c:pt>
                <c:pt idx="1696">
                  <c:v>0.1593</c:v>
                </c:pt>
                <c:pt idx="1697">
                  <c:v>0.1593</c:v>
                </c:pt>
                <c:pt idx="1698">
                  <c:v>0.1593</c:v>
                </c:pt>
                <c:pt idx="1699">
                  <c:v>0.1593</c:v>
                </c:pt>
                <c:pt idx="1700">
                  <c:v>0.1593</c:v>
                </c:pt>
                <c:pt idx="1701">
                  <c:v>0.1593</c:v>
                </c:pt>
                <c:pt idx="1702">
                  <c:v>0.1593</c:v>
                </c:pt>
                <c:pt idx="1703">
                  <c:v>0.1593</c:v>
                </c:pt>
                <c:pt idx="1704">
                  <c:v>0.1593</c:v>
                </c:pt>
                <c:pt idx="1705">
                  <c:v>0.1593</c:v>
                </c:pt>
                <c:pt idx="1706">
                  <c:v>0.1593</c:v>
                </c:pt>
                <c:pt idx="1707">
                  <c:v>0.1593</c:v>
                </c:pt>
                <c:pt idx="1708">
                  <c:v>0.1593</c:v>
                </c:pt>
                <c:pt idx="1709">
                  <c:v>0.1593</c:v>
                </c:pt>
                <c:pt idx="1710">
                  <c:v>0.1593</c:v>
                </c:pt>
                <c:pt idx="1711">
                  <c:v>0.1593</c:v>
                </c:pt>
                <c:pt idx="1712">
                  <c:v>0.1593</c:v>
                </c:pt>
                <c:pt idx="1713">
                  <c:v>0.1593</c:v>
                </c:pt>
                <c:pt idx="1714">
                  <c:v>0.1593</c:v>
                </c:pt>
                <c:pt idx="1715">
                  <c:v>0.1593</c:v>
                </c:pt>
                <c:pt idx="1716">
                  <c:v>0.1593</c:v>
                </c:pt>
                <c:pt idx="1717">
                  <c:v>0.1593</c:v>
                </c:pt>
                <c:pt idx="1718">
                  <c:v>0.1593</c:v>
                </c:pt>
                <c:pt idx="1719">
                  <c:v>0.1593</c:v>
                </c:pt>
                <c:pt idx="1720">
                  <c:v>0.1593</c:v>
                </c:pt>
                <c:pt idx="1721">
                  <c:v>0.1593</c:v>
                </c:pt>
                <c:pt idx="1722">
                  <c:v>0.1593</c:v>
                </c:pt>
                <c:pt idx="1723">
                  <c:v>0.1593</c:v>
                </c:pt>
                <c:pt idx="1724">
                  <c:v>0.1593</c:v>
                </c:pt>
                <c:pt idx="1725">
                  <c:v>0.1593</c:v>
                </c:pt>
                <c:pt idx="1726">
                  <c:v>0.1593</c:v>
                </c:pt>
                <c:pt idx="1727">
                  <c:v>0.1593</c:v>
                </c:pt>
                <c:pt idx="1728">
                  <c:v>0.1593</c:v>
                </c:pt>
                <c:pt idx="1729">
                  <c:v>0.1593</c:v>
                </c:pt>
                <c:pt idx="1730">
                  <c:v>0.1593</c:v>
                </c:pt>
                <c:pt idx="1731">
                  <c:v>0.1593</c:v>
                </c:pt>
                <c:pt idx="1732">
                  <c:v>0.1593</c:v>
                </c:pt>
                <c:pt idx="1733">
                  <c:v>0.1593</c:v>
                </c:pt>
                <c:pt idx="1734">
                  <c:v>0.1593</c:v>
                </c:pt>
                <c:pt idx="1735">
                  <c:v>0.1593</c:v>
                </c:pt>
                <c:pt idx="1736">
                  <c:v>0.16009999999999999</c:v>
                </c:pt>
                <c:pt idx="1737">
                  <c:v>0.16009999999999999</c:v>
                </c:pt>
                <c:pt idx="1738">
                  <c:v>0.16009999999999999</c:v>
                </c:pt>
                <c:pt idx="1739">
                  <c:v>0.16009999999999999</c:v>
                </c:pt>
                <c:pt idx="1740">
                  <c:v>0.16009999999999999</c:v>
                </c:pt>
                <c:pt idx="1741">
                  <c:v>0.16009999999999999</c:v>
                </c:pt>
                <c:pt idx="1742">
                  <c:v>0.16009999999999999</c:v>
                </c:pt>
                <c:pt idx="1743">
                  <c:v>0.16009999999999999</c:v>
                </c:pt>
                <c:pt idx="1744">
                  <c:v>0.16009999999999999</c:v>
                </c:pt>
                <c:pt idx="1745">
                  <c:v>0.16009999999999999</c:v>
                </c:pt>
                <c:pt idx="1746">
                  <c:v>0.16009999999999999</c:v>
                </c:pt>
                <c:pt idx="1747">
                  <c:v>0.16009999999999999</c:v>
                </c:pt>
                <c:pt idx="1748">
                  <c:v>0.16009999999999999</c:v>
                </c:pt>
                <c:pt idx="1749">
                  <c:v>0.16009999999999999</c:v>
                </c:pt>
                <c:pt idx="1750">
                  <c:v>0.16009999999999999</c:v>
                </c:pt>
                <c:pt idx="1751">
                  <c:v>0.16009999999999999</c:v>
                </c:pt>
                <c:pt idx="1752">
                  <c:v>0.16009999999999999</c:v>
                </c:pt>
                <c:pt idx="1753">
                  <c:v>0.16009999999999999</c:v>
                </c:pt>
                <c:pt idx="1754">
                  <c:v>0.16009999999999999</c:v>
                </c:pt>
                <c:pt idx="1755">
                  <c:v>0.16009999999999999</c:v>
                </c:pt>
                <c:pt idx="1756">
                  <c:v>0.16009999999999999</c:v>
                </c:pt>
                <c:pt idx="1757">
                  <c:v>0.16009999999999999</c:v>
                </c:pt>
                <c:pt idx="1758">
                  <c:v>0.16009999999999999</c:v>
                </c:pt>
                <c:pt idx="1759">
                  <c:v>0.16009999999999999</c:v>
                </c:pt>
                <c:pt idx="1760">
                  <c:v>0.16009999999999999</c:v>
                </c:pt>
                <c:pt idx="1761">
                  <c:v>0.16009999999999999</c:v>
                </c:pt>
                <c:pt idx="1762">
                  <c:v>0.16009999999999999</c:v>
                </c:pt>
                <c:pt idx="1763">
                  <c:v>0.16009999999999999</c:v>
                </c:pt>
                <c:pt idx="1764">
                  <c:v>0.16009999999999999</c:v>
                </c:pt>
                <c:pt idx="1765">
                  <c:v>0.16009999999999999</c:v>
                </c:pt>
                <c:pt idx="1766">
                  <c:v>0.16009999999999999</c:v>
                </c:pt>
                <c:pt idx="1767">
                  <c:v>0.16009999999999999</c:v>
                </c:pt>
                <c:pt idx="1768">
                  <c:v>0.16009999999999999</c:v>
                </c:pt>
                <c:pt idx="1769">
                  <c:v>0.16009999999999999</c:v>
                </c:pt>
                <c:pt idx="1770">
                  <c:v>0.16009999999999999</c:v>
                </c:pt>
                <c:pt idx="1771">
                  <c:v>0.16009999999999999</c:v>
                </c:pt>
                <c:pt idx="1772">
                  <c:v>0.16009999999999999</c:v>
                </c:pt>
                <c:pt idx="1773">
                  <c:v>0.16009999999999999</c:v>
                </c:pt>
                <c:pt idx="1774">
                  <c:v>0.16009999999999999</c:v>
                </c:pt>
                <c:pt idx="1775">
                  <c:v>0.16009999999999999</c:v>
                </c:pt>
                <c:pt idx="1776">
                  <c:v>0.16009999999999999</c:v>
                </c:pt>
                <c:pt idx="1777">
                  <c:v>0.16009999999999999</c:v>
                </c:pt>
                <c:pt idx="1778">
                  <c:v>0.1608</c:v>
                </c:pt>
                <c:pt idx="1779">
                  <c:v>0.1608</c:v>
                </c:pt>
                <c:pt idx="1780">
                  <c:v>0.1608</c:v>
                </c:pt>
                <c:pt idx="1781">
                  <c:v>0.1608</c:v>
                </c:pt>
                <c:pt idx="1782">
                  <c:v>0.1608</c:v>
                </c:pt>
                <c:pt idx="1783">
                  <c:v>0.1608</c:v>
                </c:pt>
                <c:pt idx="1784">
                  <c:v>0.1608</c:v>
                </c:pt>
                <c:pt idx="1785">
                  <c:v>0.1608</c:v>
                </c:pt>
                <c:pt idx="1786">
                  <c:v>0.1608</c:v>
                </c:pt>
                <c:pt idx="1787">
                  <c:v>0.1608</c:v>
                </c:pt>
                <c:pt idx="1788">
                  <c:v>0.1608</c:v>
                </c:pt>
                <c:pt idx="1789">
                  <c:v>0.1608</c:v>
                </c:pt>
                <c:pt idx="1790">
                  <c:v>0.1608</c:v>
                </c:pt>
                <c:pt idx="1791">
                  <c:v>0.1608</c:v>
                </c:pt>
                <c:pt idx="1792">
                  <c:v>0.1608</c:v>
                </c:pt>
                <c:pt idx="1793">
                  <c:v>0.1608</c:v>
                </c:pt>
                <c:pt idx="1794">
                  <c:v>0.1608</c:v>
                </c:pt>
                <c:pt idx="1795">
                  <c:v>0.1608</c:v>
                </c:pt>
                <c:pt idx="1796">
                  <c:v>0.1608</c:v>
                </c:pt>
                <c:pt idx="1797">
                  <c:v>0.1608</c:v>
                </c:pt>
                <c:pt idx="1798">
                  <c:v>0.1608</c:v>
                </c:pt>
                <c:pt idx="1799">
                  <c:v>0.1608</c:v>
                </c:pt>
                <c:pt idx="1800">
                  <c:v>0.1608</c:v>
                </c:pt>
                <c:pt idx="1801">
                  <c:v>0.1608</c:v>
                </c:pt>
                <c:pt idx="1802">
                  <c:v>0.1608</c:v>
                </c:pt>
                <c:pt idx="1803">
                  <c:v>0.1608</c:v>
                </c:pt>
                <c:pt idx="1804">
                  <c:v>0.1608</c:v>
                </c:pt>
                <c:pt idx="1805">
                  <c:v>0.1608</c:v>
                </c:pt>
                <c:pt idx="1806">
                  <c:v>0.1608</c:v>
                </c:pt>
                <c:pt idx="1807">
                  <c:v>0.1608</c:v>
                </c:pt>
                <c:pt idx="1808">
                  <c:v>0.1608</c:v>
                </c:pt>
                <c:pt idx="1809">
                  <c:v>0.1608</c:v>
                </c:pt>
                <c:pt idx="1810">
                  <c:v>0.1608</c:v>
                </c:pt>
                <c:pt idx="1811">
                  <c:v>0.1608</c:v>
                </c:pt>
                <c:pt idx="1812">
                  <c:v>0.1608</c:v>
                </c:pt>
                <c:pt idx="1813">
                  <c:v>0.1608</c:v>
                </c:pt>
                <c:pt idx="1814">
                  <c:v>0.1608</c:v>
                </c:pt>
                <c:pt idx="1815">
                  <c:v>0.1608</c:v>
                </c:pt>
                <c:pt idx="1816">
                  <c:v>0.1608</c:v>
                </c:pt>
                <c:pt idx="1817">
                  <c:v>0.1608</c:v>
                </c:pt>
                <c:pt idx="1818">
                  <c:v>0.1608</c:v>
                </c:pt>
                <c:pt idx="1819">
                  <c:v>0.1608</c:v>
                </c:pt>
                <c:pt idx="1820">
                  <c:v>0.1608</c:v>
                </c:pt>
                <c:pt idx="1821">
                  <c:v>0.16159999999999999</c:v>
                </c:pt>
                <c:pt idx="1822">
                  <c:v>0.16159999999999999</c:v>
                </c:pt>
                <c:pt idx="1823">
                  <c:v>0.16159999999999999</c:v>
                </c:pt>
                <c:pt idx="1824">
                  <c:v>0.16159999999999999</c:v>
                </c:pt>
                <c:pt idx="1825">
                  <c:v>0.16159999999999999</c:v>
                </c:pt>
                <c:pt idx="1826">
                  <c:v>0.16259999999999999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B8-4FDA-AABA-762987C15A04}"/>
            </c:ext>
          </c:extLst>
        </c:ser>
        <c:ser>
          <c:idx val="2"/>
          <c:order val="2"/>
          <c:tx>
            <c:strRef>
              <c:f>Revasc!$E$4</c:f>
              <c:strCache>
                <c:ptCount val="1"/>
                <c:pt idx="0">
                  <c:v>CABG/Diabetes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Revasc!$B$5:$B$1831</c:f>
              <c:numCache>
                <c:formatCode>General</c:formatCode>
                <c:ptCount val="1827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</c:numCache>
            </c:numRef>
          </c:cat>
          <c:val>
            <c:numRef>
              <c:f>Revasc!$E$5:$E$1831</c:f>
              <c:numCache>
                <c:formatCode>General</c:formatCode>
                <c:ptCount val="18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1.9E-3</c:v>
                </c:pt>
                <c:pt idx="6">
                  <c:v>5.5999999999999999E-3</c:v>
                </c:pt>
                <c:pt idx="7">
                  <c:v>5.5999999999999999E-3</c:v>
                </c:pt>
                <c:pt idx="8">
                  <c:v>7.4999999999999997E-3</c:v>
                </c:pt>
                <c:pt idx="9">
                  <c:v>7.4999999999999997E-3</c:v>
                </c:pt>
                <c:pt idx="10">
                  <c:v>7.4999999999999997E-3</c:v>
                </c:pt>
                <c:pt idx="11">
                  <c:v>7.4999999999999997E-3</c:v>
                </c:pt>
                <c:pt idx="12">
                  <c:v>7.4999999999999997E-3</c:v>
                </c:pt>
                <c:pt idx="13">
                  <c:v>1.12E-2</c:v>
                </c:pt>
                <c:pt idx="14">
                  <c:v>1.3100000000000001E-2</c:v>
                </c:pt>
                <c:pt idx="15">
                  <c:v>1.3100000000000001E-2</c:v>
                </c:pt>
                <c:pt idx="16">
                  <c:v>1.3100000000000001E-2</c:v>
                </c:pt>
                <c:pt idx="17">
                  <c:v>1.3100000000000001E-2</c:v>
                </c:pt>
                <c:pt idx="18">
                  <c:v>1.3100000000000001E-2</c:v>
                </c:pt>
                <c:pt idx="19">
                  <c:v>1.3100000000000001E-2</c:v>
                </c:pt>
                <c:pt idx="20">
                  <c:v>1.3100000000000001E-2</c:v>
                </c:pt>
                <c:pt idx="21">
                  <c:v>1.4999999999999999E-2</c:v>
                </c:pt>
                <c:pt idx="22">
                  <c:v>1.4999999999999999E-2</c:v>
                </c:pt>
                <c:pt idx="23">
                  <c:v>1.4999999999999999E-2</c:v>
                </c:pt>
                <c:pt idx="24">
                  <c:v>1.4999999999999999E-2</c:v>
                </c:pt>
                <c:pt idx="25">
                  <c:v>1.4999999999999999E-2</c:v>
                </c:pt>
                <c:pt idx="26">
                  <c:v>1.6899999999999998E-2</c:v>
                </c:pt>
                <c:pt idx="27">
                  <c:v>1.6899999999999998E-2</c:v>
                </c:pt>
                <c:pt idx="28">
                  <c:v>1.6899999999999998E-2</c:v>
                </c:pt>
                <c:pt idx="29">
                  <c:v>1.6899999999999998E-2</c:v>
                </c:pt>
                <c:pt idx="30">
                  <c:v>1.6899999999999998E-2</c:v>
                </c:pt>
                <c:pt idx="31">
                  <c:v>1.6899999999999998E-2</c:v>
                </c:pt>
                <c:pt idx="32">
                  <c:v>1.6899999999999998E-2</c:v>
                </c:pt>
                <c:pt idx="33">
                  <c:v>1.6899999999999998E-2</c:v>
                </c:pt>
                <c:pt idx="34">
                  <c:v>1.6899999999999998E-2</c:v>
                </c:pt>
                <c:pt idx="35">
                  <c:v>1.6899999999999998E-2</c:v>
                </c:pt>
                <c:pt idx="36">
                  <c:v>1.6899999999999998E-2</c:v>
                </c:pt>
                <c:pt idx="37">
                  <c:v>1.6899999999999998E-2</c:v>
                </c:pt>
                <c:pt idx="38">
                  <c:v>1.6899999999999998E-2</c:v>
                </c:pt>
                <c:pt idx="39">
                  <c:v>1.6899999999999998E-2</c:v>
                </c:pt>
                <c:pt idx="40">
                  <c:v>1.6899999999999998E-2</c:v>
                </c:pt>
                <c:pt idx="41">
                  <c:v>1.6899999999999998E-2</c:v>
                </c:pt>
                <c:pt idx="42">
                  <c:v>1.6899999999999998E-2</c:v>
                </c:pt>
                <c:pt idx="43">
                  <c:v>1.6899999999999998E-2</c:v>
                </c:pt>
                <c:pt idx="44">
                  <c:v>1.6899999999999998E-2</c:v>
                </c:pt>
                <c:pt idx="45">
                  <c:v>1.6899999999999998E-2</c:v>
                </c:pt>
                <c:pt idx="46">
                  <c:v>1.6899999999999998E-2</c:v>
                </c:pt>
                <c:pt idx="47">
                  <c:v>1.6899999999999998E-2</c:v>
                </c:pt>
                <c:pt idx="48">
                  <c:v>1.6899999999999998E-2</c:v>
                </c:pt>
                <c:pt idx="49">
                  <c:v>1.6899999999999998E-2</c:v>
                </c:pt>
                <c:pt idx="50">
                  <c:v>1.6899999999999998E-2</c:v>
                </c:pt>
                <c:pt idx="51">
                  <c:v>1.8800000000000001E-2</c:v>
                </c:pt>
                <c:pt idx="52">
                  <c:v>1.8800000000000001E-2</c:v>
                </c:pt>
                <c:pt idx="53">
                  <c:v>1.8800000000000001E-2</c:v>
                </c:pt>
                <c:pt idx="54">
                  <c:v>1.8800000000000001E-2</c:v>
                </c:pt>
                <c:pt idx="55">
                  <c:v>1.8800000000000001E-2</c:v>
                </c:pt>
                <c:pt idx="56">
                  <c:v>1.8800000000000001E-2</c:v>
                </c:pt>
                <c:pt idx="57">
                  <c:v>1.8800000000000001E-2</c:v>
                </c:pt>
                <c:pt idx="58">
                  <c:v>1.8800000000000001E-2</c:v>
                </c:pt>
                <c:pt idx="59">
                  <c:v>1.8800000000000001E-2</c:v>
                </c:pt>
                <c:pt idx="60">
                  <c:v>1.8800000000000001E-2</c:v>
                </c:pt>
                <c:pt idx="61">
                  <c:v>1.8800000000000001E-2</c:v>
                </c:pt>
                <c:pt idx="62">
                  <c:v>1.8800000000000001E-2</c:v>
                </c:pt>
                <c:pt idx="63">
                  <c:v>2.07E-2</c:v>
                </c:pt>
                <c:pt idx="64">
                  <c:v>2.07E-2</c:v>
                </c:pt>
                <c:pt idx="65">
                  <c:v>2.07E-2</c:v>
                </c:pt>
                <c:pt idx="66">
                  <c:v>2.07E-2</c:v>
                </c:pt>
                <c:pt idx="67">
                  <c:v>2.07E-2</c:v>
                </c:pt>
                <c:pt idx="68">
                  <c:v>2.07E-2</c:v>
                </c:pt>
                <c:pt idx="69">
                  <c:v>2.07E-2</c:v>
                </c:pt>
                <c:pt idx="70">
                  <c:v>2.07E-2</c:v>
                </c:pt>
                <c:pt idx="71">
                  <c:v>2.07E-2</c:v>
                </c:pt>
                <c:pt idx="72">
                  <c:v>2.07E-2</c:v>
                </c:pt>
                <c:pt idx="73">
                  <c:v>2.07E-2</c:v>
                </c:pt>
                <c:pt idx="74">
                  <c:v>2.07E-2</c:v>
                </c:pt>
                <c:pt idx="75">
                  <c:v>2.07E-2</c:v>
                </c:pt>
                <c:pt idx="76">
                  <c:v>2.07E-2</c:v>
                </c:pt>
                <c:pt idx="77">
                  <c:v>2.07E-2</c:v>
                </c:pt>
                <c:pt idx="78">
                  <c:v>2.07E-2</c:v>
                </c:pt>
                <c:pt idx="79">
                  <c:v>2.07E-2</c:v>
                </c:pt>
                <c:pt idx="80">
                  <c:v>2.07E-2</c:v>
                </c:pt>
                <c:pt idx="81">
                  <c:v>2.07E-2</c:v>
                </c:pt>
                <c:pt idx="82">
                  <c:v>2.2599999999999999E-2</c:v>
                </c:pt>
                <c:pt idx="83">
                  <c:v>2.2599999999999999E-2</c:v>
                </c:pt>
                <c:pt idx="84">
                  <c:v>2.2599999999999999E-2</c:v>
                </c:pt>
                <c:pt idx="85">
                  <c:v>2.2599999999999999E-2</c:v>
                </c:pt>
                <c:pt idx="86">
                  <c:v>2.2599999999999999E-2</c:v>
                </c:pt>
                <c:pt idx="87">
                  <c:v>2.2599999999999999E-2</c:v>
                </c:pt>
                <c:pt idx="88">
                  <c:v>2.2599999999999999E-2</c:v>
                </c:pt>
                <c:pt idx="89">
                  <c:v>2.4500000000000001E-2</c:v>
                </c:pt>
                <c:pt idx="90">
                  <c:v>2.4500000000000001E-2</c:v>
                </c:pt>
                <c:pt idx="91">
                  <c:v>2.4500000000000001E-2</c:v>
                </c:pt>
                <c:pt idx="92">
                  <c:v>2.4500000000000001E-2</c:v>
                </c:pt>
                <c:pt idx="93">
                  <c:v>2.64E-2</c:v>
                </c:pt>
                <c:pt idx="94">
                  <c:v>2.64E-2</c:v>
                </c:pt>
                <c:pt idx="95">
                  <c:v>2.64E-2</c:v>
                </c:pt>
                <c:pt idx="96">
                  <c:v>2.64E-2</c:v>
                </c:pt>
                <c:pt idx="97">
                  <c:v>2.64E-2</c:v>
                </c:pt>
                <c:pt idx="98">
                  <c:v>2.64E-2</c:v>
                </c:pt>
                <c:pt idx="99">
                  <c:v>2.64E-2</c:v>
                </c:pt>
                <c:pt idx="100">
                  <c:v>2.8400000000000002E-2</c:v>
                </c:pt>
                <c:pt idx="101">
                  <c:v>2.8400000000000002E-2</c:v>
                </c:pt>
                <c:pt idx="102">
                  <c:v>2.8400000000000002E-2</c:v>
                </c:pt>
                <c:pt idx="103">
                  <c:v>2.8400000000000002E-2</c:v>
                </c:pt>
                <c:pt idx="104">
                  <c:v>3.0300000000000001E-2</c:v>
                </c:pt>
                <c:pt idx="105">
                  <c:v>3.0300000000000001E-2</c:v>
                </c:pt>
                <c:pt idx="106">
                  <c:v>3.0300000000000001E-2</c:v>
                </c:pt>
                <c:pt idx="107">
                  <c:v>3.0300000000000001E-2</c:v>
                </c:pt>
                <c:pt idx="108">
                  <c:v>3.0300000000000001E-2</c:v>
                </c:pt>
                <c:pt idx="109">
                  <c:v>3.0300000000000001E-2</c:v>
                </c:pt>
                <c:pt idx="110">
                  <c:v>3.0300000000000001E-2</c:v>
                </c:pt>
                <c:pt idx="111">
                  <c:v>3.0300000000000001E-2</c:v>
                </c:pt>
                <c:pt idx="112">
                  <c:v>3.0300000000000001E-2</c:v>
                </c:pt>
                <c:pt idx="113">
                  <c:v>3.0300000000000001E-2</c:v>
                </c:pt>
                <c:pt idx="114">
                  <c:v>3.0300000000000001E-2</c:v>
                </c:pt>
                <c:pt idx="115">
                  <c:v>3.0300000000000001E-2</c:v>
                </c:pt>
                <c:pt idx="116">
                  <c:v>3.0300000000000001E-2</c:v>
                </c:pt>
                <c:pt idx="117">
                  <c:v>3.0300000000000001E-2</c:v>
                </c:pt>
                <c:pt idx="118">
                  <c:v>3.0300000000000001E-2</c:v>
                </c:pt>
                <c:pt idx="119">
                  <c:v>3.0300000000000001E-2</c:v>
                </c:pt>
                <c:pt idx="120">
                  <c:v>3.0300000000000001E-2</c:v>
                </c:pt>
                <c:pt idx="121">
                  <c:v>3.0300000000000001E-2</c:v>
                </c:pt>
                <c:pt idx="122">
                  <c:v>3.0300000000000001E-2</c:v>
                </c:pt>
                <c:pt idx="123">
                  <c:v>3.0300000000000001E-2</c:v>
                </c:pt>
                <c:pt idx="124">
                  <c:v>3.0300000000000001E-2</c:v>
                </c:pt>
                <c:pt idx="125">
                  <c:v>3.0300000000000001E-2</c:v>
                </c:pt>
                <c:pt idx="126">
                  <c:v>3.0300000000000001E-2</c:v>
                </c:pt>
                <c:pt idx="127">
                  <c:v>3.0300000000000001E-2</c:v>
                </c:pt>
                <c:pt idx="128">
                  <c:v>3.0300000000000001E-2</c:v>
                </c:pt>
                <c:pt idx="129">
                  <c:v>3.2199999999999999E-2</c:v>
                </c:pt>
                <c:pt idx="130">
                  <c:v>3.2199999999999999E-2</c:v>
                </c:pt>
                <c:pt idx="131">
                  <c:v>3.2199999999999999E-2</c:v>
                </c:pt>
                <c:pt idx="132">
                  <c:v>3.2199999999999999E-2</c:v>
                </c:pt>
                <c:pt idx="133">
                  <c:v>3.4099999999999998E-2</c:v>
                </c:pt>
                <c:pt idx="134">
                  <c:v>3.61E-2</c:v>
                </c:pt>
                <c:pt idx="135">
                  <c:v>3.61E-2</c:v>
                </c:pt>
                <c:pt idx="136">
                  <c:v>3.61E-2</c:v>
                </c:pt>
                <c:pt idx="137">
                  <c:v>3.61E-2</c:v>
                </c:pt>
                <c:pt idx="138">
                  <c:v>3.61E-2</c:v>
                </c:pt>
                <c:pt idx="139">
                  <c:v>3.61E-2</c:v>
                </c:pt>
                <c:pt idx="140">
                  <c:v>3.61E-2</c:v>
                </c:pt>
                <c:pt idx="141">
                  <c:v>3.61E-2</c:v>
                </c:pt>
                <c:pt idx="142">
                  <c:v>3.61E-2</c:v>
                </c:pt>
                <c:pt idx="143">
                  <c:v>3.61E-2</c:v>
                </c:pt>
                <c:pt idx="144">
                  <c:v>3.61E-2</c:v>
                </c:pt>
                <c:pt idx="145">
                  <c:v>3.61E-2</c:v>
                </c:pt>
                <c:pt idx="146">
                  <c:v>3.61E-2</c:v>
                </c:pt>
                <c:pt idx="147">
                  <c:v>3.61E-2</c:v>
                </c:pt>
                <c:pt idx="148">
                  <c:v>3.61E-2</c:v>
                </c:pt>
                <c:pt idx="149">
                  <c:v>3.61E-2</c:v>
                </c:pt>
                <c:pt idx="150">
                  <c:v>3.61E-2</c:v>
                </c:pt>
                <c:pt idx="151">
                  <c:v>3.61E-2</c:v>
                </c:pt>
                <c:pt idx="152">
                  <c:v>3.61E-2</c:v>
                </c:pt>
                <c:pt idx="153">
                  <c:v>3.61E-2</c:v>
                </c:pt>
                <c:pt idx="154">
                  <c:v>3.61E-2</c:v>
                </c:pt>
                <c:pt idx="155">
                  <c:v>3.61E-2</c:v>
                </c:pt>
                <c:pt idx="156">
                  <c:v>3.61E-2</c:v>
                </c:pt>
                <c:pt idx="157">
                  <c:v>3.7999999999999999E-2</c:v>
                </c:pt>
                <c:pt idx="158">
                  <c:v>3.7999999999999999E-2</c:v>
                </c:pt>
                <c:pt idx="159">
                  <c:v>3.7999999999999999E-2</c:v>
                </c:pt>
                <c:pt idx="160">
                  <c:v>3.7999999999999999E-2</c:v>
                </c:pt>
                <c:pt idx="161">
                  <c:v>3.7999999999999999E-2</c:v>
                </c:pt>
                <c:pt idx="162">
                  <c:v>3.7999999999999999E-2</c:v>
                </c:pt>
                <c:pt idx="163">
                  <c:v>3.7999999999999999E-2</c:v>
                </c:pt>
                <c:pt idx="164">
                  <c:v>3.7999999999999999E-2</c:v>
                </c:pt>
                <c:pt idx="165">
                  <c:v>3.7999999999999999E-2</c:v>
                </c:pt>
                <c:pt idx="166">
                  <c:v>3.7999999999999999E-2</c:v>
                </c:pt>
                <c:pt idx="167">
                  <c:v>3.7999999999999999E-2</c:v>
                </c:pt>
                <c:pt idx="168">
                  <c:v>3.7999999999999999E-2</c:v>
                </c:pt>
                <c:pt idx="169">
                  <c:v>3.7999999999999999E-2</c:v>
                </c:pt>
                <c:pt idx="170">
                  <c:v>3.7999999999999999E-2</c:v>
                </c:pt>
                <c:pt idx="171">
                  <c:v>3.7999999999999999E-2</c:v>
                </c:pt>
                <c:pt idx="172">
                  <c:v>3.7999999999999999E-2</c:v>
                </c:pt>
                <c:pt idx="173">
                  <c:v>3.7999999999999999E-2</c:v>
                </c:pt>
                <c:pt idx="174">
                  <c:v>3.7999999999999999E-2</c:v>
                </c:pt>
                <c:pt idx="175">
                  <c:v>3.7999999999999999E-2</c:v>
                </c:pt>
                <c:pt idx="176">
                  <c:v>3.7999999999999999E-2</c:v>
                </c:pt>
                <c:pt idx="177">
                  <c:v>3.7999999999999999E-2</c:v>
                </c:pt>
                <c:pt idx="178">
                  <c:v>3.7999999999999999E-2</c:v>
                </c:pt>
                <c:pt idx="179">
                  <c:v>3.7999999999999999E-2</c:v>
                </c:pt>
                <c:pt idx="180">
                  <c:v>3.7999999999999999E-2</c:v>
                </c:pt>
                <c:pt idx="181">
                  <c:v>3.7999999999999999E-2</c:v>
                </c:pt>
                <c:pt idx="182">
                  <c:v>3.7999999999999999E-2</c:v>
                </c:pt>
                <c:pt idx="183">
                  <c:v>3.7999999999999999E-2</c:v>
                </c:pt>
                <c:pt idx="184">
                  <c:v>3.7999999999999999E-2</c:v>
                </c:pt>
                <c:pt idx="185">
                  <c:v>3.7999999999999999E-2</c:v>
                </c:pt>
                <c:pt idx="186">
                  <c:v>0.04</c:v>
                </c:pt>
                <c:pt idx="187">
                  <c:v>4.19E-2</c:v>
                </c:pt>
                <c:pt idx="188">
                  <c:v>4.19E-2</c:v>
                </c:pt>
                <c:pt idx="189">
                  <c:v>4.19E-2</c:v>
                </c:pt>
                <c:pt idx="190">
                  <c:v>4.19E-2</c:v>
                </c:pt>
                <c:pt idx="191">
                  <c:v>4.19E-2</c:v>
                </c:pt>
                <c:pt idx="192">
                  <c:v>4.19E-2</c:v>
                </c:pt>
                <c:pt idx="193">
                  <c:v>4.19E-2</c:v>
                </c:pt>
                <c:pt idx="194">
                  <c:v>4.19E-2</c:v>
                </c:pt>
                <c:pt idx="195">
                  <c:v>4.19E-2</c:v>
                </c:pt>
                <c:pt idx="196">
                  <c:v>4.19E-2</c:v>
                </c:pt>
                <c:pt idx="197">
                  <c:v>4.3900000000000002E-2</c:v>
                </c:pt>
                <c:pt idx="198">
                  <c:v>4.3900000000000002E-2</c:v>
                </c:pt>
                <c:pt idx="199">
                  <c:v>4.3900000000000002E-2</c:v>
                </c:pt>
                <c:pt idx="200">
                  <c:v>4.3900000000000002E-2</c:v>
                </c:pt>
                <c:pt idx="201">
                  <c:v>4.3900000000000002E-2</c:v>
                </c:pt>
                <c:pt idx="202">
                  <c:v>4.3900000000000002E-2</c:v>
                </c:pt>
                <c:pt idx="203">
                  <c:v>4.3900000000000002E-2</c:v>
                </c:pt>
                <c:pt idx="204">
                  <c:v>4.3900000000000002E-2</c:v>
                </c:pt>
                <c:pt idx="205">
                  <c:v>4.3900000000000002E-2</c:v>
                </c:pt>
                <c:pt idx="206">
                  <c:v>4.58E-2</c:v>
                </c:pt>
                <c:pt idx="207">
                  <c:v>4.58E-2</c:v>
                </c:pt>
                <c:pt idx="208">
                  <c:v>4.58E-2</c:v>
                </c:pt>
                <c:pt idx="209">
                  <c:v>4.58E-2</c:v>
                </c:pt>
                <c:pt idx="210">
                  <c:v>4.58E-2</c:v>
                </c:pt>
                <c:pt idx="211">
                  <c:v>4.58E-2</c:v>
                </c:pt>
                <c:pt idx="212">
                  <c:v>4.58E-2</c:v>
                </c:pt>
                <c:pt idx="213">
                  <c:v>4.58E-2</c:v>
                </c:pt>
                <c:pt idx="214">
                  <c:v>4.58E-2</c:v>
                </c:pt>
                <c:pt idx="215">
                  <c:v>4.58E-2</c:v>
                </c:pt>
                <c:pt idx="216">
                  <c:v>4.58E-2</c:v>
                </c:pt>
                <c:pt idx="217">
                  <c:v>4.58E-2</c:v>
                </c:pt>
                <c:pt idx="218">
                  <c:v>4.58E-2</c:v>
                </c:pt>
                <c:pt idx="219">
                  <c:v>4.58E-2</c:v>
                </c:pt>
                <c:pt idx="220">
                  <c:v>4.58E-2</c:v>
                </c:pt>
                <c:pt idx="221">
                  <c:v>4.58E-2</c:v>
                </c:pt>
                <c:pt idx="222">
                  <c:v>4.58E-2</c:v>
                </c:pt>
                <c:pt idx="223">
                  <c:v>4.58E-2</c:v>
                </c:pt>
                <c:pt idx="224">
                  <c:v>4.58E-2</c:v>
                </c:pt>
                <c:pt idx="225">
                  <c:v>4.58E-2</c:v>
                </c:pt>
                <c:pt idx="226">
                  <c:v>4.58E-2</c:v>
                </c:pt>
                <c:pt idx="227">
                  <c:v>4.58E-2</c:v>
                </c:pt>
                <c:pt idx="228">
                  <c:v>4.58E-2</c:v>
                </c:pt>
                <c:pt idx="229">
                  <c:v>4.58E-2</c:v>
                </c:pt>
                <c:pt idx="230">
                  <c:v>4.58E-2</c:v>
                </c:pt>
                <c:pt idx="231">
                  <c:v>4.58E-2</c:v>
                </c:pt>
                <c:pt idx="232">
                  <c:v>4.58E-2</c:v>
                </c:pt>
                <c:pt idx="233">
                  <c:v>4.58E-2</c:v>
                </c:pt>
                <c:pt idx="234">
                  <c:v>4.58E-2</c:v>
                </c:pt>
                <c:pt idx="235">
                  <c:v>4.58E-2</c:v>
                </c:pt>
                <c:pt idx="236">
                  <c:v>4.58E-2</c:v>
                </c:pt>
                <c:pt idx="237">
                  <c:v>4.58E-2</c:v>
                </c:pt>
                <c:pt idx="238">
                  <c:v>4.58E-2</c:v>
                </c:pt>
                <c:pt idx="239">
                  <c:v>4.58E-2</c:v>
                </c:pt>
                <c:pt idx="240">
                  <c:v>4.58E-2</c:v>
                </c:pt>
                <c:pt idx="241">
                  <c:v>4.58E-2</c:v>
                </c:pt>
                <c:pt idx="242">
                  <c:v>4.58E-2</c:v>
                </c:pt>
                <c:pt idx="243">
                  <c:v>4.58E-2</c:v>
                </c:pt>
                <c:pt idx="244">
                  <c:v>4.58E-2</c:v>
                </c:pt>
                <c:pt idx="245">
                  <c:v>4.58E-2</c:v>
                </c:pt>
                <c:pt idx="246">
                  <c:v>4.7800000000000002E-2</c:v>
                </c:pt>
                <c:pt idx="247">
                  <c:v>4.7800000000000002E-2</c:v>
                </c:pt>
                <c:pt idx="248">
                  <c:v>4.7800000000000002E-2</c:v>
                </c:pt>
                <c:pt idx="249">
                  <c:v>4.7800000000000002E-2</c:v>
                </c:pt>
                <c:pt idx="250">
                  <c:v>4.7800000000000002E-2</c:v>
                </c:pt>
                <c:pt idx="251">
                  <c:v>4.7800000000000002E-2</c:v>
                </c:pt>
                <c:pt idx="252">
                  <c:v>4.7800000000000002E-2</c:v>
                </c:pt>
                <c:pt idx="253">
                  <c:v>4.7800000000000002E-2</c:v>
                </c:pt>
                <c:pt idx="254">
                  <c:v>4.7800000000000002E-2</c:v>
                </c:pt>
                <c:pt idx="255">
                  <c:v>4.7800000000000002E-2</c:v>
                </c:pt>
                <c:pt idx="256">
                  <c:v>4.7800000000000002E-2</c:v>
                </c:pt>
                <c:pt idx="257">
                  <c:v>4.9700000000000001E-2</c:v>
                </c:pt>
                <c:pt idx="258">
                  <c:v>5.1700000000000003E-2</c:v>
                </c:pt>
                <c:pt idx="259">
                  <c:v>5.1700000000000003E-2</c:v>
                </c:pt>
                <c:pt idx="260">
                  <c:v>5.1700000000000003E-2</c:v>
                </c:pt>
                <c:pt idx="261">
                  <c:v>5.1700000000000003E-2</c:v>
                </c:pt>
                <c:pt idx="262">
                  <c:v>5.1700000000000003E-2</c:v>
                </c:pt>
                <c:pt idx="263">
                  <c:v>5.1700000000000003E-2</c:v>
                </c:pt>
                <c:pt idx="264">
                  <c:v>5.1700000000000003E-2</c:v>
                </c:pt>
                <c:pt idx="265">
                  <c:v>5.1700000000000003E-2</c:v>
                </c:pt>
                <c:pt idx="266">
                  <c:v>5.1700000000000003E-2</c:v>
                </c:pt>
                <c:pt idx="267">
                  <c:v>5.1700000000000003E-2</c:v>
                </c:pt>
                <c:pt idx="268">
                  <c:v>5.1700000000000003E-2</c:v>
                </c:pt>
                <c:pt idx="269">
                  <c:v>5.1700000000000003E-2</c:v>
                </c:pt>
                <c:pt idx="270">
                  <c:v>5.1700000000000003E-2</c:v>
                </c:pt>
                <c:pt idx="271">
                  <c:v>5.1700000000000003E-2</c:v>
                </c:pt>
                <c:pt idx="272">
                  <c:v>5.1700000000000003E-2</c:v>
                </c:pt>
                <c:pt idx="273">
                  <c:v>5.1700000000000003E-2</c:v>
                </c:pt>
                <c:pt idx="274">
                  <c:v>5.1700000000000003E-2</c:v>
                </c:pt>
                <c:pt idx="275">
                  <c:v>5.1700000000000003E-2</c:v>
                </c:pt>
                <c:pt idx="276">
                  <c:v>5.1700000000000003E-2</c:v>
                </c:pt>
                <c:pt idx="277">
                  <c:v>5.1700000000000003E-2</c:v>
                </c:pt>
                <c:pt idx="278">
                  <c:v>5.1700000000000003E-2</c:v>
                </c:pt>
                <c:pt idx="279">
                  <c:v>5.1700000000000003E-2</c:v>
                </c:pt>
                <c:pt idx="280">
                  <c:v>5.1700000000000003E-2</c:v>
                </c:pt>
                <c:pt idx="281">
                  <c:v>5.1700000000000003E-2</c:v>
                </c:pt>
                <c:pt idx="282">
                  <c:v>5.1700000000000003E-2</c:v>
                </c:pt>
                <c:pt idx="283">
                  <c:v>5.1700000000000003E-2</c:v>
                </c:pt>
                <c:pt idx="284">
                  <c:v>5.1700000000000003E-2</c:v>
                </c:pt>
                <c:pt idx="285">
                  <c:v>5.1700000000000003E-2</c:v>
                </c:pt>
                <c:pt idx="286">
                  <c:v>5.1700000000000003E-2</c:v>
                </c:pt>
                <c:pt idx="287">
                  <c:v>5.1700000000000003E-2</c:v>
                </c:pt>
                <c:pt idx="288">
                  <c:v>5.1700000000000003E-2</c:v>
                </c:pt>
                <c:pt idx="289">
                  <c:v>5.1700000000000003E-2</c:v>
                </c:pt>
                <c:pt idx="290">
                  <c:v>5.1700000000000003E-2</c:v>
                </c:pt>
                <c:pt idx="291">
                  <c:v>5.1700000000000003E-2</c:v>
                </c:pt>
                <c:pt idx="292">
                  <c:v>5.1700000000000003E-2</c:v>
                </c:pt>
                <c:pt idx="293">
                  <c:v>5.3600000000000002E-2</c:v>
                </c:pt>
                <c:pt idx="294">
                  <c:v>5.3600000000000002E-2</c:v>
                </c:pt>
                <c:pt idx="295">
                  <c:v>5.3600000000000002E-2</c:v>
                </c:pt>
                <c:pt idx="296">
                  <c:v>5.3600000000000002E-2</c:v>
                </c:pt>
                <c:pt idx="297">
                  <c:v>5.3600000000000002E-2</c:v>
                </c:pt>
                <c:pt idx="298">
                  <c:v>5.3600000000000002E-2</c:v>
                </c:pt>
                <c:pt idx="299">
                  <c:v>5.3600000000000002E-2</c:v>
                </c:pt>
                <c:pt idx="300">
                  <c:v>5.3600000000000002E-2</c:v>
                </c:pt>
                <c:pt idx="301">
                  <c:v>5.3600000000000002E-2</c:v>
                </c:pt>
                <c:pt idx="302">
                  <c:v>5.3600000000000002E-2</c:v>
                </c:pt>
                <c:pt idx="303">
                  <c:v>5.3600000000000002E-2</c:v>
                </c:pt>
                <c:pt idx="304">
                  <c:v>5.5599999999999997E-2</c:v>
                </c:pt>
                <c:pt idx="305">
                  <c:v>5.5599999999999997E-2</c:v>
                </c:pt>
                <c:pt idx="306">
                  <c:v>5.7599999999999998E-2</c:v>
                </c:pt>
                <c:pt idx="307">
                  <c:v>5.7599999999999998E-2</c:v>
                </c:pt>
                <c:pt idx="308">
                  <c:v>5.7599999999999998E-2</c:v>
                </c:pt>
                <c:pt idx="309">
                  <c:v>5.7599999999999998E-2</c:v>
                </c:pt>
                <c:pt idx="310">
                  <c:v>5.7599999999999998E-2</c:v>
                </c:pt>
                <c:pt idx="311">
                  <c:v>5.7599999999999998E-2</c:v>
                </c:pt>
                <c:pt idx="312">
                  <c:v>5.7599999999999998E-2</c:v>
                </c:pt>
                <c:pt idx="313">
                  <c:v>5.7599999999999998E-2</c:v>
                </c:pt>
                <c:pt idx="314">
                  <c:v>5.7599999999999998E-2</c:v>
                </c:pt>
                <c:pt idx="315">
                  <c:v>5.7599999999999998E-2</c:v>
                </c:pt>
                <c:pt idx="316">
                  <c:v>5.7599999999999998E-2</c:v>
                </c:pt>
                <c:pt idx="317">
                  <c:v>5.7599999999999998E-2</c:v>
                </c:pt>
                <c:pt idx="318">
                  <c:v>5.7599999999999998E-2</c:v>
                </c:pt>
                <c:pt idx="319">
                  <c:v>5.7599999999999998E-2</c:v>
                </c:pt>
                <c:pt idx="320">
                  <c:v>5.7599999999999998E-2</c:v>
                </c:pt>
                <c:pt idx="321">
                  <c:v>5.7599999999999998E-2</c:v>
                </c:pt>
                <c:pt idx="322">
                  <c:v>5.7599999999999998E-2</c:v>
                </c:pt>
                <c:pt idx="323">
                  <c:v>5.7599999999999998E-2</c:v>
                </c:pt>
                <c:pt idx="324">
                  <c:v>5.7599999999999998E-2</c:v>
                </c:pt>
                <c:pt idx="325">
                  <c:v>5.7599999999999998E-2</c:v>
                </c:pt>
                <c:pt idx="326">
                  <c:v>5.7599999999999998E-2</c:v>
                </c:pt>
                <c:pt idx="327">
                  <c:v>5.7599999999999998E-2</c:v>
                </c:pt>
                <c:pt idx="328">
                  <c:v>5.7599999999999998E-2</c:v>
                </c:pt>
                <c:pt idx="329">
                  <c:v>5.7599999999999998E-2</c:v>
                </c:pt>
                <c:pt idx="330">
                  <c:v>5.7599999999999998E-2</c:v>
                </c:pt>
                <c:pt idx="331">
                  <c:v>5.7599999999999998E-2</c:v>
                </c:pt>
                <c:pt idx="332">
                  <c:v>5.7599999999999998E-2</c:v>
                </c:pt>
                <c:pt idx="333">
                  <c:v>5.7599999999999998E-2</c:v>
                </c:pt>
                <c:pt idx="334">
                  <c:v>5.7599999999999998E-2</c:v>
                </c:pt>
                <c:pt idx="335">
                  <c:v>5.7599999999999998E-2</c:v>
                </c:pt>
                <c:pt idx="336">
                  <c:v>5.7599999999999998E-2</c:v>
                </c:pt>
                <c:pt idx="337">
                  <c:v>5.7599999999999998E-2</c:v>
                </c:pt>
                <c:pt idx="338">
                  <c:v>5.7599999999999998E-2</c:v>
                </c:pt>
                <c:pt idx="339">
                  <c:v>5.7599999999999998E-2</c:v>
                </c:pt>
                <c:pt idx="340">
                  <c:v>5.7599999999999998E-2</c:v>
                </c:pt>
                <c:pt idx="341">
                  <c:v>5.7599999999999998E-2</c:v>
                </c:pt>
                <c:pt idx="342">
                  <c:v>5.7599999999999998E-2</c:v>
                </c:pt>
                <c:pt idx="343">
                  <c:v>5.7599999999999998E-2</c:v>
                </c:pt>
                <c:pt idx="344">
                  <c:v>5.7599999999999998E-2</c:v>
                </c:pt>
                <c:pt idx="345">
                  <c:v>5.7599999999999998E-2</c:v>
                </c:pt>
                <c:pt idx="346">
                  <c:v>5.7599999999999998E-2</c:v>
                </c:pt>
                <c:pt idx="347">
                  <c:v>5.7599999999999998E-2</c:v>
                </c:pt>
                <c:pt idx="348">
                  <c:v>5.7599999999999998E-2</c:v>
                </c:pt>
                <c:pt idx="349">
                  <c:v>5.7599999999999998E-2</c:v>
                </c:pt>
                <c:pt idx="350">
                  <c:v>5.7599999999999998E-2</c:v>
                </c:pt>
                <c:pt idx="351">
                  <c:v>5.7599999999999998E-2</c:v>
                </c:pt>
                <c:pt idx="352">
                  <c:v>5.7599999999999998E-2</c:v>
                </c:pt>
                <c:pt idx="353">
                  <c:v>5.7599999999999998E-2</c:v>
                </c:pt>
                <c:pt idx="354">
                  <c:v>5.9499999999999997E-2</c:v>
                </c:pt>
                <c:pt idx="355">
                  <c:v>5.9499999999999997E-2</c:v>
                </c:pt>
                <c:pt idx="356">
                  <c:v>5.9499999999999997E-2</c:v>
                </c:pt>
                <c:pt idx="357">
                  <c:v>5.9499999999999997E-2</c:v>
                </c:pt>
                <c:pt idx="358">
                  <c:v>5.9499999999999997E-2</c:v>
                </c:pt>
                <c:pt idx="359">
                  <c:v>5.9499999999999997E-2</c:v>
                </c:pt>
                <c:pt idx="360">
                  <c:v>5.9499999999999997E-2</c:v>
                </c:pt>
                <c:pt idx="361">
                  <c:v>5.9499999999999997E-2</c:v>
                </c:pt>
                <c:pt idx="362">
                  <c:v>6.1499999999999999E-2</c:v>
                </c:pt>
                <c:pt idx="363">
                  <c:v>6.1499999999999999E-2</c:v>
                </c:pt>
                <c:pt idx="364">
                  <c:v>6.1499999999999999E-2</c:v>
                </c:pt>
                <c:pt idx="365">
                  <c:v>6.1499999999999999E-2</c:v>
                </c:pt>
                <c:pt idx="366">
                  <c:v>6.1499999999999999E-2</c:v>
                </c:pt>
                <c:pt idx="367">
                  <c:v>6.1499999999999999E-2</c:v>
                </c:pt>
                <c:pt idx="368">
                  <c:v>6.1499999999999999E-2</c:v>
                </c:pt>
                <c:pt idx="369">
                  <c:v>6.1499999999999999E-2</c:v>
                </c:pt>
                <c:pt idx="370">
                  <c:v>6.1499999999999999E-2</c:v>
                </c:pt>
                <c:pt idx="371">
                  <c:v>6.1499999999999999E-2</c:v>
                </c:pt>
                <c:pt idx="372">
                  <c:v>6.1499999999999999E-2</c:v>
                </c:pt>
                <c:pt idx="373">
                  <c:v>6.1499999999999999E-2</c:v>
                </c:pt>
                <c:pt idx="374">
                  <c:v>6.1499999999999999E-2</c:v>
                </c:pt>
                <c:pt idx="375">
                  <c:v>6.1499999999999999E-2</c:v>
                </c:pt>
                <c:pt idx="376">
                  <c:v>6.1499999999999999E-2</c:v>
                </c:pt>
                <c:pt idx="377">
                  <c:v>6.1499999999999999E-2</c:v>
                </c:pt>
                <c:pt idx="378">
                  <c:v>6.1499999999999999E-2</c:v>
                </c:pt>
                <c:pt idx="379">
                  <c:v>6.1499999999999999E-2</c:v>
                </c:pt>
                <c:pt idx="380">
                  <c:v>6.1499999999999999E-2</c:v>
                </c:pt>
                <c:pt idx="381">
                  <c:v>6.1499999999999999E-2</c:v>
                </c:pt>
                <c:pt idx="382">
                  <c:v>6.1499999999999999E-2</c:v>
                </c:pt>
                <c:pt idx="383">
                  <c:v>6.1499999999999999E-2</c:v>
                </c:pt>
                <c:pt idx="384">
                  <c:v>6.1499999999999999E-2</c:v>
                </c:pt>
                <c:pt idx="385">
                  <c:v>6.1499999999999999E-2</c:v>
                </c:pt>
                <c:pt idx="386">
                  <c:v>6.1499999999999999E-2</c:v>
                </c:pt>
                <c:pt idx="387">
                  <c:v>6.1499999999999999E-2</c:v>
                </c:pt>
                <c:pt idx="388">
                  <c:v>6.1499999999999999E-2</c:v>
                </c:pt>
                <c:pt idx="389">
                  <c:v>6.1499999999999999E-2</c:v>
                </c:pt>
                <c:pt idx="390">
                  <c:v>6.1499999999999999E-2</c:v>
                </c:pt>
                <c:pt idx="391">
                  <c:v>6.1499999999999999E-2</c:v>
                </c:pt>
                <c:pt idx="392">
                  <c:v>6.1499999999999999E-2</c:v>
                </c:pt>
                <c:pt idx="393">
                  <c:v>6.1499999999999999E-2</c:v>
                </c:pt>
                <c:pt idx="394">
                  <c:v>6.1499999999999999E-2</c:v>
                </c:pt>
                <c:pt idx="395">
                  <c:v>6.1499999999999999E-2</c:v>
                </c:pt>
                <c:pt idx="396">
                  <c:v>6.1499999999999999E-2</c:v>
                </c:pt>
                <c:pt idx="397">
                  <c:v>6.1499999999999999E-2</c:v>
                </c:pt>
                <c:pt idx="398">
                  <c:v>6.1499999999999999E-2</c:v>
                </c:pt>
                <c:pt idx="399">
                  <c:v>6.1499999999999999E-2</c:v>
                </c:pt>
                <c:pt idx="400">
                  <c:v>6.1499999999999999E-2</c:v>
                </c:pt>
                <c:pt idx="401">
                  <c:v>6.1499999999999999E-2</c:v>
                </c:pt>
                <c:pt idx="402">
                  <c:v>6.1499999999999999E-2</c:v>
                </c:pt>
                <c:pt idx="403">
                  <c:v>6.1499999999999999E-2</c:v>
                </c:pt>
                <c:pt idx="404">
                  <c:v>6.1499999999999999E-2</c:v>
                </c:pt>
                <c:pt idx="405">
                  <c:v>6.1499999999999999E-2</c:v>
                </c:pt>
                <c:pt idx="406">
                  <c:v>6.1499999999999999E-2</c:v>
                </c:pt>
                <c:pt idx="407">
                  <c:v>6.1499999999999999E-2</c:v>
                </c:pt>
                <c:pt idx="408">
                  <c:v>6.1499999999999999E-2</c:v>
                </c:pt>
                <c:pt idx="409">
                  <c:v>6.1499999999999999E-2</c:v>
                </c:pt>
                <c:pt idx="410">
                  <c:v>6.1499999999999999E-2</c:v>
                </c:pt>
                <c:pt idx="411">
                  <c:v>6.1499999999999999E-2</c:v>
                </c:pt>
                <c:pt idx="412">
                  <c:v>6.1499999999999999E-2</c:v>
                </c:pt>
                <c:pt idx="413">
                  <c:v>6.1499999999999999E-2</c:v>
                </c:pt>
                <c:pt idx="414">
                  <c:v>6.1499999999999999E-2</c:v>
                </c:pt>
                <c:pt idx="415">
                  <c:v>6.1499999999999999E-2</c:v>
                </c:pt>
                <c:pt idx="416">
                  <c:v>6.1499999999999999E-2</c:v>
                </c:pt>
                <c:pt idx="417">
                  <c:v>6.1499999999999999E-2</c:v>
                </c:pt>
                <c:pt idx="418">
                  <c:v>6.1499999999999999E-2</c:v>
                </c:pt>
                <c:pt idx="419">
                  <c:v>6.1499999999999999E-2</c:v>
                </c:pt>
                <c:pt idx="420">
                  <c:v>6.1499999999999999E-2</c:v>
                </c:pt>
                <c:pt idx="421">
                  <c:v>6.1499999999999999E-2</c:v>
                </c:pt>
                <c:pt idx="422">
                  <c:v>6.1499999999999999E-2</c:v>
                </c:pt>
                <c:pt idx="423">
                  <c:v>6.1499999999999999E-2</c:v>
                </c:pt>
                <c:pt idx="424">
                  <c:v>6.1499999999999999E-2</c:v>
                </c:pt>
                <c:pt idx="425">
                  <c:v>6.3500000000000001E-2</c:v>
                </c:pt>
                <c:pt idx="426">
                  <c:v>6.3500000000000001E-2</c:v>
                </c:pt>
                <c:pt idx="427">
                  <c:v>6.3500000000000001E-2</c:v>
                </c:pt>
                <c:pt idx="428">
                  <c:v>6.3500000000000001E-2</c:v>
                </c:pt>
                <c:pt idx="429">
                  <c:v>6.3500000000000001E-2</c:v>
                </c:pt>
                <c:pt idx="430">
                  <c:v>6.3500000000000001E-2</c:v>
                </c:pt>
                <c:pt idx="431">
                  <c:v>6.3500000000000001E-2</c:v>
                </c:pt>
                <c:pt idx="432">
                  <c:v>6.3500000000000001E-2</c:v>
                </c:pt>
                <c:pt idx="433">
                  <c:v>6.3500000000000001E-2</c:v>
                </c:pt>
                <c:pt idx="434">
                  <c:v>6.3500000000000001E-2</c:v>
                </c:pt>
                <c:pt idx="435">
                  <c:v>6.3500000000000001E-2</c:v>
                </c:pt>
                <c:pt idx="436">
                  <c:v>6.3500000000000001E-2</c:v>
                </c:pt>
                <c:pt idx="437">
                  <c:v>6.3500000000000001E-2</c:v>
                </c:pt>
                <c:pt idx="438">
                  <c:v>6.3500000000000001E-2</c:v>
                </c:pt>
                <c:pt idx="439">
                  <c:v>6.3500000000000001E-2</c:v>
                </c:pt>
                <c:pt idx="440">
                  <c:v>6.3500000000000001E-2</c:v>
                </c:pt>
                <c:pt idx="441">
                  <c:v>6.3500000000000001E-2</c:v>
                </c:pt>
                <c:pt idx="442">
                  <c:v>6.3500000000000001E-2</c:v>
                </c:pt>
                <c:pt idx="443">
                  <c:v>6.3500000000000001E-2</c:v>
                </c:pt>
                <c:pt idx="444">
                  <c:v>6.3500000000000001E-2</c:v>
                </c:pt>
                <c:pt idx="445">
                  <c:v>6.5500000000000003E-2</c:v>
                </c:pt>
                <c:pt idx="446">
                  <c:v>6.5500000000000003E-2</c:v>
                </c:pt>
                <c:pt idx="447">
                  <c:v>6.5500000000000003E-2</c:v>
                </c:pt>
                <c:pt idx="448">
                  <c:v>6.5500000000000003E-2</c:v>
                </c:pt>
                <c:pt idx="449">
                  <c:v>6.5500000000000003E-2</c:v>
                </c:pt>
                <c:pt idx="450">
                  <c:v>6.5500000000000003E-2</c:v>
                </c:pt>
                <c:pt idx="451">
                  <c:v>6.5500000000000003E-2</c:v>
                </c:pt>
                <c:pt idx="452">
                  <c:v>6.5500000000000003E-2</c:v>
                </c:pt>
                <c:pt idx="453">
                  <c:v>6.5500000000000003E-2</c:v>
                </c:pt>
                <c:pt idx="454">
                  <c:v>6.5500000000000003E-2</c:v>
                </c:pt>
                <c:pt idx="455">
                  <c:v>6.5500000000000003E-2</c:v>
                </c:pt>
                <c:pt idx="456">
                  <c:v>6.5500000000000003E-2</c:v>
                </c:pt>
                <c:pt idx="457">
                  <c:v>6.5500000000000003E-2</c:v>
                </c:pt>
                <c:pt idx="458">
                  <c:v>6.5500000000000003E-2</c:v>
                </c:pt>
                <c:pt idx="459">
                  <c:v>6.7500000000000004E-2</c:v>
                </c:pt>
                <c:pt idx="460">
                  <c:v>6.7500000000000004E-2</c:v>
                </c:pt>
                <c:pt idx="461">
                  <c:v>6.7500000000000004E-2</c:v>
                </c:pt>
                <c:pt idx="462">
                  <c:v>6.7500000000000004E-2</c:v>
                </c:pt>
                <c:pt idx="463">
                  <c:v>6.7500000000000004E-2</c:v>
                </c:pt>
                <c:pt idx="464">
                  <c:v>6.7500000000000004E-2</c:v>
                </c:pt>
                <c:pt idx="465">
                  <c:v>6.7500000000000004E-2</c:v>
                </c:pt>
                <c:pt idx="466">
                  <c:v>6.7500000000000004E-2</c:v>
                </c:pt>
                <c:pt idx="467">
                  <c:v>6.7500000000000004E-2</c:v>
                </c:pt>
                <c:pt idx="468">
                  <c:v>6.7500000000000004E-2</c:v>
                </c:pt>
                <c:pt idx="469">
                  <c:v>6.7500000000000004E-2</c:v>
                </c:pt>
                <c:pt idx="470">
                  <c:v>6.7500000000000004E-2</c:v>
                </c:pt>
                <c:pt idx="471">
                  <c:v>6.9500000000000006E-2</c:v>
                </c:pt>
                <c:pt idx="472">
                  <c:v>6.9500000000000006E-2</c:v>
                </c:pt>
                <c:pt idx="473">
                  <c:v>6.9500000000000006E-2</c:v>
                </c:pt>
                <c:pt idx="474">
                  <c:v>6.9500000000000006E-2</c:v>
                </c:pt>
                <c:pt idx="475">
                  <c:v>6.9500000000000006E-2</c:v>
                </c:pt>
                <c:pt idx="476">
                  <c:v>6.9500000000000006E-2</c:v>
                </c:pt>
                <c:pt idx="477">
                  <c:v>6.9500000000000006E-2</c:v>
                </c:pt>
                <c:pt idx="478">
                  <c:v>6.9500000000000006E-2</c:v>
                </c:pt>
                <c:pt idx="479">
                  <c:v>6.9500000000000006E-2</c:v>
                </c:pt>
                <c:pt idx="480">
                  <c:v>6.9500000000000006E-2</c:v>
                </c:pt>
                <c:pt idx="481">
                  <c:v>6.9500000000000006E-2</c:v>
                </c:pt>
                <c:pt idx="482">
                  <c:v>6.9500000000000006E-2</c:v>
                </c:pt>
                <c:pt idx="483">
                  <c:v>6.9500000000000006E-2</c:v>
                </c:pt>
                <c:pt idx="484">
                  <c:v>6.9500000000000006E-2</c:v>
                </c:pt>
                <c:pt idx="485">
                  <c:v>6.9500000000000006E-2</c:v>
                </c:pt>
                <c:pt idx="486">
                  <c:v>6.9500000000000006E-2</c:v>
                </c:pt>
                <c:pt idx="487">
                  <c:v>6.9500000000000006E-2</c:v>
                </c:pt>
                <c:pt idx="488">
                  <c:v>6.9500000000000006E-2</c:v>
                </c:pt>
                <c:pt idx="489">
                  <c:v>6.9500000000000006E-2</c:v>
                </c:pt>
                <c:pt idx="490">
                  <c:v>6.9500000000000006E-2</c:v>
                </c:pt>
                <c:pt idx="491">
                  <c:v>6.9500000000000006E-2</c:v>
                </c:pt>
                <c:pt idx="492">
                  <c:v>6.9500000000000006E-2</c:v>
                </c:pt>
                <c:pt idx="493">
                  <c:v>6.9500000000000006E-2</c:v>
                </c:pt>
                <c:pt idx="494">
                  <c:v>6.9500000000000006E-2</c:v>
                </c:pt>
                <c:pt idx="495">
                  <c:v>6.9500000000000006E-2</c:v>
                </c:pt>
                <c:pt idx="496">
                  <c:v>7.1499999999999994E-2</c:v>
                </c:pt>
                <c:pt idx="497">
                  <c:v>7.1499999999999994E-2</c:v>
                </c:pt>
                <c:pt idx="498">
                  <c:v>7.1499999999999994E-2</c:v>
                </c:pt>
                <c:pt idx="499">
                  <c:v>7.1499999999999994E-2</c:v>
                </c:pt>
                <c:pt idx="500">
                  <c:v>7.1499999999999994E-2</c:v>
                </c:pt>
                <c:pt idx="501">
                  <c:v>7.1499999999999994E-2</c:v>
                </c:pt>
                <c:pt idx="502">
                  <c:v>7.1499999999999994E-2</c:v>
                </c:pt>
                <c:pt idx="503">
                  <c:v>7.1499999999999994E-2</c:v>
                </c:pt>
                <c:pt idx="504">
                  <c:v>7.1499999999999994E-2</c:v>
                </c:pt>
                <c:pt idx="505">
                  <c:v>7.1499999999999994E-2</c:v>
                </c:pt>
                <c:pt idx="506">
                  <c:v>7.1499999999999994E-2</c:v>
                </c:pt>
                <c:pt idx="507">
                  <c:v>7.1499999999999994E-2</c:v>
                </c:pt>
                <c:pt idx="508">
                  <c:v>7.1499999999999994E-2</c:v>
                </c:pt>
                <c:pt idx="509">
                  <c:v>7.1499999999999994E-2</c:v>
                </c:pt>
                <c:pt idx="510">
                  <c:v>7.1499999999999994E-2</c:v>
                </c:pt>
                <c:pt idx="511">
                  <c:v>7.1499999999999994E-2</c:v>
                </c:pt>
                <c:pt idx="512">
                  <c:v>7.1499999999999994E-2</c:v>
                </c:pt>
                <c:pt idx="513">
                  <c:v>7.1499999999999994E-2</c:v>
                </c:pt>
                <c:pt idx="514">
                  <c:v>7.1499999999999994E-2</c:v>
                </c:pt>
                <c:pt idx="515">
                  <c:v>7.1499999999999994E-2</c:v>
                </c:pt>
                <c:pt idx="516">
                  <c:v>7.1499999999999994E-2</c:v>
                </c:pt>
                <c:pt idx="517">
                  <c:v>7.1499999999999994E-2</c:v>
                </c:pt>
                <c:pt idx="518">
                  <c:v>7.3499999999999996E-2</c:v>
                </c:pt>
                <c:pt idx="519">
                  <c:v>7.3499999999999996E-2</c:v>
                </c:pt>
                <c:pt idx="520">
                  <c:v>7.3499999999999996E-2</c:v>
                </c:pt>
                <c:pt idx="521">
                  <c:v>7.3499999999999996E-2</c:v>
                </c:pt>
                <c:pt idx="522">
                  <c:v>7.3499999999999996E-2</c:v>
                </c:pt>
                <c:pt idx="523">
                  <c:v>7.3499999999999996E-2</c:v>
                </c:pt>
                <c:pt idx="524">
                  <c:v>7.3499999999999996E-2</c:v>
                </c:pt>
                <c:pt idx="525">
                  <c:v>7.3499999999999996E-2</c:v>
                </c:pt>
                <c:pt idx="526">
                  <c:v>7.3499999999999996E-2</c:v>
                </c:pt>
                <c:pt idx="527">
                  <c:v>7.3499999999999996E-2</c:v>
                </c:pt>
                <c:pt idx="528">
                  <c:v>7.3499999999999996E-2</c:v>
                </c:pt>
                <c:pt idx="529">
                  <c:v>7.5499999999999998E-2</c:v>
                </c:pt>
                <c:pt idx="530">
                  <c:v>7.5499999999999998E-2</c:v>
                </c:pt>
                <c:pt idx="531">
                  <c:v>7.5499999999999998E-2</c:v>
                </c:pt>
                <c:pt idx="532">
                  <c:v>7.5499999999999998E-2</c:v>
                </c:pt>
                <c:pt idx="533">
                  <c:v>7.5499999999999998E-2</c:v>
                </c:pt>
                <c:pt idx="534">
                  <c:v>7.5499999999999998E-2</c:v>
                </c:pt>
                <c:pt idx="535">
                  <c:v>7.5499999999999998E-2</c:v>
                </c:pt>
                <c:pt idx="536">
                  <c:v>7.5499999999999998E-2</c:v>
                </c:pt>
                <c:pt idx="537">
                  <c:v>7.5499999999999998E-2</c:v>
                </c:pt>
                <c:pt idx="538">
                  <c:v>7.5499999999999998E-2</c:v>
                </c:pt>
                <c:pt idx="539">
                  <c:v>7.5499999999999998E-2</c:v>
                </c:pt>
                <c:pt idx="540">
                  <c:v>7.5499999999999998E-2</c:v>
                </c:pt>
                <c:pt idx="541">
                  <c:v>7.5499999999999998E-2</c:v>
                </c:pt>
                <c:pt idx="542">
                  <c:v>7.5499999999999998E-2</c:v>
                </c:pt>
                <c:pt idx="543">
                  <c:v>7.5499999999999998E-2</c:v>
                </c:pt>
                <c:pt idx="544">
                  <c:v>7.5499999999999998E-2</c:v>
                </c:pt>
                <c:pt idx="545">
                  <c:v>7.5499999999999998E-2</c:v>
                </c:pt>
                <c:pt idx="546">
                  <c:v>7.5499999999999998E-2</c:v>
                </c:pt>
                <c:pt idx="547">
                  <c:v>7.5499999999999998E-2</c:v>
                </c:pt>
                <c:pt idx="548">
                  <c:v>7.5499999999999998E-2</c:v>
                </c:pt>
                <c:pt idx="549">
                  <c:v>7.5499999999999998E-2</c:v>
                </c:pt>
                <c:pt idx="550">
                  <c:v>7.5499999999999998E-2</c:v>
                </c:pt>
                <c:pt idx="551">
                  <c:v>7.5499999999999998E-2</c:v>
                </c:pt>
                <c:pt idx="552">
                  <c:v>7.5499999999999998E-2</c:v>
                </c:pt>
                <c:pt idx="553">
                  <c:v>7.5499999999999998E-2</c:v>
                </c:pt>
                <c:pt idx="554">
                  <c:v>7.5499999999999998E-2</c:v>
                </c:pt>
                <c:pt idx="555">
                  <c:v>7.5499999999999998E-2</c:v>
                </c:pt>
                <c:pt idx="556">
                  <c:v>7.5499999999999998E-2</c:v>
                </c:pt>
                <c:pt idx="557">
                  <c:v>7.5499999999999998E-2</c:v>
                </c:pt>
                <c:pt idx="558">
                  <c:v>7.5499999999999998E-2</c:v>
                </c:pt>
                <c:pt idx="559">
                  <c:v>7.5499999999999998E-2</c:v>
                </c:pt>
                <c:pt idx="560">
                  <c:v>7.5499999999999998E-2</c:v>
                </c:pt>
                <c:pt idx="561">
                  <c:v>7.5499999999999998E-2</c:v>
                </c:pt>
                <c:pt idx="562">
                  <c:v>7.5499999999999998E-2</c:v>
                </c:pt>
                <c:pt idx="563">
                  <c:v>7.5499999999999998E-2</c:v>
                </c:pt>
                <c:pt idx="564">
                  <c:v>7.5499999999999998E-2</c:v>
                </c:pt>
                <c:pt idx="565">
                  <c:v>7.5499999999999998E-2</c:v>
                </c:pt>
                <c:pt idx="566">
                  <c:v>7.5499999999999998E-2</c:v>
                </c:pt>
                <c:pt idx="567">
                  <c:v>7.5499999999999998E-2</c:v>
                </c:pt>
                <c:pt idx="568">
                  <c:v>7.5499999999999998E-2</c:v>
                </c:pt>
                <c:pt idx="569">
                  <c:v>7.5499999999999998E-2</c:v>
                </c:pt>
                <c:pt idx="570">
                  <c:v>7.5499999999999998E-2</c:v>
                </c:pt>
                <c:pt idx="571">
                  <c:v>7.5499999999999998E-2</c:v>
                </c:pt>
                <c:pt idx="572">
                  <c:v>7.5499999999999998E-2</c:v>
                </c:pt>
                <c:pt idx="573">
                  <c:v>7.5499999999999998E-2</c:v>
                </c:pt>
                <c:pt idx="574">
                  <c:v>7.5499999999999998E-2</c:v>
                </c:pt>
                <c:pt idx="575">
                  <c:v>7.5499999999999998E-2</c:v>
                </c:pt>
                <c:pt idx="576">
                  <c:v>7.5499999999999998E-2</c:v>
                </c:pt>
                <c:pt idx="577">
                  <c:v>7.7499999999999999E-2</c:v>
                </c:pt>
                <c:pt idx="578">
                  <c:v>7.7499999999999999E-2</c:v>
                </c:pt>
                <c:pt idx="579">
                  <c:v>7.7499999999999999E-2</c:v>
                </c:pt>
                <c:pt idx="580">
                  <c:v>7.7499999999999999E-2</c:v>
                </c:pt>
                <c:pt idx="581">
                  <c:v>7.7499999999999999E-2</c:v>
                </c:pt>
                <c:pt idx="582">
                  <c:v>7.7499999999999999E-2</c:v>
                </c:pt>
                <c:pt idx="583">
                  <c:v>7.7499999999999999E-2</c:v>
                </c:pt>
                <c:pt idx="584">
                  <c:v>7.7499999999999999E-2</c:v>
                </c:pt>
                <c:pt idx="585">
                  <c:v>7.7499999999999999E-2</c:v>
                </c:pt>
                <c:pt idx="586">
                  <c:v>7.7499999999999999E-2</c:v>
                </c:pt>
                <c:pt idx="587">
                  <c:v>7.7499999999999999E-2</c:v>
                </c:pt>
                <c:pt idx="588">
                  <c:v>7.7499999999999999E-2</c:v>
                </c:pt>
                <c:pt idx="589">
                  <c:v>7.7499999999999999E-2</c:v>
                </c:pt>
                <c:pt idx="590">
                  <c:v>7.7499999999999999E-2</c:v>
                </c:pt>
                <c:pt idx="591">
                  <c:v>7.7499999999999999E-2</c:v>
                </c:pt>
                <c:pt idx="592">
                  <c:v>7.7499999999999999E-2</c:v>
                </c:pt>
                <c:pt idx="593">
                  <c:v>7.7499999999999999E-2</c:v>
                </c:pt>
                <c:pt idx="594">
                  <c:v>7.7499999999999999E-2</c:v>
                </c:pt>
                <c:pt idx="595">
                  <c:v>7.7499999999999999E-2</c:v>
                </c:pt>
                <c:pt idx="596">
                  <c:v>7.7499999999999999E-2</c:v>
                </c:pt>
                <c:pt idx="597">
                  <c:v>7.7499999999999999E-2</c:v>
                </c:pt>
                <c:pt idx="598">
                  <c:v>7.7499999999999999E-2</c:v>
                </c:pt>
                <c:pt idx="599">
                  <c:v>7.7499999999999999E-2</c:v>
                </c:pt>
                <c:pt idx="600">
                  <c:v>7.7499999999999999E-2</c:v>
                </c:pt>
                <c:pt idx="601">
                  <c:v>7.7499999999999999E-2</c:v>
                </c:pt>
                <c:pt idx="602">
                  <c:v>7.7499999999999999E-2</c:v>
                </c:pt>
                <c:pt idx="603">
                  <c:v>7.7499999999999999E-2</c:v>
                </c:pt>
                <c:pt idx="604">
                  <c:v>7.7499999999999999E-2</c:v>
                </c:pt>
                <c:pt idx="605">
                  <c:v>7.7499999999999999E-2</c:v>
                </c:pt>
                <c:pt idx="606">
                  <c:v>7.7499999999999999E-2</c:v>
                </c:pt>
                <c:pt idx="607">
                  <c:v>7.7499999999999999E-2</c:v>
                </c:pt>
                <c:pt idx="608">
                  <c:v>7.7499999999999999E-2</c:v>
                </c:pt>
                <c:pt idx="609">
                  <c:v>7.7499999999999999E-2</c:v>
                </c:pt>
                <c:pt idx="610">
                  <c:v>7.7499999999999999E-2</c:v>
                </c:pt>
                <c:pt idx="611">
                  <c:v>7.7499999999999999E-2</c:v>
                </c:pt>
                <c:pt idx="612">
                  <c:v>7.7499999999999999E-2</c:v>
                </c:pt>
                <c:pt idx="613">
                  <c:v>7.7499999999999999E-2</c:v>
                </c:pt>
                <c:pt idx="614">
                  <c:v>7.7499999999999999E-2</c:v>
                </c:pt>
                <c:pt idx="615">
                  <c:v>7.7499999999999999E-2</c:v>
                </c:pt>
                <c:pt idx="616">
                  <c:v>7.7499999999999999E-2</c:v>
                </c:pt>
                <c:pt idx="617">
                  <c:v>7.7499999999999999E-2</c:v>
                </c:pt>
                <c:pt idx="618">
                  <c:v>7.9500000000000001E-2</c:v>
                </c:pt>
                <c:pt idx="619">
                  <c:v>7.9500000000000001E-2</c:v>
                </c:pt>
                <c:pt idx="620">
                  <c:v>7.9500000000000001E-2</c:v>
                </c:pt>
                <c:pt idx="621">
                  <c:v>7.9500000000000001E-2</c:v>
                </c:pt>
                <c:pt idx="622">
                  <c:v>7.9500000000000001E-2</c:v>
                </c:pt>
                <c:pt idx="623">
                  <c:v>7.9500000000000001E-2</c:v>
                </c:pt>
                <c:pt idx="624">
                  <c:v>7.9500000000000001E-2</c:v>
                </c:pt>
                <c:pt idx="625">
                  <c:v>7.9500000000000001E-2</c:v>
                </c:pt>
                <c:pt idx="626">
                  <c:v>7.9500000000000001E-2</c:v>
                </c:pt>
                <c:pt idx="627">
                  <c:v>7.9500000000000001E-2</c:v>
                </c:pt>
                <c:pt idx="628">
                  <c:v>7.9500000000000001E-2</c:v>
                </c:pt>
                <c:pt idx="629">
                  <c:v>7.9500000000000001E-2</c:v>
                </c:pt>
                <c:pt idx="630">
                  <c:v>7.9500000000000001E-2</c:v>
                </c:pt>
                <c:pt idx="631">
                  <c:v>7.9500000000000001E-2</c:v>
                </c:pt>
                <c:pt idx="632">
                  <c:v>7.9500000000000001E-2</c:v>
                </c:pt>
                <c:pt idx="633">
                  <c:v>7.9500000000000001E-2</c:v>
                </c:pt>
                <c:pt idx="634">
                  <c:v>7.9500000000000001E-2</c:v>
                </c:pt>
                <c:pt idx="635">
                  <c:v>8.1600000000000006E-2</c:v>
                </c:pt>
                <c:pt idx="636">
                  <c:v>8.1600000000000006E-2</c:v>
                </c:pt>
                <c:pt idx="637">
                  <c:v>8.3599999999999994E-2</c:v>
                </c:pt>
                <c:pt idx="638">
                  <c:v>8.5599999999999996E-2</c:v>
                </c:pt>
                <c:pt idx="639">
                  <c:v>8.5599999999999996E-2</c:v>
                </c:pt>
                <c:pt idx="640">
                  <c:v>8.5599999999999996E-2</c:v>
                </c:pt>
                <c:pt idx="641">
                  <c:v>8.5599999999999996E-2</c:v>
                </c:pt>
                <c:pt idx="642">
                  <c:v>8.5599999999999996E-2</c:v>
                </c:pt>
                <c:pt idx="643">
                  <c:v>8.5599999999999996E-2</c:v>
                </c:pt>
                <c:pt idx="644">
                  <c:v>8.5599999999999996E-2</c:v>
                </c:pt>
                <c:pt idx="645">
                  <c:v>8.5599999999999996E-2</c:v>
                </c:pt>
                <c:pt idx="646">
                  <c:v>8.5599999999999996E-2</c:v>
                </c:pt>
                <c:pt idx="647">
                  <c:v>8.5599999999999996E-2</c:v>
                </c:pt>
                <c:pt idx="648">
                  <c:v>8.5599999999999996E-2</c:v>
                </c:pt>
                <c:pt idx="649">
                  <c:v>8.5599999999999996E-2</c:v>
                </c:pt>
                <c:pt idx="650">
                  <c:v>8.5599999999999996E-2</c:v>
                </c:pt>
                <c:pt idx="651">
                  <c:v>8.5599999999999996E-2</c:v>
                </c:pt>
                <c:pt idx="652">
                  <c:v>8.5599999999999996E-2</c:v>
                </c:pt>
                <c:pt idx="653">
                  <c:v>8.5599999999999996E-2</c:v>
                </c:pt>
                <c:pt idx="654">
                  <c:v>8.5599999999999996E-2</c:v>
                </c:pt>
                <c:pt idx="655">
                  <c:v>8.5599999999999996E-2</c:v>
                </c:pt>
                <c:pt idx="656">
                  <c:v>8.5599999999999996E-2</c:v>
                </c:pt>
                <c:pt idx="657">
                  <c:v>8.5599999999999996E-2</c:v>
                </c:pt>
                <c:pt idx="658">
                  <c:v>8.5599999999999996E-2</c:v>
                </c:pt>
                <c:pt idx="659">
                  <c:v>8.5599999999999996E-2</c:v>
                </c:pt>
                <c:pt idx="660">
                  <c:v>8.5599999999999996E-2</c:v>
                </c:pt>
                <c:pt idx="661">
                  <c:v>8.5599999999999996E-2</c:v>
                </c:pt>
                <c:pt idx="662">
                  <c:v>8.5599999999999996E-2</c:v>
                </c:pt>
                <c:pt idx="663">
                  <c:v>8.5599999999999996E-2</c:v>
                </c:pt>
                <c:pt idx="664">
                  <c:v>8.5599999999999996E-2</c:v>
                </c:pt>
                <c:pt idx="665">
                  <c:v>8.5599999999999996E-2</c:v>
                </c:pt>
                <c:pt idx="666">
                  <c:v>8.5599999999999996E-2</c:v>
                </c:pt>
                <c:pt idx="667">
                  <c:v>8.5599999999999996E-2</c:v>
                </c:pt>
                <c:pt idx="668">
                  <c:v>8.5599999999999996E-2</c:v>
                </c:pt>
                <c:pt idx="669">
                  <c:v>8.5599999999999996E-2</c:v>
                </c:pt>
                <c:pt idx="670">
                  <c:v>8.5599999999999996E-2</c:v>
                </c:pt>
                <c:pt idx="671">
                  <c:v>8.5599999999999996E-2</c:v>
                </c:pt>
                <c:pt idx="672">
                  <c:v>8.5599999999999996E-2</c:v>
                </c:pt>
                <c:pt idx="673">
                  <c:v>8.5599999999999996E-2</c:v>
                </c:pt>
                <c:pt idx="674">
                  <c:v>8.5599999999999996E-2</c:v>
                </c:pt>
                <c:pt idx="675">
                  <c:v>8.5599999999999996E-2</c:v>
                </c:pt>
                <c:pt idx="676">
                  <c:v>8.5599999999999996E-2</c:v>
                </c:pt>
                <c:pt idx="677">
                  <c:v>8.5599999999999996E-2</c:v>
                </c:pt>
                <c:pt idx="678">
                  <c:v>8.5599999999999996E-2</c:v>
                </c:pt>
                <c:pt idx="679">
                  <c:v>8.5599999999999996E-2</c:v>
                </c:pt>
                <c:pt idx="680">
                  <c:v>8.5599999999999996E-2</c:v>
                </c:pt>
                <c:pt idx="681">
                  <c:v>8.5599999999999996E-2</c:v>
                </c:pt>
                <c:pt idx="682">
                  <c:v>8.5599999999999996E-2</c:v>
                </c:pt>
                <c:pt idx="683">
                  <c:v>8.5599999999999996E-2</c:v>
                </c:pt>
                <c:pt idx="684">
                  <c:v>8.5599999999999996E-2</c:v>
                </c:pt>
                <c:pt idx="685">
                  <c:v>8.5599999999999996E-2</c:v>
                </c:pt>
                <c:pt idx="686">
                  <c:v>8.5599999999999996E-2</c:v>
                </c:pt>
                <c:pt idx="687">
                  <c:v>8.5599999999999996E-2</c:v>
                </c:pt>
                <c:pt idx="688">
                  <c:v>8.5599999999999996E-2</c:v>
                </c:pt>
                <c:pt idx="689">
                  <c:v>8.5599999999999996E-2</c:v>
                </c:pt>
                <c:pt idx="690">
                  <c:v>8.5599999999999996E-2</c:v>
                </c:pt>
                <c:pt idx="691">
                  <c:v>8.5599999999999996E-2</c:v>
                </c:pt>
                <c:pt idx="692">
                  <c:v>8.5599999999999996E-2</c:v>
                </c:pt>
                <c:pt idx="693">
                  <c:v>8.5599999999999996E-2</c:v>
                </c:pt>
                <c:pt idx="694">
                  <c:v>8.77E-2</c:v>
                </c:pt>
                <c:pt idx="695">
                  <c:v>8.77E-2</c:v>
                </c:pt>
                <c:pt idx="696">
                  <c:v>8.77E-2</c:v>
                </c:pt>
                <c:pt idx="697">
                  <c:v>8.77E-2</c:v>
                </c:pt>
                <c:pt idx="698">
                  <c:v>8.77E-2</c:v>
                </c:pt>
                <c:pt idx="699">
                  <c:v>8.77E-2</c:v>
                </c:pt>
                <c:pt idx="700">
                  <c:v>8.77E-2</c:v>
                </c:pt>
                <c:pt idx="701">
                  <c:v>8.77E-2</c:v>
                </c:pt>
                <c:pt idx="702">
                  <c:v>8.77E-2</c:v>
                </c:pt>
                <c:pt idx="703">
                  <c:v>8.77E-2</c:v>
                </c:pt>
                <c:pt idx="704">
                  <c:v>8.77E-2</c:v>
                </c:pt>
                <c:pt idx="705">
                  <c:v>8.77E-2</c:v>
                </c:pt>
                <c:pt idx="706">
                  <c:v>8.77E-2</c:v>
                </c:pt>
                <c:pt idx="707">
                  <c:v>8.77E-2</c:v>
                </c:pt>
                <c:pt idx="708">
                  <c:v>8.77E-2</c:v>
                </c:pt>
                <c:pt idx="709">
                  <c:v>8.77E-2</c:v>
                </c:pt>
                <c:pt idx="710">
                  <c:v>8.77E-2</c:v>
                </c:pt>
                <c:pt idx="711">
                  <c:v>8.77E-2</c:v>
                </c:pt>
                <c:pt idx="712">
                  <c:v>8.77E-2</c:v>
                </c:pt>
                <c:pt idx="713">
                  <c:v>8.77E-2</c:v>
                </c:pt>
                <c:pt idx="714">
                  <c:v>8.77E-2</c:v>
                </c:pt>
                <c:pt idx="715">
                  <c:v>8.77E-2</c:v>
                </c:pt>
                <c:pt idx="716">
                  <c:v>8.77E-2</c:v>
                </c:pt>
                <c:pt idx="717">
                  <c:v>8.77E-2</c:v>
                </c:pt>
                <c:pt idx="718">
                  <c:v>8.77E-2</c:v>
                </c:pt>
                <c:pt idx="719">
                  <c:v>8.77E-2</c:v>
                </c:pt>
                <c:pt idx="720">
                  <c:v>8.77E-2</c:v>
                </c:pt>
                <c:pt idx="721">
                  <c:v>8.77E-2</c:v>
                </c:pt>
                <c:pt idx="722">
                  <c:v>8.77E-2</c:v>
                </c:pt>
                <c:pt idx="723">
                  <c:v>8.77E-2</c:v>
                </c:pt>
                <c:pt idx="724">
                  <c:v>8.77E-2</c:v>
                </c:pt>
                <c:pt idx="725">
                  <c:v>8.77E-2</c:v>
                </c:pt>
                <c:pt idx="726">
                  <c:v>8.77E-2</c:v>
                </c:pt>
                <c:pt idx="727">
                  <c:v>8.77E-2</c:v>
                </c:pt>
                <c:pt idx="728">
                  <c:v>8.77E-2</c:v>
                </c:pt>
                <c:pt idx="729">
                  <c:v>8.77E-2</c:v>
                </c:pt>
                <c:pt idx="730">
                  <c:v>8.77E-2</c:v>
                </c:pt>
                <c:pt idx="731">
                  <c:v>8.77E-2</c:v>
                </c:pt>
                <c:pt idx="732">
                  <c:v>8.77E-2</c:v>
                </c:pt>
                <c:pt idx="733">
                  <c:v>8.77E-2</c:v>
                </c:pt>
                <c:pt idx="734">
                  <c:v>8.77E-2</c:v>
                </c:pt>
                <c:pt idx="735">
                  <c:v>8.77E-2</c:v>
                </c:pt>
                <c:pt idx="736">
                  <c:v>8.77E-2</c:v>
                </c:pt>
                <c:pt idx="737">
                  <c:v>8.77E-2</c:v>
                </c:pt>
                <c:pt idx="738">
                  <c:v>8.77E-2</c:v>
                </c:pt>
                <c:pt idx="739">
                  <c:v>8.77E-2</c:v>
                </c:pt>
                <c:pt idx="740">
                  <c:v>8.77E-2</c:v>
                </c:pt>
                <c:pt idx="741">
                  <c:v>8.77E-2</c:v>
                </c:pt>
                <c:pt idx="742">
                  <c:v>8.77E-2</c:v>
                </c:pt>
                <c:pt idx="743">
                  <c:v>8.77E-2</c:v>
                </c:pt>
                <c:pt idx="744">
                  <c:v>8.77E-2</c:v>
                </c:pt>
                <c:pt idx="745">
                  <c:v>8.77E-2</c:v>
                </c:pt>
                <c:pt idx="746">
                  <c:v>8.77E-2</c:v>
                </c:pt>
                <c:pt idx="747">
                  <c:v>8.77E-2</c:v>
                </c:pt>
                <c:pt idx="748">
                  <c:v>8.77E-2</c:v>
                </c:pt>
                <c:pt idx="749">
                  <c:v>8.77E-2</c:v>
                </c:pt>
                <c:pt idx="750">
                  <c:v>8.77E-2</c:v>
                </c:pt>
                <c:pt idx="751">
                  <c:v>8.77E-2</c:v>
                </c:pt>
                <c:pt idx="752">
                  <c:v>8.77E-2</c:v>
                </c:pt>
                <c:pt idx="753">
                  <c:v>8.77E-2</c:v>
                </c:pt>
                <c:pt idx="754">
                  <c:v>8.77E-2</c:v>
                </c:pt>
                <c:pt idx="755">
                  <c:v>8.77E-2</c:v>
                </c:pt>
                <c:pt idx="756">
                  <c:v>8.77E-2</c:v>
                </c:pt>
                <c:pt idx="757">
                  <c:v>8.77E-2</c:v>
                </c:pt>
                <c:pt idx="758">
                  <c:v>8.77E-2</c:v>
                </c:pt>
                <c:pt idx="759">
                  <c:v>8.77E-2</c:v>
                </c:pt>
                <c:pt idx="760">
                  <c:v>8.77E-2</c:v>
                </c:pt>
                <c:pt idx="761">
                  <c:v>8.77E-2</c:v>
                </c:pt>
                <c:pt idx="762">
                  <c:v>8.77E-2</c:v>
                </c:pt>
                <c:pt idx="763">
                  <c:v>8.77E-2</c:v>
                </c:pt>
                <c:pt idx="764">
                  <c:v>8.77E-2</c:v>
                </c:pt>
                <c:pt idx="765">
                  <c:v>8.77E-2</c:v>
                </c:pt>
                <c:pt idx="766">
                  <c:v>8.77E-2</c:v>
                </c:pt>
                <c:pt idx="767">
                  <c:v>8.77E-2</c:v>
                </c:pt>
                <c:pt idx="768">
                  <c:v>8.77E-2</c:v>
                </c:pt>
                <c:pt idx="769">
                  <c:v>8.77E-2</c:v>
                </c:pt>
                <c:pt idx="770">
                  <c:v>8.77E-2</c:v>
                </c:pt>
                <c:pt idx="771">
                  <c:v>8.77E-2</c:v>
                </c:pt>
                <c:pt idx="772">
                  <c:v>8.77E-2</c:v>
                </c:pt>
                <c:pt idx="773">
                  <c:v>8.77E-2</c:v>
                </c:pt>
                <c:pt idx="774">
                  <c:v>8.77E-2</c:v>
                </c:pt>
                <c:pt idx="775">
                  <c:v>8.77E-2</c:v>
                </c:pt>
                <c:pt idx="776">
                  <c:v>8.77E-2</c:v>
                </c:pt>
                <c:pt idx="777">
                  <c:v>8.77E-2</c:v>
                </c:pt>
                <c:pt idx="778">
                  <c:v>8.77E-2</c:v>
                </c:pt>
                <c:pt idx="779">
                  <c:v>8.77E-2</c:v>
                </c:pt>
                <c:pt idx="780">
                  <c:v>8.77E-2</c:v>
                </c:pt>
                <c:pt idx="781">
                  <c:v>8.77E-2</c:v>
                </c:pt>
                <c:pt idx="782">
                  <c:v>8.77E-2</c:v>
                </c:pt>
                <c:pt idx="783">
                  <c:v>8.77E-2</c:v>
                </c:pt>
                <c:pt idx="784">
                  <c:v>8.77E-2</c:v>
                </c:pt>
                <c:pt idx="785">
                  <c:v>8.77E-2</c:v>
                </c:pt>
                <c:pt idx="786">
                  <c:v>8.77E-2</c:v>
                </c:pt>
                <c:pt idx="787">
                  <c:v>8.77E-2</c:v>
                </c:pt>
                <c:pt idx="788">
                  <c:v>8.77E-2</c:v>
                </c:pt>
                <c:pt idx="789">
                  <c:v>8.77E-2</c:v>
                </c:pt>
                <c:pt idx="790">
                  <c:v>8.77E-2</c:v>
                </c:pt>
                <c:pt idx="791">
                  <c:v>8.77E-2</c:v>
                </c:pt>
                <c:pt idx="792">
                  <c:v>8.77E-2</c:v>
                </c:pt>
                <c:pt idx="793">
                  <c:v>8.77E-2</c:v>
                </c:pt>
                <c:pt idx="794">
                  <c:v>8.77E-2</c:v>
                </c:pt>
                <c:pt idx="795">
                  <c:v>8.77E-2</c:v>
                </c:pt>
                <c:pt idx="796">
                  <c:v>8.77E-2</c:v>
                </c:pt>
                <c:pt idx="797">
                  <c:v>8.77E-2</c:v>
                </c:pt>
                <c:pt idx="798">
                  <c:v>8.77E-2</c:v>
                </c:pt>
                <c:pt idx="799">
                  <c:v>8.77E-2</c:v>
                </c:pt>
                <c:pt idx="800">
                  <c:v>8.77E-2</c:v>
                </c:pt>
                <c:pt idx="801">
                  <c:v>8.77E-2</c:v>
                </c:pt>
                <c:pt idx="802">
                  <c:v>8.77E-2</c:v>
                </c:pt>
                <c:pt idx="803">
                  <c:v>8.77E-2</c:v>
                </c:pt>
                <c:pt idx="804">
                  <c:v>8.77E-2</c:v>
                </c:pt>
                <c:pt idx="805">
                  <c:v>8.77E-2</c:v>
                </c:pt>
                <c:pt idx="806">
                  <c:v>8.77E-2</c:v>
                </c:pt>
                <c:pt idx="807">
                  <c:v>8.77E-2</c:v>
                </c:pt>
                <c:pt idx="808">
                  <c:v>8.77E-2</c:v>
                </c:pt>
                <c:pt idx="809">
                  <c:v>8.77E-2</c:v>
                </c:pt>
                <c:pt idx="810">
                  <c:v>8.77E-2</c:v>
                </c:pt>
                <c:pt idx="811">
                  <c:v>8.77E-2</c:v>
                </c:pt>
                <c:pt idx="812">
                  <c:v>8.9700000000000002E-2</c:v>
                </c:pt>
                <c:pt idx="813">
                  <c:v>8.9700000000000002E-2</c:v>
                </c:pt>
                <c:pt idx="814">
                  <c:v>8.9700000000000002E-2</c:v>
                </c:pt>
                <c:pt idx="815">
                  <c:v>8.9700000000000002E-2</c:v>
                </c:pt>
                <c:pt idx="816">
                  <c:v>8.9700000000000002E-2</c:v>
                </c:pt>
                <c:pt idx="817">
                  <c:v>8.9700000000000002E-2</c:v>
                </c:pt>
                <c:pt idx="818">
                  <c:v>8.9700000000000002E-2</c:v>
                </c:pt>
                <c:pt idx="819">
                  <c:v>8.9700000000000002E-2</c:v>
                </c:pt>
                <c:pt idx="820">
                  <c:v>8.9700000000000002E-2</c:v>
                </c:pt>
                <c:pt idx="821">
                  <c:v>8.9700000000000002E-2</c:v>
                </c:pt>
                <c:pt idx="822">
                  <c:v>8.9700000000000002E-2</c:v>
                </c:pt>
                <c:pt idx="823">
                  <c:v>8.9700000000000002E-2</c:v>
                </c:pt>
                <c:pt idx="824">
                  <c:v>8.9700000000000002E-2</c:v>
                </c:pt>
                <c:pt idx="825">
                  <c:v>8.9700000000000002E-2</c:v>
                </c:pt>
                <c:pt idx="826">
                  <c:v>8.9700000000000002E-2</c:v>
                </c:pt>
                <c:pt idx="827">
                  <c:v>8.9700000000000002E-2</c:v>
                </c:pt>
                <c:pt idx="828">
                  <c:v>8.9700000000000002E-2</c:v>
                </c:pt>
                <c:pt idx="829">
                  <c:v>8.9700000000000002E-2</c:v>
                </c:pt>
                <c:pt idx="830">
                  <c:v>9.1800000000000007E-2</c:v>
                </c:pt>
                <c:pt idx="831">
                  <c:v>9.1800000000000007E-2</c:v>
                </c:pt>
                <c:pt idx="832">
                  <c:v>9.1800000000000007E-2</c:v>
                </c:pt>
                <c:pt idx="833">
                  <c:v>9.1800000000000007E-2</c:v>
                </c:pt>
                <c:pt idx="834">
                  <c:v>9.1800000000000007E-2</c:v>
                </c:pt>
                <c:pt idx="835">
                  <c:v>9.1800000000000007E-2</c:v>
                </c:pt>
                <c:pt idx="836">
                  <c:v>9.1800000000000007E-2</c:v>
                </c:pt>
                <c:pt idx="837">
                  <c:v>9.1800000000000007E-2</c:v>
                </c:pt>
                <c:pt idx="838">
                  <c:v>9.1800000000000007E-2</c:v>
                </c:pt>
                <c:pt idx="839">
                  <c:v>9.1800000000000007E-2</c:v>
                </c:pt>
                <c:pt idx="840">
                  <c:v>9.1800000000000007E-2</c:v>
                </c:pt>
                <c:pt idx="841">
                  <c:v>9.1800000000000007E-2</c:v>
                </c:pt>
                <c:pt idx="842">
                  <c:v>9.1800000000000007E-2</c:v>
                </c:pt>
                <c:pt idx="843">
                  <c:v>9.1800000000000007E-2</c:v>
                </c:pt>
                <c:pt idx="844">
                  <c:v>9.1800000000000007E-2</c:v>
                </c:pt>
                <c:pt idx="845">
                  <c:v>9.1800000000000007E-2</c:v>
                </c:pt>
                <c:pt idx="846">
                  <c:v>9.3799999999999994E-2</c:v>
                </c:pt>
                <c:pt idx="847">
                  <c:v>9.3799999999999994E-2</c:v>
                </c:pt>
                <c:pt idx="848">
                  <c:v>9.3799999999999994E-2</c:v>
                </c:pt>
                <c:pt idx="849">
                  <c:v>9.3799999999999994E-2</c:v>
                </c:pt>
                <c:pt idx="850">
                  <c:v>9.3799999999999994E-2</c:v>
                </c:pt>
                <c:pt idx="851">
                  <c:v>9.3799999999999994E-2</c:v>
                </c:pt>
                <c:pt idx="852">
                  <c:v>9.3799999999999994E-2</c:v>
                </c:pt>
                <c:pt idx="853">
                  <c:v>9.3799999999999994E-2</c:v>
                </c:pt>
                <c:pt idx="854">
                  <c:v>9.3799999999999994E-2</c:v>
                </c:pt>
                <c:pt idx="855">
                  <c:v>9.3799999999999994E-2</c:v>
                </c:pt>
                <c:pt idx="856">
                  <c:v>9.3799999999999994E-2</c:v>
                </c:pt>
                <c:pt idx="857">
                  <c:v>9.3799999999999994E-2</c:v>
                </c:pt>
                <c:pt idx="858">
                  <c:v>9.3799999999999994E-2</c:v>
                </c:pt>
                <c:pt idx="859">
                  <c:v>9.3799999999999994E-2</c:v>
                </c:pt>
                <c:pt idx="860">
                  <c:v>9.3799999999999994E-2</c:v>
                </c:pt>
                <c:pt idx="861">
                  <c:v>9.3799999999999994E-2</c:v>
                </c:pt>
                <c:pt idx="862">
                  <c:v>9.3799999999999994E-2</c:v>
                </c:pt>
                <c:pt idx="863">
                  <c:v>9.3799999999999994E-2</c:v>
                </c:pt>
                <c:pt idx="864">
                  <c:v>9.3799999999999994E-2</c:v>
                </c:pt>
                <c:pt idx="865">
                  <c:v>9.3799999999999994E-2</c:v>
                </c:pt>
                <c:pt idx="866">
                  <c:v>9.3799999999999994E-2</c:v>
                </c:pt>
                <c:pt idx="867">
                  <c:v>9.3799999999999994E-2</c:v>
                </c:pt>
                <c:pt idx="868">
                  <c:v>9.3799999999999994E-2</c:v>
                </c:pt>
                <c:pt idx="869">
                  <c:v>9.3799999999999994E-2</c:v>
                </c:pt>
                <c:pt idx="870">
                  <c:v>9.3799999999999994E-2</c:v>
                </c:pt>
                <c:pt idx="871">
                  <c:v>9.3799999999999994E-2</c:v>
                </c:pt>
                <c:pt idx="872">
                  <c:v>9.3799999999999994E-2</c:v>
                </c:pt>
                <c:pt idx="873">
                  <c:v>9.3799999999999994E-2</c:v>
                </c:pt>
                <c:pt idx="874">
                  <c:v>9.3799999999999994E-2</c:v>
                </c:pt>
                <c:pt idx="875">
                  <c:v>9.3799999999999994E-2</c:v>
                </c:pt>
                <c:pt idx="876">
                  <c:v>9.3799999999999994E-2</c:v>
                </c:pt>
                <c:pt idx="877">
                  <c:v>9.3799999999999994E-2</c:v>
                </c:pt>
                <c:pt idx="878">
                  <c:v>9.3799999999999994E-2</c:v>
                </c:pt>
                <c:pt idx="879">
                  <c:v>9.3799999999999994E-2</c:v>
                </c:pt>
                <c:pt idx="880">
                  <c:v>9.3799999999999994E-2</c:v>
                </c:pt>
                <c:pt idx="881">
                  <c:v>9.3799999999999994E-2</c:v>
                </c:pt>
                <c:pt idx="882">
                  <c:v>9.3799999999999994E-2</c:v>
                </c:pt>
                <c:pt idx="883">
                  <c:v>9.3799999999999994E-2</c:v>
                </c:pt>
                <c:pt idx="884">
                  <c:v>9.3799999999999994E-2</c:v>
                </c:pt>
                <c:pt idx="885">
                  <c:v>9.3799999999999994E-2</c:v>
                </c:pt>
                <c:pt idx="886">
                  <c:v>9.3799999999999994E-2</c:v>
                </c:pt>
                <c:pt idx="887">
                  <c:v>9.3799999999999994E-2</c:v>
                </c:pt>
                <c:pt idx="888">
                  <c:v>9.3799999999999994E-2</c:v>
                </c:pt>
                <c:pt idx="889">
                  <c:v>9.3799999999999994E-2</c:v>
                </c:pt>
                <c:pt idx="890">
                  <c:v>9.3799999999999994E-2</c:v>
                </c:pt>
                <c:pt idx="891">
                  <c:v>9.3799999999999994E-2</c:v>
                </c:pt>
                <c:pt idx="892">
                  <c:v>9.3799999999999994E-2</c:v>
                </c:pt>
                <c:pt idx="893">
                  <c:v>9.3799999999999994E-2</c:v>
                </c:pt>
                <c:pt idx="894">
                  <c:v>9.3799999999999994E-2</c:v>
                </c:pt>
                <c:pt idx="895">
                  <c:v>9.3799999999999994E-2</c:v>
                </c:pt>
                <c:pt idx="896">
                  <c:v>9.3799999999999994E-2</c:v>
                </c:pt>
                <c:pt idx="897">
                  <c:v>9.3799999999999994E-2</c:v>
                </c:pt>
                <c:pt idx="898">
                  <c:v>9.3799999999999994E-2</c:v>
                </c:pt>
                <c:pt idx="899">
                  <c:v>9.3799999999999994E-2</c:v>
                </c:pt>
                <c:pt idx="900">
                  <c:v>9.3799999999999994E-2</c:v>
                </c:pt>
                <c:pt idx="901">
                  <c:v>9.3799999999999994E-2</c:v>
                </c:pt>
                <c:pt idx="902">
                  <c:v>9.3799999999999994E-2</c:v>
                </c:pt>
                <c:pt idx="903">
                  <c:v>9.3799999999999994E-2</c:v>
                </c:pt>
                <c:pt idx="904">
                  <c:v>9.3799999999999994E-2</c:v>
                </c:pt>
                <c:pt idx="905">
                  <c:v>9.3799999999999994E-2</c:v>
                </c:pt>
                <c:pt idx="906">
                  <c:v>9.3799999999999994E-2</c:v>
                </c:pt>
                <c:pt idx="907">
                  <c:v>9.3799999999999994E-2</c:v>
                </c:pt>
                <c:pt idx="908">
                  <c:v>9.3799999999999994E-2</c:v>
                </c:pt>
                <c:pt idx="909">
                  <c:v>9.3799999999999994E-2</c:v>
                </c:pt>
                <c:pt idx="910">
                  <c:v>9.3799999999999994E-2</c:v>
                </c:pt>
                <c:pt idx="911">
                  <c:v>9.3799999999999994E-2</c:v>
                </c:pt>
                <c:pt idx="912">
                  <c:v>9.3799999999999994E-2</c:v>
                </c:pt>
                <c:pt idx="913">
                  <c:v>9.3799999999999994E-2</c:v>
                </c:pt>
                <c:pt idx="914">
                  <c:v>9.3799999999999994E-2</c:v>
                </c:pt>
                <c:pt idx="915">
                  <c:v>9.3799999999999994E-2</c:v>
                </c:pt>
                <c:pt idx="916">
                  <c:v>9.3799999999999994E-2</c:v>
                </c:pt>
                <c:pt idx="917">
                  <c:v>9.3799999999999994E-2</c:v>
                </c:pt>
                <c:pt idx="918">
                  <c:v>9.3799999999999994E-2</c:v>
                </c:pt>
                <c:pt idx="919">
                  <c:v>9.3799999999999994E-2</c:v>
                </c:pt>
                <c:pt idx="920">
                  <c:v>9.3799999999999994E-2</c:v>
                </c:pt>
                <c:pt idx="921">
                  <c:v>9.3799999999999994E-2</c:v>
                </c:pt>
                <c:pt idx="922">
                  <c:v>9.3799999999999994E-2</c:v>
                </c:pt>
                <c:pt idx="923">
                  <c:v>9.3799999999999994E-2</c:v>
                </c:pt>
                <c:pt idx="924">
                  <c:v>9.3799999999999994E-2</c:v>
                </c:pt>
                <c:pt idx="925">
                  <c:v>9.3799999999999994E-2</c:v>
                </c:pt>
                <c:pt idx="926">
                  <c:v>9.3799999999999994E-2</c:v>
                </c:pt>
                <c:pt idx="927">
                  <c:v>9.3799999999999994E-2</c:v>
                </c:pt>
                <c:pt idx="928">
                  <c:v>9.3799999999999994E-2</c:v>
                </c:pt>
                <c:pt idx="929">
                  <c:v>9.3799999999999994E-2</c:v>
                </c:pt>
                <c:pt idx="930">
                  <c:v>9.3799999999999994E-2</c:v>
                </c:pt>
                <c:pt idx="931">
                  <c:v>9.3799999999999994E-2</c:v>
                </c:pt>
                <c:pt idx="932">
                  <c:v>9.3799999999999994E-2</c:v>
                </c:pt>
                <c:pt idx="933">
                  <c:v>9.3799999999999994E-2</c:v>
                </c:pt>
                <c:pt idx="934">
                  <c:v>9.3799999999999994E-2</c:v>
                </c:pt>
                <c:pt idx="935">
                  <c:v>9.3799999999999994E-2</c:v>
                </c:pt>
                <c:pt idx="936">
                  <c:v>9.3799999999999994E-2</c:v>
                </c:pt>
                <c:pt idx="937">
                  <c:v>9.3799999999999994E-2</c:v>
                </c:pt>
                <c:pt idx="938">
                  <c:v>9.3799999999999994E-2</c:v>
                </c:pt>
                <c:pt idx="939">
                  <c:v>9.3799999999999994E-2</c:v>
                </c:pt>
                <c:pt idx="940">
                  <c:v>9.3799999999999994E-2</c:v>
                </c:pt>
                <c:pt idx="941">
                  <c:v>9.3799999999999994E-2</c:v>
                </c:pt>
                <c:pt idx="942">
                  <c:v>9.3799999999999994E-2</c:v>
                </c:pt>
                <c:pt idx="943">
                  <c:v>9.3799999999999994E-2</c:v>
                </c:pt>
                <c:pt idx="944">
                  <c:v>9.3799999999999994E-2</c:v>
                </c:pt>
                <c:pt idx="945">
                  <c:v>9.3799999999999994E-2</c:v>
                </c:pt>
                <c:pt idx="946">
                  <c:v>9.3799999999999994E-2</c:v>
                </c:pt>
                <c:pt idx="947">
                  <c:v>9.3799999999999994E-2</c:v>
                </c:pt>
                <c:pt idx="948">
                  <c:v>9.3799999999999994E-2</c:v>
                </c:pt>
                <c:pt idx="949">
                  <c:v>9.3799999999999994E-2</c:v>
                </c:pt>
                <c:pt idx="950">
                  <c:v>9.3799999999999994E-2</c:v>
                </c:pt>
                <c:pt idx="951">
                  <c:v>9.3799999999999994E-2</c:v>
                </c:pt>
                <c:pt idx="952">
                  <c:v>9.3799999999999994E-2</c:v>
                </c:pt>
                <c:pt idx="953">
                  <c:v>9.3799999999999994E-2</c:v>
                </c:pt>
                <c:pt idx="954">
                  <c:v>9.3799999999999994E-2</c:v>
                </c:pt>
                <c:pt idx="955">
                  <c:v>9.3799999999999994E-2</c:v>
                </c:pt>
                <c:pt idx="956">
                  <c:v>9.3799999999999994E-2</c:v>
                </c:pt>
                <c:pt idx="957">
                  <c:v>9.3799999999999994E-2</c:v>
                </c:pt>
                <c:pt idx="958">
                  <c:v>9.3799999999999994E-2</c:v>
                </c:pt>
                <c:pt idx="959">
                  <c:v>9.3799999999999994E-2</c:v>
                </c:pt>
                <c:pt idx="960">
                  <c:v>9.3799999999999994E-2</c:v>
                </c:pt>
                <c:pt idx="961">
                  <c:v>9.3799999999999994E-2</c:v>
                </c:pt>
                <c:pt idx="962">
                  <c:v>9.3799999999999994E-2</c:v>
                </c:pt>
                <c:pt idx="963">
                  <c:v>9.3799999999999994E-2</c:v>
                </c:pt>
                <c:pt idx="964">
                  <c:v>9.3799999999999994E-2</c:v>
                </c:pt>
                <c:pt idx="965">
                  <c:v>9.3799999999999994E-2</c:v>
                </c:pt>
                <c:pt idx="966">
                  <c:v>9.3799999999999994E-2</c:v>
                </c:pt>
                <c:pt idx="967">
                  <c:v>9.3799999999999994E-2</c:v>
                </c:pt>
                <c:pt idx="968">
                  <c:v>9.3799999999999994E-2</c:v>
                </c:pt>
                <c:pt idx="969">
                  <c:v>9.3799999999999994E-2</c:v>
                </c:pt>
                <c:pt idx="970">
                  <c:v>9.3799999999999994E-2</c:v>
                </c:pt>
                <c:pt idx="971">
                  <c:v>9.3799999999999994E-2</c:v>
                </c:pt>
                <c:pt idx="972">
                  <c:v>9.3799999999999994E-2</c:v>
                </c:pt>
                <c:pt idx="973">
                  <c:v>9.3799999999999994E-2</c:v>
                </c:pt>
                <c:pt idx="974">
                  <c:v>9.3799999999999994E-2</c:v>
                </c:pt>
                <c:pt idx="975">
                  <c:v>9.3799999999999994E-2</c:v>
                </c:pt>
                <c:pt idx="976">
                  <c:v>9.3799999999999994E-2</c:v>
                </c:pt>
                <c:pt idx="977">
                  <c:v>9.3799999999999994E-2</c:v>
                </c:pt>
                <c:pt idx="978">
                  <c:v>9.3799999999999994E-2</c:v>
                </c:pt>
                <c:pt idx="979">
                  <c:v>9.3799999999999994E-2</c:v>
                </c:pt>
                <c:pt idx="980">
                  <c:v>9.3799999999999994E-2</c:v>
                </c:pt>
                <c:pt idx="981">
                  <c:v>9.3799999999999994E-2</c:v>
                </c:pt>
                <c:pt idx="982">
                  <c:v>9.3799999999999994E-2</c:v>
                </c:pt>
                <c:pt idx="983">
                  <c:v>9.3799999999999994E-2</c:v>
                </c:pt>
                <c:pt idx="984">
                  <c:v>9.3799999999999994E-2</c:v>
                </c:pt>
                <c:pt idx="985">
                  <c:v>9.3799999999999994E-2</c:v>
                </c:pt>
                <c:pt idx="986">
                  <c:v>9.3799999999999994E-2</c:v>
                </c:pt>
                <c:pt idx="987">
                  <c:v>9.3799999999999994E-2</c:v>
                </c:pt>
                <c:pt idx="988">
                  <c:v>9.3799999999999994E-2</c:v>
                </c:pt>
                <c:pt idx="989">
                  <c:v>9.3799999999999994E-2</c:v>
                </c:pt>
                <c:pt idx="990">
                  <c:v>9.3799999999999994E-2</c:v>
                </c:pt>
                <c:pt idx="991">
                  <c:v>9.3799999999999994E-2</c:v>
                </c:pt>
                <c:pt idx="992">
                  <c:v>9.3799999999999994E-2</c:v>
                </c:pt>
                <c:pt idx="993">
                  <c:v>9.3799999999999994E-2</c:v>
                </c:pt>
                <c:pt idx="994">
                  <c:v>9.3799999999999994E-2</c:v>
                </c:pt>
                <c:pt idx="995">
                  <c:v>9.3799999999999994E-2</c:v>
                </c:pt>
                <c:pt idx="996">
                  <c:v>9.3799999999999994E-2</c:v>
                </c:pt>
                <c:pt idx="997">
                  <c:v>9.3799999999999994E-2</c:v>
                </c:pt>
                <c:pt idx="998">
                  <c:v>9.3799999999999994E-2</c:v>
                </c:pt>
                <c:pt idx="999">
                  <c:v>9.3799999999999994E-2</c:v>
                </c:pt>
                <c:pt idx="1000">
                  <c:v>9.3799999999999994E-2</c:v>
                </c:pt>
                <c:pt idx="1001">
                  <c:v>9.3799999999999994E-2</c:v>
                </c:pt>
                <c:pt idx="1002">
                  <c:v>9.3799999999999994E-2</c:v>
                </c:pt>
                <c:pt idx="1003">
                  <c:v>9.3799999999999994E-2</c:v>
                </c:pt>
                <c:pt idx="1004">
                  <c:v>9.3799999999999994E-2</c:v>
                </c:pt>
                <c:pt idx="1005">
                  <c:v>9.3799999999999994E-2</c:v>
                </c:pt>
                <c:pt idx="1006">
                  <c:v>9.3799999999999994E-2</c:v>
                </c:pt>
                <c:pt idx="1007">
                  <c:v>9.3799999999999994E-2</c:v>
                </c:pt>
                <c:pt idx="1008">
                  <c:v>9.3799999999999994E-2</c:v>
                </c:pt>
                <c:pt idx="1009">
                  <c:v>9.3799999999999994E-2</c:v>
                </c:pt>
                <c:pt idx="1010">
                  <c:v>9.3799999999999994E-2</c:v>
                </c:pt>
                <c:pt idx="1011">
                  <c:v>9.3799999999999994E-2</c:v>
                </c:pt>
                <c:pt idx="1012">
                  <c:v>9.3799999999999994E-2</c:v>
                </c:pt>
                <c:pt idx="1013">
                  <c:v>9.3799999999999994E-2</c:v>
                </c:pt>
                <c:pt idx="1014">
                  <c:v>9.3799999999999994E-2</c:v>
                </c:pt>
                <c:pt idx="1015">
                  <c:v>9.3799999999999994E-2</c:v>
                </c:pt>
                <c:pt idx="1016">
                  <c:v>9.3799999999999994E-2</c:v>
                </c:pt>
                <c:pt idx="1017">
                  <c:v>9.3799999999999994E-2</c:v>
                </c:pt>
                <c:pt idx="1018">
                  <c:v>9.3799999999999994E-2</c:v>
                </c:pt>
                <c:pt idx="1019">
                  <c:v>9.3799999999999994E-2</c:v>
                </c:pt>
                <c:pt idx="1020">
                  <c:v>9.3799999999999994E-2</c:v>
                </c:pt>
                <c:pt idx="1021">
                  <c:v>9.3799999999999994E-2</c:v>
                </c:pt>
                <c:pt idx="1022">
                  <c:v>9.3799999999999994E-2</c:v>
                </c:pt>
                <c:pt idx="1023">
                  <c:v>9.3799999999999994E-2</c:v>
                </c:pt>
                <c:pt idx="1024">
                  <c:v>9.3799999999999994E-2</c:v>
                </c:pt>
                <c:pt idx="1025">
                  <c:v>9.3799999999999994E-2</c:v>
                </c:pt>
                <c:pt idx="1026">
                  <c:v>9.3799999999999994E-2</c:v>
                </c:pt>
                <c:pt idx="1027">
                  <c:v>9.3799999999999994E-2</c:v>
                </c:pt>
                <c:pt idx="1028">
                  <c:v>9.3799999999999994E-2</c:v>
                </c:pt>
                <c:pt idx="1029">
                  <c:v>9.3799999999999994E-2</c:v>
                </c:pt>
                <c:pt idx="1030">
                  <c:v>9.3799999999999994E-2</c:v>
                </c:pt>
                <c:pt idx="1031">
                  <c:v>9.3799999999999994E-2</c:v>
                </c:pt>
                <c:pt idx="1032">
                  <c:v>9.3799999999999994E-2</c:v>
                </c:pt>
                <c:pt idx="1033">
                  <c:v>9.3799999999999994E-2</c:v>
                </c:pt>
                <c:pt idx="1034">
                  <c:v>9.3799999999999994E-2</c:v>
                </c:pt>
                <c:pt idx="1035">
                  <c:v>9.3799999999999994E-2</c:v>
                </c:pt>
                <c:pt idx="1036">
                  <c:v>9.3799999999999994E-2</c:v>
                </c:pt>
                <c:pt idx="1037">
                  <c:v>9.3799999999999994E-2</c:v>
                </c:pt>
                <c:pt idx="1038">
                  <c:v>9.3799999999999994E-2</c:v>
                </c:pt>
                <c:pt idx="1039">
                  <c:v>9.3799999999999994E-2</c:v>
                </c:pt>
                <c:pt idx="1040">
                  <c:v>9.3799999999999994E-2</c:v>
                </c:pt>
                <c:pt idx="1041">
                  <c:v>9.3799999999999994E-2</c:v>
                </c:pt>
                <c:pt idx="1042">
                  <c:v>9.3799999999999994E-2</c:v>
                </c:pt>
                <c:pt idx="1043">
                  <c:v>9.3799999999999994E-2</c:v>
                </c:pt>
                <c:pt idx="1044">
                  <c:v>9.3799999999999994E-2</c:v>
                </c:pt>
                <c:pt idx="1045">
                  <c:v>9.3799999999999994E-2</c:v>
                </c:pt>
                <c:pt idx="1046">
                  <c:v>9.3799999999999994E-2</c:v>
                </c:pt>
                <c:pt idx="1047">
                  <c:v>9.3799999999999994E-2</c:v>
                </c:pt>
                <c:pt idx="1048">
                  <c:v>9.3799999999999994E-2</c:v>
                </c:pt>
                <c:pt idx="1049">
                  <c:v>9.3799999999999994E-2</c:v>
                </c:pt>
                <c:pt idx="1050">
                  <c:v>9.3799999999999994E-2</c:v>
                </c:pt>
                <c:pt idx="1051">
                  <c:v>9.3799999999999994E-2</c:v>
                </c:pt>
                <c:pt idx="1052">
                  <c:v>9.3799999999999994E-2</c:v>
                </c:pt>
                <c:pt idx="1053">
                  <c:v>9.3799999999999994E-2</c:v>
                </c:pt>
                <c:pt idx="1054">
                  <c:v>9.3799999999999994E-2</c:v>
                </c:pt>
                <c:pt idx="1055">
                  <c:v>9.3799999999999994E-2</c:v>
                </c:pt>
                <c:pt idx="1056">
                  <c:v>9.3799999999999994E-2</c:v>
                </c:pt>
                <c:pt idx="1057">
                  <c:v>9.3799999999999994E-2</c:v>
                </c:pt>
                <c:pt idx="1058">
                  <c:v>9.5799999999999996E-2</c:v>
                </c:pt>
                <c:pt idx="1059">
                  <c:v>9.5799999999999996E-2</c:v>
                </c:pt>
                <c:pt idx="1060">
                  <c:v>9.5799999999999996E-2</c:v>
                </c:pt>
                <c:pt idx="1061">
                  <c:v>9.5799999999999996E-2</c:v>
                </c:pt>
                <c:pt idx="1062">
                  <c:v>9.5799999999999996E-2</c:v>
                </c:pt>
                <c:pt idx="1063">
                  <c:v>9.5799999999999996E-2</c:v>
                </c:pt>
                <c:pt idx="1064">
                  <c:v>9.5799999999999996E-2</c:v>
                </c:pt>
                <c:pt idx="1065">
                  <c:v>9.5799999999999996E-2</c:v>
                </c:pt>
                <c:pt idx="1066">
                  <c:v>9.5799999999999996E-2</c:v>
                </c:pt>
                <c:pt idx="1067">
                  <c:v>9.5799999999999996E-2</c:v>
                </c:pt>
                <c:pt idx="1068">
                  <c:v>9.5799999999999996E-2</c:v>
                </c:pt>
                <c:pt idx="1069">
                  <c:v>9.5799999999999996E-2</c:v>
                </c:pt>
                <c:pt idx="1070">
                  <c:v>9.5799999999999996E-2</c:v>
                </c:pt>
                <c:pt idx="1071">
                  <c:v>9.5799999999999996E-2</c:v>
                </c:pt>
                <c:pt idx="1072">
                  <c:v>9.5799999999999996E-2</c:v>
                </c:pt>
                <c:pt idx="1073">
                  <c:v>9.5799999999999996E-2</c:v>
                </c:pt>
                <c:pt idx="1074">
                  <c:v>9.5799999999999996E-2</c:v>
                </c:pt>
                <c:pt idx="1075">
                  <c:v>9.5799999999999996E-2</c:v>
                </c:pt>
                <c:pt idx="1076">
                  <c:v>9.5799999999999996E-2</c:v>
                </c:pt>
                <c:pt idx="1077">
                  <c:v>9.5799999999999996E-2</c:v>
                </c:pt>
                <c:pt idx="1078">
                  <c:v>9.5799999999999996E-2</c:v>
                </c:pt>
                <c:pt idx="1079">
                  <c:v>9.5799999999999996E-2</c:v>
                </c:pt>
                <c:pt idx="1080">
                  <c:v>9.5799999999999996E-2</c:v>
                </c:pt>
                <c:pt idx="1081">
                  <c:v>9.5799999999999996E-2</c:v>
                </c:pt>
                <c:pt idx="1082">
                  <c:v>9.5799999999999996E-2</c:v>
                </c:pt>
                <c:pt idx="1083">
                  <c:v>9.5799999999999996E-2</c:v>
                </c:pt>
                <c:pt idx="1084">
                  <c:v>9.5799999999999996E-2</c:v>
                </c:pt>
                <c:pt idx="1085">
                  <c:v>9.5799999999999996E-2</c:v>
                </c:pt>
                <c:pt idx="1086">
                  <c:v>9.5799999999999996E-2</c:v>
                </c:pt>
                <c:pt idx="1087">
                  <c:v>9.5799999999999996E-2</c:v>
                </c:pt>
                <c:pt idx="1088">
                  <c:v>9.5799999999999996E-2</c:v>
                </c:pt>
                <c:pt idx="1089">
                  <c:v>9.5799999999999996E-2</c:v>
                </c:pt>
                <c:pt idx="1090">
                  <c:v>9.5799999999999996E-2</c:v>
                </c:pt>
                <c:pt idx="1091">
                  <c:v>9.5799999999999996E-2</c:v>
                </c:pt>
                <c:pt idx="1092">
                  <c:v>9.5799999999999996E-2</c:v>
                </c:pt>
                <c:pt idx="1093">
                  <c:v>9.5799999999999996E-2</c:v>
                </c:pt>
                <c:pt idx="1094">
                  <c:v>9.5799999999999996E-2</c:v>
                </c:pt>
                <c:pt idx="1095">
                  <c:v>9.5799999999999996E-2</c:v>
                </c:pt>
                <c:pt idx="1096">
                  <c:v>9.5799999999999996E-2</c:v>
                </c:pt>
                <c:pt idx="1097">
                  <c:v>9.5799999999999996E-2</c:v>
                </c:pt>
                <c:pt idx="1098">
                  <c:v>9.5799999999999996E-2</c:v>
                </c:pt>
                <c:pt idx="1099">
                  <c:v>9.5799999999999996E-2</c:v>
                </c:pt>
                <c:pt idx="1100">
                  <c:v>9.5799999999999996E-2</c:v>
                </c:pt>
                <c:pt idx="1101">
                  <c:v>9.5799999999999996E-2</c:v>
                </c:pt>
                <c:pt idx="1102">
                  <c:v>9.5799999999999996E-2</c:v>
                </c:pt>
                <c:pt idx="1103">
                  <c:v>9.5799999999999996E-2</c:v>
                </c:pt>
                <c:pt idx="1104">
                  <c:v>9.5799999999999996E-2</c:v>
                </c:pt>
                <c:pt idx="1105">
                  <c:v>9.5799999999999996E-2</c:v>
                </c:pt>
                <c:pt idx="1106">
                  <c:v>9.5799999999999996E-2</c:v>
                </c:pt>
                <c:pt idx="1107">
                  <c:v>9.5799999999999996E-2</c:v>
                </c:pt>
                <c:pt idx="1108">
                  <c:v>9.5799999999999996E-2</c:v>
                </c:pt>
                <c:pt idx="1109">
                  <c:v>9.5799999999999996E-2</c:v>
                </c:pt>
                <c:pt idx="1110">
                  <c:v>9.5799999999999996E-2</c:v>
                </c:pt>
                <c:pt idx="1111">
                  <c:v>9.5799999999999996E-2</c:v>
                </c:pt>
                <c:pt idx="1112">
                  <c:v>9.5799999999999996E-2</c:v>
                </c:pt>
                <c:pt idx="1113">
                  <c:v>9.5799999999999996E-2</c:v>
                </c:pt>
                <c:pt idx="1114">
                  <c:v>9.5799999999999996E-2</c:v>
                </c:pt>
                <c:pt idx="1115">
                  <c:v>9.5799999999999996E-2</c:v>
                </c:pt>
                <c:pt idx="1116">
                  <c:v>9.5799999999999996E-2</c:v>
                </c:pt>
                <c:pt idx="1117">
                  <c:v>9.5799999999999996E-2</c:v>
                </c:pt>
                <c:pt idx="1118">
                  <c:v>9.5799999999999996E-2</c:v>
                </c:pt>
                <c:pt idx="1119">
                  <c:v>9.5799999999999996E-2</c:v>
                </c:pt>
                <c:pt idx="1120">
                  <c:v>9.5799999999999996E-2</c:v>
                </c:pt>
                <c:pt idx="1121">
                  <c:v>9.5799999999999996E-2</c:v>
                </c:pt>
                <c:pt idx="1122">
                  <c:v>9.5799999999999996E-2</c:v>
                </c:pt>
                <c:pt idx="1123">
                  <c:v>9.5799999999999996E-2</c:v>
                </c:pt>
                <c:pt idx="1124">
                  <c:v>9.5799999999999996E-2</c:v>
                </c:pt>
                <c:pt idx="1125">
                  <c:v>9.5799999999999996E-2</c:v>
                </c:pt>
                <c:pt idx="1126">
                  <c:v>9.7900000000000001E-2</c:v>
                </c:pt>
                <c:pt idx="1127">
                  <c:v>9.7900000000000001E-2</c:v>
                </c:pt>
                <c:pt idx="1128">
                  <c:v>9.7900000000000001E-2</c:v>
                </c:pt>
                <c:pt idx="1129">
                  <c:v>9.7900000000000001E-2</c:v>
                </c:pt>
                <c:pt idx="1130">
                  <c:v>9.7900000000000001E-2</c:v>
                </c:pt>
                <c:pt idx="1131">
                  <c:v>9.7900000000000001E-2</c:v>
                </c:pt>
                <c:pt idx="1132">
                  <c:v>9.7900000000000001E-2</c:v>
                </c:pt>
                <c:pt idx="1133">
                  <c:v>9.7900000000000001E-2</c:v>
                </c:pt>
                <c:pt idx="1134">
                  <c:v>9.7900000000000001E-2</c:v>
                </c:pt>
                <c:pt idx="1135">
                  <c:v>9.7900000000000001E-2</c:v>
                </c:pt>
                <c:pt idx="1136">
                  <c:v>9.7900000000000001E-2</c:v>
                </c:pt>
                <c:pt idx="1137">
                  <c:v>9.7900000000000001E-2</c:v>
                </c:pt>
                <c:pt idx="1138">
                  <c:v>9.7900000000000001E-2</c:v>
                </c:pt>
                <c:pt idx="1139">
                  <c:v>9.7900000000000001E-2</c:v>
                </c:pt>
                <c:pt idx="1140">
                  <c:v>9.7900000000000001E-2</c:v>
                </c:pt>
                <c:pt idx="1141">
                  <c:v>9.7900000000000001E-2</c:v>
                </c:pt>
                <c:pt idx="1142">
                  <c:v>9.7900000000000001E-2</c:v>
                </c:pt>
                <c:pt idx="1143">
                  <c:v>9.7900000000000001E-2</c:v>
                </c:pt>
                <c:pt idx="1144">
                  <c:v>9.7900000000000001E-2</c:v>
                </c:pt>
                <c:pt idx="1145">
                  <c:v>9.7900000000000001E-2</c:v>
                </c:pt>
                <c:pt idx="1146">
                  <c:v>9.7900000000000001E-2</c:v>
                </c:pt>
                <c:pt idx="1147">
                  <c:v>9.7900000000000001E-2</c:v>
                </c:pt>
                <c:pt idx="1148">
                  <c:v>9.7900000000000001E-2</c:v>
                </c:pt>
                <c:pt idx="1149">
                  <c:v>9.7900000000000001E-2</c:v>
                </c:pt>
                <c:pt idx="1150">
                  <c:v>9.7900000000000001E-2</c:v>
                </c:pt>
                <c:pt idx="1151">
                  <c:v>9.7900000000000001E-2</c:v>
                </c:pt>
                <c:pt idx="1152">
                  <c:v>9.7900000000000001E-2</c:v>
                </c:pt>
                <c:pt idx="1153">
                  <c:v>9.7900000000000001E-2</c:v>
                </c:pt>
                <c:pt idx="1154">
                  <c:v>9.7900000000000001E-2</c:v>
                </c:pt>
                <c:pt idx="1155">
                  <c:v>9.7900000000000001E-2</c:v>
                </c:pt>
                <c:pt idx="1156">
                  <c:v>9.7900000000000001E-2</c:v>
                </c:pt>
                <c:pt idx="1157">
                  <c:v>9.7900000000000001E-2</c:v>
                </c:pt>
                <c:pt idx="1158">
                  <c:v>9.7900000000000001E-2</c:v>
                </c:pt>
                <c:pt idx="1159">
                  <c:v>9.7900000000000001E-2</c:v>
                </c:pt>
                <c:pt idx="1160">
                  <c:v>9.7900000000000001E-2</c:v>
                </c:pt>
                <c:pt idx="1161">
                  <c:v>9.7900000000000001E-2</c:v>
                </c:pt>
                <c:pt idx="1162">
                  <c:v>9.7900000000000001E-2</c:v>
                </c:pt>
                <c:pt idx="1163">
                  <c:v>9.7900000000000001E-2</c:v>
                </c:pt>
                <c:pt idx="1164">
                  <c:v>9.7900000000000001E-2</c:v>
                </c:pt>
                <c:pt idx="1165">
                  <c:v>9.7900000000000001E-2</c:v>
                </c:pt>
                <c:pt idx="1166">
                  <c:v>9.7900000000000001E-2</c:v>
                </c:pt>
                <c:pt idx="1167">
                  <c:v>9.7900000000000001E-2</c:v>
                </c:pt>
                <c:pt idx="1168">
                  <c:v>9.7900000000000001E-2</c:v>
                </c:pt>
                <c:pt idx="1169">
                  <c:v>9.7900000000000001E-2</c:v>
                </c:pt>
                <c:pt idx="1170">
                  <c:v>9.7900000000000001E-2</c:v>
                </c:pt>
                <c:pt idx="1171">
                  <c:v>9.7900000000000001E-2</c:v>
                </c:pt>
                <c:pt idx="1172">
                  <c:v>9.7900000000000001E-2</c:v>
                </c:pt>
                <c:pt idx="1173">
                  <c:v>9.7900000000000001E-2</c:v>
                </c:pt>
                <c:pt idx="1174">
                  <c:v>9.7900000000000001E-2</c:v>
                </c:pt>
                <c:pt idx="1175">
                  <c:v>9.7900000000000001E-2</c:v>
                </c:pt>
                <c:pt idx="1176">
                  <c:v>9.7900000000000001E-2</c:v>
                </c:pt>
                <c:pt idx="1177">
                  <c:v>9.7900000000000001E-2</c:v>
                </c:pt>
                <c:pt idx="1178">
                  <c:v>9.7900000000000001E-2</c:v>
                </c:pt>
                <c:pt idx="1179">
                  <c:v>9.7900000000000001E-2</c:v>
                </c:pt>
                <c:pt idx="1180">
                  <c:v>9.7900000000000001E-2</c:v>
                </c:pt>
                <c:pt idx="1181">
                  <c:v>9.7900000000000001E-2</c:v>
                </c:pt>
                <c:pt idx="1182">
                  <c:v>9.7900000000000001E-2</c:v>
                </c:pt>
                <c:pt idx="1183">
                  <c:v>9.7900000000000001E-2</c:v>
                </c:pt>
                <c:pt idx="1184">
                  <c:v>9.7900000000000001E-2</c:v>
                </c:pt>
                <c:pt idx="1185">
                  <c:v>9.7900000000000001E-2</c:v>
                </c:pt>
                <c:pt idx="1186">
                  <c:v>9.7900000000000001E-2</c:v>
                </c:pt>
                <c:pt idx="1187">
                  <c:v>9.7900000000000001E-2</c:v>
                </c:pt>
                <c:pt idx="1188">
                  <c:v>9.7900000000000001E-2</c:v>
                </c:pt>
                <c:pt idx="1189">
                  <c:v>9.7900000000000001E-2</c:v>
                </c:pt>
                <c:pt idx="1190">
                  <c:v>9.7900000000000001E-2</c:v>
                </c:pt>
                <c:pt idx="1191">
                  <c:v>9.7900000000000001E-2</c:v>
                </c:pt>
                <c:pt idx="1192">
                  <c:v>9.7900000000000001E-2</c:v>
                </c:pt>
                <c:pt idx="1193">
                  <c:v>9.7900000000000001E-2</c:v>
                </c:pt>
                <c:pt idx="1194">
                  <c:v>9.7900000000000001E-2</c:v>
                </c:pt>
                <c:pt idx="1195">
                  <c:v>9.7900000000000001E-2</c:v>
                </c:pt>
                <c:pt idx="1196">
                  <c:v>9.7900000000000001E-2</c:v>
                </c:pt>
                <c:pt idx="1197">
                  <c:v>9.7900000000000001E-2</c:v>
                </c:pt>
                <c:pt idx="1198">
                  <c:v>9.7900000000000001E-2</c:v>
                </c:pt>
                <c:pt idx="1199">
                  <c:v>9.7900000000000001E-2</c:v>
                </c:pt>
                <c:pt idx="1200">
                  <c:v>9.7900000000000001E-2</c:v>
                </c:pt>
                <c:pt idx="1201">
                  <c:v>9.7900000000000001E-2</c:v>
                </c:pt>
                <c:pt idx="1202">
                  <c:v>9.7900000000000001E-2</c:v>
                </c:pt>
                <c:pt idx="1203">
                  <c:v>9.7900000000000001E-2</c:v>
                </c:pt>
                <c:pt idx="1204">
                  <c:v>9.7900000000000001E-2</c:v>
                </c:pt>
                <c:pt idx="1205">
                  <c:v>9.7900000000000001E-2</c:v>
                </c:pt>
                <c:pt idx="1206">
                  <c:v>9.7900000000000001E-2</c:v>
                </c:pt>
                <c:pt idx="1207">
                  <c:v>9.7900000000000001E-2</c:v>
                </c:pt>
                <c:pt idx="1208">
                  <c:v>9.7900000000000001E-2</c:v>
                </c:pt>
                <c:pt idx="1209">
                  <c:v>9.7900000000000001E-2</c:v>
                </c:pt>
                <c:pt idx="1210">
                  <c:v>9.7900000000000001E-2</c:v>
                </c:pt>
                <c:pt idx="1211">
                  <c:v>9.7900000000000001E-2</c:v>
                </c:pt>
                <c:pt idx="1212">
                  <c:v>9.7900000000000001E-2</c:v>
                </c:pt>
                <c:pt idx="1213">
                  <c:v>9.7900000000000001E-2</c:v>
                </c:pt>
                <c:pt idx="1214">
                  <c:v>9.7900000000000001E-2</c:v>
                </c:pt>
                <c:pt idx="1215">
                  <c:v>9.7900000000000001E-2</c:v>
                </c:pt>
                <c:pt idx="1216">
                  <c:v>0.1</c:v>
                </c:pt>
                <c:pt idx="1217">
                  <c:v>0.10199999999999999</c:v>
                </c:pt>
                <c:pt idx="1218">
                  <c:v>0.10199999999999999</c:v>
                </c:pt>
                <c:pt idx="1219">
                  <c:v>0.10199999999999999</c:v>
                </c:pt>
                <c:pt idx="1220">
                  <c:v>0.10199999999999999</c:v>
                </c:pt>
                <c:pt idx="1221">
                  <c:v>0.10199999999999999</c:v>
                </c:pt>
                <c:pt idx="1222">
                  <c:v>0.10199999999999999</c:v>
                </c:pt>
                <c:pt idx="1223">
                  <c:v>0.10199999999999999</c:v>
                </c:pt>
                <c:pt idx="1224">
                  <c:v>0.10199999999999999</c:v>
                </c:pt>
                <c:pt idx="1225">
                  <c:v>0.10199999999999999</c:v>
                </c:pt>
                <c:pt idx="1226">
                  <c:v>0.10199999999999999</c:v>
                </c:pt>
                <c:pt idx="1227">
                  <c:v>0.10199999999999999</c:v>
                </c:pt>
                <c:pt idx="1228">
                  <c:v>0.10199999999999999</c:v>
                </c:pt>
                <c:pt idx="1229">
                  <c:v>0.10199999999999999</c:v>
                </c:pt>
                <c:pt idx="1230">
                  <c:v>0.10199999999999999</c:v>
                </c:pt>
                <c:pt idx="1231">
                  <c:v>0.10199999999999999</c:v>
                </c:pt>
                <c:pt idx="1232">
                  <c:v>0.10199999999999999</c:v>
                </c:pt>
                <c:pt idx="1233">
                  <c:v>0.10199999999999999</c:v>
                </c:pt>
                <c:pt idx="1234">
                  <c:v>0.10199999999999999</c:v>
                </c:pt>
                <c:pt idx="1235">
                  <c:v>0.10199999999999999</c:v>
                </c:pt>
                <c:pt idx="1236">
                  <c:v>0.10199999999999999</c:v>
                </c:pt>
                <c:pt idx="1237">
                  <c:v>0.10199999999999999</c:v>
                </c:pt>
                <c:pt idx="1238">
                  <c:v>0.10199999999999999</c:v>
                </c:pt>
                <c:pt idx="1239">
                  <c:v>0.10199999999999999</c:v>
                </c:pt>
                <c:pt idx="1240">
                  <c:v>0.10199999999999999</c:v>
                </c:pt>
                <c:pt idx="1241">
                  <c:v>0.10199999999999999</c:v>
                </c:pt>
                <c:pt idx="1242">
                  <c:v>0.10199999999999999</c:v>
                </c:pt>
                <c:pt idx="1243">
                  <c:v>0.10199999999999999</c:v>
                </c:pt>
                <c:pt idx="1244">
                  <c:v>0.10199999999999999</c:v>
                </c:pt>
                <c:pt idx="1245">
                  <c:v>0.10199999999999999</c:v>
                </c:pt>
                <c:pt idx="1246">
                  <c:v>0.10199999999999999</c:v>
                </c:pt>
                <c:pt idx="1247">
                  <c:v>0.10199999999999999</c:v>
                </c:pt>
                <c:pt idx="1248">
                  <c:v>0.10199999999999999</c:v>
                </c:pt>
                <c:pt idx="1249">
                  <c:v>0.10199999999999999</c:v>
                </c:pt>
                <c:pt idx="1250">
                  <c:v>0.10199999999999999</c:v>
                </c:pt>
                <c:pt idx="1251">
                  <c:v>0.10199999999999999</c:v>
                </c:pt>
                <c:pt idx="1252">
                  <c:v>0.10199999999999999</c:v>
                </c:pt>
                <c:pt idx="1253">
                  <c:v>0.10199999999999999</c:v>
                </c:pt>
                <c:pt idx="1254">
                  <c:v>0.10199999999999999</c:v>
                </c:pt>
                <c:pt idx="1255">
                  <c:v>0.10199999999999999</c:v>
                </c:pt>
                <c:pt idx="1256">
                  <c:v>0.10199999999999999</c:v>
                </c:pt>
                <c:pt idx="1257">
                  <c:v>0.10199999999999999</c:v>
                </c:pt>
                <c:pt idx="1258">
                  <c:v>0.10199999999999999</c:v>
                </c:pt>
                <c:pt idx="1259">
                  <c:v>0.10199999999999999</c:v>
                </c:pt>
                <c:pt idx="1260">
                  <c:v>0.10199999999999999</c:v>
                </c:pt>
                <c:pt idx="1261">
                  <c:v>0.10199999999999999</c:v>
                </c:pt>
                <c:pt idx="1262">
                  <c:v>0.10199999999999999</c:v>
                </c:pt>
                <c:pt idx="1263">
                  <c:v>0.10199999999999999</c:v>
                </c:pt>
                <c:pt idx="1264">
                  <c:v>0.10199999999999999</c:v>
                </c:pt>
                <c:pt idx="1265">
                  <c:v>0.10199999999999999</c:v>
                </c:pt>
                <c:pt idx="1266">
                  <c:v>0.10199999999999999</c:v>
                </c:pt>
                <c:pt idx="1267">
                  <c:v>0.10199999999999999</c:v>
                </c:pt>
                <c:pt idx="1268">
                  <c:v>0.10199999999999999</c:v>
                </c:pt>
                <c:pt idx="1269">
                  <c:v>0.10199999999999999</c:v>
                </c:pt>
                <c:pt idx="1270">
                  <c:v>0.10199999999999999</c:v>
                </c:pt>
                <c:pt idx="1271">
                  <c:v>0.10199999999999999</c:v>
                </c:pt>
                <c:pt idx="1272">
                  <c:v>0.10199999999999999</c:v>
                </c:pt>
                <c:pt idx="1273">
                  <c:v>0.10199999999999999</c:v>
                </c:pt>
                <c:pt idx="1274">
                  <c:v>0.10199999999999999</c:v>
                </c:pt>
                <c:pt idx="1275">
                  <c:v>0.10199999999999999</c:v>
                </c:pt>
                <c:pt idx="1276">
                  <c:v>0.10199999999999999</c:v>
                </c:pt>
                <c:pt idx="1277">
                  <c:v>0.10199999999999999</c:v>
                </c:pt>
                <c:pt idx="1278">
                  <c:v>0.10199999999999999</c:v>
                </c:pt>
                <c:pt idx="1279">
                  <c:v>0.10199999999999999</c:v>
                </c:pt>
                <c:pt idx="1280">
                  <c:v>0.10199999999999999</c:v>
                </c:pt>
                <c:pt idx="1281">
                  <c:v>0.10199999999999999</c:v>
                </c:pt>
                <c:pt idx="1282">
                  <c:v>0.10199999999999999</c:v>
                </c:pt>
                <c:pt idx="1283">
                  <c:v>0.10199999999999999</c:v>
                </c:pt>
                <c:pt idx="1284">
                  <c:v>0.10199999999999999</c:v>
                </c:pt>
                <c:pt idx="1285">
                  <c:v>0.10199999999999999</c:v>
                </c:pt>
                <c:pt idx="1286">
                  <c:v>0.10199999999999999</c:v>
                </c:pt>
                <c:pt idx="1287">
                  <c:v>0.10199999999999999</c:v>
                </c:pt>
                <c:pt idx="1288">
                  <c:v>0.10199999999999999</c:v>
                </c:pt>
                <c:pt idx="1289">
                  <c:v>0.10199999999999999</c:v>
                </c:pt>
                <c:pt idx="1290">
                  <c:v>0.10199999999999999</c:v>
                </c:pt>
                <c:pt idx="1291">
                  <c:v>0.10199999999999999</c:v>
                </c:pt>
                <c:pt idx="1292">
                  <c:v>0.10199999999999999</c:v>
                </c:pt>
                <c:pt idx="1293">
                  <c:v>0.10199999999999999</c:v>
                </c:pt>
                <c:pt idx="1294">
                  <c:v>0.10199999999999999</c:v>
                </c:pt>
                <c:pt idx="1295">
                  <c:v>0.10199999999999999</c:v>
                </c:pt>
                <c:pt idx="1296">
                  <c:v>0.10199999999999999</c:v>
                </c:pt>
                <c:pt idx="1297">
                  <c:v>0.10199999999999999</c:v>
                </c:pt>
                <c:pt idx="1298">
                  <c:v>0.10199999999999999</c:v>
                </c:pt>
                <c:pt idx="1299">
                  <c:v>0.10199999999999999</c:v>
                </c:pt>
                <c:pt idx="1300">
                  <c:v>0.10199999999999999</c:v>
                </c:pt>
                <c:pt idx="1301">
                  <c:v>0.10199999999999999</c:v>
                </c:pt>
                <c:pt idx="1302">
                  <c:v>0.10199999999999999</c:v>
                </c:pt>
                <c:pt idx="1303">
                  <c:v>0.10199999999999999</c:v>
                </c:pt>
                <c:pt idx="1304">
                  <c:v>0.10199999999999999</c:v>
                </c:pt>
                <c:pt idx="1305">
                  <c:v>0.10199999999999999</c:v>
                </c:pt>
                <c:pt idx="1306">
                  <c:v>0.10199999999999999</c:v>
                </c:pt>
                <c:pt idx="1307">
                  <c:v>0.10199999999999999</c:v>
                </c:pt>
                <c:pt idx="1308">
                  <c:v>0.10199999999999999</c:v>
                </c:pt>
                <c:pt idx="1309">
                  <c:v>0.10199999999999999</c:v>
                </c:pt>
                <c:pt idx="1310">
                  <c:v>0.10199999999999999</c:v>
                </c:pt>
                <c:pt idx="1311">
                  <c:v>0.10199999999999999</c:v>
                </c:pt>
                <c:pt idx="1312">
                  <c:v>0.10199999999999999</c:v>
                </c:pt>
                <c:pt idx="1313">
                  <c:v>0.10199999999999999</c:v>
                </c:pt>
                <c:pt idx="1314">
                  <c:v>0.10199999999999999</c:v>
                </c:pt>
                <c:pt idx="1315">
                  <c:v>0.10199999999999999</c:v>
                </c:pt>
                <c:pt idx="1316">
                  <c:v>0.10199999999999999</c:v>
                </c:pt>
                <c:pt idx="1317">
                  <c:v>0.10199999999999999</c:v>
                </c:pt>
                <c:pt idx="1318">
                  <c:v>0.10199999999999999</c:v>
                </c:pt>
                <c:pt idx="1319">
                  <c:v>0.10199999999999999</c:v>
                </c:pt>
                <c:pt idx="1320">
                  <c:v>0.10199999999999999</c:v>
                </c:pt>
                <c:pt idx="1321">
                  <c:v>0.10199999999999999</c:v>
                </c:pt>
                <c:pt idx="1322">
                  <c:v>0.10199999999999999</c:v>
                </c:pt>
                <c:pt idx="1323">
                  <c:v>0.10199999999999999</c:v>
                </c:pt>
                <c:pt idx="1324">
                  <c:v>0.10199999999999999</c:v>
                </c:pt>
                <c:pt idx="1325">
                  <c:v>0.10199999999999999</c:v>
                </c:pt>
                <c:pt idx="1326">
                  <c:v>0.10199999999999999</c:v>
                </c:pt>
                <c:pt idx="1327">
                  <c:v>0.10199999999999999</c:v>
                </c:pt>
                <c:pt idx="1328">
                  <c:v>0.10199999999999999</c:v>
                </c:pt>
                <c:pt idx="1329">
                  <c:v>0.10199999999999999</c:v>
                </c:pt>
                <c:pt idx="1330">
                  <c:v>0.10199999999999999</c:v>
                </c:pt>
                <c:pt idx="1331">
                  <c:v>0.10199999999999999</c:v>
                </c:pt>
                <c:pt idx="1332">
                  <c:v>0.10199999999999999</c:v>
                </c:pt>
                <c:pt idx="1333">
                  <c:v>0.10199999999999999</c:v>
                </c:pt>
                <c:pt idx="1334">
                  <c:v>0.10199999999999999</c:v>
                </c:pt>
                <c:pt idx="1335">
                  <c:v>0.10199999999999999</c:v>
                </c:pt>
                <c:pt idx="1336">
                  <c:v>0.10199999999999999</c:v>
                </c:pt>
                <c:pt idx="1337">
                  <c:v>0.10199999999999999</c:v>
                </c:pt>
                <c:pt idx="1338">
                  <c:v>0.10199999999999999</c:v>
                </c:pt>
                <c:pt idx="1339">
                  <c:v>0.10199999999999999</c:v>
                </c:pt>
                <c:pt idx="1340">
                  <c:v>0.10199999999999999</c:v>
                </c:pt>
                <c:pt idx="1341">
                  <c:v>0.10199999999999999</c:v>
                </c:pt>
                <c:pt idx="1342">
                  <c:v>0.10199999999999999</c:v>
                </c:pt>
                <c:pt idx="1343">
                  <c:v>0.10199999999999999</c:v>
                </c:pt>
                <c:pt idx="1344">
                  <c:v>0.10199999999999999</c:v>
                </c:pt>
                <c:pt idx="1345">
                  <c:v>0.10199999999999999</c:v>
                </c:pt>
                <c:pt idx="1346">
                  <c:v>0.1041</c:v>
                </c:pt>
                <c:pt idx="1347">
                  <c:v>0.1041</c:v>
                </c:pt>
                <c:pt idx="1348">
                  <c:v>0.1041</c:v>
                </c:pt>
                <c:pt idx="1349">
                  <c:v>0.1041</c:v>
                </c:pt>
                <c:pt idx="1350">
                  <c:v>0.1041</c:v>
                </c:pt>
                <c:pt idx="1351">
                  <c:v>0.1041</c:v>
                </c:pt>
                <c:pt idx="1352">
                  <c:v>0.1041</c:v>
                </c:pt>
                <c:pt idx="1353">
                  <c:v>0.1041</c:v>
                </c:pt>
                <c:pt idx="1354">
                  <c:v>0.1041</c:v>
                </c:pt>
                <c:pt idx="1355">
                  <c:v>0.1041</c:v>
                </c:pt>
                <c:pt idx="1356">
                  <c:v>0.1041</c:v>
                </c:pt>
                <c:pt idx="1357">
                  <c:v>0.1041</c:v>
                </c:pt>
                <c:pt idx="1358">
                  <c:v>0.1041</c:v>
                </c:pt>
                <c:pt idx="1359">
                  <c:v>0.1041</c:v>
                </c:pt>
                <c:pt idx="1360">
                  <c:v>0.1041</c:v>
                </c:pt>
                <c:pt idx="1361">
                  <c:v>0.1041</c:v>
                </c:pt>
                <c:pt idx="1362">
                  <c:v>0.1041</c:v>
                </c:pt>
                <c:pt idx="1363">
                  <c:v>0.1041</c:v>
                </c:pt>
                <c:pt idx="1364">
                  <c:v>0.1041</c:v>
                </c:pt>
                <c:pt idx="1365">
                  <c:v>0.1041</c:v>
                </c:pt>
                <c:pt idx="1366">
                  <c:v>0.1041</c:v>
                </c:pt>
                <c:pt idx="1367">
                  <c:v>0.1041</c:v>
                </c:pt>
                <c:pt idx="1368">
                  <c:v>0.1041</c:v>
                </c:pt>
                <c:pt idx="1369">
                  <c:v>0.1041</c:v>
                </c:pt>
                <c:pt idx="1370">
                  <c:v>0.1041</c:v>
                </c:pt>
                <c:pt idx="1371">
                  <c:v>0.1041</c:v>
                </c:pt>
                <c:pt idx="1372">
                  <c:v>0.1041</c:v>
                </c:pt>
                <c:pt idx="1373">
                  <c:v>0.1041</c:v>
                </c:pt>
                <c:pt idx="1374">
                  <c:v>0.1041</c:v>
                </c:pt>
                <c:pt idx="1375">
                  <c:v>0.1041</c:v>
                </c:pt>
                <c:pt idx="1376">
                  <c:v>0.1041</c:v>
                </c:pt>
                <c:pt idx="1377">
                  <c:v>0.1041</c:v>
                </c:pt>
                <c:pt idx="1378">
                  <c:v>0.1041</c:v>
                </c:pt>
                <c:pt idx="1379">
                  <c:v>0.1041</c:v>
                </c:pt>
                <c:pt idx="1380">
                  <c:v>0.1041</c:v>
                </c:pt>
                <c:pt idx="1381">
                  <c:v>0.1041</c:v>
                </c:pt>
                <c:pt idx="1382">
                  <c:v>0.1041</c:v>
                </c:pt>
                <c:pt idx="1383">
                  <c:v>0.1041</c:v>
                </c:pt>
                <c:pt idx="1384">
                  <c:v>0.1041</c:v>
                </c:pt>
                <c:pt idx="1385">
                  <c:v>0.1041</c:v>
                </c:pt>
                <c:pt idx="1386">
                  <c:v>0.1041</c:v>
                </c:pt>
                <c:pt idx="1387">
                  <c:v>0.1041</c:v>
                </c:pt>
                <c:pt idx="1388">
                  <c:v>0.1041</c:v>
                </c:pt>
                <c:pt idx="1389">
                  <c:v>0.1041</c:v>
                </c:pt>
                <c:pt idx="1390">
                  <c:v>0.1041</c:v>
                </c:pt>
                <c:pt idx="1391">
                  <c:v>0.1041</c:v>
                </c:pt>
                <c:pt idx="1392">
                  <c:v>0.1041</c:v>
                </c:pt>
                <c:pt idx="1393">
                  <c:v>0.1041</c:v>
                </c:pt>
                <c:pt idx="1394">
                  <c:v>0.1041</c:v>
                </c:pt>
                <c:pt idx="1395">
                  <c:v>0.1041</c:v>
                </c:pt>
                <c:pt idx="1396">
                  <c:v>0.1041</c:v>
                </c:pt>
                <c:pt idx="1397">
                  <c:v>0.1041</c:v>
                </c:pt>
                <c:pt idx="1398">
                  <c:v>0.1041</c:v>
                </c:pt>
                <c:pt idx="1399">
                  <c:v>0.1041</c:v>
                </c:pt>
                <c:pt idx="1400">
                  <c:v>0.1041</c:v>
                </c:pt>
                <c:pt idx="1401">
                  <c:v>0.1041</c:v>
                </c:pt>
                <c:pt idx="1402">
                  <c:v>0.1041</c:v>
                </c:pt>
                <c:pt idx="1403">
                  <c:v>0.1041</c:v>
                </c:pt>
                <c:pt idx="1404">
                  <c:v>0.1041</c:v>
                </c:pt>
                <c:pt idx="1405">
                  <c:v>0.1041</c:v>
                </c:pt>
                <c:pt idx="1406">
                  <c:v>0.1041</c:v>
                </c:pt>
                <c:pt idx="1407">
                  <c:v>0.1041</c:v>
                </c:pt>
                <c:pt idx="1408">
                  <c:v>0.1041</c:v>
                </c:pt>
                <c:pt idx="1409">
                  <c:v>0.1041</c:v>
                </c:pt>
                <c:pt idx="1410">
                  <c:v>0.1041</c:v>
                </c:pt>
                <c:pt idx="1411">
                  <c:v>0.1041</c:v>
                </c:pt>
                <c:pt idx="1412">
                  <c:v>0.1041</c:v>
                </c:pt>
                <c:pt idx="1413">
                  <c:v>0.1041</c:v>
                </c:pt>
                <c:pt idx="1414">
                  <c:v>0.1041</c:v>
                </c:pt>
                <c:pt idx="1415">
                  <c:v>0.1041</c:v>
                </c:pt>
                <c:pt idx="1416">
                  <c:v>0.1041</c:v>
                </c:pt>
                <c:pt idx="1417">
                  <c:v>0.1041</c:v>
                </c:pt>
                <c:pt idx="1418">
                  <c:v>0.1041</c:v>
                </c:pt>
                <c:pt idx="1419">
                  <c:v>0.1041</c:v>
                </c:pt>
                <c:pt idx="1420">
                  <c:v>0.1041</c:v>
                </c:pt>
                <c:pt idx="1421">
                  <c:v>0.1041</c:v>
                </c:pt>
                <c:pt idx="1422">
                  <c:v>0.1041</c:v>
                </c:pt>
                <c:pt idx="1423">
                  <c:v>0.1041</c:v>
                </c:pt>
                <c:pt idx="1424">
                  <c:v>0.1041</c:v>
                </c:pt>
                <c:pt idx="1425">
                  <c:v>0.1041</c:v>
                </c:pt>
                <c:pt idx="1426">
                  <c:v>0.1041</c:v>
                </c:pt>
                <c:pt idx="1427">
                  <c:v>0.1041</c:v>
                </c:pt>
                <c:pt idx="1428">
                  <c:v>0.1041</c:v>
                </c:pt>
                <c:pt idx="1429">
                  <c:v>0.1041</c:v>
                </c:pt>
                <c:pt idx="1430">
                  <c:v>0.1041</c:v>
                </c:pt>
                <c:pt idx="1431">
                  <c:v>0.1041</c:v>
                </c:pt>
                <c:pt idx="1432">
                  <c:v>0.1041</c:v>
                </c:pt>
                <c:pt idx="1433">
                  <c:v>0.1041</c:v>
                </c:pt>
                <c:pt idx="1434">
                  <c:v>0.1041</c:v>
                </c:pt>
                <c:pt idx="1435">
                  <c:v>0.1041</c:v>
                </c:pt>
                <c:pt idx="1436">
                  <c:v>0.1041</c:v>
                </c:pt>
                <c:pt idx="1437">
                  <c:v>0.1041</c:v>
                </c:pt>
                <c:pt idx="1438">
                  <c:v>0.1041</c:v>
                </c:pt>
                <c:pt idx="1439">
                  <c:v>0.1041</c:v>
                </c:pt>
                <c:pt idx="1440">
                  <c:v>0.1041</c:v>
                </c:pt>
                <c:pt idx="1441">
                  <c:v>0.10630000000000001</c:v>
                </c:pt>
                <c:pt idx="1442">
                  <c:v>0.10630000000000001</c:v>
                </c:pt>
                <c:pt idx="1443">
                  <c:v>0.10630000000000001</c:v>
                </c:pt>
                <c:pt idx="1444">
                  <c:v>0.10630000000000001</c:v>
                </c:pt>
                <c:pt idx="1445">
                  <c:v>0.10630000000000001</c:v>
                </c:pt>
                <c:pt idx="1446">
                  <c:v>0.10630000000000001</c:v>
                </c:pt>
                <c:pt idx="1447">
                  <c:v>0.10630000000000001</c:v>
                </c:pt>
                <c:pt idx="1448">
                  <c:v>0.10630000000000001</c:v>
                </c:pt>
                <c:pt idx="1449">
                  <c:v>0.10630000000000001</c:v>
                </c:pt>
                <c:pt idx="1450">
                  <c:v>0.10630000000000001</c:v>
                </c:pt>
                <c:pt idx="1451">
                  <c:v>0.10630000000000001</c:v>
                </c:pt>
                <c:pt idx="1452">
                  <c:v>0.10630000000000001</c:v>
                </c:pt>
                <c:pt idx="1453">
                  <c:v>0.10630000000000001</c:v>
                </c:pt>
                <c:pt idx="1454">
                  <c:v>0.10630000000000001</c:v>
                </c:pt>
                <c:pt idx="1455">
                  <c:v>0.10630000000000001</c:v>
                </c:pt>
                <c:pt idx="1456">
                  <c:v>0.10630000000000001</c:v>
                </c:pt>
                <c:pt idx="1457">
                  <c:v>0.10630000000000001</c:v>
                </c:pt>
                <c:pt idx="1458">
                  <c:v>0.10630000000000001</c:v>
                </c:pt>
                <c:pt idx="1459">
                  <c:v>0.1084</c:v>
                </c:pt>
                <c:pt idx="1460">
                  <c:v>0.1084</c:v>
                </c:pt>
                <c:pt idx="1461">
                  <c:v>0.1084</c:v>
                </c:pt>
                <c:pt idx="1462">
                  <c:v>0.1084</c:v>
                </c:pt>
                <c:pt idx="1463">
                  <c:v>0.1084</c:v>
                </c:pt>
                <c:pt idx="1464">
                  <c:v>0.1084</c:v>
                </c:pt>
                <c:pt idx="1465">
                  <c:v>0.1084</c:v>
                </c:pt>
                <c:pt idx="1466">
                  <c:v>0.1084</c:v>
                </c:pt>
                <c:pt idx="1467">
                  <c:v>0.1084</c:v>
                </c:pt>
                <c:pt idx="1468">
                  <c:v>0.1084</c:v>
                </c:pt>
                <c:pt idx="1469">
                  <c:v>0.1084</c:v>
                </c:pt>
                <c:pt idx="1470">
                  <c:v>0.1084</c:v>
                </c:pt>
                <c:pt idx="1471">
                  <c:v>0.1084</c:v>
                </c:pt>
                <c:pt idx="1472">
                  <c:v>0.1084</c:v>
                </c:pt>
                <c:pt idx="1473">
                  <c:v>0.1084</c:v>
                </c:pt>
                <c:pt idx="1474">
                  <c:v>0.1084</c:v>
                </c:pt>
                <c:pt idx="1475">
                  <c:v>0.1084</c:v>
                </c:pt>
                <c:pt idx="1476">
                  <c:v>0.1084</c:v>
                </c:pt>
                <c:pt idx="1477">
                  <c:v>0.1084</c:v>
                </c:pt>
                <c:pt idx="1478">
                  <c:v>0.1084</c:v>
                </c:pt>
                <c:pt idx="1479">
                  <c:v>0.1084</c:v>
                </c:pt>
                <c:pt idx="1480">
                  <c:v>0.1084</c:v>
                </c:pt>
                <c:pt idx="1481">
                  <c:v>0.1084</c:v>
                </c:pt>
                <c:pt idx="1482">
                  <c:v>0.1084</c:v>
                </c:pt>
                <c:pt idx="1483">
                  <c:v>0.1084</c:v>
                </c:pt>
                <c:pt idx="1484">
                  <c:v>0.1084</c:v>
                </c:pt>
                <c:pt idx="1485">
                  <c:v>0.1084</c:v>
                </c:pt>
                <c:pt idx="1486">
                  <c:v>0.1084</c:v>
                </c:pt>
                <c:pt idx="1487">
                  <c:v>0.1084</c:v>
                </c:pt>
                <c:pt idx="1488">
                  <c:v>0.1084</c:v>
                </c:pt>
                <c:pt idx="1489">
                  <c:v>0.1084</c:v>
                </c:pt>
                <c:pt idx="1490">
                  <c:v>0.1084</c:v>
                </c:pt>
                <c:pt idx="1491">
                  <c:v>0.1084</c:v>
                </c:pt>
                <c:pt idx="1492">
                  <c:v>0.1084</c:v>
                </c:pt>
                <c:pt idx="1493">
                  <c:v>0.1084</c:v>
                </c:pt>
                <c:pt idx="1494">
                  <c:v>0.1084</c:v>
                </c:pt>
                <c:pt idx="1495">
                  <c:v>0.1084</c:v>
                </c:pt>
                <c:pt idx="1496">
                  <c:v>0.1084</c:v>
                </c:pt>
                <c:pt idx="1497">
                  <c:v>0.1084</c:v>
                </c:pt>
                <c:pt idx="1498">
                  <c:v>0.1084</c:v>
                </c:pt>
                <c:pt idx="1499">
                  <c:v>0.1084</c:v>
                </c:pt>
                <c:pt idx="1500">
                  <c:v>0.1084</c:v>
                </c:pt>
                <c:pt idx="1501">
                  <c:v>0.1084</c:v>
                </c:pt>
                <c:pt idx="1502">
                  <c:v>0.1084</c:v>
                </c:pt>
                <c:pt idx="1503">
                  <c:v>0.1084</c:v>
                </c:pt>
                <c:pt idx="1504">
                  <c:v>0.1084</c:v>
                </c:pt>
                <c:pt idx="1505">
                  <c:v>0.1084</c:v>
                </c:pt>
                <c:pt idx="1506">
                  <c:v>0.1084</c:v>
                </c:pt>
                <c:pt idx="1507">
                  <c:v>0.1084</c:v>
                </c:pt>
                <c:pt idx="1508">
                  <c:v>0.1084</c:v>
                </c:pt>
                <c:pt idx="1509">
                  <c:v>0.1084</c:v>
                </c:pt>
                <c:pt idx="1510">
                  <c:v>0.1084</c:v>
                </c:pt>
                <c:pt idx="1511">
                  <c:v>0.1084</c:v>
                </c:pt>
                <c:pt idx="1512">
                  <c:v>0.1084</c:v>
                </c:pt>
                <c:pt idx="1513">
                  <c:v>0.1084</c:v>
                </c:pt>
                <c:pt idx="1514">
                  <c:v>0.1084</c:v>
                </c:pt>
                <c:pt idx="1515">
                  <c:v>0.1084</c:v>
                </c:pt>
                <c:pt idx="1516">
                  <c:v>0.1084</c:v>
                </c:pt>
                <c:pt idx="1517">
                  <c:v>0.1084</c:v>
                </c:pt>
                <c:pt idx="1518">
                  <c:v>0.1084</c:v>
                </c:pt>
                <c:pt idx="1519">
                  <c:v>0.1084</c:v>
                </c:pt>
                <c:pt idx="1520">
                  <c:v>0.1084</c:v>
                </c:pt>
                <c:pt idx="1521">
                  <c:v>0.1084</c:v>
                </c:pt>
                <c:pt idx="1522">
                  <c:v>0.1084</c:v>
                </c:pt>
                <c:pt idx="1523">
                  <c:v>0.1084</c:v>
                </c:pt>
                <c:pt idx="1524">
                  <c:v>0.1084</c:v>
                </c:pt>
                <c:pt idx="1525">
                  <c:v>0.1084</c:v>
                </c:pt>
                <c:pt idx="1526">
                  <c:v>0.1084</c:v>
                </c:pt>
                <c:pt idx="1527">
                  <c:v>0.1084</c:v>
                </c:pt>
                <c:pt idx="1528">
                  <c:v>0.1084</c:v>
                </c:pt>
                <c:pt idx="1529">
                  <c:v>0.1084</c:v>
                </c:pt>
                <c:pt idx="1530">
                  <c:v>0.1084</c:v>
                </c:pt>
                <c:pt idx="1531">
                  <c:v>0.1084</c:v>
                </c:pt>
                <c:pt idx="1532">
                  <c:v>0.1084</c:v>
                </c:pt>
                <c:pt idx="1533">
                  <c:v>0.1084</c:v>
                </c:pt>
                <c:pt idx="1534">
                  <c:v>0.1084</c:v>
                </c:pt>
                <c:pt idx="1535">
                  <c:v>0.1084</c:v>
                </c:pt>
                <c:pt idx="1536">
                  <c:v>0.1084</c:v>
                </c:pt>
                <c:pt idx="1537">
                  <c:v>0.1084</c:v>
                </c:pt>
                <c:pt idx="1538">
                  <c:v>0.1084</c:v>
                </c:pt>
                <c:pt idx="1539">
                  <c:v>0.1084</c:v>
                </c:pt>
                <c:pt idx="1540">
                  <c:v>0.1106</c:v>
                </c:pt>
                <c:pt idx="1541">
                  <c:v>0.1106</c:v>
                </c:pt>
                <c:pt idx="1542">
                  <c:v>0.1106</c:v>
                </c:pt>
                <c:pt idx="1543">
                  <c:v>0.1106</c:v>
                </c:pt>
                <c:pt idx="1544">
                  <c:v>0.1106</c:v>
                </c:pt>
                <c:pt idx="1545">
                  <c:v>0.1106</c:v>
                </c:pt>
                <c:pt idx="1546">
                  <c:v>0.1106</c:v>
                </c:pt>
                <c:pt idx="1547">
                  <c:v>0.1106</c:v>
                </c:pt>
                <c:pt idx="1548">
                  <c:v>0.1106</c:v>
                </c:pt>
                <c:pt idx="1549">
                  <c:v>0.1106</c:v>
                </c:pt>
                <c:pt idx="1550">
                  <c:v>0.1106</c:v>
                </c:pt>
                <c:pt idx="1551">
                  <c:v>0.1106</c:v>
                </c:pt>
                <c:pt idx="1552">
                  <c:v>0.1106</c:v>
                </c:pt>
                <c:pt idx="1553">
                  <c:v>0.1106</c:v>
                </c:pt>
                <c:pt idx="1554">
                  <c:v>0.1106</c:v>
                </c:pt>
                <c:pt idx="1555">
                  <c:v>0.1106</c:v>
                </c:pt>
                <c:pt idx="1556">
                  <c:v>0.1128</c:v>
                </c:pt>
                <c:pt idx="1557">
                  <c:v>0.1128</c:v>
                </c:pt>
                <c:pt idx="1558">
                  <c:v>0.1128</c:v>
                </c:pt>
                <c:pt idx="1559">
                  <c:v>0.1128</c:v>
                </c:pt>
                <c:pt idx="1560">
                  <c:v>0.1128</c:v>
                </c:pt>
                <c:pt idx="1561">
                  <c:v>0.1128</c:v>
                </c:pt>
                <c:pt idx="1562">
                  <c:v>0.1128</c:v>
                </c:pt>
                <c:pt idx="1563">
                  <c:v>0.1128</c:v>
                </c:pt>
                <c:pt idx="1564">
                  <c:v>0.1128</c:v>
                </c:pt>
                <c:pt idx="1565">
                  <c:v>0.1128</c:v>
                </c:pt>
                <c:pt idx="1566">
                  <c:v>0.1128</c:v>
                </c:pt>
                <c:pt idx="1567">
                  <c:v>0.1128</c:v>
                </c:pt>
                <c:pt idx="1568">
                  <c:v>0.1128</c:v>
                </c:pt>
                <c:pt idx="1569">
                  <c:v>0.1128</c:v>
                </c:pt>
                <c:pt idx="1570">
                  <c:v>0.1128</c:v>
                </c:pt>
                <c:pt idx="1571">
                  <c:v>0.1128</c:v>
                </c:pt>
                <c:pt idx="1572">
                  <c:v>0.1128</c:v>
                </c:pt>
                <c:pt idx="1573">
                  <c:v>0.1128</c:v>
                </c:pt>
                <c:pt idx="1574">
                  <c:v>0.1128</c:v>
                </c:pt>
                <c:pt idx="1575">
                  <c:v>0.1128</c:v>
                </c:pt>
                <c:pt idx="1576">
                  <c:v>0.1128</c:v>
                </c:pt>
                <c:pt idx="1577">
                  <c:v>0.1128</c:v>
                </c:pt>
                <c:pt idx="1578">
                  <c:v>0.1128</c:v>
                </c:pt>
                <c:pt idx="1579">
                  <c:v>0.1128</c:v>
                </c:pt>
                <c:pt idx="1580">
                  <c:v>0.1128</c:v>
                </c:pt>
                <c:pt idx="1581">
                  <c:v>0.1128</c:v>
                </c:pt>
                <c:pt idx="1582">
                  <c:v>0.1128</c:v>
                </c:pt>
                <c:pt idx="1583">
                  <c:v>0.1128</c:v>
                </c:pt>
                <c:pt idx="1584">
                  <c:v>0.1128</c:v>
                </c:pt>
                <c:pt idx="1585">
                  <c:v>0.1128</c:v>
                </c:pt>
                <c:pt idx="1586">
                  <c:v>0.1128</c:v>
                </c:pt>
                <c:pt idx="1587">
                  <c:v>0.1128</c:v>
                </c:pt>
                <c:pt idx="1588">
                  <c:v>0.1128</c:v>
                </c:pt>
                <c:pt idx="1589">
                  <c:v>0.1128</c:v>
                </c:pt>
                <c:pt idx="1590">
                  <c:v>0.1128</c:v>
                </c:pt>
                <c:pt idx="1591">
                  <c:v>0.1128</c:v>
                </c:pt>
                <c:pt idx="1592">
                  <c:v>0.1128</c:v>
                </c:pt>
                <c:pt idx="1593">
                  <c:v>0.1128</c:v>
                </c:pt>
                <c:pt idx="1594">
                  <c:v>0.1128</c:v>
                </c:pt>
                <c:pt idx="1595">
                  <c:v>0.1128</c:v>
                </c:pt>
                <c:pt idx="1596">
                  <c:v>0.115</c:v>
                </c:pt>
                <c:pt idx="1597">
                  <c:v>0.115</c:v>
                </c:pt>
                <c:pt idx="1598">
                  <c:v>0.115</c:v>
                </c:pt>
                <c:pt idx="1599">
                  <c:v>0.115</c:v>
                </c:pt>
                <c:pt idx="1600">
                  <c:v>0.115</c:v>
                </c:pt>
                <c:pt idx="1601">
                  <c:v>0.115</c:v>
                </c:pt>
                <c:pt idx="1602">
                  <c:v>0.115</c:v>
                </c:pt>
                <c:pt idx="1603">
                  <c:v>0.115</c:v>
                </c:pt>
                <c:pt idx="1604">
                  <c:v>0.115</c:v>
                </c:pt>
                <c:pt idx="1605">
                  <c:v>0.115</c:v>
                </c:pt>
                <c:pt idx="1606">
                  <c:v>0.115</c:v>
                </c:pt>
                <c:pt idx="1607">
                  <c:v>0.115</c:v>
                </c:pt>
                <c:pt idx="1608">
                  <c:v>0.115</c:v>
                </c:pt>
                <c:pt idx="1609">
                  <c:v>0.115</c:v>
                </c:pt>
                <c:pt idx="1610">
                  <c:v>0.115</c:v>
                </c:pt>
                <c:pt idx="1611">
                  <c:v>0.115</c:v>
                </c:pt>
                <c:pt idx="1612">
                  <c:v>0.115</c:v>
                </c:pt>
                <c:pt idx="1613">
                  <c:v>0.115</c:v>
                </c:pt>
                <c:pt idx="1614">
                  <c:v>0.115</c:v>
                </c:pt>
                <c:pt idx="1615">
                  <c:v>0.115</c:v>
                </c:pt>
                <c:pt idx="1616">
                  <c:v>0.115</c:v>
                </c:pt>
                <c:pt idx="1617">
                  <c:v>0.115</c:v>
                </c:pt>
                <c:pt idx="1618">
                  <c:v>0.115</c:v>
                </c:pt>
                <c:pt idx="1619">
                  <c:v>0.115</c:v>
                </c:pt>
                <c:pt idx="1620">
                  <c:v>0.115</c:v>
                </c:pt>
                <c:pt idx="1621">
                  <c:v>0.115</c:v>
                </c:pt>
                <c:pt idx="1622">
                  <c:v>0.115</c:v>
                </c:pt>
                <c:pt idx="1623">
                  <c:v>0.115</c:v>
                </c:pt>
                <c:pt idx="1624">
                  <c:v>0.115</c:v>
                </c:pt>
                <c:pt idx="1625">
                  <c:v>0.115</c:v>
                </c:pt>
                <c:pt idx="1626">
                  <c:v>0.115</c:v>
                </c:pt>
                <c:pt idx="1627">
                  <c:v>0.115</c:v>
                </c:pt>
                <c:pt idx="1628">
                  <c:v>0.115</c:v>
                </c:pt>
                <c:pt idx="1629">
                  <c:v>0.115</c:v>
                </c:pt>
                <c:pt idx="1630">
                  <c:v>0.115</c:v>
                </c:pt>
                <c:pt idx="1631">
                  <c:v>0.115</c:v>
                </c:pt>
                <c:pt idx="1632">
                  <c:v>0.115</c:v>
                </c:pt>
                <c:pt idx="1633">
                  <c:v>0.115</c:v>
                </c:pt>
                <c:pt idx="1634">
                  <c:v>0.115</c:v>
                </c:pt>
                <c:pt idx="1635">
                  <c:v>0.115</c:v>
                </c:pt>
                <c:pt idx="1636">
                  <c:v>0.115</c:v>
                </c:pt>
                <c:pt idx="1637">
                  <c:v>0.115</c:v>
                </c:pt>
                <c:pt idx="1638">
                  <c:v>0.115</c:v>
                </c:pt>
                <c:pt idx="1639">
                  <c:v>0.115</c:v>
                </c:pt>
                <c:pt idx="1640">
                  <c:v>0.115</c:v>
                </c:pt>
                <c:pt idx="1641">
                  <c:v>0.115</c:v>
                </c:pt>
                <c:pt idx="1642">
                  <c:v>0.115</c:v>
                </c:pt>
                <c:pt idx="1643">
                  <c:v>0.115</c:v>
                </c:pt>
                <c:pt idx="1644">
                  <c:v>0.115</c:v>
                </c:pt>
                <c:pt idx="1645">
                  <c:v>0.115</c:v>
                </c:pt>
                <c:pt idx="1646">
                  <c:v>0.115</c:v>
                </c:pt>
                <c:pt idx="1647">
                  <c:v>0.115</c:v>
                </c:pt>
                <c:pt idx="1648">
                  <c:v>0.115</c:v>
                </c:pt>
                <c:pt idx="1649">
                  <c:v>0.115</c:v>
                </c:pt>
                <c:pt idx="1650">
                  <c:v>0.115</c:v>
                </c:pt>
                <c:pt idx="1651">
                  <c:v>0.115</c:v>
                </c:pt>
                <c:pt idx="1652">
                  <c:v>0.115</c:v>
                </c:pt>
                <c:pt idx="1653">
                  <c:v>0.115</c:v>
                </c:pt>
                <c:pt idx="1654">
                  <c:v>0.115</c:v>
                </c:pt>
                <c:pt idx="1655">
                  <c:v>0.115</c:v>
                </c:pt>
                <c:pt idx="1656">
                  <c:v>0.115</c:v>
                </c:pt>
                <c:pt idx="1657">
                  <c:v>0.115</c:v>
                </c:pt>
                <c:pt idx="1658">
                  <c:v>0.115</c:v>
                </c:pt>
                <c:pt idx="1659">
                  <c:v>0.115</c:v>
                </c:pt>
                <c:pt idx="1660">
                  <c:v>0.115</c:v>
                </c:pt>
                <c:pt idx="1661">
                  <c:v>0.115</c:v>
                </c:pt>
                <c:pt idx="1662">
                  <c:v>0.115</c:v>
                </c:pt>
                <c:pt idx="1663">
                  <c:v>0.115</c:v>
                </c:pt>
                <c:pt idx="1664">
                  <c:v>0.115</c:v>
                </c:pt>
                <c:pt idx="1665">
                  <c:v>0.115</c:v>
                </c:pt>
                <c:pt idx="1666">
                  <c:v>0.115</c:v>
                </c:pt>
                <c:pt idx="1667">
                  <c:v>0.115</c:v>
                </c:pt>
                <c:pt idx="1668">
                  <c:v>0.115</c:v>
                </c:pt>
                <c:pt idx="1669">
                  <c:v>0.115</c:v>
                </c:pt>
                <c:pt idx="1670">
                  <c:v>0.115</c:v>
                </c:pt>
                <c:pt idx="1671">
                  <c:v>0.115</c:v>
                </c:pt>
                <c:pt idx="1672">
                  <c:v>0.115</c:v>
                </c:pt>
                <c:pt idx="1673">
                  <c:v>0.115</c:v>
                </c:pt>
                <c:pt idx="1674">
                  <c:v>0.115</c:v>
                </c:pt>
                <c:pt idx="1675">
                  <c:v>0.115</c:v>
                </c:pt>
                <c:pt idx="1676">
                  <c:v>0.115</c:v>
                </c:pt>
                <c:pt idx="1677">
                  <c:v>0.115</c:v>
                </c:pt>
                <c:pt idx="1678">
                  <c:v>0.115</c:v>
                </c:pt>
                <c:pt idx="1679">
                  <c:v>0.115</c:v>
                </c:pt>
                <c:pt idx="1680">
                  <c:v>0.115</c:v>
                </c:pt>
                <c:pt idx="1681">
                  <c:v>0.115</c:v>
                </c:pt>
                <c:pt idx="1682">
                  <c:v>0.115</c:v>
                </c:pt>
                <c:pt idx="1683">
                  <c:v>0.115</c:v>
                </c:pt>
                <c:pt idx="1684">
                  <c:v>0.115</c:v>
                </c:pt>
                <c:pt idx="1685">
                  <c:v>0.115</c:v>
                </c:pt>
                <c:pt idx="1686">
                  <c:v>0.115</c:v>
                </c:pt>
                <c:pt idx="1687">
                  <c:v>0.115</c:v>
                </c:pt>
                <c:pt idx="1688">
                  <c:v>0.115</c:v>
                </c:pt>
                <c:pt idx="1689">
                  <c:v>0.1172</c:v>
                </c:pt>
                <c:pt idx="1690">
                  <c:v>0.11940000000000001</c:v>
                </c:pt>
                <c:pt idx="1691">
                  <c:v>0.11940000000000001</c:v>
                </c:pt>
                <c:pt idx="1692">
                  <c:v>0.11940000000000001</c:v>
                </c:pt>
                <c:pt idx="1693">
                  <c:v>0.11940000000000001</c:v>
                </c:pt>
                <c:pt idx="1694">
                  <c:v>0.11940000000000001</c:v>
                </c:pt>
                <c:pt idx="1695">
                  <c:v>0.11940000000000001</c:v>
                </c:pt>
                <c:pt idx="1696">
                  <c:v>0.11940000000000001</c:v>
                </c:pt>
                <c:pt idx="1697">
                  <c:v>0.11940000000000001</c:v>
                </c:pt>
                <c:pt idx="1698">
                  <c:v>0.11940000000000001</c:v>
                </c:pt>
                <c:pt idx="1699">
                  <c:v>0.11940000000000001</c:v>
                </c:pt>
                <c:pt idx="1700">
                  <c:v>0.11940000000000001</c:v>
                </c:pt>
                <c:pt idx="1701">
                  <c:v>0.11940000000000001</c:v>
                </c:pt>
                <c:pt idx="1702">
                  <c:v>0.11940000000000001</c:v>
                </c:pt>
                <c:pt idx="1703">
                  <c:v>0.11940000000000001</c:v>
                </c:pt>
                <c:pt idx="1704">
                  <c:v>0.11940000000000001</c:v>
                </c:pt>
                <c:pt idx="1705">
                  <c:v>0.11940000000000001</c:v>
                </c:pt>
                <c:pt idx="1706">
                  <c:v>0.11940000000000001</c:v>
                </c:pt>
                <c:pt idx="1707">
                  <c:v>0.11940000000000001</c:v>
                </c:pt>
                <c:pt idx="1708">
                  <c:v>0.11940000000000001</c:v>
                </c:pt>
                <c:pt idx="1709">
                  <c:v>0.11940000000000001</c:v>
                </c:pt>
                <c:pt idx="1710">
                  <c:v>0.11940000000000001</c:v>
                </c:pt>
                <c:pt idx="1711">
                  <c:v>0.11940000000000001</c:v>
                </c:pt>
                <c:pt idx="1712">
                  <c:v>0.11940000000000001</c:v>
                </c:pt>
                <c:pt idx="1713">
                  <c:v>0.11940000000000001</c:v>
                </c:pt>
                <c:pt idx="1714">
                  <c:v>0.11940000000000001</c:v>
                </c:pt>
                <c:pt idx="1715">
                  <c:v>0.11940000000000001</c:v>
                </c:pt>
                <c:pt idx="1716">
                  <c:v>0.11940000000000001</c:v>
                </c:pt>
                <c:pt idx="1717">
                  <c:v>0.11940000000000001</c:v>
                </c:pt>
                <c:pt idx="1718">
                  <c:v>0.11940000000000001</c:v>
                </c:pt>
                <c:pt idx="1719">
                  <c:v>0.11940000000000001</c:v>
                </c:pt>
                <c:pt idx="1720">
                  <c:v>0.11940000000000001</c:v>
                </c:pt>
                <c:pt idx="1721">
                  <c:v>0.11940000000000001</c:v>
                </c:pt>
                <c:pt idx="1722">
                  <c:v>0.11940000000000001</c:v>
                </c:pt>
                <c:pt idx="1723">
                  <c:v>0.11940000000000001</c:v>
                </c:pt>
                <c:pt idx="1724">
                  <c:v>0.11940000000000001</c:v>
                </c:pt>
                <c:pt idx="1725">
                  <c:v>0.11940000000000001</c:v>
                </c:pt>
                <c:pt idx="1726">
                  <c:v>0.11940000000000001</c:v>
                </c:pt>
                <c:pt idx="1727">
                  <c:v>0.11940000000000001</c:v>
                </c:pt>
                <c:pt idx="1728">
                  <c:v>0.11940000000000001</c:v>
                </c:pt>
                <c:pt idx="1729">
                  <c:v>0.11940000000000001</c:v>
                </c:pt>
                <c:pt idx="1730">
                  <c:v>0.11940000000000001</c:v>
                </c:pt>
                <c:pt idx="1731">
                  <c:v>0.11940000000000001</c:v>
                </c:pt>
                <c:pt idx="1732">
                  <c:v>0.11940000000000001</c:v>
                </c:pt>
                <c:pt idx="1733">
                  <c:v>0.11940000000000001</c:v>
                </c:pt>
                <c:pt idx="1734">
                  <c:v>0.11940000000000001</c:v>
                </c:pt>
                <c:pt idx="1735">
                  <c:v>0.11940000000000001</c:v>
                </c:pt>
                <c:pt idx="1736">
                  <c:v>0.11940000000000001</c:v>
                </c:pt>
                <c:pt idx="1737">
                  <c:v>0.11940000000000001</c:v>
                </c:pt>
                <c:pt idx="1738">
                  <c:v>0.11940000000000001</c:v>
                </c:pt>
                <c:pt idx="1739">
                  <c:v>0.11940000000000001</c:v>
                </c:pt>
                <c:pt idx="1740">
                  <c:v>0.11940000000000001</c:v>
                </c:pt>
                <c:pt idx="1741">
                  <c:v>0.11940000000000001</c:v>
                </c:pt>
                <c:pt idx="1742">
                  <c:v>0.11940000000000001</c:v>
                </c:pt>
                <c:pt idx="1743">
                  <c:v>0.11940000000000001</c:v>
                </c:pt>
                <c:pt idx="1744">
                  <c:v>0.11940000000000001</c:v>
                </c:pt>
                <c:pt idx="1745">
                  <c:v>0.11940000000000001</c:v>
                </c:pt>
                <c:pt idx="1746">
                  <c:v>0.11940000000000001</c:v>
                </c:pt>
                <c:pt idx="1747">
                  <c:v>0.11940000000000001</c:v>
                </c:pt>
                <c:pt idx="1748">
                  <c:v>0.11940000000000001</c:v>
                </c:pt>
                <c:pt idx="1749">
                  <c:v>0.11940000000000001</c:v>
                </c:pt>
                <c:pt idx="1750">
                  <c:v>0.11940000000000001</c:v>
                </c:pt>
                <c:pt idx="1751">
                  <c:v>0.11940000000000001</c:v>
                </c:pt>
                <c:pt idx="1752">
                  <c:v>0.11940000000000001</c:v>
                </c:pt>
                <c:pt idx="1753">
                  <c:v>0.11940000000000001</c:v>
                </c:pt>
                <c:pt idx="1754">
                  <c:v>0.11940000000000001</c:v>
                </c:pt>
                <c:pt idx="1755">
                  <c:v>0.11940000000000001</c:v>
                </c:pt>
                <c:pt idx="1756">
                  <c:v>0.11940000000000001</c:v>
                </c:pt>
                <c:pt idx="1757">
                  <c:v>0.11940000000000001</c:v>
                </c:pt>
                <c:pt idx="1758">
                  <c:v>0.11940000000000001</c:v>
                </c:pt>
                <c:pt idx="1759">
                  <c:v>0.11940000000000001</c:v>
                </c:pt>
                <c:pt idx="1760">
                  <c:v>0.11940000000000001</c:v>
                </c:pt>
                <c:pt idx="1761">
                  <c:v>0.11940000000000001</c:v>
                </c:pt>
                <c:pt idx="1762">
                  <c:v>0.11940000000000001</c:v>
                </c:pt>
                <c:pt idx="1763">
                  <c:v>0.11940000000000001</c:v>
                </c:pt>
                <c:pt idx="1764">
                  <c:v>0.11940000000000001</c:v>
                </c:pt>
                <c:pt idx="1765">
                  <c:v>0.11940000000000001</c:v>
                </c:pt>
                <c:pt idx="1766">
                  <c:v>0.11940000000000001</c:v>
                </c:pt>
                <c:pt idx="1767">
                  <c:v>0.11940000000000001</c:v>
                </c:pt>
                <c:pt idx="1768">
                  <c:v>0.1217</c:v>
                </c:pt>
                <c:pt idx="1769">
                  <c:v>0.1217</c:v>
                </c:pt>
                <c:pt idx="1770">
                  <c:v>0.1217</c:v>
                </c:pt>
                <c:pt idx="1771">
                  <c:v>0.1217</c:v>
                </c:pt>
                <c:pt idx="1772">
                  <c:v>0.1217</c:v>
                </c:pt>
                <c:pt idx="1773">
                  <c:v>0.1217</c:v>
                </c:pt>
                <c:pt idx="1774">
                  <c:v>0.1217</c:v>
                </c:pt>
                <c:pt idx="1775">
                  <c:v>0.1217</c:v>
                </c:pt>
                <c:pt idx="1776">
                  <c:v>0.1217</c:v>
                </c:pt>
                <c:pt idx="1777">
                  <c:v>0.1217</c:v>
                </c:pt>
                <c:pt idx="1778">
                  <c:v>0.1217</c:v>
                </c:pt>
                <c:pt idx="1779">
                  <c:v>0.1217</c:v>
                </c:pt>
                <c:pt idx="1780">
                  <c:v>0.1217</c:v>
                </c:pt>
                <c:pt idx="1781">
                  <c:v>0.1217</c:v>
                </c:pt>
                <c:pt idx="1782">
                  <c:v>0.1217</c:v>
                </c:pt>
                <c:pt idx="1783">
                  <c:v>0.1217</c:v>
                </c:pt>
                <c:pt idx="1784">
                  <c:v>0.1217</c:v>
                </c:pt>
                <c:pt idx="1785">
                  <c:v>0.1217</c:v>
                </c:pt>
                <c:pt idx="1786">
                  <c:v>0.1217</c:v>
                </c:pt>
                <c:pt idx="1787">
                  <c:v>0.1217</c:v>
                </c:pt>
                <c:pt idx="1788">
                  <c:v>0.1217</c:v>
                </c:pt>
                <c:pt idx="1789">
                  <c:v>0.1217</c:v>
                </c:pt>
                <c:pt idx="1790">
                  <c:v>0.1217</c:v>
                </c:pt>
                <c:pt idx="1791">
                  <c:v>0.1217</c:v>
                </c:pt>
                <c:pt idx="1792">
                  <c:v>0.1217</c:v>
                </c:pt>
                <c:pt idx="1793">
                  <c:v>0.1217</c:v>
                </c:pt>
                <c:pt idx="1794">
                  <c:v>0.1217</c:v>
                </c:pt>
                <c:pt idx="1795">
                  <c:v>0.1217</c:v>
                </c:pt>
                <c:pt idx="1796">
                  <c:v>0.1217</c:v>
                </c:pt>
                <c:pt idx="1797">
                  <c:v>0.1217</c:v>
                </c:pt>
                <c:pt idx="1798">
                  <c:v>0.1217</c:v>
                </c:pt>
                <c:pt idx="1799">
                  <c:v>0.1217</c:v>
                </c:pt>
                <c:pt idx="1800">
                  <c:v>0.124</c:v>
                </c:pt>
                <c:pt idx="1801">
                  <c:v>0.124</c:v>
                </c:pt>
                <c:pt idx="1802">
                  <c:v>0.124</c:v>
                </c:pt>
                <c:pt idx="1803">
                  <c:v>0.124</c:v>
                </c:pt>
                <c:pt idx="1804">
                  <c:v>0.124</c:v>
                </c:pt>
                <c:pt idx="1805">
                  <c:v>0.124</c:v>
                </c:pt>
                <c:pt idx="1806">
                  <c:v>0.124</c:v>
                </c:pt>
                <c:pt idx="1807">
                  <c:v>0.124</c:v>
                </c:pt>
                <c:pt idx="1808">
                  <c:v>0.124</c:v>
                </c:pt>
                <c:pt idx="1809">
                  <c:v>0.124</c:v>
                </c:pt>
                <c:pt idx="1810">
                  <c:v>0.124</c:v>
                </c:pt>
                <c:pt idx="1811">
                  <c:v>0.124</c:v>
                </c:pt>
                <c:pt idx="1812">
                  <c:v>0.124</c:v>
                </c:pt>
                <c:pt idx="1813">
                  <c:v>0.124</c:v>
                </c:pt>
                <c:pt idx="1814">
                  <c:v>0.124</c:v>
                </c:pt>
                <c:pt idx="1815">
                  <c:v>0.124</c:v>
                </c:pt>
                <c:pt idx="1816">
                  <c:v>0.124</c:v>
                </c:pt>
                <c:pt idx="1817">
                  <c:v>0.124</c:v>
                </c:pt>
                <c:pt idx="1818">
                  <c:v>0.124</c:v>
                </c:pt>
                <c:pt idx="1819">
                  <c:v>0.124</c:v>
                </c:pt>
                <c:pt idx="1820">
                  <c:v>0.124</c:v>
                </c:pt>
                <c:pt idx="1821">
                  <c:v>0.124</c:v>
                </c:pt>
                <c:pt idx="1822">
                  <c:v>0.124</c:v>
                </c:pt>
                <c:pt idx="1823">
                  <c:v>0.124</c:v>
                </c:pt>
                <c:pt idx="1824">
                  <c:v>0.124</c:v>
                </c:pt>
                <c:pt idx="1825">
                  <c:v>0.124</c:v>
                </c:pt>
                <c:pt idx="1826">
                  <c:v>0.124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B8-4FDA-AABA-762987C15A04}"/>
            </c:ext>
          </c:extLst>
        </c:ser>
        <c:ser>
          <c:idx val="3"/>
          <c:order val="3"/>
          <c:tx>
            <c:strRef>
              <c:f>Revasc!$F$4</c:f>
              <c:strCache>
                <c:ptCount val="1"/>
                <c:pt idx="0">
                  <c:v>PCI/Diabetes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Revasc!$B$5:$B$1831</c:f>
              <c:numCache>
                <c:formatCode>General</c:formatCode>
                <c:ptCount val="1827"/>
                <c:pt idx="0">
                  <c:v>0</c:v>
                </c:pt>
                <c:pt idx="1">
                  <c:v>2.7397260273972603E-3</c:v>
                </c:pt>
                <c:pt idx="2">
                  <c:v>5.4794520547945206E-3</c:v>
                </c:pt>
                <c:pt idx="3">
                  <c:v>8.21917808219178E-3</c:v>
                </c:pt>
                <c:pt idx="4">
                  <c:v>1.0958904109589041E-2</c:v>
                </c:pt>
                <c:pt idx="5">
                  <c:v>1.3698630136986301E-2</c:v>
                </c:pt>
                <c:pt idx="6">
                  <c:v>1.643835616438356E-2</c:v>
                </c:pt>
                <c:pt idx="7">
                  <c:v>1.9178082191780823E-2</c:v>
                </c:pt>
                <c:pt idx="8">
                  <c:v>2.1917808219178082E-2</c:v>
                </c:pt>
                <c:pt idx="9">
                  <c:v>2.4657534246575342E-2</c:v>
                </c:pt>
                <c:pt idx="10">
                  <c:v>2.7397260273972601E-2</c:v>
                </c:pt>
                <c:pt idx="11">
                  <c:v>3.0136986301369864E-2</c:v>
                </c:pt>
                <c:pt idx="12">
                  <c:v>3.287671232876712E-2</c:v>
                </c:pt>
                <c:pt idx="13">
                  <c:v>3.5616438356164383E-2</c:v>
                </c:pt>
                <c:pt idx="14">
                  <c:v>3.8356164383561646E-2</c:v>
                </c:pt>
                <c:pt idx="15">
                  <c:v>4.1095890410958902E-2</c:v>
                </c:pt>
                <c:pt idx="16">
                  <c:v>4.3835616438356165E-2</c:v>
                </c:pt>
                <c:pt idx="17">
                  <c:v>4.6575342465753428E-2</c:v>
                </c:pt>
                <c:pt idx="18">
                  <c:v>4.9315068493150684E-2</c:v>
                </c:pt>
                <c:pt idx="19">
                  <c:v>5.2054794520547946E-2</c:v>
                </c:pt>
                <c:pt idx="20">
                  <c:v>5.4794520547945202E-2</c:v>
                </c:pt>
                <c:pt idx="21">
                  <c:v>5.7534246575342465E-2</c:v>
                </c:pt>
                <c:pt idx="22">
                  <c:v>6.0273972602739728E-2</c:v>
                </c:pt>
                <c:pt idx="23">
                  <c:v>6.3013698630136991E-2</c:v>
                </c:pt>
                <c:pt idx="24">
                  <c:v>6.575342465753424E-2</c:v>
                </c:pt>
                <c:pt idx="25">
                  <c:v>6.8493150684931503E-2</c:v>
                </c:pt>
                <c:pt idx="26">
                  <c:v>7.1232876712328766E-2</c:v>
                </c:pt>
                <c:pt idx="27">
                  <c:v>7.3972602739726029E-2</c:v>
                </c:pt>
                <c:pt idx="28">
                  <c:v>7.6712328767123292E-2</c:v>
                </c:pt>
                <c:pt idx="29">
                  <c:v>7.9452054794520555E-2</c:v>
                </c:pt>
                <c:pt idx="30">
                  <c:v>8.2191780821917804E-2</c:v>
                </c:pt>
                <c:pt idx="31">
                  <c:v>8.4931506849315067E-2</c:v>
                </c:pt>
                <c:pt idx="32">
                  <c:v>8.7671232876712329E-2</c:v>
                </c:pt>
                <c:pt idx="33">
                  <c:v>9.0410958904109592E-2</c:v>
                </c:pt>
                <c:pt idx="34">
                  <c:v>9.3150684931506855E-2</c:v>
                </c:pt>
                <c:pt idx="35">
                  <c:v>9.5890410958904104E-2</c:v>
                </c:pt>
                <c:pt idx="36">
                  <c:v>9.8630136986301367E-2</c:v>
                </c:pt>
                <c:pt idx="37">
                  <c:v>0.10136986301369863</c:v>
                </c:pt>
                <c:pt idx="38">
                  <c:v>0.10410958904109589</c:v>
                </c:pt>
                <c:pt idx="39">
                  <c:v>0.10684931506849316</c:v>
                </c:pt>
                <c:pt idx="40">
                  <c:v>0.1095890410958904</c:v>
                </c:pt>
                <c:pt idx="41">
                  <c:v>0.11232876712328767</c:v>
                </c:pt>
                <c:pt idx="42">
                  <c:v>0.11506849315068493</c:v>
                </c:pt>
                <c:pt idx="43">
                  <c:v>0.11780821917808219</c:v>
                </c:pt>
                <c:pt idx="44">
                  <c:v>0.12054794520547946</c:v>
                </c:pt>
                <c:pt idx="45">
                  <c:v>0.12328767123287671</c:v>
                </c:pt>
                <c:pt idx="46">
                  <c:v>0.12602739726027398</c:v>
                </c:pt>
                <c:pt idx="47">
                  <c:v>0.12876712328767123</c:v>
                </c:pt>
                <c:pt idx="48">
                  <c:v>0.13150684931506848</c:v>
                </c:pt>
                <c:pt idx="49">
                  <c:v>0.13424657534246576</c:v>
                </c:pt>
                <c:pt idx="50">
                  <c:v>0.13698630136986301</c:v>
                </c:pt>
                <c:pt idx="51">
                  <c:v>0.13972602739726028</c:v>
                </c:pt>
                <c:pt idx="52">
                  <c:v>0.14246575342465753</c:v>
                </c:pt>
                <c:pt idx="53">
                  <c:v>0.14520547945205478</c:v>
                </c:pt>
                <c:pt idx="54">
                  <c:v>0.14794520547945206</c:v>
                </c:pt>
                <c:pt idx="55">
                  <c:v>0.15068493150684931</c:v>
                </c:pt>
                <c:pt idx="56">
                  <c:v>0.15342465753424658</c:v>
                </c:pt>
                <c:pt idx="57">
                  <c:v>0.15616438356164383</c:v>
                </c:pt>
                <c:pt idx="58">
                  <c:v>0.15890410958904111</c:v>
                </c:pt>
                <c:pt idx="59">
                  <c:v>0.16164383561643836</c:v>
                </c:pt>
                <c:pt idx="60">
                  <c:v>0.16438356164383561</c:v>
                </c:pt>
                <c:pt idx="61">
                  <c:v>0.16712328767123288</c:v>
                </c:pt>
                <c:pt idx="62">
                  <c:v>0.16986301369863013</c:v>
                </c:pt>
                <c:pt idx="63">
                  <c:v>0.17260273972602741</c:v>
                </c:pt>
                <c:pt idx="64">
                  <c:v>0.17534246575342466</c:v>
                </c:pt>
                <c:pt idx="65">
                  <c:v>0.17808219178082191</c:v>
                </c:pt>
                <c:pt idx="66">
                  <c:v>0.18082191780821918</c:v>
                </c:pt>
                <c:pt idx="67">
                  <c:v>0.18356164383561643</c:v>
                </c:pt>
                <c:pt idx="68">
                  <c:v>0.18630136986301371</c:v>
                </c:pt>
                <c:pt idx="69">
                  <c:v>0.18904109589041096</c:v>
                </c:pt>
                <c:pt idx="70">
                  <c:v>0.19178082191780821</c:v>
                </c:pt>
                <c:pt idx="71">
                  <c:v>0.19452054794520549</c:v>
                </c:pt>
                <c:pt idx="72">
                  <c:v>0.19726027397260273</c:v>
                </c:pt>
                <c:pt idx="73">
                  <c:v>0.2</c:v>
                </c:pt>
                <c:pt idx="74">
                  <c:v>0.20273972602739726</c:v>
                </c:pt>
                <c:pt idx="75">
                  <c:v>0.20547945205479451</c:v>
                </c:pt>
                <c:pt idx="76">
                  <c:v>0.20821917808219179</c:v>
                </c:pt>
                <c:pt idx="77">
                  <c:v>0.21095890410958903</c:v>
                </c:pt>
                <c:pt idx="78">
                  <c:v>0.21369863013698631</c:v>
                </c:pt>
                <c:pt idx="79">
                  <c:v>0.21643835616438356</c:v>
                </c:pt>
                <c:pt idx="80">
                  <c:v>0.21917808219178081</c:v>
                </c:pt>
                <c:pt idx="81">
                  <c:v>0.22191780821917809</c:v>
                </c:pt>
                <c:pt idx="82">
                  <c:v>0.22465753424657534</c:v>
                </c:pt>
                <c:pt idx="83">
                  <c:v>0.22739726027397261</c:v>
                </c:pt>
                <c:pt idx="84">
                  <c:v>0.23013698630136986</c:v>
                </c:pt>
                <c:pt idx="85">
                  <c:v>0.23287671232876711</c:v>
                </c:pt>
                <c:pt idx="86">
                  <c:v>0.23561643835616439</c:v>
                </c:pt>
                <c:pt idx="87">
                  <c:v>0.23835616438356164</c:v>
                </c:pt>
                <c:pt idx="88">
                  <c:v>0.24109589041095891</c:v>
                </c:pt>
                <c:pt idx="89">
                  <c:v>0.24383561643835616</c:v>
                </c:pt>
                <c:pt idx="90">
                  <c:v>0.24657534246575341</c:v>
                </c:pt>
                <c:pt idx="91">
                  <c:v>0.24931506849315069</c:v>
                </c:pt>
                <c:pt idx="92">
                  <c:v>0.25205479452054796</c:v>
                </c:pt>
                <c:pt idx="93">
                  <c:v>0.25479452054794521</c:v>
                </c:pt>
                <c:pt idx="94">
                  <c:v>0.25753424657534246</c:v>
                </c:pt>
                <c:pt idx="95">
                  <c:v>0.26027397260273971</c:v>
                </c:pt>
                <c:pt idx="96">
                  <c:v>0.26301369863013696</c:v>
                </c:pt>
                <c:pt idx="97">
                  <c:v>0.26575342465753427</c:v>
                </c:pt>
                <c:pt idx="98">
                  <c:v>0.26849315068493151</c:v>
                </c:pt>
                <c:pt idx="99">
                  <c:v>0.27123287671232876</c:v>
                </c:pt>
                <c:pt idx="100">
                  <c:v>0.27397260273972601</c:v>
                </c:pt>
                <c:pt idx="101">
                  <c:v>0.27671232876712326</c:v>
                </c:pt>
                <c:pt idx="102">
                  <c:v>0.27945205479452057</c:v>
                </c:pt>
                <c:pt idx="103">
                  <c:v>0.28219178082191781</c:v>
                </c:pt>
                <c:pt idx="104">
                  <c:v>0.28493150684931506</c:v>
                </c:pt>
                <c:pt idx="105">
                  <c:v>0.28767123287671231</c:v>
                </c:pt>
                <c:pt idx="106">
                  <c:v>0.29041095890410956</c:v>
                </c:pt>
                <c:pt idx="107">
                  <c:v>0.29315068493150687</c:v>
                </c:pt>
                <c:pt idx="108">
                  <c:v>0.29589041095890412</c:v>
                </c:pt>
                <c:pt idx="109">
                  <c:v>0.29863013698630136</c:v>
                </c:pt>
                <c:pt idx="110">
                  <c:v>0.30136986301369861</c:v>
                </c:pt>
                <c:pt idx="111">
                  <c:v>0.30410958904109592</c:v>
                </c:pt>
                <c:pt idx="112">
                  <c:v>0.30684931506849317</c:v>
                </c:pt>
                <c:pt idx="113">
                  <c:v>0.30958904109589042</c:v>
                </c:pt>
                <c:pt idx="114">
                  <c:v>0.31232876712328766</c:v>
                </c:pt>
                <c:pt idx="115">
                  <c:v>0.31506849315068491</c:v>
                </c:pt>
                <c:pt idx="116">
                  <c:v>0.31780821917808222</c:v>
                </c:pt>
                <c:pt idx="117">
                  <c:v>0.32054794520547947</c:v>
                </c:pt>
                <c:pt idx="118">
                  <c:v>0.32328767123287672</c:v>
                </c:pt>
                <c:pt idx="119">
                  <c:v>0.32602739726027397</c:v>
                </c:pt>
                <c:pt idx="120">
                  <c:v>0.32876712328767121</c:v>
                </c:pt>
                <c:pt idx="121">
                  <c:v>0.33150684931506852</c:v>
                </c:pt>
                <c:pt idx="122">
                  <c:v>0.33424657534246577</c:v>
                </c:pt>
                <c:pt idx="123">
                  <c:v>0.33698630136986302</c:v>
                </c:pt>
                <c:pt idx="124">
                  <c:v>0.33972602739726027</c:v>
                </c:pt>
                <c:pt idx="125">
                  <c:v>0.34246575342465752</c:v>
                </c:pt>
                <c:pt idx="126">
                  <c:v>0.34520547945205482</c:v>
                </c:pt>
                <c:pt idx="127">
                  <c:v>0.34794520547945207</c:v>
                </c:pt>
                <c:pt idx="128">
                  <c:v>0.35068493150684932</c:v>
                </c:pt>
                <c:pt idx="129">
                  <c:v>0.35342465753424657</c:v>
                </c:pt>
                <c:pt idx="130">
                  <c:v>0.35616438356164382</c:v>
                </c:pt>
                <c:pt idx="131">
                  <c:v>0.35890410958904112</c:v>
                </c:pt>
                <c:pt idx="132">
                  <c:v>0.36164383561643837</c:v>
                </c:pt>
                <c:pt idx="133">
                  <c:v>0.36438356164383562</c:v>
                </c:pt>
                <c:pt idx="134">
                  <c:v>0.36712328767123287</c:v>
                </c:pt>
                <c:pt idx="135">
                  <c:v>0.36986301369863012</c:v>
                </c:pt>
                <c:pt idx="136">
                  <c:v>0.37260273972602742</c:v>
                </c:pt>
                <c:pt idx="137">
                  <c:v>0.37534246575342467</c:v>
                </c:pt>
                <c:pt idx="138">
                  <c:v>0.37808219178082192</c:v>
                </c:pt>
                <c:pt idx="139">
                  <c:v>0.38082191780821917</c:v>
                </c:pt>
                <c:pt idx="140">
                  <c:v>0.38356164383561642</c:v>
                </c:pt>
                <c:pt idx="141">
                  <c:v>0.38630136986301372</c:v>
                </c:pt>
                <c:pt idx="142">
                  <c:v>0.38904109589041097</c:v>
                </c:pt>
                <c:pt idx="143">
                  <c:v>0.39178082191780822</c:v>
                </c:pt>
                <c:pt idx="144">
                  <c:v>0.39452054794520547</c:v>
                </c:pt>
                <c:pt idx="145">
                  <c:v>0.39726027397260272</c:v>
                </c:pt>
                <c:pt idx="146">
                  <c:v>0.4</c:v>
                </c:pt>
                <c:pt idx="147">
                  <c:v>0.40273972602739727</c:v>
                </c:pt>
                <c:pt idx="148">
                  <c:v>0.40547945205479452</c:v>
                </c:pt>
                <c:pt idx="149">
                  <c:v>0.40821917808219177</c:v>
                </c:pt>
                <c:pt idx="150">
                  <c:v>0.41095890410958902</c:v>
                </c:pt>
                <c:pt idx="151">
                  <c:v>0.41369863013698632</c:v>
                </c:pt>
                <c:pt idx="152">
                  <c:v>0.41643835616438357</c:v>
                </c:pt>
                <c:pt idx="153">
                  <c:v>0.41917808219178082</c:v>
                </c:pt>
                <c:pt idx="154">
                  <c:v>0.42191780821917807</c:v>
                </c:pt>
                <c:pt idx="155">
                  <c:v>0.42465753424657532</c:v>
                </c:pt>
                <c:pt idx="156">
                  <c:v>0.42739726027397262</c:v>
                </c:pt>
                <c:pt idx="157">
                  <c:v>0.43013698630136987</c:v>
                </c:pt>
                <c:pt idx="158">
                  <c:v>0.43287671232876712</c:v>
                </c:pt>
                <c:pt idx="159">
                  <c:v>0.43561643835616437</c:v>
                </c:pt>
                <c:pt idx="160">
                  <c:v>0.43835616438356162</c:v>
                </c:pt>
                <c:pt idx="161">
                  <c:v>0.44109589041095892</c:v>
                </c:pt>
                <c:pt idx="162">
                  <c:v>0.44383561643835617</c:v>
                </c:pt>
                <c:pt idx="163">
                  <c:v>0.44657534246575342</c:v>
                </c:pt>
                <c:pt idx="164">
                  <c:v>0.44931506849315067</c:v>
                </c:pt>
                <c:pt idx="165">
                  <c:v>0.45205479452054792</c:v>
                </c:pt>
                <c:pt idx="166">
                  <c:v>0.45479452054794522</c:v>
                </c:pt>
                <c:pt idx="167">
                  <c:v>0.45753424657534247</c:v>
                </c:pt>
                <c:pt idx="168">
                  <c:v>0.46027397260273972</c:v>
                </c:pt>
                <c:pt idx="169">
                  <c:v>0.46301369863013697</c:v>
                </c:pt>
                <c:pt idx="170">
                  <c:v>0.46575342465753422</c:v>
                </c:pt>
                <c:pt idx="171">
                  <c:v>0.46849315068493153</c:v>
                </c:pt>
                <c:pt idx="172">
                  <c:v>0.47123287671232877</c:v>
                </c:pt>
                <c:pt idx="173">
                  <c:v>0.47397260273972602</c:v>
                </c:pt>
                <c:pt idx="174">
                  <c:v>0.47671232876712327</c:v>
                </c:pt>
                <c:pt idx="175">
                  <c:v>0.47945205479452052</c:v>
                </c:pt>
                <c:pt idx="176">
                  <c:v>0.48219178082191783</c:v>
                </c:pt>
                <c:pt idx="177">
                  <c:v>0.48493150684931507</c:v>
                </c:pt>
                <c:pt idx="178">
                  <c:v>0.48767123287671232</c:v>
                </c:pt>
                <c:pt idx="179">
                  <c:v>0.49041095890410957</c:v>
                </c:pt>
                <c:pt idx="180">
                  <c:v>0.49315068493150682</c:v>
                </c:pt>
                <c:pt idx="181">
                  <c:v>0.49589041095890413</c:v>
                </c:pt>
                <c:pt idx="182">
                  <c:v>0.49863013698630138</c:v>
                </c:pt>
                <c:pt idx="183">
                  <c:v>0.50136986301369868</c:v>
                </c:pt>
                <c:pt idx="184">
                  <c:v>0.50410958904109593</c:v>
                </c:pt>
                <c:pt idx="185">
                  <c:v>0.50684931506849318</c:v>
                </c:pt>
                <c:pt idx="186">
                  <c:v>0.50958904109589043</c:v>
                </c:pt>
                <c:pt idx="187">
                  <c:v>0.51232876712328768</c:v>
                </c:pt>
                <c:pt idx="188">
                  <c:v>0.51506849315068493</c:v>
                </c:pt>
                <c:pt idx="189">
                  <c:v>0.51780821917808217</c:v>
                </c:pt>
                <c:pt idx="190">
                  <c:v>0.52054794520547942</c:v>
                </c:pt>
                <c:pt idx="191">
                  <c:v>0.52328767123287667</c:v>
                </c:pt>
                <c:pt idx="192">
                  <c:v>0.52602739726027392</c:v>
                </c:pt>
                <c:pt idx="193">
                  <c:v>0.52876712328767128</c:v>
                </c:pt>
                <c:pt idx="194">
                  <c:v>0.53150684931506853</c:v>
                </c:pt>
                <c:pt idx="195">
                  <c:v>0.53424657534246578</c:v>
                </c:pt>
                <c:pt idx="196">
                  <c:v>0.53698630136986303</c:v>
                </c:pt>
                <c:pt idx="197">
                  <c:v>0.53972602739726028</c:v>
                </c:pt>
                <c:pt idx="198">
                  <c:v>0.54246575342465753</c:v>
                </c:pt>
                <c:pt idx="199">
                  <c:v>0.54520547945205478</c:v>
                </c:pt>
                <c:pt idx="200">
                  <c:v>0.54794520547945202</c:v>
                </c:pt>
                <c:pt idx="201">
                  <c:v>0.55068493150684927</c:v>
                </c:pt>
                <c:pt idx="202">
                  <c:v>0.55342465753424652</c:v>
                </c:pt>
                <c:pt idx="203">
                  <c:v>0.55616438356164388</c:v>
                </c:pt>
                <c:pt idx="204">
                  <c:v>0.55890410958904113</c:v>
                </c:pt>
                <c:pt idx="205">
                  <c:v>0.56164383561643838</c:v>
                </c:pt>
                <c:pt idx="206">
                  <c:v>0.56438356164383563</c:v>
                </c:pt>
                <c:pt idx="207">
                  <c:v>0.56712328767123288</c:v>
                </c:pt>
                <c:pt idx="208">
                  <c:v>0.56986301369863013</c:v>
                </c:pt>
                <c:pt idx="209">
                  <c:v>0.57260273972602738</c:v>
                </c:pt>
                <c:pt idx="210">
                  <c:v>0.57534246575342463</c:v>
                </c:pt>
                <c:pt idx="211">
                  <c:v>0.57808219178082187</c:v>
                </c:pt>
                <c:pt idx="212">
                  <c:v>0.58082191780821912</c:v>
                </c:pt>
                <c:pt idx="213">
                  <c:v>0.58356164383561648</c:v>
                </c:pt>
                <c:pt idx="214">
                  <c:v>0.58630136986301373</c:v>
                </c:pt>
                <c:pt idx="215">
                  <c:v>0.58904109589041098</c:v>
                </c:pt>
                <c:pt idx="216">
                  <c:v>0.59178082191780823</c:v>
                </c:pt>
                <c:pt idx="217">
                  <c:v>0.59452054794520548</c:v>
                </c:pt>
                <c:pt idx="218">
                  <c:v>0.59726027397260273</c:v>
                </c:pt>
                <c:pt idx="219">
                  <c:v>0.6</c:v>
                </c:pt>
                <c:pt idx="220">
                  <c:v>0.60273972602739723</c:v>
                </c:pt>
                <c:pt idx="221">
                  <c:v>0.60547945205479448</c:v>
                </c:pt>
                <c:pt idx="222">
                  <c:v>0.60821917808219184</c:v>
                </c:pt>
                <c:pt idx="223">
                  <c:v>0.61095890410958908</c:v>
                </c:pt>
                <c:pt idx="224">
                  <c:v>0.61369863013698633</c:v>
                </c:pt>
                <c:pt idx="225">
                  <c:v>0.61643835616438358</c:v>
                </c:pt>
                <c:pt idx="226">
                  <c:v>0.61917808219178083</c:v>
                </c:pt>
                <c:pt idx="227">
                  <c:v>0.62191780821917808</c:v>
                </c:pt>
                <c:pt idx="228">
                  <c:v>0.62465753424657533</c:v>
                </c:pt>
                <c:pt idx="229">
                  <c:v>0.62739726027397258</c:v>
                </c:pt>
                <c:pt idx="230">
                  <c:v>0.63013698630136983</c:v>
                </c:pt>
                <c:pt idx="231">
                  <c:v>0.63287671232876708</c:v>
                </c:pt>
                <c:pt idx="232">
                  <c:v>0.63561643835616444</c:v>
                </c:pt>
                <c:pt idx="233">
                  <c:v>0.63835616438356169</c:v>
                </c:pt>
                <c:pt idx="234">
                  <c:v>0.64109589041095894</c:v>
                </c:pt>
                <c:pt idx="235">
                  <c:v>0.64383561643835618</c:v>
                </c:pt>
                <c:pt idx="236">
                  <c:v>0.64657534246575343</c:v>
                </c:pt>
                <c:pt idx="237">
                  <c:v>0.64931506849315068</c:v>
                </c:pt>
                <c:pt idx="238">
                  <c:v>0.65205479452054793</c:v>
                </c:pt>
                <c:pt idx="239">
                  <c:v>0.65479452054794518</c:v>
                </c:pt>
                <c:pt idx="240">
                  <c:v>0.65753424657534243</c:v>
                </c:pt>
                <c:pt idx="241">
                  <c:v>0.66027397260273968</c:v>
                </c:pt>
                <c:pt idx="242">
                  <c:v>0.66301369863013704</c:v>
                </c:pt>
                <c:pt idx="243">
                  <c:v>0.66575342465753429</c:v>
                </c:pt>
                <c:pt idx="244">
                  <c:v>0.66849315068493154</c:v>
                </c:pt>
                <c:pt idx="245">
                  <c:v>0.67123287671232879</c:v>
                </c:pt>
                <c:pt idx="246">
                  <c:v>0.67397260273972603</c:v>
                </c:pt>
                <c:pt idx="247">
                  <c:v>0.67671232876712328</c:v>
                </c:pt>
                <c:pt idx="248">
                  <c:v>0.67945205479452053</c:v>
                </c:pt>
                <c:pt idx="249">
                  <c:v>0.68219178082191778</c:v>
                </c:pt>
                <c:pt idx="250">
                  <c:v>0.68493150684931503</c:v>
                </c:pt>
                <c:pt idx="251">
                  <c:v>0.68767123287671228</c:v>
                </c:pt>
                <c:pt idx="252">
                  <c:v>0.69041095890410964</c:v>
                </c:pt>
                <c:pt idx="253">
                  <c:v>0.69315068493150689</c:v>
                </c:pt>
                <c:pt idx="254">
                  <c:v>0.69589041095890414</c:v>
                </c:pt>
                <c:pt idx="255">
                  <c:v>0.69863013698630139</c:v>
                </c:pt>
                <c:pt idx="256">
                  <c:v>0.70136986301369864</c:v>
                </c:pt>
                <c:pt idx="257">
                  <c:v>0.70410958904109588</c:v>
                </c:pt>
                <c:pt idx="258">
                  <c:v>0.70684931506849313</c:v>
                </c:pt>
                <c:pt idx="259">
                  <c:v>0.70958904109589038</c:v>
                </c:pt>
                <c:pt idx="260">
                  <c:v>0.71232876712328763</c:v>
                </c:pt>
                <c:pt idx="261">
                  <c:v>0.71506849315068488</c:v>
                </c:pt>
                <c:pt idx="262">
                  <c:v>0.71780821917808224</c:v>
                </c:pt>
                <c:pt idx="263">
                  <c:v>0.72054794520547949</c:v>
                </c:pt>
                <c:pt idx="264">
                  <c:v>0.72328767123287674</c:v>
                </c:pt>
                <c:pt idx="265">
                  <c:v>0.72602739726027399</c:v>
                </c:pt>
                <c:pt idx="266">
                  <c:v>0.72876712328767124</c:v>
                </c:pt>
                <c:pt idx="267">
                  <c:v>0.73150684931506849</c:v>
                </c:pt>
                <c:pt idx="268">
                  <c:v>0.73424657534246573</c:v>
                </c:pt>
                <c:pt idx="269">
                  <c:v>0.73698630136986298</c:v>
                </c:pt>
                <c:pt idx="270">
                  <c:v>0.73972602739726023</c:v>
                </c:pt>
                <c:pt idx="271">
                  <c:v>0.74246575342465748</c:v>
                </c:pt>
                <c:pt idx="272">
                  <c:v>0.74520547945205484</c:v>
                </c:pt>
                <c:pt idx="273">
                  <c:v>0.74794520547945209</c:v>
                </c:pt>
                <c:pt idx="274">
                  <c:v>0.75068493150684934</c:v>
                </c:pt>
                <c:pt idx="275">
                  <c:v>0.75342465753424659</c:v>
                </c:pt>
                <c:pt idx="276">
                  <c:v>0.75616438356164384</c:v>
                </c:pt>
                <c:pt idx="277">
                  <c:v>0.75890410958904109</c:v>
                </c:pt>
                <c:pt idx="278">
                  <c:v>0.76164383561643834</c:v>
                </c:pt>
                <c:pt idx="279">
                  <c:v>0.76438356164383559</c:v>
                </c:pt>
                <c:pt idx="280">
                  <c:v>0.76712328767123283</c:v>
                </c:pt>
                <c:pt idx="281">
                  <c:v>0.76986301369863008</c:v>
                </c:pt>
                <c:pt idx="282">
                  <c:v>0.77260273972602744</c:v>
                </c:pt>
                <c:pt idx="283">
                  <c:v>0.77534246575342469</c:v>
                </c:pt>
                <c:pt idx="284">
                  <c:v>0.77808219178082194</c:v>
                </c:pt>
                <c:pt idx="285">
                  <c:v>0.78082191780821919</c:v>
                </c:pt>
                <c:pt idx="286">
                  <c:v>0.78356164383561644</c:v>
                </c:pt>
                <c:pt idx="287">
                  <c:v>0.78630136986301369</c:v>
                </c:pt>
                <c:pt idx="288">
                  <c:v>0.78904109589041094</c:v>
                </c:pt>
                <c:pt idx="289">
                  <c:v>0.79178082191780819</c:v>
                </c:pt>
                <c:pt idx="290">
                  <c:v>0.79452054794520544</c:v>
                </c:pt>
                <c:pt idx="291">
                  <c:v>0.79726027397260268</c:v>
                </c:pt>
                <c:pt idx="292">
                  <c:v>0.8</c:v>
                </c:pt>
                <c:pt idx="293">
                  <c:v>0.80273972602739729</c:v>
                </c:pt>
                <c:pt idx="294">
                  <c:v>0.80547945205479454</c:v>
                </c:pt>
                <c:pt idx="295">
                  <c:v>0.80821917808219179</c:v>
                </c:pt>
                <c:pt idx="296">
                  <c:v>0.81095890410958904</c:v>
                </c:pt>
                <c:pt idx="297">
                  <c:v>0.81369863013698629</c:v>
                </c:pt>
                <c:pt idx="298">
                  <c:v>0.81643835616438354</c:v>
                </c:pt>
                <c:pt idx="299">
                  <c:v>0.81917808219178079</c:v>
                </c:pt>
                <c:pt idx="300">
                  <c:v>0.82191780821917804</c:v>
                </c:pt>
                <c:pt idx="301">
                  <c:v>0.8246575342465754</c:v>
                </c:pt>
                <c:pt idx="302">
                  <c:v>0.82739726027397265</c:v>
                </c:pt>
                <c:pt idx="303">
                  <c:v>0.83013698630136989</c:v>
                </c:pt>
                <c:pt idx="304">
                  <c:v>0.83287671232876714</c:v>
                </c:pt>
                <c:pt idx="305">
                  <c:v>0.83561643835616439</c:v>
                </c:pt>
                <c:pt idx="306">
                  <c:v>0.83835616438356164</c:v>
                </c:pt>
                <c:pt idx="307">
                  <c:v>0.84109589041095889</c:v>
                </c:pt>
                <c:pt idx="308">
                  <c:v>0.84383561643835614</c:v>
                </c:pt>
                <c:pt idx="309">
                  <c:v>0.84657534246575339</c:v>
                </c:pt>
                <c:pt idx="310">
                  <c:v>0.84931506849315064</c:v>
                </c:pt>
                <c:pt idx="311">
                  <c:v>0.852054794520548</c:v>
                </c:pt>
                <c:pt idx="312">
                  <c:v>0.85479452054794525</c:v>
                </c:pt>
                <c:pt idx="313">
                  <c:v>0.8575342465753425</c:v>
                </c:pt>
                <c:pt idx="314">
                  <c:v>0.86027397260273974</c:v>
                </c:pt>
                <c:pt idx="315">
                  <c:v>0.86301369863013699</c:v>
                </c:pt>
                <c:pt idx="316">
                  <c:v>0.86575342465753424</c:v>
                </c:pt>
                <c:pt idx="317">
                  <c:v>0.86849315068493149</c:v>
                </c:pt>
                <c:pt idx="318">
                  <c:v>0.87123287671232874</c:v>
                </c:pt>
                <c:pt idx="319">
                  <c:v>0.87397260273972599</c:v>
                </c:pt>
                <c:pt idx="320">
                  <c:v>0.87671232876712324</c:v>
                </c:pt>
                <c:pt idx="321">
                  <c:v>0.8794520547945206</c:v>
                </c:pt>
                <c:pt idx="322">
                  <c:v>0.88219178082191785</c:v>
                </c:pt>
                <c:pt idx="323">
                  <c:v>0.8849315068493151</c:v>
                </c:pt>
                <c:pt idx="324">
                  <c:v>0.88767123287671235</c:v>
                </c:pt>
                <c:pt idx="325">
                  <c:v>0.8904109589041096</c:v>
                </c:pt>
                <c:pt idx="326">
                  <c:v>0.89315068493150684</c:v>
                </c:pt>
                <c:pt idx="327">
                  <c:v>0.89589041095890409</c:v>
                </c:pt>
                <c:pt idx="328">
                  <c:v>0.89863013698630134</c:v>
                </c:pt>
                <c:pt idx="329">
                  <c:v>0.90136986301369859</c:v>
                </c:pt>
                <c:pt idx="330">
                  <c:v>0.90410958904109584</c:v>
                </c:pt>
                <c:pt idx="331">
                  <c:v>0.9068493150684932</c:v>
                </c:pt>
                <c:pt idx="332">
                  <c:v>0.90958904109589045</c:v>
                </c:pt>
                <c:pt idx="333">
                  <c:v>0.9123287671232877</c:v>
                </c:pt>
                <c:pt idx="334">
                  <c:v>0.91506849315068495</c:v>
                </c:pt>
                <c:pt idx="335">
                  <c:v>0.9178082191780822</c:v>
                </c:pt>
                <c:pt idx="336">
                  <c:v>0.92054794520547945</c:v>
                </c:pt>
                <c:pt idx="337">
                  <c:v>0.92328767123287669</c:v>
                </c:pt>
                <c:pt idx="338">
                  <c:v>0.92602739726027394</c:v>
                </c:pt>
                <c:pt idx="339">
                  <c:v>0.92876712328767119</c:v>
                </c:pt>
                <c:pt idx="340">
                  <c:v>0.93150684931506844</c:v>
                </c:pt>
                <c:pt idx="341">
                  <c:v>0.9342465753424658</c:v>
                </c:pt>
                <c:pt idx="342">
                  <c:v>0.93698630136986305</c:v>
                </c:pt>
                <c:pt idx="343">
                  <c:v>0.9397260273972603</c:v>
                </c:pt>
                <c:pt idx="344">
                  <c:v>0.94246575342465755</c:v>
                </c:pt>
                <c:pt idx="345">
                  <c:v>0.9452054794520548</c:v>
                </c:pt>
                <c:pt idx="346">
                  <c:v>0.94794520547945205</c:v>
                </c:pt>
                <c:pt idx="347">
                  <c:v>0.9506849315068493</c:v>
                </c:pt>
                <c:pt idx="348">
                  <c:v>0.95342465753424654</c:v>
                </c:pt>
                <c:pt idx="349">
                  <c:v>0.95616438356164379</c:v>
                </c:pt>
                <c:pt idx="350">
                  <c:v>0.95890410958904104</c:v>
                </c:pt>
                <c:pt idx="351">
                  <c:v>0.9616438356164384</c:v>
                </c:pt>
                <c:pt idx="352">
                  <c:v>0.96438356164383565</c:v>
                </c:pt>
                <c:pt idx="353">
                  <c:v>0.9671232876712329</c:v>
                </c:pt>
                <c:pt idx="354">
                  <c:v>0.96986301369863015</c:v>
                </c:pt>
                <c:pt idx="355">
                  <c:v>0.9726027397260274</c:v>
                </c:pt>
                <c:pt idx="356">
                  <c:v>0.97534246575342465</c:v>
                </c:pt>
                <c:pt idx="357">
                  <c:v>0.9780821917808219</c:v>
                </c:pt>
                <c:pt idx="358">
                  <c:v>0.98082191780821915</c:v>
                </c:pt>
                <c:pt idx="359">
                  <c:v>0.98356164383561639</c:v>
                </c:pt>
                <c:pt idx="360">
                  <c:v>0.98630136986301364</c:v>
                </c:pt>
                <c:pt idx="361">
                  <c:v>0.989041095890411</c:v>
                </c:pt>
                <c:pt idx="362">
                  <c:v>0.99178082191780825</c:v>
                </c:pt>
                <c:pt idx="363">
                  <c:v>0.9945205479452055</c:v>
                </c:pt>
                <c:pt idx="364">
                  <c:v>0.99726027397260275</c:v>
                </c:pt>
                <c:pt idx="365">
                  <c:v>1</c:v>
                </c:pt>
                <c:pt idx="366">
                  <c:v>1.0027397260273974</c:v>
                </c:pt>
                <c:pt idx="367">
                  <c:v>1.0054794520547945</c:v>
                </c:pt>
                <c:pt idx="368">
                  <c:v>1.0082191780821919</c:v>
                </c:pt>
                <c:pt idx="369">
                  <c:v>1.010958904109589</c:v>
                </c:pt>
                <c:pt idx="370">
                  <c:v>1.0136986301369864</c:v>
                </c:pt>
                <c:pt idx="371">
                  <c:v>1.0164383561643835</c:v>
                </c:pt>
                <c:pt idx="372">
                  <c:v>1.0191780821917809</c:v>
                </c:pt>
                <c:pt idx="373">
                  <c:v>1.021917808219178</c:v>
                </c:pt>
                <c:pt idx="374">
                  <c:v>1.0246575342465754</c:v>
                </c:pt>
                <c:pt idx="375">
                  <c:v>1.0273972602739727</c:v>
                </c:pt>
                <c:pt idx="376">
                  <c:v>1.0301369863013699</c:v>
                </c:pt>
                <c:pt idx="377">
                  <c:v>1.0328767123287672</c:v>
                </c:pt>
                <c:pt idx="378">
                  <c:v>1.0356164383561643</c:v>
                </c:pt>
                <c:pt idx="379">
                  <c:v>1.0383561643835617</c:v>
                </c:pt>
                <c:pt idx="380">
                  <c:v>1.0410958904109588</c:v>
                </c:pt>
                <c:pt idx="381">
                  <c:v>1.0438356164383562</c:v>
                </c:pt>
                <c:pt idx="382">
                  <c:v>1.0465753424657533</c:v>
                </c:pt>
                <c:pt idx="383">
                  <c:v>1.0493150684931507</c:v>
                </c:pt>
                <c:pt idx="384">
                  <c:v>1.0520547945205478</c:v>
                </c:pt>
                <c:pt idx="385">
                  <c:v>1.0547945205479452</c:v>
                </c:pt>
                <c:pt idx="386">
                  <c:v>1.0575342465753426</c:v>
                </c:pt>
                <c:pt idx="387">
                  <c:v>1.0602739726027397</c:v>
                </c:pt>
                <c:pt idx="388">
                  <c:v>1.0630136986301371</c:v>
                </c:pt>
                <c:pt idx="389">
                  <c:v>1.0657534246575342</c:v>
                </c:pt>
                <c:pt idx="390">
                  <c:v>1.0684931506849316</c:v>
                </c:pt>
                <c:pt idx="391">
                  <c:v>1.0712328767123287</c:v>
                </c:pt>
                <c:pt idx="392">
                  <c:v>1.0739726027397261</c:v>
                </c:pt>
                <c:pt idx="393">
                  <c:v>1.0767123287671232</c:v>
                </c:pt>
                <c:pt idx="394">
                  <c:v>1.0794520547945206</c:v>
                </c:pt>
                <c:pt idx="395">
                  <c:v>1.0821917808219179</c:v>
                </c:pt>
                <c:pt idx="396">
                  <c:v>1.0849315068493151</c:v>
                </c:pt>
                <c:pt idx="397">
                  <c:v>1.0876712328767124</c:v>
                </c:pt>
                <c:pt idx="398">
                  <c:v>1.0904109589041096</c:v>
                </c:pt>
                <c:pt idx="399">
                  <c:v>1.0931506849315069</c:v>
                </c:pt>
                <c:pt idx="400">
                  <c:v>1.095890410958904</c:v>
                </c:pt>
                <c:pt idx="401">
                  <c:v>1.0986301369863014</c:v>
                </c:pt>
                <c:pt idx="402">
                  <c:v>1.1013698630136985</c:v>
                </c:pt>
                <c:pt idx="403">
                  <c:v>1.1041095890410959</c:v>
                </c:pt>
                <c:pt idx="404">
                  <c:v>1.106849315068493</c:v>
                </c:pt>
                <c:pt idx="405">
                  <c:v>1.1095890410958904</c:v>
                </c:pt>
                <c:pt idx="406">
                  <c:v>1.1123287671232878</c:v>
                </c:pt>
                <c:pt idx="407">
                  <c:v>1.1150684931506849</c:v>
                </c:pt>
                <c:pt idx="408">
                  <c:v>1.1178082191780823</c:v>
                </c:pt>
                <c:pt idx="409">
                  <c:v>1.1205479452054794</c:v>
                </c:pt>
                <c:pt idx="410">
                  <c:v>1.1232876712328768</c:v>
                </c:pt>
                <c:pt idx="411">
                  <c:v>1.1260273972602739</c:v>
                </c:pt>
                <c:pt idx="412">
                  <c:v>1.1287671232876713</c:v>
                </c:pt>
                <c:pt idx="413">
                  <c:v>1.1315068493150684</c:v>
                </c:pt>
                <c:pt idx="414">
                  <c:v>1.1342465753424658</c:v>
                </c:pt>
                <c:pt idx="415">
                  <c:v>1.1369863013698631</c:v>
                </c:pt>
                <c:pt idx="416">
                  <c:v>1.1397260273972603</c:v>
                </c:pt>
                <c:pt idx="417">
                  <c:v>1.1424657534246576</c:v>
                </c:pt>
                <c:pt idx="418">
                  <c:v>1.1452054794520548</c:v>
                </c:pt>
                <c:pt idx="419">
                  <c:v>1.1479452054794521</c:v>
                </c:pt>
                <c:pt idx="420">
                  <c:v>1.1506849315068493</c:v>
                </c:pt>
                <c:pt idx="421">
                  <c:v>1.1534246575342466</c:v>
                </c:pt>
                <c:pt idx="422">
                  <c:v>1.1561643835616437</c:v>
                </c:pt>
                <c:pt idx="423">
                  <c:v>1.1589041095890411</c:v>
                </c:pt>
                <c:pt idx="424">
                  <c:v>1.1616438356164382</c:v>
                </c:pt>
                <c:pt idx="425">
                  <c:v>1.1643835616438356</c:v>
                </c:pt>
                <c:pt idx="426">
                  <c:v>1.167123287671233</c:v>
                </c:pt>
                <c:pt idx="427">
                  <c:v>1.1698630136986301</c:v>
                </c:pt>
                <c:pt idx="428">
                  <c:v>1.1726027397260275</c:v>
                </c:pt>
                <c:pt idx="429">
                  <c:v>1.1753424657534246</c:v>
                </c:pt>
                <c:pt idx="430">
                  <c:v>1.178082191780822</c:v>
                </c:pt>
                <c:pt idx="431">
                  <c:v>1.1808219178082191</c:v>
                </c:pt>
                <c:pt idx="432">
                  <c:v>1.1835616438356165</c:v>
                </c:pt>
                <c:pt idx="433">
                  <c:v>1.1863013698630136</c:v>
                </c:pt>
                <c:pt idx="434">
                  <c:v>1.189041095890411</c:v>
                </c:pt>
                <c:pt idx="435">
                  <c:v>1.1917808219178083</c:v>
                </c:pt>
                <c:pt idx="436">
                  <c:v>1.1945205479452055</c:v>
                </c:pt>
                <c:pt idx="437">
                  <c:v>1.1972602739726028</c:v>
                </c:pt>
                <c:pt idx="438">
                  <c:v>1.2</c:v>
                </c:pt>
                <c:pt idx="439">
                  <c:v>1.2027397260273973</c:v>
                </c:pt>
                <c:pt idx="440">
                  <c:v>1.2054794520547945</c:v>
                </c:pt>
                <c:pt idx="441">
                  <c:v>1.2082191780821918</c:v>
                </c:pt>
                <c:pt idx="442">
                  <c:v>1.210958904109589</c:v>
                </c:pt>
                <c:pt idx="443">
                  <c:v>1.2136986301369863</c:v>
                </c:pt>
                <c:pt idx="444">
                  <c:v>1.2164383561643837</c:v>
                </c:pt>
                <c:pt idx="445">
                  <c:v>1.2191780821917808</c:v>
                </c:pt>
                <c:pt idx="446">
                  <c:v>1.2219178082191782</c:v>
                </c:pt>
                <c:pt idx="447">
                  <c:v>1.2246575342465753</c:v>
                </c:pt>
                <c:pt idx="448">
                  <c:v>1.2273972602739727</c:v>
                </c:pt>
                <c:pt idx="449">
                  <c:v>1.2301369863013698</c:v>
                </c:pt>
                <c:pt idx="450">
                  <c:v>1.2328767123287672</c:v>
                </c:pt>
                <c:pt idx="451">
                  <c:v>1.2356164383561643</c:v>
                </c:pt>
                <c:pt idx="452">
                  <c:v>1.2383561643835617</c:v>
                </c:pt>
                <c:pt idx="453">
                  <c:v>1.2410958904109588</c:v>
                </c:pt>
                <c:pt idx="454">
                  <c:v>1.2438356164383562</c:v>
                </c:pt>
                <c:pt idx="455">
                  <c:v>1.2465753424657535</c:v>
                </c:pt>
                <c:pt idx="456">
                  <c:v>1.2493150684931507</c:v>
                </c:pt>
                <c:pt idx="457">
                  <c:v>1.252054794520548</c:v>
                </c:pt>
                <c:pt idx="458">
                  <c:v>1.2547945205479452</c:v>
                </c:pt>
                <c:pt idx="459">
                  <c:v>1.2575342465753425</c:v>
                </c:pt>
                <c:pt idx="460">
                  <c:v>1.2602739726027397</c:v>
                </c:pt>
                <c:pt idx="461">
                  <c:v>1.263013698630137</c:v>
                </c:pt>
                <c:pt idx="462">
                  <c:v>1.2657534246575342</c:v>
                </c:pt>
                <c:pt idx="463">
                  <c:v>1.2684931506849315</c:v>
                </c:pt>
                <c:pt idx="464">
                  <c:v>1.2712328767123289</c:v>
                </c:pt>
                <c:pt idx="465">
                  <c:v>1.273972602739726</c:v>
                </c:pt>
                <c:pt idx="466">
                  <c:v>1.2767123287671234</c:v>
                </c:pt>
                <c:pt idx="467">
                  <c:v>1.2794520547945205</c:v>
                </c:pt>
                <c:pt idx="468">
                  <c:v>1.2821917808219179</c:v>
                </c:pt>
                <c:pt idx="469">
                  <c:v>1.284931506849315</c:v>
                </c:pt>
                <c:pt idx="470">
                  <c:v>1.2876712328767124</c:v>
                </c:pt>
                <c:pt idx="471">
                  <c:v>1.2904109589041095</c:v>
                </c:pt>
                <c:pt idx="472">
                  <c:v>1.2931506849315069</c:v>
                </c:pt>
                <c:pt idx="473">
                  <c:v>1.295890410958904</c:v>
                </c:pt>
                <c:pt idx="474">
                  <c:v>1.2986301369863014</c:v>
                </c:pt>
                <c:pt idx="475">
                  <c:v>1.3013698630136987</c:v>
                </c:pt>
                <c:pt idx="476">
                  <c:v>1.3041095890410959</c:v>
                </c:pt>
                <c:pt idx="477">
                  <c:v>1.3068493150684932</c:v>
                </c:pt>
                <c:pt idx="478">
                  <c:v>1.3095890410958904</c:v>
                </c:pt>
                <c:pt idx="479">
                  <c:v>1.3123287671232877</c:v>
                </c:pt>
                <c:pt idx="480">
                  <c:v>1.3150684931506849</c:v>
                </c:pt>
                <c:pt idx="481">
                  <c:v>1.3178082191780822</c:v>
                </c:pt>
                <c:pt idx="482">
                  <c:v>1.3205479452054794</c:v>
                </c:pt>
                <c:pt idx="483">
                  <c:v>1.3232876712328767</c:v>
                </c:pt>
                <c:pt idx="484">
                  <c:v>1.3260273972602741</c:v>
                </c:pt>
                <c:pt idx="485">
                  <c:v>1.3287671232876712</c:v>
                </c:pt>
                <c:pt idx="486">
                  <c:v>1.3315068493150686</c:v>
                </c:pt>
                <c:pt idx="487">
                  <c:v>1.3342465753424657</c:v>
                </c:pt>
                <c:pt idx="488">
                  <c:v>1.3369863013698631</c:v>
                </c:pt>
                <c:pt idx="489">
                  <c:v>1.3397260273972602</c:v>
                </c:pt>
                <c:pt idx="490">
                  <c:v>1.3424657534246576</c:v>
                </c:pt>
                <c:pt idx="491">
                  <c:v>1.3452054794520547</c:v>
                </c:pt>
                <c:pt idx="492">
                  <c:v>1.3479452054794521</c:v>
                </c:pt>
                <c:pt idx="493">
                  <c:v>1.3506849315068492</c:v>
                </c:pt>
                <c:pt idx="494">
                  <c:v>1.3534246575342466</c:v>
                </c:pt>
                <c:pt idx="495">
                  <c:v>1.3561643835616439</c:v>
                </c:pt>
                <c:pt idx="496">
                  <c:v>1.3589041095890411</c:v>
                </c:pt>
                <c:pt idx="497">
                  <c:v>1.3616438356164384</c:v>
                </c:pt>
                <c:pt idx="498">
                  <c:v>1.3643835616438356</c:v>
                </c:pt>
                <c:pt idx="499">
                  <c:v>1.3671232876712329</c:v>
                </c:pt>
                <c:pt idx="500">
                  <c:v>1.3698630136986301</c:v>
                </c:pt>
                <c:pt idx="501">
                  <c:v>1.3726027397260274</c:v>
                </c:pt>
                <c:pt idx="502">
                  <c:v>1.3753424657534246</c:v>
                </c:pt>
                <c:pt idx="503">
                  <c:v>1.3780821917808219</c:v>
                </c:pt>
                <c:pt idx="504">
                  <c:v>1.3808219178082193</c:v>
                </c:pt>
                <c:pt idx="505">
                  <c:v>1.3835616438356164</c:v>
                </c:pt>
                <c:pt idx="506">
                  <c:v>1.3863013698630138</c:v>
                </c:pt>
                <c:pt idx="507">
                  <c:v>1.3890410958904109</c:v>
                </c:pt>
                <c:pt idx="508">
                  <c:v>1.3917808219178083</c:v>
                </c:pt>
                <c:pt idx="509">
                  <c:v>1.3945205479452054</c:v>
                </c:pt>
                <c:pt idx="510">
                  <c:v>1.3972602739726028</c:v>
                </c:pt>
                <c:pt idx="511">
                  <c:v>1.4</c:v>
                </c:pt>
                <c:pt idx="512">
                  <c:v>1.4027397260273973</c:v>
                </c:pt>
                <c:pt idx="513">
                  <c:v>1.4054794520547946</c:v>
                </c:pt>
                <c:pt idx="514">
                  <c:v>1.4082191780821918</c:v>
                </c:pt>
                <c:pt idx="515">
                  <c:v>1.4109589041095891</c:v>
                </c:pt>
                <c:pt idx="516">
                  <c:v>1.4136986301369863</c:v>
                </c:pt>
                <c:pt idx="517">
                  <c:v>1.4164383561643836</c:v>
                </c:pt>
                <c:pt idx="518">
                  <c:v>1.4191780821917808</c:v>
                </c:pt>
                <c:pt idx="519">
                  <c:v>1.4219178082191781</c:v>
                </c:pt>
                <c:pt idx="520">
                  <c:v>1.4246575342465753</c:v>
                </c:pt>
                <c:pt idx="521">
                  <c:v>1.4273972602739726</c:v>
                </c:pt>
                <c:pt idx="522">
                  <c:v>1.4301369863013698</c:v>
                </c:pt>
                <c:pt idx="523">
                  <c:v>1.4328767123287671</c:v>
                </c:pt>
                <c:pt idx="524">
                  <c:v>1.4356164383561645</c:v>
                </c:pt>
                <c:pt idx="525">
                  <c:v>1.4383561643835616</c:v>
                </c:pt>
                <c:pt idx="526">
                  <c:v>1.441095890410959</c:v>
                </c:pt>
                <c:pt idx="527">
                  <c:v>1.4438356164383561</c:v>
                </c:pt>
                <c:pt idx="528">
                  <c:v>1.4465753424657535</c:v>
                </c:pt>
                <c:pt idx="529">
                  <c:v>1.4493150684931506</c:v>
                </c:pt>
                <c:pt idx="530">
                  <c:v>1.452054794520548</c:v>
                </c:pt>
                <c:pt idx="531">
                  <c:v>1.4547945205479451</c:v>
                </c:pt>
                <c:pt idx="532">
                  <c:v>1.4575342465753425</c:v>
                </c:pt>
                <c:pt idx="533">
                  <c:v>1.4602739726027398</c:v>
                </c:pt>
                <c:pt idx="534">
                  <c:v>1.463013698630137</c:v>
                </c:pt>
                <c:pt idx="535">
                  <c:v>1.4657534246575343</c:v>
                </c:pt>
                <c:pt idx="536">
                  <c:v>1.4684931506849315</c:v>
                </c:pt>
                <c:pt idx="537">
                  <c:v>1.4712328767123288</c:v>
                </c:pt>
                <c:pt idx="538">
                  <c:v>1.473972602739726</c:v>
                </c:pt>
                <c:pt idx="539">
                  <c:v>1.4767123287671233</c:v>
                </c:pt>
                <c:pt idx="540">
                  <c:v>1.4794520547945205</c:v>
                </c:pt>
                <c:pt idx="541">
                  <c:v>1.4821917808219178</c:v>
                </c:pt>
                <c:pt idx="542">
                  <c:v>1.484931506849315</c:v>
                </c:pt>
                <c:pt idx="543">
                  <c:v>1.4876712328767123</c:v>
                </c:pt>
                <c:pt idx="544">
                  <c:v>1.4904109589041097</c:v>
                </c:pt>
                <c:pt idx="545">
                  <c:v>1.4931506849315068</c:v>
                </c:pt>
                <c:pt idx="546">
                  <c:v>1.4958904109589042</c:v>
                </c:pt>
                <c:pt idx="547">
                  <c:v>1.4986301369863013</c:v>
                </c:pt>
                <c:pt idx="548">
                  <c:v>1.5013698630136987</c:v>
                </c:pt>
                <c:pt idx="549">
                  <c:v>1.5041095890410958</c:v>
                </c:pt>
                <c:pt idx="550">
                  <c:v>1.5068493150684932</c:v>
                </c:pt>
                <c:pt idx="551">
                  <c:v>1.5095890410958903</c:v>
                </c:pt>
                <c:pt idx="552">
                  <c:v>1.5123287671232877</c:v>
                </c:pt>
                <c:pt idx="553">
                  <c:v>1.515068493150685</c:v>
                </c:pt>
                <c:pt idx="554">
                  <c:v>1.5178082191780822</c:v>
                </c:pt>
                <c:pt idx="555">
                  <c:v>1.5205479452054795</c:v>
                </c:pt>
                <c:pt idx="556">
                  <c:v>1.5232876712328767</c:v>
                </c:pt>
                <c:pt idx="557">
                  <c:v>1.526027397260274</c:v>
                </c:pt>
                <c:pt idx="558">
                  <c:v>1.5287671232876712</c:v>
                </c:pt>
                <c:pt idx="559">
                  <c:v>1.5315068493150685</c:v>
                </c:pt>
                <c:pt idx="560">
                  <c:v>1.5342465753424657</c:v>
                </c:pt>
                <c:pt idx="561">
                  <c:v>1.536986301369863</c:v>
                </c:pt>
                <c:pt idx="562">
                  <c:v>1.5397260273972602</c:v>
                </c:pt>
                <c:pt idx="563">
                  <c:v>1.5424657534246575</c:v>
                </c:pt>
                <c:pt idx="564">
                  <c:v>1.5452054794520549</c:v>
                </c:pt>
                <c:pt idx="565">
                  <c:v>1.547945205479452</c:v>
                </c:pt>
                <c:pt idx="566">
                  <c:v>1.5506849315068494</c:v>
                </c:pt>
                <c:pt idx="567">
                  <c:v>1.5534246575342465</c:v>
                </c:pt>
                <c:pt idx="568">
                  <c:v>1.5561643835616439</c:v>
                </c:pt>
                <c:pt idx="569">
                  <c:v>1.558904109589041</c:v>
                </c:pt>
                <c:pt idx="570">
                  <c:v>1.5616438356164384</c:v>
                </c:pt>
                <c:pt idx="571">
                  <c:v>1.5643835616438355</c:v>
                </c:pt>
                <c:pt idx="572">
                  <c:v>1.5671232876712329</c:v>
                </c:pt>
                <c:pt idx="573">
                  <c:v>1.5698630136986302</c:v>
                </c:pt>
                <c:pt idx="574">
                  <c:v>1.5726027397260274</c:v>
                </c:pt>
                <c:pt idx="575">
                  <c:v>1.5753424657534247</c:v>
                </c:pt>
                <c:pt idx="576">
                  <c:v>1.5780821917808219</c:v>
                </c:pt>
                <c:pt idx="577">
                  <c:v>1.5808219178082192</c:v>
                </c:pt>
                <c:pt idx="578">
                  <c:v>1.5835616438356164</c:v>
                </c:pt>
                <c:pt idx="579">
                  <c:v>1.5863013698630137</c:v>
                </c:pt>
                <c:pt idx="580">
                  <c:v>1.5890410958904109</c:v>
                </c:pt>
                <c:pt idx="581">
                  <c:v>1.5917808219178082</c:v>
                </c:pt>
                <c:pt idx="582">
                  <c:v>1.5945205479452054</c:v>
                </c:pt>
                <c:pt idx="583">
                  <c:v>1.5972602739726027</c:v>
                </c:pt>
                <c:pt idx="584">
                  <c:v>1.6</c:v>
                </c:pt>
                <c:pt idx="585">
                  <c:v>1.6027397260273972</c:v>
                </c:pt>
                <c:pt idx="586">
                  <c:v>1.6054794520547946</c:v>
                </c:pt>
                <c:pt idx="587">
                  <c:v>1.6082191780821917</c:v>
                </c:pt>
                <c:pt idx="588">
                  <c:v>1.6109589041095891</c:v>
                </c:pt>
                <c:pt idx="589">
                  <c:v>1.6136986301369862</c:v>
                </c:pt>
                <c:pt idx="590">
                  <c:v>1.6164383561643836</c:v>
                </c:pt>
                <c:pt idx="591">
                  <c:v>1.6191780821917807</c:v>
                </c:pt>
                <c:pt idx="592">
                  <c:v>1.6219178082191781</c:v>
                </c:pt>
                <c:pt idx="593">
                  <c:v>1.6246575342465754</c:v>
                </c:pt>
                <c:pt idx="594">
                  <c:v>1.6273972602739726</c:v>
                </c:pt>
                <c:pt idx="595">
                  <c:v>1.6301369863013699</c:v>
                </c:pt>
                <c:pt idx="596">
                  <c:v>1.6328767123287671</c:v>
                </c:pt>
                <c:pt idx="597">
                  <c:v>1.6356164383561644</c:v>
                </c:pt>
                <c:pt idx="598">
                  <c:v>1.6383561643835616</c:v>
                </c:pt>
                <c:pt idx="599">
                  <c:v>1.6410958904109589</c:v>
                </c:pt>
                <c:pt idx="600">
                  <c:v>1.6438356164383561</c:v>
                </c:pt>
                <c:pt idx="601">
                  <c:v>1.6465753424657534</c:v>
                </c:pt>
                <c:pt idx="602">
                  <c:v>1.6493150684931508</c:v>
                </c:pt>
                <c:pt idx="603">
                  <c:v>1.6520547945205479</c:v>
                </c:pt>
                <c:pt idx="604">
                  <c:v>1.6547945205479453</c:v>
                </c:pt>
                <c:pt idx="605">
                  <c:v>1.6575342465753424</c:v>
                </c:pt>
                <c:pt idx="606">
                  <c:v>1.6602739726027398</c:v>
                </c:pt>
                <c:pt idx="607">
                  <c:v>1.6630136986301369</c:v>
                </c:pt>
                <c:pt idx="608">
                  <c:v>1.6657534246575343</c:v>
                </c:pt>
                <c:pt idx="609">
                  <c:v>1.6684931506849314</c:v>
                </c:pt>
                <c:pt idx="610">
                  <c:v>1.6712328767123288</c:v>
                </c:pt>
                <c:pt idx="611">
                  <c:v>1.6739726027397259</c:v>
                </c:pt>
                <c:pt idx="612">
                  <c:v>1.6767123287671233</c:v>
                </c:pt>
                <c:pt idx="613">
                  <c:v>1.6794520547945206</c:v>
                </c:pt>
                <c:pt idx="614">
                  <c:v>1.6821917808219178</c:v>
                </c:pt>
                <c:pt idx="615">
                  <c:v>1.6849315068493151</c:v>
                </c:pt>
                <c:pt idx="616">
                  <c:v>1.6876712328767123</c:v>
                </c:pt>
                <c:pt idx="617">
                  <c:v>1.6904109589041096</c:v>
                </c:pt>
                <c:pt idx="618">
                  <c:v>1.6931506849315068</c:v>
                </c:pt>
                <c:pt idx="619">
                  <c:v>1.6958904109589041</c:v>
                </c:pt>
                <c:pt idx="620">
                  <c:v>1.6986301369863013</c:v>
                </c:pt>
                <c:pt idx="621">
                  <c:v>1.7013698630136986</c:v>
                </c:pt>
                <c:pt idx="622">
                  <c:v>1.704109589041096</c:v>
                </c:pt>
                <c:pt idx="623">
                  <c:v>1.7068493150684931</c:v>
                </c:pt>
                <c:pt idx="624">
                  <c:v>1.7095890410958905</c:v>
                </c:pt>
                <c:pt idx="625">
                  <c:v>1.7123287671232876</c:v>
                </c:pt>
                <c:pt idx="626">
                  <c:v>1.715068493150685</c:v>
                </c:pt>
                <c:pt idx="627">
                  <c:v>1.7178082191780821</c:v>
                </c:pt>
                <c:pt idx="628">
                  <c:v>1.7205479452054795</c:v>
                </c:pt>
                <c:pt idx="629">
                  <c:v>1.7232876712328766</c:v>
                </c:pt>
                <c:pt idx="630">
                  <c:v>1.726027397260274</c:v>
                </c:pt>
                <c:pt idx="631">
                  <c:v>1.7287671232876711</c:v>
                </c:pt>
                <c:pt idx="632">
                  <c:v>1.7315068493150685</c:v>
                </c:pt>
                <c:pt idx="633">
                  <c:v>1.7342465753424658</c:v>
                </c:pt>
                <c:pt idx="634">
                  <c:v>1.736986301369863</c:v>
                </c:pt>
                <c:pt idx="635">
                  <c:v>1.7397260273972603</c:v>
                </c:pt>
                <c:pt idx="636">
                  <c:v>1.7424657534246575</c:v>
                </c:pt>
                <c:pt idx="637">
                  <c:v>1.7452054794520548</c:v>
                </c:pt>
                <c:pt idx="638">
                  <c:v>1.747945205479452</c:v>
                </c:pt>
                <c:pt idx="639">
                  <c:v>1.7506849315068493</c:v>
                </c:pt>
                <c:pt idx="640">
                  <c:v>1.7534246575342465</c:v>
                </c:pt>
                <c:pt idx="641">
                  <c:v>1.7561643835616438</c:v>
                </c:pt>
                <c:pt idx="642">
                  <c:v>1.7589041095890412</c:v>
                </c:pt>
                <c:pt idx="643">
                  <c:v>1.7616438356164383</c:v>
                </c:pt>
                <c:pt idx="644">
                  <c:v>1.7643835616438357</c:v>
                </c:pt>
                <c:pt idx="645">
                  <c:v>1.7671232876712328</c:v>
                </c:pt>
                <c:pt idx="646">
                  <c:v>1.7698630136986302</c:v>
                </c:pt>
                <c:pt idx="647">
                  <c:v>1.7726027397260273</c:v>
                </c:pt>
                <c:pt idx="648">
                  <c:v>1.7753424657534247</c:v>
                </c:pt>
                <c:pt idx="649">
                  <c:v>1.7780821917808218</c:v>
                </c:pt>
                <c:pt idx="650">
                  <c:v>1.7808219178082192</c:v>
                </c:pt>
                <c:pt idx="651">
                  <c:v>1.7835616438356163</c:v>
                </c:pt>
                <c:pt idx="652">
                  <c:v>1.7863013698630137</c:v>
                </c:pt>
                <c:pt idx="653">
                  <c:v>1.789041095890411</c:v>
                </c:pt>
                <c:pt idx="654">
                  <c:v>1.7917808219178082</c:v>
                </c:pt>
                <c:pt idx="655">
                  <c:v>1.7945205479452055</c:v>
                </c:pt>
                <c:pt idx="656">
                  <c:v>1.7972602739726027</c:v>
                </c:pt>
                <c:pt idx="657">
                  <c:v>1.8</c:v>
                </c:pt>
                <c:pt idx="658">
                  <c:v>1.8027397260273972</c:v>
                </c:pt>
                <c:pt idx="659">
                  <c:v>1.8054794520547945</c:v>
                </c:pt>
                <c:pt idx="660">
                  <c:v>1.8082191780821917</c:v>
                </c:pt>
                <c:pt idx="661">
                  <c:v>1.810958904109589</c:v>
                </c:pt>
                <c:pt idx="662">
                  <c:v>1.8136986301369864</c:v>
                </c:pt>
                <c:pt idx="663">
                  <c:v>1.8164383561643835</c:v>
                </c:pt>
                <c:pt idx="664">
                  <c:v>1.8191780821917809</c:v>
                </c:pt>
                <c:pt idx="665">
                  <c:v>1.821917808219178</c:v>
                </c:pt>
                <c:pt idx="666">
                  <c:v>1.8246575342465754</c:v>
                </c:pt>
                <c:pt idx="667">
                  <c:v>1.8273972602739725</c:v>
                </c:pt>
                <c:pt idx="668">
                  <c:v>1.8301369863013699</c:v>
                </c:pt>
                <c:pt idx="669">
                  <c:v>1.832876712328767</c:v>
                </c:pt>
                <c:pt idx="670">
                  <c:v>1.8356164383561644</c:v>
                </c:pt>
                <c:pt idx="671">
                  <c:v>1.8383561643835618</c:v>
                </c:pt>
                <c:pt idx="672">
                  <c:v>1.8410958904109589</c:v>
                </c:pt>
                <c:pt idx="673">
                  <c:v>1.8438356164383563</c:v>
                </c:pt>
                <c:pt idx="674">
                  <c:v>1.8465753424657534</c:v>
                </c:pt>
                <c:pt idx="675">
                  <c:v>1.8493150684931507</c:v>
                </c:pt>
                <c:pt idx="676">
                  <c:v>1.8520547945205479</c:v>
                </c:pt>
                <c:pt idx="677">
                  <c:v>1.8547945205479452</c:v>
                </c:pt>
                <c:pt idx="678">
                  <c:v>1.8575342465753424</c:v>
                </c:pt>
                <c:pt idx="679">
                  <c:v>1.8602739726027397</c:v>
                </c:pt>
                <c:pt idx="680">
                  <c:v>1.8630136986301369</c:v>
                </c:pt>
                <c:pt idx="681">
                  <c:v>1.8657534246575342</c:v>
                </c:pt>
                <c:pt idx="682">
                  <c:v>1.8684931506849316</c:v>
                </c:pt>
                <c:pt idx="683">
                  <c:v>1.8712328767123287</c:v>
                </c:pt>
                <c:pt idx="684">
                  <c:v>1.8739726027397261</c:v>
                </c:pt>
                <c:pt idx="685">
                  <c:v>1.8767123287671232</c:v>
                </c:pt>
                <c:pt idx="686">
                  <c:v>1.8794520547945206</c:v>
                </c:pt>
                <c:pt idx="687">
                  <c:v>1.8821917808219177</c:v>
                </c:pt>
                <c:pt idx="688">
                  <c:v>1.8849315068493151</c:v>
                </c:pt>
                <c:pt idx="689">
                  <c:v>1.8876712328767122</c:v>
                </c:pt>
                <c:pt idx="690">
                  <c:v>1.8904109589041096</c:v>
                </c:pt>
                <c:pt idx="691">
                  <c:v>1.893150684931507</c:v>
                </c:pt>
                <c:pt idx="692">
                  <c:v>1.8958904109589041</c:v>
                </c:pt>
                <c:pt idx="693">
                  <c:v>1.8986301369863015</c:v>
                </c:pt>
                <c:pt idx="694">
                  <c:v>1.9013698630136986</c:v>
                </c:pt>
                <c:pt idx="695">
                  <c:v>1.904109589041096</c:v>
                </c:pt>
                <c:pt idx="696">
                  <c:v>1.9068493150684931</c:v>
                </c:pt>
                <c:pt idx="697">
                  <c:v>1.9095890410958904</c:v>
                </c:pt>
                <c:pt idx="698">
                  <c:v>1.9123287671232876</c:v>
                </c:pt>
                <c:pt idx="699">
                  <c:v>1.9150684931506849</c:v>
                </c:pt>
                <c:pt idx="700">
                  <c:v>1.9178082191780821</c:v>
                </c:pt>
                <c:pt idx="701">
                  <c:v>1.9205479452054794</c:v>
                </c:pt>
                <c:pt idx="702">
                  <c:v>1.9232876712328768</c:v>
                </c:pt>
                <c:pt idx="703">
                  <c:v>1.9260273972602739</c:v>
                </c:pt>
                <c:pt idx="704">
                  <c:v>1.9287671232876713</c:v>
                </c:pt>
                <c:pt idx="705">
                  <c:v>1.9315068493150684</c:v>
                </c:pt>
                <c:pt idx="706">
                  <c:v>1.9342465753424658</c:v>
                </c:pt>
                <c:pt idx="707">
                  <c:v>1.9369863013698629</c:v>
                </c:pt>
                <c:pt idx="708">
                  <c:v>1.9397260273972603</c:v>
                </c:pt>
                <c:pt idx="709">
                  <c:v>1.9424657534246574</c:v>
                </c:pt>
                <c:pt idx="710">
                  <c:v>1.9452054794520548</c:v>
                </c:pt>
                <c:pt idx="711">
                  <c:v>1.9479452054794522</c:v>
                </c:pt>
                <c:pt idx="712">
                  <c:v>1.9506849315068493</c:v>
                </c:pt>
                <c:pt idx="713">
                  <c:v>1.9534246575342467</c:v>
                </c:pt>
                <c:pt idx="714">
                  <c:v>1.9561643835616438</c:v>
                </c:pt>
                <c:pt idx="715">
                  <c:v>1.9589041095890412</c:v>
                </c:pt>
                <c:pt idx="716">
                  <c:v>1.9616438356164383</c:v>
                </c:pt>
                <c:pt idx="717">
                  <c:v>1.9643835616438357</c:v>
                </c:pt>
                <c:pt idx="718">
                  <c:v>1.9671232876712328</c:v>
                </c:pt>
                <c:pt idx="719">
                  <c:v>1.9698630136986301</c:v>
                </c:pt>
                <c:pt idx="720">
                  <c:v>1.9726027397260273</c:v>
                </c:pt>
                <c:pt idx="721">
                  <c:v>1.9753424657534246</c:v>
                </c:pt>
                <c:pt idx="722">
                  <c:v>1.978082191780822</c:v>
                </c:pt>
                <c:pt idx="723">
                  <c:v>1.9808219178082191</c:v>
                </c:pt>
                <c:pt idx="724">
                  <c:v>1.9835616438356165</c:v>
                </c:pt>
                <c:pt idx="725">
                  <c:v>1.9863013698630136</c:v>
                </c:pt>
                <c:pt idx="726">
                  <c:v>1.989041095890411</c:v>
                </c:pt>
                <c:pt idx="727">
                  <c:v>1.9917808219178081</c:v>
                </c:pt>
                <c:pt idx="728">
                  <c:v>1.9945205479452055</c:v>
                </c:pt>
                <c:pt idx="729">
                  <c:v>1.9972602739726026</c:v>
                </c:pt>
                <c:pt idx="730">
                  <c:v>2</c:v>
                </c:pt>
                <c:pt idx="731">
                  <c:v>2.0027397260273974</c:v>
                </c:pt>
                <c:pt idx="732">
                  <c:v>2.0054794520547947</c:v>
                </c:pt>
                <c:pt idx="733">
                  <c:v>2.0082191780821916</c:v>
                </c:pt>
                <c:pt idx="734">
                  <c:v>2.010958904109589</c:v>
                </c:pt>
                <c:pt idx="735">
                  <c:v>2.0136986301369864</c:v>
                </c:pt>
                <c:pt idx="736">
                  <c:v>2.0164383561643837</c:v>
                </c:pt>
                <c:pt idx="737">
                  <c:v>2.0191780821917806</c:v>
                </c:pt>
                <c:pt idx="738">
                  <c:v>2.021917808219178</c:v>
                </c:pt>
                <c:pt idx="739">
                  <c:v>2.0246575342465754</c:v>
                </c:pt>
                <c:pt idx="740">
                  <c:v>2.0273972602739727</c:v>
                </c:pt>
                <c:pt idx="741">
                  <c:v>2.0301369863013701</c:v>
                </c:pt>
                <c:pt idx="742">
                  <c:v>2.032876712328767</c:v>
                </c:pt>
                <c:pt idx="743">
                  <c:v>2.0356164383561643</c:v>
                </c:pt>
                <c:pt idx="744">
                  <c:v>2.0383561643835617</c:v>
                </c:pt>
                <c:pt idx="745">
                  <c:v>2.0410958904109591</c:v>
                </c:pt>
                <c:pt idx="746">
                  <c:v>2.043835616438356</c:v>
                </c:pt>
                <c:pt idx="747">
                  <c:v>2.0465753424657533</c:v>
                </c:pt>
                <c:pt idx="748">
                  <c:v>2.0493150684931507</c:v>
                </c:pt>
                <c:pt idx="749">
                  <c:v>2.0520547945205481</c:v>
                </c:pt>
                <c:pt idx="750">
                  <c:v>2.0547945205479454</c:v>
                </c:pt>
                <c:pt idx="751">
                  <c:v>2.0575342465753423</c:v>
                </c:pt>
                <c:pt idx="752">
                  <c:v>2.0602739726027397</c:v>
                </c:pt>
                <c:pt idx="753">
                  <c:v>2.0630136986301371</c:v>
                </c:pt>
                <c:pt idx="754">
                  <c:v>2.0657534246575344</c:v>
                </c:pt>
                <c:pt idx="755">
                  <c:v>2.0684931506849313</c:v>
                </c:pt>
                <c:pt idx="756">
                  <c:v>2.0712328767123287</c:v>
                </c:pt>
                <c:pt idx="757">
                  <c:v>2.0739726027397261</c:v>
                </c:pt>
                <c:pt idx="758">
                  <c:v>2.0767123287671234</c:v>
                </c:pt>
                <c:pt idx="759">
                  <c:v>2.0794520547945203</c:v>
                </c:pt>
                <c:pt idx="760">
                  <c:v>2.0821917808219177</c:v>
                </c:pt>
                <c:pt idx="761">
                  <c:v>2.0849315068493151</c:v>
                </c:pt>
                <c:pt idx="762">
                  <c:v>2.0876712328767124</c:v>
                </c:pt>
                <c:pt idx="763">
                  <c:v>2.0904109589041098</c:v>
                </c:pt>
                <c:pt idx="764">
                  <c:v>2.0931506849315067</c:v>
                </c:pt>
                <c:pt idx="765">
                  <c:v>2.095890410958904</c:v>
                </c:pt>
                <c:pt idx="766">
                  <c:v>2.0986301369863014</c:v>
                </c:pt>
                <c:pt idx="767">
                  <c:v>2.1013698630136988</c:v>
                </c:pt>
                <c:pt idx="768">
                  <c:v>2.1041095890410957</c:v>
                </c:pt>
                <c:pt idx="769">
                  <c:v>2.106849315068493</c:v>
                </c:pt>
                <c:pt idx="770">
                  <c:v>2.1095890410958904</c:v>
                </c:pt>
                <c:pt idx="771">
                  <c:v>2.1123287671232878</c:v>
                </c:pt>
                <c:pt idx="772">
                  <c:v>2.1150684931506851</c:v>
                </c:pt>
                <c:pt idx="773">
                  <c:v>2.117808219178082</c:v>
                </c:pt>
                <c:pt idx="774">
                  <c:v>2.1205479452054794</c:v>
                </c:pt>
                <c:pt idx="775">
                  <c:v>2.1232876712328768</c:v>
                </c:pt>
                <c:pt idx="776">
                  <c:v>2.1260273972602741</c:v>
                </c:pt>
                <c:pt idx="777">
                  <c:v>2.128767123287671</c:v>
                </c:pt>
                <c:pt idx="778">
                  <c:v>2.1315068493150684</c:v>
                </c:pt>
                <c:pt idx="779">
                  <c:v>2.1342465753424658</c:v>
                </c:pt>
                <c:pt idx="780">
                  <c:v>2.1369863013698631</c:v>
                </c:pt>
                <c:pt idx="781">
                  <c:v>2.1397260273972605</c:v>
                </c:pt>
                <c:pt idx="782">
                  <c:v>2.1424657534246574</c:v>
                </c:pt>
                <c:pt idx="783">
                  <c:v>2.1452054794520548</c:v>
                </c:pt>
                <c:pt idx="784">
                  <c:v>2.1479452054794521</c:v>
                </c:pt>
                <c:pt idx="785">
                  <c:v>2.1506849315068495</c:v>
                </c:pt>
                <c:pt idx="786">
                  <c:v>2.1534246575342464</c:v>
                </c:pt>
                <c:pt idx="787">
                  <c:v>2.1561643835616437</c:v>
                </c:pt>
                <c:pt idx="788">
                  <c:v>2.1589041095890411</c:v>
                </c:pt>
                <c:pt idx="789">
                  <c:v>2.1616438356164385</c:v>
                </c:pt>
                <c:pt idx="790">
                  <c:v>2.1643835616438358</c:v>
                </c:pt>
                <c:pt idx="791">
                  <c:v>2.1671232876712327</c:v>
                </c:pt>
                <c:pt idx="792">
                  <c:v>2.1698630136986301</c:v>
                </c:pt>
                <c:pt idx="793">
                  <c:v>2.1726027397260275</c:v>
                </c:pt>
                <c:pt idx="794">
                  <c:v>2.1753424657534248</c:v>
                </c:pt>
                <c:pt idx="795">
                  <c:v>2.1780821917808217</c:v>
                </c:pt>
                <c:pt idx="796">
                  <c:v>2.1808219178082191</c:v>
                </c:pt>
                <c:pt idx="797">
                  <c:v>2.1835616438356165</c:v>
                </c:pt>
                <c:pt idx="798">
                  <c:v>2.1863013698630138</c:v>
                </c:pt>
                <c:pt idx="799">
                  <c:v>2.1890410958904107</c:v>
                </c:pt>
                <c:pt idx="800">
                  <c:v>2.1917808219178081</c:v>
                </c:pt>
                <c:pt idx="801">
                  <c:v>2.1945205479452055</c:v>
                </c:pt>
                <c:pt idx="802">
                  <c:v>2.1972602739726028</c:v>
                </c:pt>
                <c:pt idx="803">
                  <c:v>2.2000000000000002</c:v>
                </c:pt>
                <c:pt idx="804">
                  <c:v>2.2027397260273971</c:v>
                </c:pt>
                <c:pt idx="805">
                  <c:v>2.2054794520547945</c:v>
                </c:pt>
                <c:pt idx="806">
                  <c:v>2.2082191780821918</c:v>
                </c:pt>
                <c:pt idx="807">
                  <c:v>2.2109589041095892</c:v>
                </c:pt>
                <c:pt idx="808">
                  <c:v>2.2136986301369861</c:v>
                </c:pt>
                <c:pt idx="809">
                  <c:v>2.2164383561643834</c:v>
                </c:pt>
                <c:pt idx="810">
                  <c:v>2.2191780821917808</c:v>
                </c:pt>
                <c:pt idx="811">
                  <c:v>2.2219178082191782</c:v>
                </c:pt>
                <c:pt idx="812">
                  <c:v>2.2246575342465755</c:v>
                </c:pt>
                <c:pt idx="813">
                  <c:v>2.2273972602739724</c:v>
                </c:pt>
                <c:pt idx="814">
                  <c:v>2.2301369863013698</c:v>
                </c:pt>
                <c:pt idx="815">
                  <c:v>2.2328767123287672</c:v>
                </c:pt>
                <c:pt idx="816">
                  <c:v>2.2356164383561645</c:v>
                </c:pt>
                <c:pt idx="817">
                  <c:v>2.2383561643835614</c:v>
                </c:pt>
                <c:pt idx="818">
                  <c:v>2.2410958904109588</c:v>
                </c:pt>
                <c:pt idx="819">
                  <c:v>2.2438356164383562</c:v>
                </c:pt>
                <c:pt idx="820">
                  <c:v>2.2465753424657535</c:v>
                </c:pt>
                <c:pt idx="821">
                  <c:v>2.2493150684931509</c:v>
                </c:pt>
                <c:pt idx="822">
                  <c:v>2.2520547945205478</c:v>
                </c:pt>
                <c:pt idx="823">
                  <c:v>2.2547945205479452</c:v>
                </c:pt>
                <c:pt idx="824">
                  <c:v>2.2575342465753425</c:v>
                </c:pt>
                <c:pt idx="825">
                  <c:v>2.2602739726027399</c:v>
                </c:pt>
                <c:pt idx="826">
                  <c:v>2.2630136986301368</c:v>
                </c:pt>
                <c:pt idx="827">
                  <c:v>2.2657534246575342</c:v>
                </c:pt>
                <c:pt idx="828">
                  <c:v>2.2684931506849315</c:v>
                </c:pt>
                <c:pt idx="829">
                  <c:v>2.2712328767123289</c:v>
                </c:pt>
                <c:pt idx="830">
                  <c:v>2.2739726027397262</c:v>
                </c:pt>
                <c:pt idx="831">
                  <c:v>2.2767123287671232</c:v>
                </c:pt>
                <c:pt idx="832">
                  <c:v>2.2794520547945205</c:v>
                </c:pt>
                <c:pt idx="833">
                  <c:v>2.2821917808219179</c:v>
                </c:pt>
                <c:pt idx="834">
                  <c:v>2.2849315068493152</c:v>
                </c:pt>
                <c:pt idx="835">
                  <c:v>2.2876712328767121</c:v>
                </c:pt>
                <c:pt idx="836">
                  <c:v>2.2904109589041095</c:v>
                </c:pt>
                <c:pt idx="837">
                  <c:v>2.2931506849315069</c:v>
                </c:pt>
                <c:pt idx="838">
                  <c:v>2.2958904109589042</c:v>
                </c:pt>
                <c:pt idx="839">
                  <c:v>2.2986301369863016</c:v>
                </c:pt>
                <c:pt idx="840">
                  <c:v>2.3013698630136985</c:v>
                </c:pt>
                <c:pt idx="841">
                  <c:v>2.3041095890410959</c:v>
                </c:pt>
                <c:pt idx="842">
                  <c:v>2.3068493150684932</c:v>
                </c:pt>
                <c:pt idx="843">
                  <c:v>2.3095890410958906</c:v>
                </c:pt>
                <c:pt idx="844">
                  <c:v>2.3123287671232875</c:v>
                </c:pt>
                <c:pt idx="845">
                  <c:v>2.3150684931506849</c:v>
                </c:pt>
                <c:pt idx="846">
                  <c:v>2.3178082191780822</c:v>
                </c:pt>
                <c:pt idx="847">
                  <c:v>2.3205479452054796</c:v>
                </c:pt>
                <c:pt idx="848">
                  <c:v>2.3232876712328765</c:v>
                </c:pt>
                <c:pt idx="849">
                  <c:v>2.3260273972602739</c:v>
                </c:pt>
                <c:pt idx="850">
                  <c:v>2.3287671232876712</c:v>
                </c:pt>
                <c:pt idx="851">
                  <c:v>2.3315068493150686</c:v>
                </c:pt>
                <c:pt idx="852">
                  <c:v>2.3342465753424659</c:v>
                </c:pt>
                <c:pt idx="853">
                  <c:v>2.3369863013698629</c:v>
                </c:pt>
                <c:pt idx="854">
                  <c:v>2.3397260273972602</c:v>
                </c:pt>
                <c:pt idx="855">
                  <c:v>2.3424657534246576</c:v>
                </c:pt>
                <c:pt idx="856">
                  <c:v>2.3452054794520549</c:v>
                </c:pt>
                <c:pt idx="857">
                  <c:v>2.3479452054794518</c:v>
                </c:pt>
                <c:pt idx="858">
                  <c:v>2.3506849315068492</c:v>
                </c:pt>
                <c:pt idx="859">
                  <c:v>2.3534246575342466</c:v>
                </c:pt>
                <c:pt idx="860">
                  <c:v>2.3561643835616439</c:v>
                </c:pt>
                <c:pt idx="861">
                  <c:v>2.3589041095890413</c:v>
                </c:pt>
                <c:pt idx="862">
                  <c:v>2.3616438356164382</c:v>
                </c:pt>
                <c:pt idx="863">
                  <c:v>2.3643835616438356</c:v>
                </c:pt>
                <c:pt idx="864">
                  <c:v>2.3671232876712329</c:v>
                </c:pt>
                <c:pt idx="865">
                  <c:v>2.3698630136986303</c:v>
                </c:pt>
                <c:pt idx="866">
                  <c:v>2.3726027397260272</c:v>
                </c:pt>
                <c:pt idx="867">
                  <c:v>2.3753424657534246</c:v>
                </c:pt>
                <c:pt idx="868">
                  <c:v>2.3780821917808219</c:v>
                </c:pt>
                <c:pt idx="869">
                  <c:v>2.3808219178082193</c:v>
                </c:pt>
                <c:pt idx="870">
                  <c:v>2.3835616438356166</c:v>
                </c:pt>
                <c:pt idx="871">
                  <c:v>2.3863013698630136</c:v>
                </c:pt>
                <c:pt idx="872">
                  <c:v>2.3890410958904109</c:v>
                </c:pt>
                <c:pt idx="873">
                  <c:v>2.3917808219178083</c:v>
                </c:pt>
                <c:pt idx="874">
                  <c:v>2.3945205479452056</c:v>
                </c:pt>
                <c:pt idx="875">
                  <c:v>2.3972602739726026</c:v>
                </c:pt>
                <c:pt idx="876">
                  <c:v>2.4</c:v>
                </c:pt>
                <c:pt idx="877">
                  <c:v>2.4027397260273973</c:v>
                </c:pt>
                <c:pt idx="878">
                  <c:v>2.4054794520547946</c:v>
                </c:pt>
                <c:pt idx="879">
                  <c:v>2.408219178082192</c:v>
                </c:pt>
                <c:pt idx="880">
                  <c:v>2.4109589041095889</c:v>
                </c:pt>
                <c:pt idx="881">
                  <c:v>2.4136986301369863</c:v>
                </c:pt>
                <c:pt idx="882">
                  <c:v>2.4164383561643836</c:v>
                </c:pt>
                <c:pt idx="883">
                  <c:v>2.419178082191781</c:v>
                </c:pt>
                <c:pt idx="884">
                  <c:v>2.4219178082191779</c:v>
                </c:pt>
                <c:pt idx="885">
                  <c:v>2.4246575342465753</c:v>
                </c:pt>
                <c:pt idx="886">
                  <c:v>2.4273972602739726</c:v>
                </c:pt>
                <c:pt idx="887">
                  <c:v>2.43013698630137</c:v>
                </c:pt>
                <c:pt idx="888">
                  <c:v>2.4328767123287673</c:v>
                </c:pt>
                <c:pt idx="889">
                  <c:v>2.4356164383561643</c:v>
                </c:pt>
                <c:pt idx="890">
                  <c:v>2.4383561643835616</c:v>
                </c:pt>
                <c:pt idx="891">
                  <c:v>2.441095890410959</c:v>
                </c:pt>
                <c:pt idx="892">
                  <c:v>2.4438356164383563</c:v>
                </c:pt>
                <c:pt idx="893">
                  <c:v>2.4465753424657533</c:v>
                </c:pt>
                <c:pt idx="894">
                  <c:v>2.4493150684931506</c:v>
                </c:pt>
                <c:pt idx="895">
                  <c:v>2.452054794520548</c:v>
                </c:pt>
                <c:pt idx="896">
                  <c:v>2.4547945205479453</c:v>
                </c:pt>
                <c:pt idx="897">
                  <c:v>2.4575342465753423</c:v>
                </c:pt>
                <c:pt idx="898">
                  <c:v>2.4602739726027396</c:v>
                </c:pt>
                <c:pt idx="899">
                  <c:v>2.463013698630137</c:v>
                </c:pt>
                <c:pt idx="900">
                  <c:v>2.4657534246575343</c:v>
                </c:pt>
                <c:pt idx="901">
                  <c:v>2.4684931506849317</c:v>
                </c:pt>
                <c:pt idx="902">
                  <c:v>2.4712328767123286</c:v>
                </c:pt>
                <c:pt idx="903">
                  <c:v>2.473972602739726</c:v>
                </c:pt>
                <c:pt idx="904">
                  <c:v>2.4767123287671233</c:v>
                </c:pt>
                <c:pt idx="905">
                  <c:v>2.4794520547945207</c:v>
                </c:pt>
                <c:pt idx="906">
                  <c:v>2.4821917808219176</c:v>
                </c:pt>
                <c:pt idx="907">
                  <c:v>2.484931506849315</c:v>
                </c:pt>
                <c:pt idx="908">
                  <c:v>2.4876712328767123</c:v>
                </c:pt>
                <c:pt idx="909">
                  <c:v>2.4904109589041097</c:v>
                </c:pt>
                <c:pt idx="910">
                  <c:v>2.493150684931507</c:v>
                </c:pt>
                <c:pt idx="911">
                  <c:v>2.495890410958904</c:v>
                </c:pt>
                <c:pt idx="912">
                  <c:v>2.4986301369863013</c:v>
                </c:pt>
                <c:pt idx="913">
                  <c:v>2.5013698630136987</c:v>
                </c:pt>
                <c:pt idx="914">
                  <c:v>2.504109589041096</c:v>
                </c:pt>
                <c:pt idx="915">
                  <c:v>2.506849315068493</c:v>
                </c:pt>
                <c:pt idx="916">
                  <c:v>2.5095890410958903</c:v>
                </c:pt>
                <c:pt idx="917">
                  <c:v>2.5123287671232877</c:v>
                </c:pt>
                <c:pt idx="918">
                  <c:v>2.515068493150685</c:v>
                </c:pt>
                <c:pt idx="919">
                  <c:v>2.5178082191780824</c:v>
                </c:pt>
                <c:pt idx="920">
                  <c:v>2.5205479452054793</c:v>
                </c:pt>
                <c:pt idx="921">
                  <c:v>2.5232876712328767</c:v>
                </c:pt>
                <c:pt idx="922">
                  <c:v>2.526027397260274</c:v>
                </c:pt>
                <c:pt idx="923">
                  <c:v>2.5287671232876714</c:v>
                </c:pt>
                <c:pt idx="924">
                  <c:v>2.5315068493150683</c:v>
                </c:pt>
                <c:pt idx="925">
                  <c:v>2.5342465753424657</c:v>
                </c:pt>
                <c:pt idx="926">
                  <c:v>2.536986301369863</c:v>
                </c:pt>
                <c:pt idx="927">
                  <c:v>2.5397260273972604</c:v>
                </c:pt>
                <c:pt idx="928">
                  <c:v>2.5424657534246577</c:v>
                </c:pt>
                <c:pt idx="929">
                  <c:v>2.5452054794520547</c:v>
                </c:pt>
                <c:pt idx="930">
                  <c:v>2.547945205479452</c:v>
                </c:pt>
                <c:pt idx="931">
                  <c:v>2.5506849315068494</c:v>
                </c:pt>
                <c:pt idx="932">
                  <c:v>2.5534246575342467</c:v>
                </c:pt>
                <c:pt idx="933">
                  <c:v>2.5561643835616437</c:v>
                </c:pt>
                <c:pt idx="934">
                  <c:v>2.558904109589041</c:v>
                </c:pt>
                <c:pt idx="935">
                  <c:v>2.5616438356164384</c:v>
                </c:pt>
                <c:pt idx="936">
                  <c:v>2.5643835616438357</c:v>
                </c:pt>
                <c:pt idx="937">
                  <c:v>2.5671232876712327</c:v>
                </c:pt>
                <c:pt idx="938">
                  <c:v>2.56986301369863</c:v>
                </c:pt>
                <c:pt idx="939">
                  <c:v>2.5726027397260274</c:v>
                </c:pt>
                <c:pt idx="940">
                  <c:v>2.5753424657534247</c:v>
                </c:pt>
                <c:pt idx="941">
                  <c:v>2.5780821917808221</c:v>
                </c:pt>
                <c:pt idx="942">
                  <c:v>2.580821917808219</c:v>
                </c:pt>
                <c:pt idx="943">
                  <c:v>2.5835616438356164</c:v>
                </c:pt>
                <c:pt idx="944">
                  <c:v>2.5863013698630137</c:v>
                </c:pt>
                <c:pt idx="945">
                  <c:v>2.5890410958904111</c:v>
                </c:pt>
                <c:pt idx="946">
                  <c:v>2.591780821917808</c:v>
                </c:pt>
                <c:pt idx="947">
                  <c:v>2.5945205479452054</c:v>
                </c:pt>
                <c:pt idx="948">
                  <c:v>2.5972602739726027</c:v>
                </c:pt>
                <c:pt idx="949">
                  <c:v>2.6</c:v>
                </c:pt>
                <c:pt idx="950">
                  <c:v>2.6027397260273974</c:v>
                </c:pt>
                <c:pt idx="951">
                  <c:v>2.6054794520547944</c:v>
                </c:pt>
                <c:pt idx="952">
                  <c:v>2.6082191780821917</c:v>
                </c:pt>
                <c:pt idx="953">
                  <c:v>2.6109589041095891</c:v>
                </c:pt>
                <c:pt idx="954">
                  <c:v>2.6136986301369864</c:v>
                </c:pt>
                <c:pt idx="955">
                  <c:v>2.6164383561643834</c:v>
                </c:pt>
                <c:pt idx="956">
                  <c:v>2.6191780821917807</c:v>
                </c:pt>
                <c:pt idx="957">
                  <c:v>2.6219178082191781</c:v>
                </c:pt>
                <c:pt idx="958">
                  <c:v>2.6246575342465754</c:v>
                </c:pt>
                <c:pt idx="959">
                  <c:v>2.6273972602739728</c:v>
                </c:pt>
                <c:pt idx="960">
                  <c:v>2.6301369863013697</c:v>
                </c:pt>
                <c:pt idx="961">
                  <c:v>2.6328767123287671</c:v>
                </c:pt>
                <c:pt idx="962">
                  <c:v>2.6356164383561644</c:v>
                </c:pt>
                <c:pt idx="963">
                  <c:v>2.6383561643835618</c:v>
                </c:pt>
                <c:pt idx="964">
                  <c:v>2.6410958904109587</c:v>
                </c:pt>
                <c:pt idx="965">
                  <c:v>2.6438356164383561</c:v>
                </c:pt>
                <c:pt idx="966">
                  <c:v>2.6465753424657534</c:v>
                </c:pt>
                <c:pt idx="967">
                  <c:v>2.6493150684931508</c:v>
                </c:pt>
                <c:pt idx="968">
                  <c:v>2.6520547945205482</c:v>
                </c:pt>
                <c:pt idx="969">
                  <c:v>2.6547945205479451</c:v>
                </c:pt>
                <c:pt idx="970">
                  <c:v>2.6575342465753424</c:v>
                </c:pt>
                <c:pt idx="971">
                  <c:v>2.6602739726027398</c:v>
                </c:pt>
                <c:pt idx="972">
                  <c:v>2.6630136986301371</c:v>
                </c:pt>
                <c:pt idx="973">
                  <c:v>2.6657534246575341</c:v>
                </c:pt>
                <c:pt idx="974">
                  <c:v>2.6684931506849314</c:v>
                </c:pt>
                <c:pt idx="975">
                  <c:v>2.6712328767123288</c:v>
                </c:pt>
                <c:pt idx="976">
                  <c:v>2.6739726027397261</c:v>
                </c:pt>
                <c:pt idx="977">
                  <c:v>2.6767123287671235</c:v>
                </c:pt>
                <c:pt idx="978">
                  <c:v>2.6794520547945204</c:v>
                </c:pt>
                <c:pt idx="979">
                  <c:v>2.6821917808219178</c:v>
                </c:pt>
                <c:pt idx="980">
                  <c:v>2.6849315068493151</c:v>
                </c:pt>
                <c:pt idx="981">
                  <c:v>2.6876712328767125</c:v>
                </c:pt>
                <c:pt idx="982">
                  <c:v>2.6904109589041094</c:v>
                </c:pt>
                <c:pt idx="983">
                  <c:v>2.6931506849315068</c:v>
                </c:pt>
                <c:pt idx="984">
                  <c:v>2.6958904109589041</c:v>
                </c:pt>
                <c:pt idx="985">
                  <c:v>2.6986301369863015</c:v>
                </c:pt>
                <c:pt idx="986">
                  <c:v>2.7013698630136984</c:v>
                </c:pt>
                <c:pt idx="987">
                  <c:v>2.7041095890410958</c:v>
                </c:pt>
                <c:pt idx="988">
                  <c:v>2.7068493150684931</c:v>
                </c:pt>
                <c:pt idx="989">
                  <c:v>2.7095890410958905</c:v>
                </c:pt>
                <c:pt idx="990">
                  <c:v>2.7123287671232879</c:v>
                </c:pt>
                <c:pt idx="991">
                  <c:v>2.7150684931506848</c:v>
                </c:pt>
                <c:pt idx="992">
                  <c:v>2.7178082191780821</c:v>
                </c:pt>
                <c:pt idx="993">
                  <c:v>2.7205479452054795</c:v>
                </c:pt>
                <c:pt idx="994">
                  <c:v>2.7232876712328768</c:v>
                </c:pt>
                <c:pt idx="995">
                  <c:v>2.7260273972602738</c:v>
                </c:pt>
                <c:pt idx="996">
                  <c:v>2.7287671232876711</c:v>
                </c:pt>
                <c:pt idx="997">
                  <c:v>2.7315068493150685</c:v>
                </c:pt>
                <c:pt idx="998">
                  <c:v>2.7342465753424658</c:v>
                </c:pt>
                <c:pt idx="999">
                  <c:v>2.7369863013698632</c:v>
                </c:pt>
                <c:pt idx="1000">
                  <c:v>2.7397260273972601</c:v>
                </c:pt>
                <c:pt idx="1001">
                  <c:v>2.7424657534246575</c:v>
                </c:pt>
                <c:pt idx="1002">
                  <c:v>2.7452054794520548</c:v>
                </c:pt>
                <c:pt idx="1003">
                  <c:v>2.7479452054794522</c:v>
                </c:pt>
                <c:pt idx="1004">
                  <c:v>2.7506849315068491</c:v>
                </c:pt>
                <c:pt idx="1005">
                  <c:v>2.7534246575342465</c:v>
                </c:pt>
                <c:pt idx="1006">
                  <c:v>2.7561643835616438</c:v>
                </c:pt>
                <c:pt idx="1007">
                  <c:v>2.7589041095890412</c:v>
                </c:pt>
                <c:pt idx="1008">
                  <c:v>2.7616438356164386</c:v>
                </c:pt>
                <c:pt idx="1009">
                  <c:v>2.7643835616438355</c:v>
                </c:pt>
                <c:pt idx="1010">
                  <c:v>2.7671232876712328</c:v>
                </c:pt>
                <c:pt idx="1011">
                  <c:v>2.7698630136986302</c:v>
                </c:pt>
                <c:pt idx="1012">
                  <c:v>2.7726027397260276</c:v>
                </c:pt>
                <c:pt idx="1013">
                  <c:v>2.7753424657534245</c:v>
                </c:pt>
                <c:pt idx="1014">
                  <c:v>2.7780821917808218</c:v>
                </c:pt>
                <c:pt idx="1015">
                  <c:v>2.7808219178082192</c:v>
                </c:pt>
                <c:pt idx="1016">
                  <c:v>2.7835616438356166</c:v>
                </c:pt>
                <c:pt idx="1017">
                  <c:v>2.7863013698630139</c:v>
                </c:pt>
                <c:pt idx="1018">
                  <c:v>2.7890410958904108</c:v>
                </c:pt>
                <c:pt idx="1019">
                  <c:v>2.7917808219178082</c:v>
                </c:pt>
                <c:pt idx="1020">
                  <c:v>2.7945205479452055</c:v>
                </c:pt>
                <c:pt idx="1021">
                  <c:v>2.7972602739726029</c:v>
                </c:pt>
                <c:pt idx="1022">
                  <c:v>2.8</c:v>
                </c:pt>
                <c:pt idx="1023">
                  <c:v>2.8027397260273972</c:v>
                </c:pt>
                <c:pt idx="1024">
                  <c:v>2.8054794520547945</c:v>
                </c:pt>
                <c:pt idx="1025">
                  <c:v>2.8082191780821919</c:v>
                </c:pt>
                <c:pt idx="1026">
                  <c:v>2.8109589041095893</c:v>
                </c:pt>
                <c:pt idx="1027">
                  <c:v>2.8136986301369862</c:v>
                </c:pt>
                <c:pt idx="1028">
                  <c:v>2.8164383561643835</c:v>
                </c:pt>
                <c:pt idx="1029">
                  <c:v>2.8191780821917809</c:v>
                </c:pt>
                <c:pt idx="1030">
                  <c:v>2.8219178082191783</c:v>
                </c:pt>
                <c:pt idx="1031">
                  <c:v>2.8246575342465752</c:v>
                </c:pt>
                <c:pt idx="1032">
                  <c:v>2.8273972602739725</c:v>
                </c:pt>
                <c:pt idx="1033">
                  <c:v>2.8301369863013699</c:v>
                </c:pt>
                <c:pt idx="1034">
                  <c:v>2.8328767123287673</c:v>
                </c:pt>
                <c:pt idx="1035">
                  <c:v>2.8356164383561642</c:v>
                </c:pt>
                <c:pt idx="1036">
                  <c:v>2.8383561643835615</c:v>
                </c:pt>
                <c:pt idx="1037">
                  <c:v>2.8410958904109589</c:v>
                </c:pt>
                <c:pt idx="1038">
                  <c:v>2.8438356164383563</c:v>
                </c:pt>
                <c:pt idx="1039">
                  <c:v>2.8465753424657536</c:v>
                </c:pt>
                <c:pt idx="1040">
                  <c:v>2.8493150684931505</c:v>
                </c:pt>
                <c:pt idx="1041">
                  <c:v>2.8520547945205479</c:v>
                </c:pt>
                <c:pt idx="1042">
                  <c:v>2.8547945205479452</c:v>
                </c:pt>
                <c:pt idx="1043">
                  <c:v>2.8575342465753426</c:v>
                </c:pt>
                <c:pt idx="1044">
                  <c:v>2.8602739726027395</c:v>
                </c:pt>
                <c:pt idx="1045">
                  <c:v>2.8630136986301369</c:v>
                </c:pt>
                <c:pt idx="1046">
                  <c:v>2.8657534246575342</c:v>
                </c:pt>
                <c:pt idx="1047">
                  <c:v>2.8684931506849316</c:v>
                </c:pt>
                <c:pt idx="1048">
                  <c:v>2.871232876712329</c:v>
                </c:pt>
                <c:pt idx="1049">
                  <c:v>2.8739726027397259</c:v>
                </c:pt>
                <c:pt idx="1050">
                  <c:v>2.8767123287671232</c:v>
                </c:pt>
                <c:pt idx="1051">
                  <c:v>2.8794520547945206</c:v>
                </c:pt>
                <c:pt idx="1052">
                  <c:v>2.882191780821918</c:v>
                </c:pt>
                <c:pt idx="1053">
                  <c:v>2.8849315068493149</c:v>
                </c:pt>
                <c:pt idx="1054">
                  <c:v>2.8876712328767122</c:v>
                </c:pt>
                <c:pt idx="1055">
                  <c:v>2.8904109589041096</c:v>
                </c:pt>
                <c:pt idx="1056">
                  <c:v>2.893150684931507</c:v>
                </c:pt>
                <c:pt idx="1057">
                  <c:v>2.8958904109589043</c:v>
                </c:pt>
                <c:pt idx="1058">
                  <c:v>2.8986301369863012</c:v>
                </c:pt>
                <c:pt idx="1059">
                  <c:v>2.9013698630136986</c:v>
                </c:pt>
                <c:pt idx="1060">
                  <c:v>2.904109589041096</c:v>
                </c:pt>
                <c:pt idx="1061">
                  <c:v>2.9068493150684933</c:v>
                </c:pt>
                <c:pt idx="1062">
                  <c:v>2.9095890410958902</c:v>
                </c:pt>
                <c:pt idx="1063">
                  <c:v>2.9123287671232876</c:v>
                </c:pt>
                <c:pt idx="1064">
                  <c:v>2.9150684931506849</c:v>
                </c:pt>
                <c:pt idx="1065">
                  <c:v>2.9178082191780823</c:v>
                </c:pt>
                <c:pt idx="1066">
                  <c:v>2.9205479452054797</c:v>
                </c:pt>
                <c:pt idx="1067">
                  <c:v>2.9232876712328766</c:v>
                </c:pt>
                <c:pt idx="1068">
                  <c:v>2.9260273972602739</c:v>
                </c:pt>
                <c:pt idx="1069">
                  <c:v>2.9287671232876713</c:v>
                </c:pt>
                <c:pt idx="1070">
                  <c:v>2.9315068493150687</c:v>
                </c:pt>
                <c:pt idx="1071">
                  <c:v>2.9342465753424656</c:v>
                </c:pt>
                <c:pt idx="1072">
                  <c:v>2.9369863013698629</c:v>
                </c:pt>
                <c:pt idx="1073">
                  <c:v>2.9397260273972603</c:v>
                </c:pt>
                <c:pt idx="1074">
                  <c:v>2.9424657534246577</c:v>
                </c:pt>
                <c:pt idx="1075">
                  <c:v>2.9452054794520546</c:v>
                </c:pt>
                <c:pt idx="1076">
                  <c:v>2.9479452054794519</c:v>
                </c:pt>
                <c:pt idx="1077">
                  <c:v>2.9506849315068493</c:v>
                </c:pt>
                <c:pt idx="1078">
                  <c:v>2.9534246575342467</c:v>
                </c:pt>
                <c:pt idx="1079">
                  <c:v>2.956164383561644</c:v>
                </c:pt>
                <c:pt idx="1080">
                  <c:v>2.9589041095890409</c:v>
                </c:pt>
                <c:pt idx="1081">
                  <c:v>2.9616438356164383</c:v>
                </c:pt>
                <c:pt idx="1082">
                  <c:v>2.9643835616438357</c:v>
                </c:pt>
                <c:pt idx="1083">
                  <c:v>2.967123287671233</c:v>
                </c:pt>
                <c:pt idx="1084">
                  <c:v>2.9698630136986299</c:v>
                </c:pt>
                <c:pt idx="1085">
                  <c:v>2.9726027397260273</c:v>
                </c:pt>
                <c:pt idx="1086">
                  <c:v>2.9753424657534246</c:v>
                </c:pt>
                <c:pt idx="1087">
                  <c:v>2.978082191780822</c:v>
                </c:pt>
                <c:pt idx="1088">
                  <c:v>2.9808219178082194</c:v>
                </c:pt>
                <c:pt idx="1089">
                  <c:v>2.9835616438356163</c:v>
                </c:pt>
                <c:pt idx="1090">
                  <c:v>2.9863013698630136</c:v>
                </c:pt>
                <c:pt idx="1091">
                  <c:v>2.989041095890411</c:v>
                </c:pt>
                <c:pt idx="1092">
                  <c:v>2.9917808219178084</c:v>
                </c:pt>
                <c:pt idx="1093">
                  <c:v>2.9945205479452053</c:v>
                </c:pt>
                <c:pt idx="1094">
                  <c:v>2.9972602739726026</c:v>
                </c:pt>
                <c:pt idx="1095">
                  <c:v>3</c:v>
                </c:pt>
                <c:pt idx="1096">
                  <c:v>3.0027397260273974</c:v>
                </c:pt>
                <c:pt idx="1097">
                  <c:v>3.0054794520547947</c:v>
                </c:pt>
                <c:pt idx="1098">
                  <c:v>3.0082191780821916</c:v>
                </c:pt>
                <c:pt idx="1099">
                  <c:v>3.010958904109589</c:v>
                </c:pt>
                <c:pt idx="1100">
                  <c:v>3.0136986301369864</c:v>
                </c:pt>
                <c:pt idx="1101">
                  <c:v>3.0164383561643837</c:v>
                </c:pt>
                <c:pt idx="1102">
                  <c:v>3.0191780821917806</c:v>
                </c:pt>
                <c:pt idx="1103">
                  <c:v>3.021917808219178</c:v>
                </c:pt>
                <c:pt idx="1104">
                  <c:v>3.0246575342465754</c:v>
                </c:pt>
                <c:pt idx="1105">
                  <c:v>3.0273972602739727</c:v>
                </c:pt>
                <c:pt idx="1106">
                  <c:v>3.0301369863013701</c:v>
                </c:pt>
                <c:pt idx="1107">
                  <c:v>3.032876712328767</c:v>
                </c:pt>
                <c:pt idx="1108">
                  <c:v>3.0356164383561643</c:v>
                </c:pt>
                <c:pt idx="1109">
                  <c:v>3.0383561643835617</c:v>
                </c:pt>
                <c:pt idx="1110">
                  <c:v>3.0410958904109591</c:v>
                </c:pt>
                <c:pt idx="1111">
                  <c:v>3.043835616438356</c:v>
                </c:pt>
                <c:pt idx="1112">
                  <c:v>3.0465753424657533</c:v>
                </c:pt>
                <c:pt idx="1113">
                  <c:v>3.0493150684931507</c:v>
                </c:pt>
                <c:pt idx="1114">
                  <c:v>3.0520547945205481</c:v>
                </c:pt>
                <c:pt idx="1115">
                  <c:v>3.0547945205479454</c:v>
                </c:pt>
                <c:pt idx="1116">
                  <c:v>3.0575342465753423</c:v>
                </c:pt>
                <c:pt idx="1117">
                  <c:v>3.0602739726027397</c:v>
                </c:pt>
                <c:pt idx="1118">
                  <c:v>3.0630136986301371</c:v>
                </c:pt>
                <c:pt idx="1119">
                  <c:v>3.0657534246575344</c:v>
                </c:pt>
                <c:pt idx="1120">
                  <c:v>3.0684931506849313</c:v>
                </c:pt>
                <c:pt idx="1121">
                  <c:v>3.0712328767123287</c:v>
                </c:pt>
                <c:pt idx="1122">
                  <c:v>3.0739726027397261</c:v>
                </c:pt>
                <c:pt idx="1123">
                  <c:v>3.0767123287671234</c:v>
                </c:pt>
                <c:pt idx="1124">
                  <c:v>3.0794520547945203</c:v>
                </c:pt>
                <c:pt idx="1125">
                  <c:v>3.0821917808219177</c:v>
                </c:pt>
                <c:pt idx="1126">
                  <c:v>3.0849315068493151</c:v>
                </c:pt>
                <c:pt idx="1127">
                  <c:v>3.0876712328767124</c:v>
                </c:pt>
                <c:pt idx="1128">
                  <c:v>3.0904109589041098</c:v>
                </c:pt>
                <c:pt idx="1129">
                  <c:v>3.0931506849315067</c:v>
                </c:pt>
                <c:pt idx="1130">
                  <c:v>3.095890410958904</c:v>
                </c:pt>
                <c:pt idx="1131">
                  <c:v>3.0986301369863014</c:v>
                </c:pt>
                <c:pt idx="1132">
                  <c:v>3.1013698630136988</c:v>
                </c:pt>
                <c:pt idx="1133">
                  <c:v>3.1041095890410957</c:v>
                </c:pt>
                <c:pt idx="1134">
                  <c:v>3.106849315068493</c:v>
                </c:pt>
                <c:pt idx="1135">
                  <c:v>3.1095890410958904</c:v>
                </c:pt>
                <c:pt idx="1136">
                  <c:v>3.1123287671232878</c:v>
                </c:pt>
                <c:pt idx="1137">
                  <c:v>3.1150684931506851</c:v>
                </c:pt>
                <c:pt idx="1138">
                  <c:v>3.117808219178082</c:v>
                </c:pt>
                <c:pt idx="1139">
                  <c:v>3.1205479452054794</c:v>
                </c:pt>
                <c:pt idx="1140">
                  <c:v>3.1232876712328768</c:v>
                </c:pt>
                <c:pt idx="1141">
                  <c:v>3.1260273972602741</c:v>
                </c:pt>
                <c:pt idx="1142">
                  <c:v>3.128767123287671</c:v>
                </c:pt>
                <c:pt idx="1143">
                  <c:v>3.1315068493150684</c:v>
                </c:pt>
                <c:pt idx="1144">
                  <c:v>3.1342465753424658</c:v>
                </c:pt>
                <c:pt idx="1145">
                  <c:v>3.1369863013698631</c:v>
                </c:pt>
                <c:pt idx="1146">
                  <c:v>3.1397260273972605</c:v>
                </c:pt>
                <c:pt idx="1147">
                  <c:v>3.1424657534246574</c:v>
                </c:pt>
                <c:pt idx="1148">
                  <c:v>3.1452054794520548</c:v>
                </c:pt>
                <c:pt idx="1149">
                  <c:v>3.1479452054794521</c:v>
                </c:pt>
                <c:pt idx="1150">
                  <c:v>3.1506849315068495</c:v>
                </c:pt>
                <c:pt idx="1151">
                  <c:v>3.1534246575342464</c:v>
                </c:pt>
                <c:pt idx="1152">
                  <c:v>3.1561643835616437</c:v>
                </c:pt>
                <c:pt idx="1153">
                  <c:v>3.1589041095890411</c:v>
                </c:pt>
                <c:pt idx="1154">
                  <c:v>3.1616438356164385</c:v>
                </c:pt>
                <c:pt idx="1155">
                  <c:v>3.1643835616438358</c:v>
                </c:pt>
                <c:pt idx="1156">
                  <c:v>3.1671232876712327</c:v>
                </c:pt>
                <c:pt idx="1157">
                  <c:v>3.1698630136986301</c:v>
                </c:pt>
                <c:pt idx="1158">
                  <c:v>3.1726027397260275</c:v>
                </c:pt>
                <c:pt idx="1159">
                  <c:v>3.1753424657534248</c:v>
                </c:pt>
                <c:pt idx="1160">
                  <c:v>3.1780821917808217</c:v>
                </c:pt>
                <c:pt idx="1161">
                  <c:v>3.1808219178082191</c:v>
                </c:pt>
                <c:pt idx="1162">
                  <c:v>3.1835616438356165</c:v>
                </c:pt>
                <c:pt idx="1163">
                  <c:v>3.1863013698630138</c:v>
                </c:pt>
                <c:pt idx="1164">
                  <c:v>3.1890410958904107</c:v>
                </c:pt>
                <c:pt idx="1165">
                  <c:v>3.1917808219178081</c:v>
                </c:pt>
                <c:pt idx="1166">
                  <c:v>3.1945205479452055</c:v>
                </c:pt>
                <c:pt idx="1167">
                  <c:v>3.1972602739726028</c:v>
                </c:pt>
                <c:pt idx="1168">
                  <c:v>3.2</c:v>
                </c:pt>
                <c:pt idx="1169">
                  <c:v>3.2027397260273971</c:v>
                </c:pt>
                <c:pt idx="1170">
                  <c:v>3.2054794520547945</c:v>
                </c:pt>
                <c:pt idx="1171">
                  <c:v>3.2082191780821918</c:v>
                </c:pt>
                <c:pt idx="1172">
                  <c:v>3.2109589041095892</c:v>
                </c:pt>
                <c:pt idx="1173">
                  <c:v>3.2136986301369861</c:v>
                </c:pt>
                <c:pt idx="1174">
                  <c:v>3.2164383561643834</c:v>
                </c:pt>
                <c:pt idx="1175">
                  <c:v>3.2191780821917808</c:v>
                </c:pt>
                <c:pt idx="1176">
                  <c:v>3.2219178082191782</c:v>
                </c:pt>
                <c:pt idx="1177">
                  <c:v>3.2246575342465755</c:v>
                </c:pt>
                <c:pt idx="1178">
                  <c:v>3.2273972602739724</c:v>
                </c:pt>
                <c:pt idx="1179">
                  <c:v>3.2301369863013698</c:v>
                </c:pt>
                <c:pt idx="1180">
                  <c:v>3.2328767123287672</c:v>
                </c:pt>
                <c:pt idx="1181">
                  <c:v>3.2356164383561645</c:v>
                </c:pt>
                <c:pt idx="1182">
                  <c:v>3.2383561643835614</c:v>
                </c:pt>
                <c:pt idx="1183">
                  <c:v>3.2410958904109588</c:v>
                </c:pt>
                <c:pt idx="1184">
                  <c:v>3.2438356164383562</c:v>
                </c:pt>
                <c:pt idx="1185">
                  <c:v>3.2465753424657535</c:v>
                </c:pt>
                <c:pt idx="1186">
                  <c:v>3.2493150684931509</c:v>
                </c:pt>
                <c:pt idx="1187">
                  <c:v>3.2520547945205478</c:v>
                </c:pt>
                <c:pt idx="1188">
                  <c:v>3.2547945205479452</c:v>
                </c:pt>
                <c:pt idx="1189">
                  <c:v>3.2575342465753425</c:v>
                </c:pt>
                <c:pt idx="1190">
                  <c:v>3.2602739726027399</c:v>
                </c:pt>
                <c:pt idx="1191">
                  <c:v>3.2630136986301368</c:v>
                </c:pt>
                <c:pt idx="1192">
                  <c:v>3.2657534246575342</c:v>
                </c:pt>
                <c:pt idx="1193">
                  <c:v>3.2684931506849315</c:v>
                </c:pt>
                <c:pt idx="1194">
                  <c:v>3.2712328767123289</c:v>
                </c:pt>
                <c:pt idx="1195">
                  <c:v>3.2739726027397262</c:v>
                </c:pt>
                <c:pt idx="1196">
                  <c:v>3.2767123287671232</c:v>
                </c:pt>
                <c:pt idx="1197">
                  <c:v>3.2794520547945205</c:v>
                </c:pt>
                <c:pt idx="1198">
                  <c:v>3.2821917808219179</c:v>
                </c:pt>
                <c:pt idx="1199">
                  <c:v>3.2849315068493152</c:v>
                </c:pt>
                <c:pt idx="1200">
                  <c:v>3.2876712328767121</c:v>
                </c:pt>
                <c:pt idx="1201">
                  <c:v>3.2904109589041095</c:v>
                </c:pt>
                <c:pt idx="1202">
                  <c:v>3.2931506849315069</c:v>
                </c:pt>
                <c:pt idx="1203">
                  <c:v>3.2958904109589042</c:v>
                </c:pt>
                <c:pt idx="1204">
                  <c:v>3.2986301369863016</c:v>
                </c:pt>
                <c:pt idx="1205">
                  <c:v>3.3013698630136985</c:v>
                </c:pt>
                <c:pt idx="1206">
                  <c:v>3.3041095890410959</c:v>
                </c:pt>
                <c:pt idx="1207">
                  <c:v>3.3068493150684932</c:v>
                </c:pt>
                <c:pt idx="1208">
                  <c:v>3.3095890410958906</c:v>
                </c:pt>
                <c:pt idx="1209">
                  <c:v>3.3123287671232875</c:v>
                </c:pt>
                <c:pt idx="1210">
                  <c:v>3.3150684931506849</c:v>
                </c:pt>
                <c:pt idx="1211">
                  <c:v>3.3178082191780822</c:v>
                </c:pt>
                <c:pt idx="1212">
                  <c:v>3.3205479452054796</c:v>
                </c:pt>
                <c:pt idx="1213">
                  <c:v>3.3232876712328765</c:v>
                </c:pt>
                <c:pt idx="1214">
                  <c:v>3.3260273972602739</c:v>
                </c:pt>
                <c:pt idx="1215">
                  <c:v>3.3287671232876712</c:v>
                </c:pt>
                <c:pt idx="1216">
                  <c:v>3.3315068493150686</c:v>
                </c:pt>
                <c:pt idx="1217">
                  <c:v>3.3342465753424659</c:v>
                </c:pt>
                <c:pt idx="1218">
                  <c:v>3.3369863013698629</c:v>
                </c:pt>
                <c:pt idx="1219">
                  <c:v>3.3397260273972602</c:v>
                </c:pt>
                <c:pt idx="1220">
                  <c:v>3.3424657534246576</c:v>
                </c:pt>
                <c:pt idx="1221">
                  <c:v>3.3452054794520549</c:v>
                </c:pt>
                <c:pt idx="1222">
                  <c:v>3.3479452054794518</c:v>
                </c:pt>
                <c:pt idx="1223">
                  <c:v>3.3506849315068492</c:v>
                </c:pt>
                <c:pt idx="1224">
                  <c:v>3.3534246575342466</c:v>
                </c:pt>
                <c:pt idx="1225">
                  <c:v>3.3561643835616439</c:v>
                </c:pt>
                <c:pt idx="1226">
                  <c:v>3.3589041095890413</c:v>
                </c:pt>
                <c:pt idx="1227">
                  <c:v>3.3616438356164382</c:v>
                </c:pt>
                <c:pt idx="1228">
                  <c:v>3.3643835616438356</c:v>
                </c:pt>
                <c:pt idx="1229">
                  <c:v>3.3671232876712329</c:v>
                </c:pt>
                <c:pt idx="1230">
                  <c:v>3.3698630136986303</c:v>
                </c:pt>
                <c:pt idx="1231">
                  <c:v>3.3726027397260272</c:v>
                </c:pt>
                <c:pt idx="1232">
                  <c:v>3.3753424657534246</c:v>
                </c:pt>
                <c:pt idx="1233">
                  <c:v>3.3780821917808219</c:v>
                </c:pt>
                <c:pt idx="1234">
                  <c:v>3.3808219178082193</c:v>
                </c:pt>
                <c:pt idx="1235">
                  <c:v>3.3835616438356166</c:v>
                </c:pt>
                <c:pt idx="1236">
                  <c:v>3.3863013698630136</c:v>
                </c:pt>
                <c:pt idx="1237">
                  <c:v>3.3890410958904109</c:v>
                </c:pt>
                <c:pt idx="1238">
                  <c:v>3.3917808219178083</c:v>
                </c:pt>
                <c:pt idx="1239">
                  <c:v>3.3945205479452056</c:v>
                </c:pt>
                <c:pt idx="1240">
                  <c:v>3.3972602739726026</c:v>
                </c:pt>
                <c:pt idx="1241">
                  <c:v>3.4</c:v>
                </c:pt>
                <c:pt idx="1242">
                  <c:v>3.4027397260273973</c:v>
                </c:pt>
                <c:pt idx="1243">
                  <c:v>3.4054794520547946</c:v>
                </c:pt>
                <c:pt idx="1244">
                  <c:v>3.408219178082192</c:v>
                </c:pt>
                <c:pt idx="1245">
                  <c:v>3.4109589041095889</c:v>
                </c:pt>
                <c:pt idx="1246">
                  <c:v>3.4136986301369863</c:v>
                </c:pt>
                <c:pt idx="1247">
                  <c:v>3.4164383561643836</c:v>
                </c:pt>
                <c:pt idx="1248">
                  <c:v>3.419178082191781</c:v>
                </c:pt>
                <c:pt idx="1249">
                  <c:v>3.4219178082191779</c:v>
                </c:pt>
                <c:pt idx="1250">
                  <c:v>3.4246575342465753</c:v>
                </c:pt>
                <c:pt idx="1251">
                  <c:v>3.4273972602739726</c:v>
                </c:pt>
                <c:pt idx="1252">
                  <c:v>3.43013698630137</c:v>
                </c:pt>
                <c:pt idx="1253">
                  <c:v>3.4328767123287673</c:v>
                </c:pt>
                <c:pt idx="1254">
                  <c:v>3.4356164383561643</c:v>
                </c:pt>
                <c:pt idx="1255">
                  <c:v>3.4383561643835616</c:v>
                </c:pt>
                <c:pt idx="1256">
                  <c:v>3.441095890410959</c:v>
                </c:pt>
                <c:pt idx="1257">
                  <c:v>3.4438356164383563</c:v>
                </c:pt>
                <c:pt idx="1258">
                  <c:v>3.4465753424657533</c:v>
                </c:pt>
                <c:pt idx="1259">
                  <c:v>3.4493150684931506</c:v>
                </c:pt>
                <c:pt idx="1260">
                  <c:v>3.452054794520548</c:v>
                </c:pt>
                <c:pt idx="1261">
                  <c:v>3.4547945205479453</c:v>
                </c:pt>
                <c:pt idx="1262">
                  <c:v>3.4575342465753423</c:v>
                </c:pt>
                <c:pt idx="1263">
                  <c:v>3.4602739726027396</c:v>
                </c:pt>
                <c:pt idx="1264">
                  <c:v>3.463013698630137</c:v>
                </c:pt>
                <c:pt idx="1265">
                  <c:v>3.4657534246575343</c:v>
                </c:pt>
                <c:pt idx="1266">
                  <c:v>3.4684931506849317</c:v>
                </c:pt>
                <c:pt idx="1267">
                  <c:v>3.4712328767123286</c:v>
                </c:pt>
                <c:pt idx="1268">
                  <c:v>3.473972602739726</c:v>
                </c:pt>
                <c:pt idx="1269">
                  <c:v>3.4767123287671233</c:v>
                </c:pt>
                <c:pt idx="1270">
                  <c:v>3.4794520547945207</c:v>
                </c:pt>
                <c:pt idx="1271">
                  <c:v>3.4821917808219176</c:v>
                </c:pt>
                <c:pt idx="1272">
                  <c:v>3.484931506849315</c:v>
                </c:pt>
                <c:pt idx="1273">
                  <c:v>3.4876712328767123</c:v>
                </c:pt>
                <c:pt idx="1274">
                  <c:v>3.4904109589041097</c:v>
                </c:pt>
                <c:pt idx="1275">
                  <c:v>3.493150684931507</c:v>
                </c:pt>
                <c:pt idx="1276">
                  <c:v>3.495890410958904</c:v>
                </c:pt>
                <c:pt idx="1277">
                  <c:v>3.4986301369863013</c:v>
                </c:pt>
                <c:pt idx="1278">
                  <c:v>3.5013698630136987</c:v>
                </c:pt>
                <c:pt idx="1279">
                  <c:v>3.504109589041096</c:v>
                </c:pt>
                <c:pt idx="1280">
                  <c:v>3.506849315068493</c:v>
                </c:pt>
                <c:pt idx="1281">
                  <c:v>3.5095890410958903</c:v>
                </c:pt>
                <c:pt idx="1282">
                  <c:v>3.5123287671232877</c:v>
                </c:pt>
                <c:pt idx="1283">
                  <c:v>3.515068493150685</c:v>
                </c:pt>
                <c:pt idx="1284">
                  <c:v>3.5178082191780824</c:v>
                </c:pt>
                <c:pt idx="1285">
                  <c:v>3.5205479452054793</c:v>
                </c:pt>
                <c:pt idx="1286">
                  <c:v>3.5232876712328767</c:v>
                </c:pt>
                <c:pt idx="1287">
                  <c:v>3.526027397260274</c:v>
                </c:pt>
                <c:pt idx="1288">
                  <c:v>3.5287671232876714</c:v>
                </c:pt>
                <c:pt idx="1289">
                  <c:v>3.5315068493150683</c:v>
                </c:pt>
                <c:pt idx="1290">
                  <c:v>3.5342465753424657</c:v>
                </c:pt>
                <c:pt idx="1291">
                  <c:v>3.536986301369863</c:v>
                </c:pt>
                <c:pt idx="1292">
                  <c:v>3.5397260273972604</c:v>
                </c:pt>
                <c:pt idx="1293">
                  <c:v>3.5424657534246577</c:v>
                </c:pt>
                <c:pt idx="1294">
                  <c:v>3.5452054794520547</c:v>
                </c:pt>
                <c:pt idx="1295">
                  <c:v>3.547945205479452</c:v>
                </c:pt>
                <c:pt idx="1296">
                  <c:v>3.5506849315068494</c:v>
                </c:pt>
                <c:pt idx="1297">
                  <c:v>3.5534246575342467</c:v>
                </c:pt>
                <c:pt idx="1298">
                  <c:v>3.5561643835616437</c:v>
                </c:pt>
                <c:pt idx="1299">
                  <c:v>3.558904109589041</c:v>
                </c:pt>
                <c:pt idx="1300">
                  <c:v>3.5616438356164384</c:v>
                </c:pt>
                <c:pt idx="1301">
                  <c:v>3.5643835616438357</c:v>
                </c:pt>
                <c:pt idx="1302">
                  <c:v>3.5671232876712327</c:v>
                </c:pt>
                <c:pt idx="1303">
                  <c:v>3.56986301369863</c:v>
                </c:pt>
                <c:pt idx="1304">
                  <c:v>3.5726027397260274</c:v>
                </c:pt>
                <c:pt idx="1305">
                  <c:v>3.5753424657534247</c:v>
                </c:pt>
                <c:pt idx="1306">
                  <c:v>3.5780821917808221</c:v>
                </c:pt>
                <c:pt idx="1307">
                  <c:v>3.580821917808219</c:v>
                </c:pt>
                <c:pt idx="1308">
                  <c:v>3.5835616438356164</c:v>
                </c:pt>
                <c:pt idx="1309">
                  <c:v>3.5863013698630137</c:v>
                </c:pt>
                <c:pt idx="1310">
                  <c:v>3.5890410958904111</c:v>
                </c:pt>
                <c:pt idx="1311">
                  <c:v>3.591780821917808</c:v>
                </c:pt>
                <c:pt idx="1312">
                  <c:v>3.5945205479452054</c:v>
                </c:pt>
                <c:pt idx="1313">
                  <c:v>3.5972602739726027</c:v>
                </c:pt>
                <c:pt idx="1314">
                  <c:v>3.6</c:v>
                </c:pt>
                <c:pt idx="1315">
                  <c:v>3.6027397260273974</c:v>
                </c:pt>
                <c:pt idx="1316">
                  <c:v>3.6054794520547944</c:v>
                </c:pt>
                <c:pt idx="1317">
                  <c:v>3.6082191780821917</c:v>
                </c:pt>
                <c:pt idx="1318">
                  <c:v>3.6109589041095891</c:v>
                </c:pt>
                <c:pt idx="1319">
                  <c:v>3.6136986301369864</c:v>
                </c:pt>
                <c:pt idx="1320">
                  <c:v>3.6164383561643834</c:v>
                </c:pt>
                <c:pt idx="1321">
                  <c:v>3.6191780821917807</c:v>
                </c:pt>
                <c:pt idx="1322">
                  <c:v>3.6219178082191781</c:v>
                </c:pt>
                <c:pt idx="1323">
                  <c:v>3.6246575342465754</c:v>
                </c:pt>
                <c:pt idx="1324">
                  <c:v>3.6273972602739728</c:v>
                </c:pt>
                <c:pt idx="1325">
                  <c:v>3.6301369863013697</c:v>
                </c:pt>
                <c:pt idx="1326">
                  <c:v>3.6328767123287671</c:v>
                </c:pt>
                <c:pt idx="1327">
                  <c:v>3.6356164383561644</c:v>
                </c:pt>
                <c:pt idx="1328">
                  <c:v>3.6383561643835618</c:v>
                </c:pt>
                <c:pt idx="1329">
                  <c:v>3.6410958904109587</c:v>
                </c:pt>
                <c:pt idx="1330">
                  <c:v>3.6438356164383561</c:v>
                </c:pt>
                <c:pt idx="1331">
                  <c:v>3.6465753424657534</c:v>
                </c:pt>
                <c:pt idx="1332">
                  <c:v>3.6493150684931508</c:v>
                </c:pt>
                <c:pt idx="1333">
                  <c:v>3.6520547945205482</c:v>
                </c:pt>
                <c:pt idx="1334">
                  <c:v>3.6547945205479451</c:v>
                </c:pt>
                <c:pt idx="1335">
                  <c:v>3.6575342465753424</c:v>
                </c:pt>
                <c:pt idx="1336">
                  <c:v>3.6602739726027398</c:v>
                </c:pt>
                <c:pt idx="1337">
                  <c:v>3.6630136986301371</c:v>
                </c:pt>
                <c:pt idx="1338">
                  <c:v>3.6657534246575341</c:v>
                </c:pt>
                <c:pt idx="1339">
                  <c:v>3.6684931506849314</c:v>
                </c:pt>
                <c:pt idx="1340">
                  <c:v>3.6712328767123288</c:v>
                </c:pt>
                <c:pt idx="1341">
                  <c:v>3.6739726027397261</c:v>
                </c:pt>
                <c:pt idx="1342">
                  <c:v>3.6767123287671235</c:v>
                </c:pt>
                <c:pt idx="1343">
                  <c:v>3.6794520547945204</c:v>
                </c:pt>
                <c:pt idx="1344">
                  <c:v>3.6821917808219178</c:v>
                </c:pt>
                <c:pt idx="1345">
                  <c:v>3.6849315068493151</c:v>
                </c:pt>
                <c:pt idx="1346">
                  <c:v>3.6876712328767125</c:v>
                </c:pt>
                <c:pt idx="1347">
                  <c:v>3.6904109589041094</c:v>
                </c:pt>
                <c:pt idx="1348">
                  <c:v>3.6931506849315068</c:v>
                </c:pt>
                <c:pt idx="1349">
                  <c:v>3.6958904109589041</c:v>
                </c:pt>
                <c:pt idx="1350">
                  <c:v>3.6986301369863015</c:v>
                </c:pt>
                <c:pt idx="1351">
                  <c:v>3.7013698630136984</c:v>
                </c:pt>
                <c:pt idx="1352">
                  <c:v>3.7041095890410958</c:v>
                </c:pt>
                <c:pt idx="1353">
                  <c:v>3.7068493150684931</c:v>
                </c:pt>
                <c:pt idx="1354">
                  <c:v>3.7095890410958905</c:v>
                </c:pt>
                <c:pt idx="1355">
                  <c:v>3.7123287671232879</c:v>
                </c:pt>
                <c:pt idx="1356">
                  <c:v>3.7150684931506848</c:v>
                </c:pt>
                <c:pt idx="1357">
                  <c:v>3.7178082191780821</c:v>
                </c:pt>
                <c:pt idx="1358">
                  <c:v>3.7205479452054795</c:v>
                </c:pt>
                <c:pt idx="1359">
                  <c:v>3.7232876712328768</c:v>
                </c:pt>
                <c:pt idx="1360">
                  <c:v>3.7260273972602738</c:v>
                </c:pt>
                <c:pt idx="1361">
                  <c:v>3.7287671232876711</c:v>
                </c:pt>
                <c:pt idx="1362">
                  <c:v>3.7315068493150685</c:v>
                </c:pt>
                <c:pt idx="1363">
                  <c:v>3.7342465753424658</c:v>
                </c:pt>
                <c:pt idx="1364">
                  <c:v>3.7369863013698632</c:v>
                </c:pt>
                <c:pt idx="1365">
                  <c:v>3.7397260273972601</c:v>
                </c:pt>
                <c:pt idx="1366">
                  <c:v>3.7424657534246575</c:v>
                </c:pt>
                <c:pt idx="1367">
                  <c:v>3.7452054794520548</c:v>
                </c:pt>
                <c:pt idx="1368">
                  <c:v>3.7479452054794522</c:v>
                </c:pt>
                <c:pt idx="1369">
                  <c:v>3.7506849315068491</c:v>
                </c:pt>
                <c:pt idx="1370">
                  <c:v>3.7534246575342465</c:v>
                </c:pt>
                <c:pt idx="1371">
                  <c:v>3.7561643835616438</c:v>
                </c:pt>
                <c:pt idx="1372">
                  <c:v>3.7589041095890412</c:v>
                </c:pt>
                <c:pt idx="1373">
                  <c:v>3.7616438356164386</c:v>
                </c:pt>
                <c:pt idx="1374">
                  <c:v>3.7643835616438355</c:v>
                </c:pt>
                <c:pt idx="1375">
                  <c:v>3.7671232876712328</c:v>
                </c:pt>
                <c:pt idx="1376">
                  <c:v>3.7698630136986302</c:v>
                </c:pt>
                <c:pt idx="1377">
                  <c:v>3.7726027397260276</c:v>
                </c:pt>
                <c:pt idx="1378">
                  <c:v>3.7753424657534245</c:v>
                </c:pt>
                <c:pt idx="1379">
                  <c:v>3.7780821917808218</c:v>
                </c:pt>
                <c:pt idx="1380">
                  <c:v>3.7808219178082192</c:v>
                </c:pt>
                <c:pt idx="1381">
                  <c:v>3.7835616438356166</c:v>
                </c:pt>
                <c:pt idx="1382">
                  <c:v>3.7863013698630139</c:v>
                </c:pt>
                <c:pt idx="1383">
                  <c:v>3.7890410958904108</c:v>
                </c:pt>
                <c:pt idx="1384">
                  <c:v>3.7917808219178082</c:v>
                </c:pt>
                <c:pt idx="1385">
                  <c:v>3.7945205479452055</c:v>
                </c:pt>
                <c:pt idx="1386">
                  <c:v>3.7972602739726029</c:v>
                </c:pt>
                <c:pt idx="1387">
                  <c:v>3.8</c:v>
                </c:pt>
                <c:pt idx="1388">
                  <c:v>3.8027397260273972</c:v>
                </c:pt>
                <c:pt idx="1389">
                  <c:v>3.8054794520547945</c:v>
                </c:pt>
                <c:pt idx="1390">
                  <c:v>3.8082191780821919</c:v>
                </c:pt>
                <c:pt idx="1391">
                  <c:v>3.8109589041095893</c:v>
                </c:pt>
                <c:pt idx="1392">
                  <c:v>3.8136986301369862</c:v>
                </c:pt>
                <c:pt idx="1393">
                  <c:v>3.8164383561643835</c:v>
                </c:pt>
                <c:pt idx="1394">
                  <c:v>3.8191780821917809</c:v>
                </c:pt>
                <c:pt idx="1395">
                  <c:v>3.8219178082191783</c:v>
                </c:pt>
                <c:pt idx="1396">
                  <c:v>3.8246575342465752</c:v>
                </c:pt>
                <c:pt idx="1397">
                  <c:v>3.8273972602739725</c:v>
                </c:pt>
                <c:pt idx="1398">
                  <c:v>3.8301369863013699</c:v>
                </c:pt>
                <c:pt idx="1399">
                  <c:v>3.8328767123287673</c:v>
                </c:pt>
                <c:pt idx="1400">
                  <c:v>3.8356164383561642</c:v>
                </c:pt>
                <c:pt idx="1401">
                  <c:v>3.8383561643835615</c:v>
                </c:pt>
                <c:pt idx="1402">
                  <c:v>3.8410958904109589</c:v>
                </c:pt>
                <c:pt idx="1403">
                  <c:v>3.8438356164383563</c:v>
                </c:pt>
                <c:pt idx="1404">
                  <c:v>3.8465753424657536</c:v>
                </c:pt>
                <c:pt idx="1405">
                  <c:v>3.8493150684931505</c:v>
                </c:pt>
                <c:pt idx="1406">
                  <c:v>3.8520547945205479</c:v>
                </c:pt>
                <c:pt idx="1407">
                  <c:v>3.8547945205479452</c:v>
                </c:pt>
                <c:pt idx="1408">
                  <c:v>3.8575342465753426</c:v>
                </c:pt>
                <c:pt idx="1409">
                  <c:v>3.8602739726027395</c:v>
                </c:pt>
                <c:pt idx="1410">
                  <c:v>3.8630136986301369</c:v>
                </c:pt>
                <c:pt idx="1411">
                  <c:v>3.8657534246575342</c:v>
                </c:pt>
                <c:pt idx="1412">
                  <c:v>3.8684931506849316</c:v>
                </c:pt>
                <c:pt idx="1413">
                  <c:v>3.871232876712329</c:v>
                </c:pt>
                <c:pt idx="1414">
                  <c:v>3.8739726027397259</c:v>
                </c:pt>
                <c:pt idx="1415">
                  <c:v>3.8767123287671232</c:v>
                </c:pt>
                <c:pt idx="1416">
                  <c:v>3.8794520547945206</c:v>
                </c:pt>
                <c:pt idx="1417">
                  <c:v>3.882191780821918</c:v>
                </c:pt>
                <c:pt idx="1418">
                  <c:v>3.8849315068493149</c:v>
                </c:pt>
                <c:pt idx="1419">
                  <c:v>3.8876712328767122</c:v>
                </c:pt>
                <c:pt idx="1420">
                  <c:v>3.8904109589041096</c:v>
                </c:pt>
                <c:pt idx="1421">
                  <c:v>3.893150684931507</c:v>
                </c:pt>
                <c:pt idx="1422">
                  <c:v>3.8958904109589043</c:v>
                </c:pt>
                <c:pt idx="1423">
                  <c:v>3.8986301369863012</c:v>
                </c:pt>
                <c:pt idx="1424">
                  <c:v>3.9013698630136986</c:v>
                </c:pt>
                <c:pt idx="1425">
                  <c:v>3.904109589041096</c:v>
                </c:pt>
                <c:pt idx="1426">
                  <c:v>3.9068493150684933</c:v>
                </c:pt>
                <c:pt idx="1427">
                  <c:v>3.9095890410958902</c:v>
                </c:pt>
                <c:pt idx="1428">
                  <c:v>3.9123287671232876</c:v>
                </c:pt>
                <c:pt idx="1429">
                  <c:v>3.9150684931506849</c:v>
                </c:pt>
                <c:pt idx="1430">
                  <c:v>3.9178082191780823</c:v>
                </c:pt>
                <c:pt idx="1431">
                  <c:v>3.9205479452054797</c:v>
                </c:pt>
                <c:pt idx="1432">
                  <c:v>3.9232876712328766</c:v>
                </c:pt>
                <c:pt idx="1433">
                  <c:v>3.9260273972602739</c:v>
                </c:pt>
                <c:pt idx="1434">
                  <c:v>3.9287671232876713</c:v>
                </c:pt>
                <c:pt idx="1435">
                  <c:v>3.9315068493150687</c:v>
                </c:pt>
                <c:pt idx="1436">
                  <c:v>3.9342465753424656</c:v>
                </c:pt>
                <c:pt idx="1437">
                  <c:v>3.9369863013698629</c:v>
                </c:pt>
                <c:pt idx="1438">
                  <c:v>3.9397260273972603</c:v>
                </c:pt>
                <c:pt idx="1439">
                  <c:v>3.9424657534246577</c:v>
                </c:pt>
                <c:pt idx="1440">
                  <c:v>3.9452054794520546</c:v>
                </c:pt>
                <c:pt idx="1441">
                  <c:v>3.9479452054794519</c:v>
                </c:pt>
                <c:pt idx="1442">
                  <c:v>3.9506849315068493</c:v>
                </c:pt>
                <c:pt idx="1443">
                  <c:v>3.9534246575342467</c:v>
                </c:pt>
                <c:pt idx="1444">
                  <c:v>3.956164383561644</c:v>
                </c:pt>
                <c:pt idx="1445">
                  <c:v>3.9589041095890409</c:v>
                </c:pt>
                <c:pt idx="1446">
                  <c:v>3.9616438356164383</c:v>
                </c:pt>
                <c:pt idx="1447">
                  <c:v>3.9643835616438357</c:v>
                </c:pt>
                <c:pt idx="1448">
                  <c:v>3.967123287671233</c:v>
                </c:pt>
                <c:pt idx="1449">
                  <c:v>3.9698630136986299</c:v>
                </c:pt>
                <c:pt idx="1450">
                  <c:v>3.9726027397260273</c:v>
                </c:pt>
                <c:pt idx="1451">
                  <c:v>3.9753424657534246</c:v>
                </c:pt>
                <c:pt idx="1452">
                  <c:v>3.978082191780822</c:v>
                </c:pt>
                <c:pt idx="1453">
                  <c:v>3.9808219178082194</c:v>
                </c:pt>
                <c:pt idx="1454">
                  <c:v>3.9835616438356163</c:v>
                </c:pt>
                <c:pt idx="1455">
                  <c:v>3.9863013698630136</c:v>
                </c:pt>
                <c:pt idx="1456">
                  <c:v>3.989041095890411</c:v>
                </c:pt>
                <c:pt idx="1457">
                  <c:v>3.9917808219178084</c:v>
                </c:pt>
                <c:pt idx="1458">
                  <c:v>3.9945205479452053</c:v>
                </c:pt>
                <c:pt idx="1459">
                  <c:v>3.9972602739726026</c:v>
                </c:pt>
                <c:pt idx="1460">
                  <c:v>4</c:v>
                </c:pt>
                <c:pt idx="1461">
                  <c:v>4.0027397260273974</c:v>
                </c:pt>
                <c:pt idx="1462">
                  <c:v>4.0054794520547947</c:v>
                </c:pt>
                <c:pt idx="1463">
                  <c:v>4.0082191780821921</c:v>
                </c:pt>
                <c:pt idx="1464">
                  <c:v>4.0109589041095894</c:v>
                </c:pt>
                <c:pt idx="1465">
                  <c:v>4.0136986301369859</c:v>
                </c:pt>
                <c:pt idx="1466">
                  <c:v>4.0164383561643833</c:v>
                </c:pt>
                <c:pt idx="1467">
                  <c:v>4.0191780821917806</c:v>
                </c:pt>
                <c:pt idx="1468">
                  <c:v>4.021917808219178</c:v>
                </c:pt>
                <c:pt idx="1469">
                  <c:v>4.0246575342465754</c:v>
                </c:pt>
                <c:pt idx="1470">
                  <c:v>4.0273972602739727</c:v>
                </c:pt>
                <c:pt idx="1471">
                  <c:v>4.0301369863013701</c:v>
                </c:pt>
                <c:pt idx="1472">
                  <c:v>4.0328767123287674</c:v>
                </c:pt>
                <c:pt idx="1473">
                  <c:v>4.0356164383561648</c:v>
                </c:pt>
                <c:pt idx="1474">
                  <c:v>4.0383561643835613</c:v>
                </c:pt>
                <c:pt idx="1475">
                  <c:v>4.0410958904109586</c:v>
                </c:pt>
                <c:pt idx="1476">
                  <c:v>4.043835616438356</c:v>
                </c:pt>
                <c:pt idx="1477">
                  <c:v>4.0465753424657533</c:v>
                </c:pt>
                <c:pt idx="1478">
                  <c:v>4.0493150684931507</c:v>
                </c:pt>
                <c:pt idx="1479">
                  <c:v>4.0520547945205481</c:v>
                </c:pt>
                <c:pt idx="1480">
                  <c:v>4.0547945205479454</c:v>
                </c:pt>
                <c:pt idx="1481">
                  <c:v>4.0575342465753428</c:v>
                </c:pt>
                <c:pt idx="1482">
                  <c:v>4.0602739726027401</c:v>
                </c:pt>
                <c:pt idx="1483">
                  <c:v>4.0630136986301366</c:v>
                </c:pt>
                <c:pt idx="1484">
                  <c:v>4.065753424657534</c:v>
                </c:pt>
                <c:pt idx="1485">
                  <c:v>4.0684931506849313</c:v>
                </c:pt>
                <c:pt idx="1486">
                  <c:v>4.0712328767123287</c:v>
                </c:pt>
                <c:pt idx="1487">
                  <c:v>4.0739726027397261</c:v>
                </c:pt>
                <c:pt idx="1488">
                  <c:v>4.0767123287671234</c:v>
                </c:pt>
                <c:pt idx="1489">
                  <c:v>4.0794520547945208</c:v>
                </c:pt>
                <c:pt idx="1490">
                  <c:v>4.0821917808219181</c:v>
                </c:pt>
                <c:pt idx="1491">
                  <c:v>4.0849315068493155</c:v>
                </c:pt>
                <c:pt idx="1492">
                  <c:v>4.087671232876712</c:v>
                </c:pt>
                <c:pt idx="1493">
                  <c:v>4.0904109589041093</c:v>
                </c:pt>
                <c:pt idx="1494">
                  <c:v>4.0931506849315067</c:v>
                </c:pt>
                <c:pt idx="1495">
                  <c:v>4.095890410958904</c:v>
                </c:pt>
                <c:pt idx="1496">
                  <c:v>4.0986301369863014</c:v>
                </c:pt>
                <c:pt idx="1497">
                  <c:v>4.1013698630136988</c:v>
                </c:pt>
                <c:pt idx="1498">
                  <c:v>4.1041095890410961</c:v>
                </c:pt>
                <c:pt idx="1499">
                  <c:v>4.1068493150684935</c:v>
                </c:pt>
                <c:pt idx="1500">
                  <c:v>4.1095890410958908</c:v>
                </c:pt>
                <c:pt idx="1501">
                  <c:v>4.1123287671232873</c:v>
                </c:pt>
                <c:pt idx="1502">
                  <c:v>4.1150684931506847</c:v>
                </c:pt>
                <c:pt idx="1503">
                  <c:v>4.117808219178082</c:v>
                </c:pt>
                <c:pt idx="1504">
                  <c:v>4.1205479452054794</c:v>
                </c:pt>
                <c:pt idx="1505">
                  <c:v>4.1232876712328768</c:v>
                </c:pt>
                <c:pt idx="1506">
                  <c:v>4.1260273972602741</c:v>
                </c:pt>
                <c:pt idx="1507">
                  <c:v>4.1287671232876715</c:v>
                </c:pt>
                <c:pt idx="1508">
                  <c:v>4.1315068493150688</c:v>
                </c:pt>
                <c:pt idx="1509">
                  <c:v>4.1342465753424653</c:v>
                </c:pt>
                <c:pt idx="1510">
                  <c:v>4.1369863013698627</c:v>
                </c:pt>
                <c:pt idx="1511">
                  <c:v>4.13972602739726</c:v>
                </c:pt>
                <c:pt idx="1512">
                  <c:v>4.1424657534246574</c:v>
                </c:pt>
                <c:pt idx="1513">
                  <c:v>4.1452054794520548</c:v>
                </c:pt>
                <c:pt idx="1514">
                  <c:v>4.1479452054794521</c:v>
                </c:pt>
                <c:pt idx="1515">
                  <c:v>4.1506849315068495</c:v>
                </c:pt>
                <c:pt idx="1516">
                  <c:v>4.1534246575342468</c:v>
                </c:pt>
                <c:pt idx="1517">
                  <c:v>4.1561643835616442</c:v>
                </c:pt>
                <c:pt idx="1518">
                  <c:v>4.1589041095890407</c:v>
                </c:pt>
                <c:pt idx="1519">
                  <c:v>4.161643835616438</c:v>
                </c:pt>
                <c:pt idx="1520">
                  <c:v>4.1643835616438354</c:v>
                </c:pt>
                <c:pt idx="1521">
                  <c:v>4.1671232876712327</c:v>
                </c:pt>
                <c:pt idx="1522">
                  <c:v>4.1698630136986301</c:v>
                </c:pt>
                <c:pt idx="1523">
                  <c:v>4.1726027397260275</c:v>
                </c:pt>
                <c:pt idx="1524">
                  <c:v>4.1753424657534248</c:v>
                </c:pt>
                <c:pt idx="1525">
                  <c:v>4.1780821917808222</c:v>
                </c:pt>
                <c:pt idx="1526">
                  <c:v>4.1808219178082195</c:v>
                </c:pt>
                <c:pt idx="1527">
                  <c:v>4.183561643835616</c:v>
                </c:pt>
                <c:pt idx="1528">
                  <c:v>4.1863013698630134</c:v>
                </c:pt>
                <c:pt idx="1529">
                  <c:v>4.1890410958904107</c:v>
                </c:pt>
                <c:pt idx="1530">
                  <c:v>4.1917808219178081</c:v>
                </c:pt>
                <c:pt idx="1531">
                  <c:v>4.1945205479452055</c:v>
                </c:pt>
                <c:pt idx="1532">
                  <c:v>4.1972602739726028</c:v>
                </c:pt>
                <c:pt idx="1533">
                  <c:v>4.2</c:v>
                </c:pt>
                <c:pt idx="1534">
                  <c:v>4.2027397260273975</c:v>
                </c:pt>
                <c:pt idx="1535">
                  <c:v>4.2054794520547949</c:v>
                </c:pt>
                <c:pt idx="1536">
                  <c:v>4.2082191780821914</c:v>
                </c:pt>
                <c:pt idx="1537">
                  <c:v>4.2109589041095887</c:v>
                </c:pt>
                <c:pt idx="1538">
                  <c:v>4.2136986301369861</c:v>
                </c:pt>
                <c:pt idx="1539">
                  <c:v>4.2164383561643834</c:v>
                </c:pt>
                <c:pt idx="1540">
                  <c:v>4.2191780821917808</c:v>
                </c:pt>
                <c:pt idx="1541">
                  <c:v>4.2219178082191782</c:v>
                </c:pt>
                <c:pt idx="1542">
                  <c:v>4.2246575342465755</c:v>
                </c:pt>
                <c:pt idx="1543">
                  <c:v>4.2273972602739729</c:v>
                </c:pt>
                <c:pt idx="1544">
                  <c:v>4.2301369863013702</c:v>
                </c:pt>
                <c:pt idx="1545">
                  <c:v>4.2328767123287667</c:v>
                </c:pt>
                <c:pt idx="1546">
                  <c:v>4.2356164383561641</c:v>
                </c:pt>
                <c:pt idx="1547">
                  <c:v>4.2383561643835614</c:v>
                </c:pt>
                <c:pt idx="1548">
                  <c:v>4.2410958904109588</c:v>
                </c:pt>
                <c:pt idx="1549">
                  <c:v>4.2438356164383562</c:v>
                </c:pt>
                <c:pt idx="1550">
                  <c:v>4.2465753424657535</c:v>
                </c:pt>
                <c:pt idx="1551">
                  <c:v>4.2493150684931509</c:v>
                </c:pt>
                <c:pt idx="1552">
                  <c:v>4.2520547945205482</c:v>
                </c:pt>
                <c:pt idx="1553">
                  <c:v>4.2547945205479456</c:v>
                </c:pt>
                <c:pt idx="1554">
                  <c:v>4.2575342465753421</c:v>
                </c:pt>
                <c:pt idx="1555">
                  <c:v>4.2602739726027394</c:v>
                </c:pt>
                <c:pt idx="1556">
                  <c:v>4.2630136986301368</c:v>
                </c:pt>
                <c:pt idx="1557">
                  <c:v>4.2657534246575342</c:v>
                </c:pt>
                <c:pt idx="1558">
                  <c:v>4.2684931506849315</c:v>
                </c:pt>
                <c:pt idx="1559">
                  <c:v>4.2712328767123289</c:v>
                </c:pt>
                <c:pt idx="1560">
                  <c:v>4.2739726027397262</c:v>
                </c:pt>
                <c:pt idx="1561">
                  <c:v>4.2767123287671236</c:v>
                </c:pt>
                <c:pt idx="1562">
                  <c:v>4.279452054794521</c:v>
                </c:pt>
                <c:pt idx="1563">
                  <c:v>4.2821917808219174</c:v>
                </c:pt>
                <c:pt idx="1564">
                  <c:v>4.2849315068493148</c:v>
                </c:pt>
                <c:pt idx="1565">
                  <c:v>4.2876712328767121</c:v>
                </c:pt>
                <c:pt idx="1566">
                  <c:v>4.2904109589041095</c:v>
                </c:pt>
                <c:pt idx="1567">
                  <c:v>4.2931506849315069</c:v>
                </c:pt>
                <c:pt idx="1568">
                  <c:v>4.2958904109589042</c:v>
                </c:pt>
                <c:pt idx="1569">
                  <c:v>4.2986301369863016</c:v>
                </c:pt>
                <c:pt idx="1570">
                  <c:v>4.3013698630136989</c:v>
                </c:pt>
                <c:pt idx="1571">
                  <c:v>4.3041095890410963</c:v>
                </c:pt>
                <c:pt idx="1572">
                  <c:v>4.3068493150684928</c:v>
                </c:pt>
                <c:pt idx="1573">
                  <c:v>4.3095890410958901</c:v>
                </c:pt>
                <c:pt idx="1574">
                  <c:v>4.3123287671232875</c:v>
                </c:pt>
                <c:pt idx="1575">
                  <c:v>4.3150684931506849</c:v>
                </c:pt>
                <c:pt idx="1576">
                  <c:v>4.3178082191780822</c:v>
                </c:pt>
                <c:pt idx="1577">
                  <c:v>4.3205479452054796</c:v>
                </c:pt>
                <c:pt idx="1578">
                  <c:v>4.3232876712328769</c:v>
                </c:pt>
                <c:pt idx="1579">
                  <c:v>4.3260273972602743</c:v>
                </c:pt>
                <c:pt idx="1580">
                  <c:v>4.3287671232876717</c:v>
                </c:pt>
                <c:pt idx="1581">
                  <c:v>4.3315068493150681</c:v>
                </c:pt>
                <c:pt idx="1582">
                  <c:v>4.3342465753424655</c:v>
                </c:pt>
                <c:pt idx="1583">
                  <c:v>4.3369863013698629</c:v>
                </c:pt>
                <c:pt idx="1584">
                  <c:v>4.3397260273972602</c:v>
                </c:pt>
                <c:pt idx="1585">
                  <c:v>4.3424657534246576</c:v>
                </c:pt>
                <c:pt idx="1586">
                  <c:v>4.3452054794520549</c:v>
                </c:pt>
                <c:pt idx="1587">
                  <c:v>4.3479452054794523</c:v>
                </c:pt>
                <c:pt idx="1588">
                  <c:v>4.3506849315068497</c:v>
                </c:pt>
                <c:pt idx="1589">
                  <c:v>4.353424657534247</c:v>
                </c:pt>
                <c:pt idx="1590">
                  <c:v>4.3561643835616435</c:v>
                </c:pt>
                <c:pt idx="1591">
                  <c:v>4.3589041095890408</c:v>
                </c:pt>
                <c:pt idx="1592">
                  <c:v>4.3616438356164382</c:v>
                </c:pt>
                <c:pt idx="1593">
                  <c:v>4.3643835616438356</c:v>
                </c:pt>
                <c:pt idx="1594">
                  <c:v>4.3671232876712329</c:v>
                </c:pt>
                <c:pt idx="1595">
                  <c:v>4.3698630136986303</c:v>
                </c:pt>
                <c:pt idx="1596">
                  <c:v>4.3726027397260276</c:v>
                </c:pt>
                <c:pt idx="1597">
                  <c:v>4.375342465753425</c:v>
                </c:pt>
                <c:pt idx="1598">
                  <c:v>4.3780821917808215</c:v>
                </c:pt>
                <c:pt idx="1599">
                  <c:v>4.3808219178082188</c:v>
                </c:pt>
                <c:pt idx="1600">
                  <c:v>4.3835616438356162</c:v>
                </c:pt>
                <c:pt idx="1601">
                  <c:v>4.3863013698630136</c:v>
                </c:pt>
                <c:pt idx="1602">
                  <c:v>4.3890410958904109</c:v>
                </c:pt>
                <c:pt idx="1603">
                  <c:v>4.3917808219178083</c:v>
                </c:pt>
                <c:pt idx="1604">
                  <c:v>4.3945205479452056</c:v>
                </c:pt>
                <c:pt idx="1605">
                  <c:v>4.397260273972603</c:v>
                </c:pt>
                <c:pt idx="1606">
                  <c:v>4.4000000000000004</c:v>
                </c:pt>
                <c:pt idx="1607">
                  <c:v>4.4027397260273968</c:v>
                </c:pt>
                <c:pt idx="1608">
                  <c:v>4.4054794520547942</c:v>
                </c:pt>
                <c:pt idx="1609">
                  <c:v>4.4082191780821915</c:v>
                </c:pt>
                <c:pt idx="1610">
                  <c:v>4.4109589041095889</c:v>
                </c:pt>
                <c:pt idx="1611">
                  <c:v>4.4136986301369863</c:v>
                </c:pt>
                <c:pt idx="1612">
                  <c:v>4.4164383561643836</c:v>
                </c:pt>
                <c:pt idx="1613">
                  <c:v>4.419178082191781</c:v>
                </c:pt>
                <c:pt idx="1614">
                  <c:v>4.4219178082191783</c:v>
                </c:pt>
                <c:pt idx="1615">
                  <c:v>4.4246575342465757</c:v>
                </c:pt>
                <c:pt idx="1616">
                  <c:v>4.4273972602739722</c:v>
                </c:pt>
                <c:pt idx="1617">
                  <c:v>4.4301369863013695</c:v>
                </c:pt>
                <c:pt idx="1618">
                  <c:v>4.4328767123287669</c:v>
                </c:pt>
                <c:pt idx="1619">
                  <c:v>4.4356164383561643</c:v>
                </c:pt>
                <c:pt idx="1620">
                  <c:v>4.4383561643835616</c:v>
                </c:pt>
                <c:pt idx="1621">
                  <c:v>4.441095890410959</c:v>
                </c:pt>
                <c:pt idx="1622">
                  <c:v>4.4438356164383563</c:v>
                </c:pt>
                <c:pt idx="1623">
                  <c:v>4.4465753424657537</c:v>
                </c:pt>
                <c:pt idx="1624">
                  <c:v>4.4493150684931511</c:v>
                </c:pt>
                <c:pt idx="1625">
                  <c:v>4.4520547945205475</c:v>
                </c:pt>
                <c:pt idx="1626">
                  <c:v>4.4547945205479449</c:v>
                </c:pt>
                <c:pt idx="1627">
                  <c:v>4.4575342465753423</c:v>
                </c:pt>
                <c:pt idx="1628">
                  <c:v>4.4602739726027396</c:v>
                </c:pt>
                <c:pt idx="1629">
                  <c:v>4.463013698630137</c:v>
                </c:pt>
                <c:pt idx="1630">
                  <c:v>4.4657534246575343</c:v>
                </c:pt>
                <c:pt idx="1631">
                  <c:v>4.4684931506849317</c:v>
                </c:pt>
                <c:pt idx="1632">
                  <c:v>4.4712328767123291</c:v>
                </c:pt>
                <c:pt idx="1633">
                  <c:v>4.4739726027397264</c:v>
                </c:pt>
                <c:pt idx="1634">
                  <c:v>4.4767123287671229</c:v>
                </c:pt>
                <c:pt idx="1635">
                  <c:v>4.4794520547945202</c:v>
                </c:pt>
                <c:pt idx="1636">
                  <c:v>4.4821917808219176</c:v>
                </c:pt>
                <c:pt idx="1637">
                  <c:v>4.484931506849315</c:v>
                </c:pt>
                <c:pt idx="1638">
                  <c:v>4.4876712328767123</c:v>
                </c:pt>
                <c:pt idx="1639">
                  <c:v>4.4904109589041097</c:v>
                </c:pt>
                <c:pt idx="1640">
                  <c:v>4.493150684931507</c:v>
                </c:pt>
                <c:pt idx="1641">
                  <c:v>4.4958904109589044</c:v>
                </c:pt>
                <c:pt idx="1642">
                  <c:v>4.4986301369863018</c:v>
                </c:pt>
                <c:pt idx="1643">
                  <c:v>4.5013698630136982</c:v>
                </c:pt>
                <c:pt idx="1644">
                  <c:v>4.5041095890410956</c:v>
                </c:pt>
                <c:pt idx="1645">
                  <c:v>4.506849315068493</c:v>
                </c:pt>
                <c:pt idx="1646">
                  <c:v>4.5095890410958903</c:v>
                </c:pt>
                <c:pt idx="1647">
                  <c:v>4.5123287671232877</c:v>
                </c:pt>
                <c:pt idx="1648">
                  <c:v>4.515068493150685</c:v>
                </c:pt>
                <c:pt idx="1649">
                  <c:v>4.5178082191780824</c:v>
                </c:pt>
                <c:pt idx="1650">
                  <c:v>4.5205479452054798</c:v>
                </c:pt>
                <c:pt idx="1651">
                  <c:v>4.5232876712328771</c:v>
                </c:pt>
                <c:pt idx="1652">
                  <c:v>4.5260273972602736</c:v>
                </c:pt>
                <c:pt idx="1653">
                  <c:v>4.5287671232876709</c:v>
                </c:pt>
                <c:pt idx="1654">
                  <c:v>4.5315068493150683</c:v>
                </c:pt>
                <c:pt idx="1655">
                  <c:v>4.5342465753424657</c:v>
                </c:pt>
                <c:pt idx="1656">
                  <c:v>4.536986301369863</c:v>
                </c:pt>
                <c:pt idx="1657">
                  <c:v>4.5397260273972604</c:v>
                </c:pt>
                <c:pt idx="1658">
                  <c:v>4.5424657534246577</c:v>
                </c:pt>
                <c:pt idx="1659">
                  <c:v>4.5452054794520551</c:v>
                </c:pt>
                <c:pt idx="1660">
                  <c:v>4.5479452054794525</c:v>
                </c:pt>
                <c:pt idx="1661">
                  <c:v>4.5506849315068489</c:v>
                </c:pt>
                <c:pt idx="1662">
                  <c:v>4.5534246575342463</c:v>
                </c:pt>
                <c:pt idx="1663">
                  <c:v>4.5561643835616437</c:v>
                </c:pt>
                <c:pt idx="1664">
                  <c:v>4.558904109589041</c:v>
                </c:pt>
                <c:pt idx="1665">
                  <c:v>4.5616438356164384</c:v>
                </c:pt>
                <c:pt idx="1666">
                  <c:v>4.5643835616438357</c:v>
                </c:pt>
                <c:pt idx="1667">
                  <c:v>4.5671232876712331</c:v>
                </c:pt>
                <c:pt idx="1668">
                  <c:v>4.5698630136986305</c:v>
                </c:pt>
                <c:pt idx="1669">
                  <c:v>4.5726027397260278</c:v>
                </c:pt>
                <c:pt idx="1670">
                  <c:v>4.5753424657534243</c:v>
                </c:pt>
                <c:pt idx="1671">
                  <c:v>4.5780821917808217</c:v>
                </c:pt>
                <c:pt idx="1672">
                  <c:v>4.580821917808219</c:v>
                </c:pt>
                <c:pt idx="1673">
                  <c:v>4.5835616438356164</c:v>
                </c:pt>
                <c:pt idx="1674">
                  <c:v>4.5863013698630137</c:v>
                </c:pt>
                <c:pt idx="1675">
                  <c:v>4.5890410958904111</c:v>
                </c:pt>
                <c:pt idx="1676">
                  <c:v>4.5917808219178085</c:v>
                </c:pt>
                <c:pt idx="1677">
                  <c:v>4.5945205479452058</c:v>
                </c:pt>
                <c:pt idx="1678">
                  <c:v>4.5972602739726032</c:v>
                </c:pt>
                <c:pt idx="1679">
                  <c:v>4.5999999999999996</c:v>
                </c:pt>
                <c:pt idx="1680">
                  <c:v>4.602739726027397</c:v>
                </c:pt>
                <c:pt idx="1681">
                  <c:v>4.6054794520547944</c:v>
                </c:pt>
                <c:pt idx="1682">
                  <c:v>4.6082191780821917</c:v>
                </c:pt>
                <c:pt idx="1683">
                  <c:v>4.6109589041095891</c:v>
                </c:pt>
                <c:pt idx="1684">
                  <c:v>4.6136986301369864</c:v>
                </c:pt>
                <c:pt idx="1685">
                  <c:v>4.6164383561643838</c:v>
                </c:pt>
                <c:pt idx="1686">
                  <c:v>4.6191780821917812</c:v>
                </c:pt>
                <c:pt idx="1687">
                  <c:v>4.6219178082191785</c:v>
                </c:pt>
                <c:pt idx="1688">
                  <c:v>4.624657534246575</c:v>
                </c:pt>
                <c:pt idx="1689">
                  <c:v>4.6273972602739724</c:v>
                </c:pt>
                <c:pt idx="1690">
                  <c:v>4.6301369863013697</c:v>
                </c:pt>
                <c:pt idx="1691">
                  <c:v>4.6328767123287671</c:v>
                </c:pt>
                <c:pt idx="1692">
                  <c:v>4.6356164383561644</c:v>
                </c:pt>
                <c:pt idx="1693">
                  <c:v>4.6383561643835618</c:v>
                </c:pt>
                <c:pt idx="1694">
                  <c:v>4.6410958904109592</c:v>
                </c:pt>
                <c:pt idx="1695">
                  <c:v>4.6438356164383565</c:v>
                </c:pt>
                <c:pt idx="1696">
                  <c:v>4.646575342465753</c:v>
                </c:pt>
                <c:pt idx="1697">
                  <c:v>4.6493150684931503</c:v>
                </c:pt>
                <c:pt idx="1698">
                  <c:v>4.6520547945205477</c:v>
                </c:pt>
                <c:pt idx="1699">
                  <c:v>4.6547945205479451</c:v>
                </c:pt>
                <c:pt idx="1700">
                  <c:v>4.6575342465753424</c:v>
                </c:pt>
                <c:pt idx="1701">
                  <c:v>4.6602739726027398</c:v>
                </c:pt>
                <c:pt idx="1702">
                  <c:v>4.6630136986301371</c:v>
                </c:pt>
                <c:pt idx="1703">
                  <c:v>4.6657534246575345</c:v>
                </c:pt>
                <c:pt idx="1704">
                  <c:v>4.6684931506849319</c:v>
                </c:pt>
                <c:pt idx="1705">
                  <c:v>4.6712328767123283</c:v>
                </c:pt>
                <c:pt idx="1706">
                  <c:v>4.6739726027397257</c:v>
                </c:pt>
                <c:pt idx="1707">
                  <c:v>4.6767123287671231</c:v>
                </c:pt>
                <c:pt idx="1708">
                  <c:v>4.6794520547945204</c:v>
                </c:pt>
                <c:pt idx="1709">
                  <c:v>4.6821917808219178</c:v>
                </c:pt>
                <c:pt idx="1710">
                  <c:v>4.6849315068493151</c:v>
                </c:pt>
                <c:pt idx="1711">
                  <c:v>4.6876712328767125</c:v>
                </c:pt>
                <c:pt idx="1712">
                  <c:v>4.6904109589041099</c:v>
                </c:pt>
                <c:pt idx="1713">
                  <c:v>4.6931506849315072</c:v>
                </c:pt>
                <c:pt idx="1714">
                  <c:v>4.6958904109589037</c:v>
                </c:pt>
                <c:pt idx="1715">
                  <c:v>4.6986301369863011</c:v>
                </c:pt>
                <c:pt idx="1716">
                  <c:v>4.7013698630136984</c:v>
                </c:pt>
                <c:pt idx="1717">
                  <c:v>4.7041095890410958</c:v>
                </c:pt>
                <c:pt idx="1718">
                  <c:v>4.7068493150684931</c:v>
                </c:pt>
                <c:pt idx="1719">
                  <c:v>4.7095890410958905</c:v>
                </c:pt>
                <c:pt idx="1720">
                  <c:v>4.7123287671232879</c:v>
                </c:pt>
                <c:pt idx="1721">
                  <c:v>4.7150684931506852</c:v>
                </c:pt>
                <c:pt idx="1722">
                  <c:v>4.7178082191780826</c:v>
                </c:pt>
                <c:pt idx="1723">
                  <c:v>4.720547945205479</c:v>
                </c:pt>
                <c:pt idx="1724">
                  <c:v>4.7232876712328764</c:v>
                </c:pt>
                <c:pt idx="1725">
                  <c:v>4.7260273972602738</c:v>
                </c:pt>
                <c:pt idx="1726">
                  <c:v>4.7287671232876711</c:v>
                </c:pt>
                <c:pt idx="1727">
                  <c:v>4.7315068493150685</c:v>
                </c:pt>
                <c:pt idx="1728">
                  <c:v>4.7342465753424658</c:v>
                </c:pt>
                <c:pt idx="1729">
                  <c:v>4.7369863013698632</c:v>
                </c:pt>
                <c:pt idx="1730">
                  <c:v>4.7397260273972606</c:v>
                </c:pt>
                <c:pt idx="1731">
                  <c:v>4.7424657534246579</c:v>
                </c:pt>
                <c:pt idx="1732">
                  <c:v>4.7452054794520544</c:v>
                </c:pt>
                <c:pt idx="1733">
                  <c:v>4.7479452054794518</c:v>
                </c:pt>
                <c:pt idx="1734">
                  <c:v>4.7506849315068491</c:v>
                </c:pt>
                <c:pt idx="1735">
                  <c:v>4.7534246575342465</c:v>
                </c:pt>
                <c:pt idx="1736">
                  <c:v>4.7561643835616438</c:v>
                </c:pt>
                <c:pt idx="1737">
                  <c:v>4.7589041095890412</c:v>
                </c:pt>
                <c:pt idx="1738">
                  <c:v>4.7616438356164386</c:v>
                </c:pt>
                <c:pt idx="1739">
                  <c:v>4.7643835616438359</c:v>
                </c:pt>
                <c:pt idx="1740">
                  <c:v>4.7671232876712333</c:v>
                </c:pt>
                <c:pt idx="1741">
                  <c:v>4.7698630136986298</c:v>
                </c:pt>
                <c:pt idx="1742">
                  <c:v>4.7726027397260271</c:v>
                </c:pt>
                <c:pt idx="1743">
                  <c:v>4.7753424657534245</c:v>
                </c:pt>
                <c:pt idx="1744">
                  <c:v>4.7780821917808218</c:v>
                </c:pt>
                <c:pt idx="1745">
                  <c:v>4.7808219178082192</c:v>
                </c:pt>
                <c:pt idx="1746">
                  <c:v>4.7835616438356166</c:v>
                </c:pt>
                <c:pt idx="1747">
                  <c:v>4.7863013698630139</c:v>
                </c:pt>
                <c:pt idx="1748">
                  <c:v>4.7890410958904113</c:v>
                </c:pt>
                <c:pt idx="1749">
                  <c:v>4.7917808219178086</c:v>
                </c:pt>
                <c:pt idx="1750">
                  <c:v>4.7945205479452051</c:v>
                </c:pt>
                <c:pt idx="1751">
                  <c:v>4.7972602739726025</c:v>
                </c:pt>
                <c:pt idx="1752">
                  <c:v>4.8</c:v>
                </c:pt>
                <c:pt idx="1753">
                  <c:v>4.8027397260273972</c:v>
                </c:pt>
                <c:pt idx="1754">
                  <c:v>4.8054794520547945</c:v>
                </c:pt>
                <c:pt idx="1755">
                  <c:v>4.8082191780821919</c:v>
                </c:pt>
                <c:pt idx="1756">
                  <c:v>4.8109589041095893</c:v>
                </c:pt>
                <c:pt idx="1757">
                  <c:v>4.8136986301369866</c:v>
                </c:pt>
                <c:pt idx="1758">
                  <c:v>4.816438356164384</c:v>
                </c:pt>
                <c:pt idx="1759">
                  <c:v>4.8191780821917805</c:v>
                </c:pt>
                <c:pt idx="1760">
                  <c:v>4.8219178082191778</c:v>
                </c:pt>
                <c:pt idx="1761">
                  <c:v>4.8246575342465752</c:v>
                </c:pt>
                <c:pt idx="1762">
                  <c:v>4.8273972602739725</c:v>
                </c:pt>
                <c:pt idx="1763">
                  <c:v>4.8301369863013699</c:v>
                </c:pt>
                <c:pt idx="1764">
                  <c:v>4.8328767123287673</c:v>
                </c:pt>
                <c:pt idx="1765">
                  <c:v>4.8356164383561646</c:v>
                </c:pt>
                <c:pt idx="1766">
                  <c:v>4.838356164383562</c:v>
                </c:pt>
                <c:pt idx="1767">
                  <c:v>4.8410958904109593</c:v>
                </c:pt>
                <c:pt idx="1768">
                  <c:v>4.8438356164383558</c:v>
                </c:pt>
                <c:pt idx="1769">
                  <c:v>4.8465753424657532</c:v>
                </c:pt>
                <c:pt idx="1770">
                  <c:v>4.8493150684931505</c:v>
                </c:pt>
                <c:pt idx="1771">
                  <c:v>4.8520547945205479</c:v>
                </c:pt>
                <c:pt idx="1772">
                  <c:v>4.8547945205479452</c:v>
                </c:pt>
                <c:pt idx="1773">
                  <c:v>4.8575342465753426</c:v>
                </c:pt>
                <c:pt idx="1774">
                  <c:v>4.86027397260274</c:v>
                </c:pt>
                <c:pt idx="1775">
                  <c:v>4.8630136986301373</c:v>
                </c:pt>
                <c:pt idx="1776">
                  <c:v>4.8657534246575347</c:v>
                </c:pt>
                <c:pt idx="1777">
                  <c:v>4.8684931506849312</c:v>
                </c:pt>
                <c:pt idx="1778">
                  <c:v>4.8712328767123285</c:v>
                </c:pt>
                <c:pt idx="1779">
                  <c:v>4.8739726027397259</c:v>
                </c:pt>
                <c:pt idx="1780">
                  <c:v>4.8767123287671232</c:v>
                </c:pt>
                <c:pt idx="1781">
                  <c:v>4.8794520547945206</c:v>
                </c:pt>
                <c:pt idx="1782">
                  <c:v>4.882191780821918</c:v>
                </c:pt>
                <c:pt idx="1783">
                  <c:v>4.8849315068493153</c:v>
                </c:pt>
                <c:pt idx="1784">
                  <c:v>4.8876712328767127</c:v>
                </c:pt>
                <c:pt idx="1785">
                  <c:v>4.8904109589041092</c:v>
                </c:pt>
                <c:pt idx="1786">
                  <c:v>4.8931506849315065</c:v>
                </c:pt>
                <c:pt idx="1787">
                  <c:v>4.8958904109589039</c:v>
                </c:pt>
                <c:pt idx="1788">
                  <c:v>4.8986301369863012</c:v>
                </c:pt>
                <c:pt idx="1789">
                  <c:v>4.9013698630136986</c:v>
                </c:pt>
                <c:pt idx="1790">
                  <c:v>4.904109589041096</c:v>
                </c:pt>
                <c:pt idx="1791">
                  <c:v>4.9068493150684933</c:v>
                </c:pt>
                <c:pt idx="1792">
                  <c:v>4.9095890410958907</c:v>
                </c:pt>
                <c:pt idx="1793">
                  <c:v>4.912328767123288</c:v>
                </c:pt>
                <c:pt idx="1794">
                  <c:v>4.9150684931506845</c:v>
                </c:pt>
                <c:pt idx="1795">
                  <c:v>4.9178082191780819</c:v>
                </c:pt>
                <c:pt idx="1796">
                  <c:v>4.9205479452054792</c:v>
                </c:pt>
                <c:pt idx="1797">
                  <c:v>4.9232876712328766</c:v>
                </c:pt>
                <c:pt idx="1798">
                  <c:v>4.9260273972602739</c:v>
                </c:pt>
                <c:pt idx="1799">
                  <c:v>4.9287671232876713</c:v>
                </c:pt>
                <c:pt idx="1800">
                  <c:v>4.9315068493150687</c:v>
                </c:pt>
                <c:pt idx="1801">
                  <c:v>4.934246575342466</c:v>
                </c:pt>
                <c:pt idx="1802">
                  <c:v>4.9369863013698634</c:v>
                </c:pt>
                <c:pt idx="1803">
                  <c:v>4.9397260273972599</c:v>
                </c:pt>
                <c:pt idx="1804">
                  <c:v>4.9424657534246572</c:v>
                </c:pt>
                <c:pt idx="1805">
                  <c:v>4.9452054794520546</c:v>
                </c:pt>
                <c:pt idx="1806">
                  <c:v>4.9479452054794519</c:v>
                </c:pt>
                <c:pt idx="1807">
                  <c:v>4.9506849315068493</c:v>
                </c:pt>
                <c:pt idx="1808">
                  <c:v>4.9534246575342467</c:v>
                </c:pt>
                <c:pt idx="1809">
                  <c:v>4.956164383561644</c:v>
                </c:pt>
                <c:pt idx="1810">
                  <c:v>4.9589041095890414</c:v>
                </c:pt>
                <c:pt idx="1811">
                  <c:v>4.9616438356164387</c:v>
                </c:pt>
                <c:pt idx="1812">
                  <c:v>4.9643835616438352</c:v>
                </c:pt>
                <c:pt idx="1813">
                  <c:v>4.9671232876712326</c:v>
                </c:pt>
                <c:pt idx="1814">
                  <c:v>4.9698630136986299</c:v>
                </c:pt>
                <c:pt idx="1815">
                  <c:v>4.9726027397260273</c:v>
                </c:pt>
                <c:pt idx="1816">
                  <c:v>4.9753424657534246</c:v>
                </c:pt>
                <c:pt idx="1817">
                  <c:v>4.978082191780822</c:v>
                </c:pt>
                <c:pt idx="1818">
                  <c:v>4.9808219178082194</c:v>
                </c:pt>
                <c:pt idx="1819">
                  <c:v>4.9835616438356167</c:v>
                </c:pt>
                <c:pt idx="1820">
                  <c:v>4.9863013698630141</c:v>
                </c:pt>
                <c:pt idx="1821">
                  <c:v>4.9890410958904106</c:v>
                </c:pt>
                <c:pt idx="1822">
                  <c:v>4.9917808219178079</c:v>
                </c:pt>
                <c:pt idx="1823">
                  <c:v>4.9945205479452053</c:v>
                </c:pt>
                <c:pt idx="1824">
                  <c:v>4.9972602739726026</c:v>
                </c:pt>
                <c:pt idx="1825">
                  <c:v>5</c:v>
                </c:pt>
                <c:pt idx="1826">
                  <c:v>5.0027397260273974</c:v>
                </c:pt>
              </c:numCache>
            </c:numRef>
          </c:cat>
          <c:val>
            <c:numRef>
              <c:f>Revasc!$F$5:$F$1831</c:f>
              <c:numCache>
                <c:formatCode>General</c:formatCode>
                <c:ptCount val="18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1.8E-3</c:v>
                </c:pt>
                <c:pt idx="6">
                  <c:v>3.5999999999999999E-3</c:v>
                </c:pt>
                <c:pt idx="7">
                  <c:v>3.5999999999999999E-3</c:v>
                </c:pt>
                <c:pt idx="8">
                  <c:v>3.5999999999999999E-3</c:v>
                </c:pt>
                <c:pt idx="9">
                  <c:v>7.1999999999999998E-3</c:v>
                </c:pt>
                <c:pt idx="10">
                  <c:v>1.0800000000000001E-2</c:v>
                </c:pt>
                <c:pt idx="11">
                  <c:v>1.0800000000000001E-2</c:v>
                </c:pt>
                <c:pt idx="12">
                  <c:v>1.0800000000000001E-2</c:v>
                </c:pt>
                <c:pt idx="13">
                  <c:v>1.0800000000000001E-2</c:v>
                </c:pt>
                <c:pt idx="14">
                  <c:v>1.0800000000000001E-2</c:v>
                </c:pt>
                <c:pt idx="15">
                  <c:v>1.0800000000000001E-2</c:v>
                </c:pt>
                <c:pt idx="16">
                  <c:v>1.26E-2</c:v>
                </c:pt>
                <c:pt idx="17">
                  <c:v>1.26E-2</c:v>
                </c:pt>
                <c:pt idx="18">
                  <c:v>1.26E-2</c:v>
                </c:pt>
                <c:pt idx="19">
                  <c:v>1.26E-2</c:v>
                </c:pt>
                <c:pt idx="20">
                  <c:v>1.26E-2</c:v>
                </c:pt>
                <c:pt idx="21">
                  <c:v>1.26E-2</c:v>
                </c:pt>
                <c:pt idx="22">
                  <c:v>1.26E-2</c:v>
                </c:pt>
                <c:pt idx="23">
                  <c:v>1.26E-2</c:v>
                </c:pt>
                <c:pt idx="24">
                  <c:v>1.26E-2</c:v>
                </c:pt>
                <c:pt idx="25">
                  <c:v>1.26E-2</c:v>
                </c:pt>
                <c:pt idx="26">
                  <c:v>1.26E-2</c:v>
                </c:pt>
                <c:pt idx="27">
                  <c:v>1.44E-2</c:v>
                </c:pt>
                <c:pt idx="28">
                  <c:v>1.44E-2</c:v>
                </c:pt>
                <c:pt idx="29">
                  <c:v>1.44E-2</c:v>
                </c:pt>
                <c:pt idx="30">
                  <c:v>1.44E-2</c:v>
                </c:pt>
                <c:pt idx="31">
                  <c:v>1.44E-2</c:v>
                </c:pt>
                <c:pt idx="32">
                  <c:v>1.44E-2</c:v>
                </c:pt>
                <c:pt idx="33">
                  <c:v>1.44E-2</c:v>
                </c:pt>
                <c:pt idx="34">
                  <c:v>1.44E-2</c:v>
                </c:pt>
                <c:pt idx="35">
                  <c:v>1.44E-2</c:v>
                </c:pt>
                <c:pt idx="36">
                  <c:v>1.44E-2</c:v>
                </c:pt>
                <c:pt idx="37">
                  <c:v>1.44E-2</c:v>
                </c:pt>
                <c:pt idx="38">
                  <c:v>1.44E-2</c:v>
                </c:pt>
                <c:pt idx="39">
                  <c:v>1.44E-2</c:v>
                </c:pt>
                <c:pt idx="40">
                  <c:v>1.44E-2</c:v>
                </c:pt>
                <c:pt idx="41">
                  <c:v>1.44E-2</c:v>
                </c:pt>
                <c:pt idx="42">
                  <c:v>1.44E-2</c:v>
                </c:pt>
                <c:pt idx="43">
                  <c:v>1.44E-2</c:v>
                </c:pt>
                <c:pt idx="44">
                  <c:v>1.44E-2</c:v>
                </c:pt>
                <c:pt idx="45">
                  <c:v>1.44E-2</c:v>
                </c:pt>
                <c:pt idx="46">
                  <c:v>1.44E-2</c:v>
                </c:pt>
                <c:pt idx="47">
                  <c:v>1.44E-2</c:v>
                </c:pt>
                <c:pt idx="48">
                  <c:v>1.44E-2</c:v>
                </c:pt>
                <c:pt idx="49">
                  <c:v>1.44E-2</c:v>
                </c:pt>
                <c:pt idx="50">
                  <c:v>1.44E-2</c:v>
                </c:pt>
                <c:pt idx="51">
                  <c:v>1.44E-2</c:v>
                </c:pt>
                <c:pt idx="52">
                  <c:v>1.44E-2</c:v>
                </c:pt>
                <c:pt idx="53">
                  <c:v>1.44E-2</c:v>
                </c:pt>
                <c:pt idx="54">
                  <c:v>1.44E-2</c:v>
                </c:pt>
                <c:pt idx="55">
                  <c:v>1.44E-2</c:v>
                </c:pt>
                <c:pt idx="56">
                  <c:v>1.44E-2</c:v>
                </c:pt>
                <c:pt idx="57">
                  <c:v>1.44E-2</c:v>
                </c:pt>
                <c:pt idx="58">
                  <c:v>1.6199999999999999E-2</c:v>
                </c:pt>
                <c:pt idx="59">
                  <c:v>1.7999999999999999E-2</c:v>
                </c:pt>
                <c:pt idx="60">
                  <c:v>1.7999999999999999E-2</c:v>
                </c:pt>
                <c:pt idx="61">
                  <c:v>1.7999999999999999E-2</c:v>
                </c:pt>
                <c:pt idx="62">
                  <c:v>1.7999999999999999E-2</c:v>
                </c:pt>
                <c:pt idx="63">
                  <c:v>1.7999999999999999E-2</c:v>
                </c:pt>
                <c:pt idx="64">
                  <c:v>1.7999999999999999E-2</c:v>
                </c:pt>
                <c:pt idx="65">
                  <c:v>1.7999999999999999E-2</c:v>
                </c:pt>
                <c:pt idx="66">
                  <c:v>1.7999999999999999E-2</c:v>
                </c:pt>
                <c:pt idx="67">
                  <c:v>1.7999999999999999E-2</c:v>
                </c:pt>
                <c:pt idx="68">
                  <c:v>1.7999999999999999E-2</c:v>
                </c:pt>
                <c:pt idx="69">
                  <c:v>1.7999999999999999E-2</c:v>
                </c:pt>
                <c:pt idx="70">
                  <c:v>1.7999999999999999E-2</c:v>
                </c:pt>
                <c:pt idx="71">
                  <c:v>1.7999999999999999E-2</c:v>
                </c:pt>
                <c:pt idx="72">
                  <c:v>1.7999999999999999E-2</c:v>
                </c:pt>
                <c:pt idx="73">
                  <c:v>1.7999999999999999E-2</c:v>
                </c:pt>
                <c:pt idx="74">
                  <c:v>1.7999999999999999E-2</c:v>
                </c:pt>
                <c:pt idx="75">
                  <c:v>1.9800000000000002E-2</c:v>
                </c:pt>
                <c:pt idx="76">
                  <c:v>1.9800000000000002E-2</c:v>
                </c:pt>
                <c:pt idx="77">
                  <c:v>1.9800000000000002E-2</c:v>
                </c:pt>
                <c:pt idx="78">
                  <c:v>1.9800000000000002E-2</c:v>
                </c:pt>
                <c:pt idx="79">
                  <c:v>1.9800000000000002E-2</c:v>
                </c:pt>
                <c:pt idx="80">
                  <c:v>1.9800000000000002E-2</c:v>
                </c:pt>
                <c:pt idx="81">
                  <c:v>1.9800000000000002E-2</c:v>
                </c:pt>
                <c:pt idx="82">
                  <c:v>1.9800000000000002E-2</c:v>
                </c:pt>
                <c:pt idx="83">
                  <c:v>1.9800000000000002E-2</c:v>
                </c:pt>
                <c:pt idx="84">
                  <c:v>2.1700000000000001E-2</c:v>
                </c:pt>
                <c:pt idx="85">
                  <c:v>2.1700000000000001E-2</c:v>
                </c:pt>
                <c:pt idx="86">
                  <c:v>2.1700000000000001E-2</c:v>
                </c:pt>
                <c:pt idx="87">
                  <c:v>2.1700000000000001E-2</c:v>
                </c:pt>
                <c:pt idx="88">
                  <c:v>2.1700000000000001E-2</c:v>
                </c:pt>
                <c:pt idx="89">
                  <c:v>2.1700000000000001E-2</c:v>
                </c:pt>
                <c:pt idx="90">
                  <c:v>2.1700000000000001E-2</c:v>
                </c:pt>
                <c:pt idx="91">
                  <c:v>2.1700000000000001E-2</c:v>
                </c:pt>
                <c:pt idx="92">
                  <c:v>2.1700000000000001E-2</c:v>
                </c:pt>
                <c:pt idx="93">
                  <c:v>2.1700000000000001E-2</c:v>
                </c:pt>
                <c:pt idx="94">
                  <c:v>2.1700000000000001E-2</c:v>
                </c:pt>
                <c:pt idx="95">
                  <c:v>2.1700000000000001E-2</c:v>
                </c:pt>
                <c:pt idx="96">
                  <c:v>2.1700000000000001E-2</c:v>
                </c:pt>
                <c:pt idx="97">
                  <c:v>2.1700000000000001E-2</c:v>
                </c:pt>
                <c:pt idx="98">
                  <c:v>2.1700000000000001E-2</c:v>
                </c:pt>
                <c:pt idx="99">
                  <c:v>2.1700000000000001E-2</c:v>
                </c:pt>
                <c:pt idx="100">
                  <c:v>2.1700000000000001E-2</c:v>
                </c:pt>
                <c:pt idx="101">
                  <c:v>2.1700000000000001E-2</c:v>
                </c:pt>
                <c:pt idx="102">
                  <c:v>2.1700000000000001E-2</c:v>
                </c:pt>
                <c:pt idx="103">
                  <c:v>2.35E-2</c:v>
                </c:pt>
                <c:pt idx="104">
                  <c:v>2.53E-2</c:v>
                </c:pt>
                <c:pt idx="105">
                  <c:v>2.53E-2</c:v>
                </c:pt>
                <c:pt idx="106">
                  <c:v>2.53E-2</c:v>
                </c:pt>
                <c:pt idx="107">
                  <c:v>2.53E-2</c:v>
                </c:pt>
                <c:pt idx="108">
                  <c:v>2.53E-2</c:v>
                </c:pt>
                <c:pt idx="109">
                  <c:v>2.53E-2</c:v>
                </c:pt>
                <c:pt idx="110">
                  <c:v>2.53E-2</c:v>
                </c:pt>
                <c:pt idx="111">
                  <c:v>2.53E-2</c:v>
                </c:pt>
                <c:pt idx="112">
                  <c:v>2.53E-2</c:v>
                </c:pt>
                <c:pt idx="113">
                  <c:v>2.53E-2</c:v>
                </c:pt>
                <c:pt idx="114">
                  <c:v>2.53E-2</c:v>
                </c:pt>
                <c:pt idx="115">
                  <c:v>2.53E-2</c:v>
                </c:pt>
                <c:pt idx="116">
                  <c:v>2.53E-2</c:v>
                </c:pt>
                <c:pt idx="117">
                  <c:v>2.53E-2</c:v>
                </c:pt>
                <c:pt idx="118">
                  <c:v>2.53E-2</c:v>
                </c:pt>
                <c:pt idx="119">
                  <c:v>2.53E-2</c:v>
                </c:pt>
                <c:pt idx="120">
                  <c:v>2.53E-2</c:v>
                </c:pt>
                <c:pt idx="121">
                  <c:v>2.53E-2</c:v>
                </c:pt>
                <c:pt idx="122">
                  <c:v>2.53E-2</c:v>
                </c:pt>
                <c:pt idx="123">
                  <c:v>2.53E-2</c:v>
                </c:pt>
                <c:pt idx="124">
                  <c:v>2.7099999999999999E-2</c:v>
                </c:pt>
                <c:pt idx="125">
                  <c:v>2.7099999999999999E-2</c:v>
                </c:pt>
                <c:pt idx="126">
                  <c:v>2.7099999999999999E-2</c:v>
                </c:pt>
                <c:pt idx="127">
                  <c:v>2.9000000000000001E-2</c:v>
                </c:pt>
                <c:pt idx="128">
                  <c:v>2.9000000000000001E-2</c:v>
                </c:pt>
                <c:pt idx="129">
                  <c:v>3.0800000000000001E-2</c:v>
                </c:pt>
                <c:pt idx="130">
                  <c:v>3.0800000000000001E-2</c:v>
                </c:pt>
                <c:pt idx="131">
                  <c:v>3.2599999999999997E-2</c:v>
                </c:pt>
                <c:pt idx="132">
                  <c:v>3.2599999999999997E-2</c:v>
                </c:pt>
                <c:pt idx="133">
                  <c:v>3.2599999999999997E-2</c:v>
                </c:pt>
                <c:pt idx="134">
                  <c:v>3.2599999999999997E-2</c:v>
                </c:pt>
                <c:pt idx="135">
                  <c:v>3.4500000000000003E-2</c:v>
                </c:pt>
                <c:pt idx="136">
                  <c:v>3.6299999999999999E-2</c:v>
                </c:pt>
                <c:pt idx="137">
                  <c:v>3.6299999999999999E-2</c:v>
                </c:pt>
                <c:pt idx="138">
                  <c:v>3.6299999999999999E-2</c:v>
                </c:pt>
                <c:pt idx="139">
                  <c:v>3.9899999999999998E-2</c:v>
                </c:pt>
                <c:pt idx="140">
                  <c:v>3.9899999999999998E-2</c:v>
                </c:pt>
                <c:pt idx="141">
                  <c:v>3.9899999999999998E-2</c:v>
                </c:pt>
                <c:pt idx="142">
                  <c:v>4.1799999999999997E-2</c:v>
                </c:pt>
                <c:pt idx="143">
                  <c:v>4.1799999999999997E-2</c:v>
                </c:pt>
                <c:pt idx="144">
                  <c:v>4.1799999999999997E-2</c:v>
                </c:pt>
                <c:pt idx="145">
                  <c:v>4.1799999999999997E-2</c:v>
                </c:pt>
                <c:pt idx="146">
                  <c:v>4.1799999999999997E-2</c:v>
                </c:pt>
                <c:pt idx="147">
                  <c:v>4.1799999999999997E-2</c:v>
                </c:pt>
                <c:pt idx="148">
                  <c:v>4.36E-2</c:v>
                </c:pt>
                <c:pt idx="149">
                  <c:v>4.36E-2</c:v>
                </c:pt>
                <c:pt idx="150">
                  <c:v>4.36E-2</c:v>
                </c:pt>
                <c:pt idx="151">
                  <c:v>4.5400000000000003E-2</c:v>
                </c:pt>
                <c:pt idx="152">
                  <c:v>4.5400000000000003E-2</c:v>
                </c:pt>
                <c:pt idx="153">
                  <c:v>4.5400000000000003E-2</c:v>
                </c:pt>
                <c:pt idx="154">
                  <c:v>4.5400000000000003E-2</c:v>
                </c:pt>
                <c:pt idx="155">
                  <c:v>4.5400000000000003E-2</c:v>
                </c:pt>
                <c:pt idx="156">
                  <c:v>4.5400000000000003E-2</c:v>
                </c:pt>
                <c:pt idx="157">
                  <c:v>4.5400000000000003E-2</c:v>
                </c:pt>
                <c:pt idx="158">
                  <c:v>4.5400000000000003E-2</c:v>
                </c:pt>
                <c:pt idx="159">
                  <c:v>4.5400000000000003E-2</c:v>
                </c:pt>
                <c:pt idx="160">
                  <c:v>4.5400000000000003E-2</c:v>
                </c:pt>
                <c:pt idx="161">
                  <c:v>4.5400000000000003E-2</c:v>
                </c:pt>
                <c:pt idx="162">
                  <c:v>4.5400000000000003E-2</c:v>
                </c:pt>
                <c:pt idx="163">
                  <c:v>4.5400000000000003E-2</c:v>
                </c:pt>
                <c:pt idx="164">
                  <c:v>4.5400000000000003E-2</c:v>
                </c:pt>
                <c:pt idx="165">
                  <c:v>4.5400000000000003E-2</c:v>
                </c:pt>
                <c:pt idx="166">
                  <c:v>4.7300000000000002E-2</c:v>
                </c:pt>
                <c:pt idx="167">
                  <c:v>4.9099999999999998E-2</c:v>
                </c:pt>
                <c:pt idx="168">
                  <c:v>4.9099999999999998E-2</c:v>
                </c:pt>
                <c:pt idx="169">
                  <c:v>4.9099999999999998E-2</c:v>
                </c:pt>
                <c:pt idx="170">
                  <c:v>4.9099999999999998E-2</c:v>
                </c:pt>
                <c:pt idx="171">
                  <c:v>4.9099999999999998E-2</c:v>
                </c:pt>
                <c:pt idx="172">
                  <c:v>4.9099999999999998E-2</c:v>
                </c:pt>
                <c:pt idx="173">
                  <c:v>4.9099999999999998E-2</c:v>
                </c:pt>
                <c:pt idx="174">
                  <c:v>4.9099999999999998E-2</c:v>
                </c:pt>
                <c:pt idx="175">
                  <c:v>4.9099999999999998E-2</c:v>
                </c:pt>
                <c:pt idx="176">
                  <c:v>4.9099999999999998E-2</c:v>
                </c:pt>
                <c:pt idx="177">
                  <c:v>4.9099999999999998E-2</c:v>
                </c:pt>
                <c:pt idx="178">
                  <c:v>4.9099999999999998E-2</c:v>
                </c:pt>
                <c:pt idx="179">
                  <c:v>4.9099999999999998E-2</c:v>
                </c:pt>
                <c:pt idx="180">
                  <c:v>4.9099999999999998E-2</c:v>
                </c:pt>
                <c:pt idx="181">
                  <c:v>4.9099999999999998E-2</c:v>
                </c:pt>
                <c:pt idx="182">
                  <c:v>4.9099999999999998E-2</c:v>
                </c:pt>
                <c:pt idx="183">
                  <c:v>5.0900000000000001E-2</c:v>
                </c:pt>
                <c:pt idx="184">
                  <c:v>5.0900000000000001E-2</c:v>
                </c:pt>
                <c:pt idx="185">
                  <c:v>5.0900000000000001E-2</c:v>
                </c:pt>
                <c:pt idx="186">
                  <c:v>5.0900000000000001E-2</c:v>
                </c:pt>
                <c:pt idx="187">
                  <c:v>5.0900000000000001E-2</c:v>
                </c:pt>
                <c:pt idx="188">
                  <c:v>5.28E-2</c:v>
                </c:pt>
                <c:pt idx="189">
                  <c:v>5.28E-2</c:v>
                </c:pt>
                <c:pt idx="190">
                  <c:v>5.28E-2</c:v>
                </c:pt>
                <c:pt idx="191">
                  <c:v>5.28E-2</c:v>
                </c:pt>
                <c:pt idx="192">
                  <c:v>5.28E-2</c:v>
                </c:pt>
                <c:pt idx="193">
                  <c:v>5.28E-2</c:v>
                </c:pt>
                <c:pt idx="194">
                  <c:v>5.28E-2</c:v>
                </c:pt>
                <c:pt idx="195">
                  <c:v>5.28E-2</c:v>
                </c:pt>
                <c:pt idx="196">
                  <c:v>5.28E-2</c:v>
                </c:pt>
                <c:pt idx="197">
                  <c:v>5.6399999999999999E-2</c:v>
                </c:pt>
                <c:pt idx="198">
                  <c:v>5.6399999999999999E-2</c:v>
                </c:pt>
                <c:pt idx="199">
                  <c:v>5.6399999999999999E-2</c:v>
                </c:pt>
                <c:pt idx="200">
                  <c:v>5.6399999999999999E-2</c:v>
                </c:pt>
                <c:pt idx="201">
                  <c:v>5.6399999999999999E-2</c:v>
                </c:pt>
                <c:pt idx="202">
                  <c:v>5.6399999999999999E-2</c:v>
                </c:pt>
                <c:pt idx="203">
                  <c:v>5.6399999999999999E-2</c:v>
                </c:pt>
                <c:pt idx="204">
                  <c:v>5.6399999999999999E-2</c:v>
                </c:pt>
                <c:pt idx="205">
                  <c:v>5.6399999999999999E-2</c:v>
                </c:pt>
                <c:pt idx="206">
                  <c:v>5.8299999999999998E-2</c:v>
                </c:pt>
                <c:pt idx="207">
                  <c:v>5.8299999999999998E-2</c:v>
                </c:pt>
                <c:pt idx="208">
                  <c:v>5.8299999999999998E-2</c:v>
                </c:pt>
                <c:pt idx="209">
                  <c:v>5.8299999999999998E-2</c:v>
                </c:pt>
                <c:pt idx="210">
                  <c:v>5.8299999999999998E-2</c:v>
                </c:pt>
                <c:pt idx="211">
                  <c:v>5.8299999999999998E-2</c:v>
                </c:pt>
                <c:pt idx="212">
                  <c:v>5.8299999999999998E-2</c:v>
                </c:pt>
                <c:pt idx="213">
                  <c:v>5.8299999999999998E-2</c:v>
                </c:pt>
                <c:pt idx="214">
                  <c:v>6.0100000000000001E-2</c:v>
                </c:pt>
                <c:pt idx="215">
                  <c:v>6.0100000000000001E-2</c:v>
                </c:pt>
                <c:pt idx="216">
                  <c:v>6.0100000000000001E-2</c:v>
                </c:pt>
                <c:pt idx="217">
                  <c:v>6.0100000000000001E-2</c:v>
                </c:pt>
                <c:pt idx="218">
                  <c:v>6.0100000000000001E-2</c:v>
                </c:pt>
                <c:pt idx="219">
                  <c:v>6.0100000000000001E-2</c:v>
                </c:pt>
                <c:pt idx="220">
                  <c:v>6.0100000000000001E-2</c:v>
                </c:pt>
                <c:pt idx="221">
                  <c:v>6.0100000000000001E-2</c:v>
                </c:pt>
                <c:pt idx="222">
                  <c:v>6.0100000000000001E-2</c:v>
                </c:pt>
                <c:pt idx="223">
                  <c:v>6.0100000000000001E-2</c:v>
                </c:pt>
                <c:pt idx="224">
                  <c:v>6.0100000000000001E-2</c:v>
                </c:pt>
                <c:pt idx="225">
                  <c:v>6.2E-2</c:v>
                </c:pt>
                <c:pt idx="226">
                  <c:v>6.2E-2</c:v>
                </c:pt>
                <c:pt idx="227">
                  <c:v>6.2E-2</c:v>
                </c:pt>
                <c:pt idx="228">
                  <c:v>6.2E-2</c:v>
                </c:pt>
                <c:pt idx="229">
                  <c:v>6.2E-2</c:v>
                </c:pt>
                <c:pt idx="230">
                  <c:v>6.2E-2</c:v>
                </c:pt>
                <c:pt idx="231">
                  <c:v>6.2E-2</c:v>
                </c:pt>
                <c:pt idx="232">
                  <c:v>6.3799999999999996E-2</c:v>
                </c:pt>
                <c:pt idx="233">
                  <c:v>6.3799999999999996E-2</c:v>
                </c:pt>
                <c:pt idx="234">
                  <c:v>6.5600000000000006E-2</c:v>
                </c:pt>
                <c:pt idx="235">
                  <c:v>6.5600000000000006E-2</c:v>
                </c:pt>
                <c:pt idx="236">
                  <c:v>6.7500000000000004E-2</c:v>
                </c:pt>
                <c:pt idx="237">
                  <c:v>6.7500000000000004E-2</c:v>
                </c:pt>
                <c:pt idx="238">
                  <c:v>6.7500000000000004E-2</c:v>
                </c:pt>
                <c:pt idx="239">
                  <c:v>6.7500000000000004E-2</c:v>
                </c:pt>
                <c:pt idx="240">
                  <c:v>6.7500000000000004E-2</c:v>
                </c:pt>
                <c:pt idx="241">
                  <c:v>6.7500000000000004E-2</c:v>
                </c:pt>
                <c:pt idx="242">
                  <c:v>6.7500000000000004E-2</c:v>
                </c:pt>
                <c:pt idx="243">
                  <c:v>6.7500000000000004E-2</c:v>
                </c:pt>
                <c:pt idx="244">
                  <c:v>6.7500000000000004E-2</c:v>
                </c:pt>
                <c:pt idx="245">
                  <c:v>6.93E-2</c:v>
                </c:pt>
                <c:pt idx="246">
                  <c:v>6.93E-2</c:v>
                </c:pt>
                <c:pt idx="247">
                  <c:v>6.93E-2</c:v>
                </c:pt>
                <c:pt idx="248">
                  <c:v>6.93E-2</c:v>
                </c:pt>
                <c:pt idx="249">
                  <c:v>6.93E-2</c:v>
                </c:pt>
                <c:pt idx="250">
                  <c:v>6.93E-2</c:v>
                </c:pt>
                <c:pt idx="251">
                  <c:v>6.93E-2</c:v>
                </c:pt>
                <c:pt idx="252">
                  <c:v>6.93E-2</c:v>
                </c:pt>
                <c:pt idx="253">
                  <c:v>6.93E-2</c:v>
                </c:pt>
                <c:pt idx="254">
                  <c:v>6.93E-2</c:v>
                </c:pt>
                <c:pt idx="255">
                  <c:v>6.93E-2</c:v>
                </c:pt>
                <c:pt idx="256">
                  <c:v>6.93E-2</c:v>
                </c:pt>
                <c:pt idx="257">
                  <c:v>6.93E-2</c:v>
                </c:pt>
                <c:pt idx="258">
                  <c:v>6.93E-2</c:v>
                </c:pt>
                <c:pt idx="259">
                  <c:v>6.93E-2</c:v>
                </c:pt>
                <c:pt idx="260">
                  <c:v>7.2999999999999995E-2</c:v>
                </c:pt>
                <c:pt idx="261">
                  <c:v>7.2999999999999995E-2</c:v>
                </c:pt>
                <c:pt idx="262">
                  <c:v>7.2999999999999995E-2</c:v>
                </c:pt>
                <c:pt idx="263">
                  <c:v>7.2999999999999995E-2</c:v>
                </c:pt>
                <c:pt idx="264">
                  <c:v>7.2999999999999995E-2</c:v>
                </c:pt>
                <c:pt idx="265">
                  <c:v>7.2999999999999995E-2</c:v>
                </c:pt>
                <c:pt idx="266">
                  <c:v>7.2999999999999995E-2</c:v>
                </c:pt>
                <c:pt idx="267">
                  <c:v>7.2999999999999995E-2</c:v>
                </c:pt>
                <c:pt idx="268">
                  <c:v>7.2999999999999995E-2</c:v>
                </c:pt>
                <c:pt idx="269">
                  <c:v>7.4899999999999994E-2</c:v>
                </c:pt>
                <c:pt idx="270">
                  <c:v>7.4899999999999994E-2</c:v>
                </c:pt>
                <c:pt idx="271">
                  <c:v>7.4899999999999994E-2</c:v>
                </c:pt>
                <c:pt idx="272">
                  <c:v>7.4899999999999994E-2</c:v>
                </c:pt>
                <c:pt idx="273">
                  <c:v>7.4899999999999994E-2</c:v>
                </c:pt>
                <c:pt idx="274">
                  <c:v>7.4899999999999994E-2</c:v>
                </c:pt>
                <c:pt idx="275">
                  <c:v>7.4899999999999994E-2</c:v>
                </c:pt>
                <c:pt idx="276">
                  <c:v>7.4899999999999994E-2</c:v>
                </c:pt>
                <c:pt idx="277">
                  <c:v>7.4899999999999994E-2</c:v>
                </c:pt>
                <c:pt idx="278">
                  <c:v>7.4899999999999994E-2</c:v>
                </c:pt>
                <c:pt idx="279">
                  <c:v>7.4899999999999994E-2</c:v>
                </c:pt>
                <c:pt idx="280">
                  <c:v>7.4899999999999994E-2</c:v>
                </c:pt>
                <c:pt idx="281">
                  <c:v>7.4899999999999994E-2</c:v>
                </c:pt>
                <c:pt idx="282">
                  <c:v>7.4899999999999994E-2</c:v>
                </c:pt>
                <c:pt idx="283">
                  <c:v>7.4899999999999994E-2</c:v>
                </c:pt>
                <c:pt idx="284">
                  <c:v>7.4899999999999994E-2</c:v>
                </c:pt>
                <c:pt idx="285">
                  <c:v>7.4899999999999994E-2</c:v>
                </c:pt>
                <c:pt idx="286">
                  <c:v>7.4899999999999994E-2</c:v>
                </c:pt>
                <c:pt idx="287">
                  <c:v>7.4899999999999994E-2</c:v>
                </c:pt>
                <c:pt idx="288">
                  <c:v>7.4899999999999994E-2</c:v>
                </c:pt>
                <c:pt idx="289">
                  <c:v>7.6700000000000004E-2</c:v>
                </c:pt>
                <c:pt idx="290">
                  <c:v>7.6700000000000004E-2</c:v>
                </c:pt>
                <c:pt idx="291">
                  <c:v>7.8600000000000003E-2</c:v>
                </c:pt>
                <c:pt idx="292">
                  <c:v>7.8600000000000003E-2</c:v>
                </c:pt>
                <c:pt idx="293">
                  <c:v>8.0399999999999999E-2</c:v>
                </c:pt>
                <c:pt idx="294">
                  <c:v>8.0399999999999999E-2</c:v>
                </c:pt>
                <c:pt idx="295">
                  <c:v>8.0399999999999999E-2</c:v>
                </c:pt>
                <c:pt idx="296">
                  <c:v>8.0399999999999999E-2</c:v>
                </c:pt>
                <c:pt idx="297">
                  <c:v>8.2299999999999998E-2</c:v>
                </c:pt>
                <c:pt idx="298">
                  <c:v>8.2299999999999998E-2</c:v>
                </c:pt>
                <c:pt idx="299">
                  <c:v>8.2299999999999998E-2</c:v>
                </c:pt>
                <c:pt idx="300">
                  <c:v>8.2299999999999998E-2</c:v>
                </c:pt>
                <c:pt idx="301">
                  <c:v>8.4099999999999994E-2</c:v>
                </c:pt>
                <c:pt idx="302">
                  <c:v>8.4099999999999994E-2</c:v>
                </c:pt>
                <c:pt idx="303">
                  <c:v>8.4099999999999994E-2</c:v>
                </c:pt>
                <c:pt idx="304">
                  <c:v>8.4099999999999994E-2</c:v>
                </c:pt>
                <c:pt idx="305">
                  <c:v>8.5999999999999993E-2</c:v>
                </c:pt>
                <c:pt idx="306">
                  <c:v>8.5999999999999993E-2</c:v>
                </c:pt>
                <c:pt idx="307">
                  <c:v>8.5999999999999993E-2</c:v>
                </c:pt>
                <c:pt idx="308">
                  <c:v>8.5999999999999993E-2</c:v>
                </c:pt>
                <c:pt idx="309">
                  <c:v>8.5999999999999993E-2</c:v>
                </c:pt>
                <c:pt idx="310">
                  <c:v>8.5999999999999993E-2</c:v>
                </c:pt>
                <c:pt idx="311">
                  <c:v>8.5999999999999993E-2</c:v>
                </c:pt>
                <c:pt idx="312">
                  <c:v>8.5999999999999993E-2</c:v>
                </c:pt>
                <c:pt idx="313">
                  <c:v>8.5999999999999993E-2</c:v>
                </c:pt>
                <c:pt idx="314">
                  <c:v>8.5999999999999993E-2</c:v>
                </c:pt>
                <c:pt idx="315">
                  <c:v>8.5999999999999993E-2</c:v>
                </c:pt>
                <c:pt idx="316">
                  <c:v>8.5999999999999993E-2</c:v>
                </c:pt>
                <c:pt idx="317">
                  <c:v>8.5999999999999993E-2</c:v>
                </c:pt>
                <c:pt idx="318">
                  <c:v>8.5999999999999993E-2</c:v>
                </c:pt>
                <c:pt idx="319">
                  <c:v>8.5999999999999993E-2</c:v>
                </c:pt>
                <c:pt idx="320">
                  <c:v>8.5999999999999993E-2</c:v>
                </c:pt>
                <c:pt idx="321">
                  <c:v>8.5999999999999993E-2</c:v>
                </c:pt>
                <c:pt idx="322">
                  <c:v>8.5999999999999993E-2</c:v>
                </c:pt>
                <c:pt idx="323">
                  <c:v>8.5999999999999993E-2</c:v>
                </c:pt>
                <c:pt idx="324">
                  <c:v>8.5999999999999993E-2</c:v>
                </c:pt>
                <c:pt idx="325">
                  <c:v>8.5999999999999993E-2</c:v>
                </c:pt>
                <c:pt idx="326">
                  <c:v>8.5999999999999993E-2</c:v>
                </c:pt>
                <c:pt idx="327">
                  <c:v>8.5999999999999993E-2</c:v>
                </c:pt>
                <c:pt idx="328">
                  <c:v>8.5999999999999993E-2</c:v>
                </c:pt>
                <c:pt idx="329">
                  <c:v>8.5999999999999993E-2</c:v>
                </c:pt>
                <c:pt idx="330">
                  <c:v>8.5999999999999993E-2</c:v>
                </c:pt>
                <c:pt idx="331">
                  <c:v>8.5999999999999993E-2</c:v>
                </c:pt>
                <c:pt idx="332">
                  <c:v>8.5999999999999993E-2</c:v>
                </c:pt>
                <c:pt idx="333">
                  <c:v>8.5999999999999993E-2</c:v>
                </c:pt>
                <c:pt idx="334">
                  <c:v>8.5999999999999993E-2</c:v>
                </c:pt>
                <c:pt idx="335">
                  <c:v>8.5999999999999993E-2</c:v>
                </c:pt>
                <c:pt idx="336">
                  <c:v>8.5999999999999993E-2</c:v>
                </c:pt>
                <c:pt idx="337">
                  <c:v>8.5999999999999993E-2</c:v>
                </c:pt>
                <c:pt idx="338">
                  <c:v>8.5999999999999993E-2</c:v>
                </c:pt>
                <c:pt idx="339">
                  <c:v>8.5999999999999993E-2</c:v>
                </c:pt>
                <c:pt idx="340">
                  <c:v>8.5999999999999993E-2</c:v>
                </c:pt>
                <c:pt idx="341">
                  <c:v>8.5999999999999993E-2</c:v>
                </c:pt>
                <c:pt idx="342">
                  <c:v>8.5999999999999993E-2</c:v>
                </c:pt>
                <c:pt idx="343">
                  <c:v>8.5999999999999993E-2</c:v>
                </c:pt>
                <c:pt idx="344">
                  <c:v>8.5999999999999993E-2</c:v>
                </c:pt>
                <c:pt idx="345">
                  <c:v>8.7800000000000003E-2</c:v>
                </c:pt>
                <c:pt idx="346">
                  <c:v>8.7800000000000003E-2</c:v>
                </c:pt>
                <c:pt idx="347">
                  <c:v>8.7800000000000003E-2</c:v>
                </c:pt>
                <c:pt idx="348">
                  <c:v>8.9700000000000002E-2</c:v>
                </c:pt>
                <c:pt idx="349">
                  <c:v>8.9700000000000002E-2</c:v>
                </c:pt>
                <c:pt idx="350">
                  <c:v>8.9700000000000002E-2</c:v>
                </c:pt>
                <c:pt idx="351">
                  <c:v>8.9700000000000002E-2</c:v>
                </c:pt>
                <c:pt idx="352">
                  <c:v>8.9700000000000002E-2</c:v>
                </c:pt>
                <c:pt idx="353">
                  <c:v>8.9700000000000002E-2</c:v>
                </c:pt>
                <c:pt idx="354">
                  <c:v>8.9700000000000002E-2</c:v>
                </c:pt>
                <c:pt idx="355">
                  <c:v>8.9700000000000002E-2</c:v>
                </c:pt>
                <c:pt idx="356">
                  <c:v>8.9700000000000002E-2</c:v>
                </c:pt>
                <c:pt idx="357">
                  <c:v>8.9700000000000002E-2</c:v>
                </c:pt>
                <c:pt idx="358">
                  <c:v>8.9700000000000002E-2</c:v>
                </c:pt>
                <c:pt idx="359">
                  <c:v>8.9700000000000002E-2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9.1600000000000001E-2</c:v>
                </c:pt>
                <c:pt idx="365">
                  <c:v>9.1600000000000001E-2</c:v>
                </c:pt>
                <c:pt idx="366">
                  <c:v>9.1600000000000001E-2</c:v>
                </c:pt>
                <c:pt idx="367">
                  <c:v>9.1600000000000001E-2</c:v>
                </c:pt>
                <c:pt idx="368">
                  <c:v>9.1600000000000001E-2</c:v>
                </c:pt>
                <c:pt idx="369">
                  <c:v>9.1600000000000001E-2</c:v>
                </c:pt>
                <c:pt idx="370">
                  <c:v>9.1600000000000001E-2</c:v>
                </c:pt>
                <c:pt idx="371">
                  <c:v>9.1600000000000001E-2</c:v>
                </c:pt>
                <c:pt idx="372">
                  <c:v>9.1600000000000001E-2</c:v>
                </c:pt>
                <c:pt idx="373">
                  <c:v>9.3399999999999997E-2</c:v>
                </c:pt>
                <c:pt idx="374">
                  <c:v>9.3399999999999997E-2</c:v>
                </c:pt>
                <c:pt idx="375">
                  <c:v>9.3399999999999997E-2</c:v>
                </c:pt>
                <c:pt idx="376">
                  <c:v>9.3399999999999997E-2</c:v>
                </c:pt>
                <c:pt idx="377">
                  <c:v>9.3399999999999997E-2</c:v>
                </c:pt>
                <c:pt idx="378">
                  <c:v>9.3399999999999997E-2</c:v>
                </c:pt>
                <c:pt idx="379">
                  <c:v>9.3399999999999997E-2</c:v>
                </c:pt>
                <c:pt idx="380">
                  <c:v>9.3399999999999997E-2</c:v>
                </c:pt>
                <c:pt idx="381">
                  <c:v>9.3399999999999997E-2</c:v>
                </c:pt>
                <c:pt idx="382">
                  <c:v>9.3399999999999997E-2</c:v>
                </c:pt>
                <c:pt idx="383">
                  <c:v>9.3399999999999997E-2</c:v>
                </c:pt>
                <c:pt idx="384">
                  <c:v>9.3399999999999997E-2</c:v>
                </c:pt>
                <c:pt idx="385">
                  <c:v>9.3399999999999997E-2</c:v>
                </c:pt>
                <c:pt idx="386">
                  <c:v>9.7199999999999995E-2</c:v>
                </c:pt>
                <c:pt idx="387">
                  <c:v>9.9099999999999994E-2</c:v>
                </c:pt>
                <c:pt idx="388">
                  <c:v>9.9099999999999994E-2</c:v>
                </c:pt>
                <c:pt idx="389">
                  <c:v>9.9099999999999994E-2</c:v>
                </c:pt>
                <c:pt idx="390">
                  <c:v>9.9099999999999994E-2</c:v>
                </c:pt>
                <c:pt idx="391">
                  <c:v>9.9099999999999994E-2</c:v>
                </c:pt>
                <c:pt idx="392">
                  <c:v>0.1009</c:v>
                </c:pt>
                <c:pt idx="393">
                  <c:v>0.1009</c:v>
                </c:pt>
                <c:pt idx="394">
                  <c:v>0.1009</c:v>
                </c:pt>
                <c:pt idx="395">
                  <c:v>0.1009</c:v>
                </c:pt>
                <c:pt idx="396">
                  <c:v>0.1009</c:v>
                </c:pt>
                <c:pt idx="397">
                  <c:v>0.1009</c:v>
                </c:pt>
                <c:pt idx="398">
                  <c:v>0.1009</c:v>
                </c:pt>
                <c:pt idx="399">
                  <c:v>0.1009</c:v>
                </c:pt>
                <c:pt idx="400">
                  <c:v>0.1028</c:v>
                </c:pt>
                <c:pt idx="401">
                  <c:v>0.1028</c:v>
                </c:pt>
                <c:pt idx="402">
                  <c:v>0.1028</c:v>
                </c:pt>
                <c:pt idx="403">
                  <c:v>0.1047</c:v>
                </c:pt>
                <c:pt idx="404">
                  <c:v>0.1047</c:v>
                </c:pt>
                <c:pt idx="405">
                  <c:v>0.1047</c:v>
                </c:pt>
                <c:pt idx="406">
                  <c:v>0.1047</c:v>
                </c:pt>
                <c:pt idx="407">
                  <c:v>0.1047</c:v>
                </c:pt>
                <c:pt idx="408">
                  <c:v>0.1047</c:v>
                </c:pt>
                <c:pt idx="409">
                  <c:v>0.1047</c:v>
                </c:pt>
                <c:pt idx="410">
                  <c:v>0.1047</c:v>
                </c:pt>
                <c:pt idx="411">
                  <c:v>0.1047</c:v>
                </c:pt>
                <c:pt idx="412">
                  <c:v>0.1047</c:v>
                </c:pt>
                <c:pt idx="413">
                  <c:v>0.1066</c:v>
                </c:pt>
                <c:pt idx="414">
                  <c:v>0.1066</c:v>
                </c:pt>
                <c:pt idx="415">
                  <c:v>0.1066</c:v>
                </c:pt>
                <c:pt idx="416">
                  <c:v>0.1066</c:v>
                </c:pt>
                <c:pt idx="417">
                  <c:v>0.1066</c:v>
                </c:pt>
                <c:pt idx="418">
                  <c:v>0.1066</c:v>
                </c:pt>
                <c:pt idx="419">
                  <c:v>0.1084</c:v>
                </c:pt>
                <c:pt idx="420">
                  <c:v>0.1103</c:v>
                </c:pt>
                <c:pt idx="421">
                  <c:v>0.1103</c:v>
                </c:pt>
                <c:pt idx="422">
                  <c:v>0.1103</c:v>
                </c:pt>
                <c:pt idx="423">
                  <c:v>0.1103</c:v>
                </c:pt>
                <c:pt idx="424">
                  <c:v>0.1103</c:v>
                </c:pt>
                <c:pt idx="425">
                  <c:v>0.1103</c:v>
                </c:pt>
                <c:pt idx="426">
                  <c:v>0.1103</c:v>
                </c:pt>
                <c:pt idx="427">
                  <c:v>0.1103</c:v>
                </c:pt>
                <c:pt idx="428">
                  <c:v>0.1103</c:v>
                </c:pt>
                <c:pt idx="429">
                  <c:v>0.1103</c:v>
                </c:pt>
                <c:pt idx="430">
                  <c:v>0.1103</c:v>
                </c:pt>
                <c:pt idx="431">
                  <c:v>0.1103</c:v>
                </c:pt>
                <c:pt idx="432">
                  <c:v>0.1103</c:v>
                </c:pt>
                <c:pt idx="433">
                  <c:v>0.1103</c:v>
                </c:pt>
                <c:pt idx="434">
                  <c:v>0.1103</c:v>
                </c:pt>
                <c:pt idx="435">
                  <c:v>0.1103</c:v>
                </c:pt>
                <c:pt idx="436">
                  <c:v>0.1103</c:v>
                </c:pt>
                <c:pt idx="437">
                  <c:v>0.1103</c:v>
                </c:pt>
                <c:pt idx="438">
                  <c:v>0.11219999999999999</c:v>
                </c:pt>
                <c:pt idx="439">
                  <c:v>0.11219999999999999</c:v>
                </c:pt>
                <c:pt idx="440">
                  <c:v>0.11219999999999999</c:v>
                </c:pt>
                <c:pt idx="441">
                  <c:v>0.11219999999999999</c:v>
                </c:pt>
                <c:pt idx="442">
                  <c:v>0.11219999999999999</c:v>
                </c:pt>
                <c:pt idx="443">
                  <c:v>0.11219999999999999</c:v>
                </c:pt>
                <c:pt idx="444">
                  <c:v>0.11219999999999999</c:v>
                </c:pt>
                <c:pt idx="445">
                  <c:v>0.11219999999999999</c:v>
                </c:pt>
                <c:pt idx="446">
                  <c:v>0.11219999999999999</c:v>
                </c:pt>
                <c:pt idx="447">
                  <c:v>0.11219999999999999</c:v>
                </c:pt>
                <c:pt idx="448">
                  <c:v>0.11219999999999999</c:v>
                </c:pt>
                <c:pt idx="449">
                  <c:v>0.11219999999999999</c:v>
                </c:pt>
                <c:pt idx="450">
                  <c:v>0.11219999999999999</c:v>
                </c:pt>
                <c:pt idx="451">
                  <c:v>0.11219999999999999</c:v>
                </c:pt>
                <c:pt idx="452">
                  <c:v>0.11219999999999999</c:v>
                </c:pt>
                <c:pt idx="453">
                  <c:v>0.11409999999999999</c:v>
                </c:pt>
                <c:pt idx="454">
                  <c:v>0.11409999999999999</c:v>
                </c:pt>
                <c:pt idx="455">
                  <c:v>0.11600000000000001</c:v>
                </c:pt>
                <c:pt idx="456">
                  <c:v>0.11600000000000001</c:v>
                </c:pt>
                <c:pt idx="457">
                  <c:v>0.11600000000000001</c:v>
                </c:pt>
                <c:pt idx="458">
                  <c:v>0.11600000000000001</c:v>
                </c:pt>
                <c:pt idx="459">
                  <c:v>0.11600000000000001</c:v>
                </c:pt>
                <c:pt idx="460">
                  <c:v>0.11600000000000001</c:v>
                </c:pt>
                <c:pt idx="461">
                  <c:v>0.1179</c:v>
                </c:pt>
                <c:pt idx="462">
                  <c:v>0.1179</c:v>
                </c:pt>
                <c:pt idx="463">
                  <c:v>0.1179</c:v>
                </c:pt>
                <c:pt idx="464">
                  <c:v>0.1179</c:v>
                </c:pt>
                <c:pt idx="465">
                  <c:v>0.1179</c:v>
                </c:pt>
                <c:pt idx="466">
                  <c:v>0.1179</c:v>
                </c:pt>
                <c:pt idx="467">
                  <c:v>0.1179</c:v>
                </c:pt>
                <c:pt idx="468">
                  <c:v>0.1179</c:v>
                </c:pt>
                <c:pt idx="469">
                  <c:v>0.1179</c:v>
                </c:pt>
                <c:pt idx="470">
                  <c:v>0.1179</c:v>
                </c:pt>
                <c:pt idx="471">
                  <c:v>0.1179</c:v>
                </c:pt>
                <c:pt idx="472">
                  <c:v>0.1179</c:v>
                </c:pt>
                <c:pt idx="473">
                  <c:v>0.1179</c:v>
                </c:pt>
                <c:pt idx="474">
                  <c:v>0.1179</c:v>
                </c:pt>
                <c:pt idx="475">
                  <c:v>0.1198</c:v>
                </c:pt>
                <c:pt idx="476">
                  <c:v>0.1217</c:v>
                </c:pt>
                <c:pt idx="477">
                  <c:v>0.1217</c:v>
                </c:pt>
                <c:pt idx="478">
                  <c:v>0.1217</c:v>
                </c:pt>
                <c:pt idx="479">
                  <c:v>0.1217</c:v>
                </c:pt>
                <c:pt idx="480">
                  <c:v>0.1217</c:v>
                </c:pt>
                <c:pt idx="481">
                  <c:v>0.1217</c:v>
                </c:pt>
                <c:pt idx="482">
                  <c:v>0.1217</c:v>
                </c:pt>
                <c:pt idx="483">
                  <c:v>0.1217</c:v>
                </c:pt>
                <c:pt idx="484">
                  <c:v>0.1217</c:v>
                </c:pt>
                <c:pt idx="485">
                  <c:v>0.1236</c:v>
                </c:pt>
                <c:pt idx="486">
                  <c:v>0.1236</c:v>
                </c:pt>
                <c:pt idx="487">
                  <c:v>0.1236</c:v>
                </c:pt>
                <c:pt idx="488">
                  <c:v>0.1236</c:v>
                </c:pt>
                <c:pt idx="489">
                  <c:v>0.1236</c:v>
                </c:pt>
                <c:pt idx="490">
                  <c:v>0.1236</c:v>
                </c:pt>
                <c:pt idx="491">
                  <c:v>0.1236</c:v>
                </c:pt>
                <c:pt idx="492">
                  <c:v>0.1236</c:v>
                </c:pt>
                <c:pt idx="493">
                  <c:v>0.1236</c:v>
                </c:pt>
                <c:pt idx="494">
                  <c:v>0.1236</c:v>
                </c:pt>
                <c:pt idx="495">
                  <c:v>0.1236</c:v>
                </c:pt>
                <c:pt idx="496">
                  <c:v>0.1236</c:v>
                </c:pt>
                <c:pt idx="497">
                  <c:v>0.1236</c:v>
                </c:pt>
                <c:pt idx="498">
                  <c:v>0.1236</c:v>
                </c:pt>
                <c:pt idx="499">
                  <c:v>0.1236</c:v>
                </c:pt>
                <c:pt idx="500">
                  <c:v>0.1236</c:v>
                </c:pt>
                <c:pt idx="501">
                  <c:v>0.1255</c:v>
                </c:pt>
                <c:pt idx="502">
                  <c:v>0.1255</c:v>
                </c:pt>
                <c:pt idx="503">
                  <c:v>0.1255</c:v>
                </c:pt>
                <c:pt idx="504">
                  <c:v>0.1255</c:v>
                </c:pt>
                <c:pt idx="505">
                  <c:v>0.1255</c:v>
                </c:pt>
                <c:pt idx="506">
                  <c:v>0.1255</c:v>
                </c:pt>
                <c:pt idx="507">
                  <c:v>0.1255</c:v>
                </c:pt>
                <c:pt idx="508">
                  <c:v>0.1255</c:v>
                </c:pt>
                <c:pt idx="509">
                  <c:v>0.1255</c:v>
                </c:pt>
                <c:pt idx="510">
                  <c:v>0.1255</c:v>
                </c:pt>
                <c:pt idx="511">
                  <c:v>0.1255</c:v>
                </c:pt>
                <c:pt idx="512">
                  <c:v>0.1255</c:v>
                </c:pt>
                <c:pt idx="513">
                  <c:v>0.1255</c:v>
                </c:pt>
                <c:pt idx="514">
                  <c:v>0.1255</c:v>
                </c:pt>
                <c:pt idx="515">
                  <c:v>0.1255</c:v>
                </c:pt>
                <c:pt idx="516">
                  <c:v>0.1255</c:v>
                </c:pt>
                <c:pt idx="517">
                  <c:v>0.12740000000000001</c:v>
                </c:pt>
                <c:pt idx="518">
                  <c:v>0.12740000000000001</c:v>
                </c:pt>
                <c:pt idx="519">
                  <c:v>0.12740000000000001</c:v>
                </c:pt>
                <c:pt idx="520">
                  <c:v>0.12740000000000001</c:v>
                </c:pt>
                <c:pt idx="521">
                  <c:v>0.1293</c:v>
                </c:pt>
                <c:pt idx="522">
                  <c:v>0.1293</c:v>
                </c:pt>
                <c:pt idx="523">
                  <c:v>0.1293</c:v>
                </c:pt>
                <c:pt idx="524">
                  <c:v>0.1293</c:v>
                </c:pt>
                <c:pt idx="525">
                  <c:v>0.1293</c:v>
                </c:pt>
                <c:pt idx="526">
                  <c:v>0.1293</c:v>
                </c:pt>
                <c:pt idx="527">
                  <c:v>0.1293</c:v>
                </c:pt>
                <c:pt idx="528">
                  <c:v>0.1293</c:v>
                </c:pt>
                <c:pt idx="529">
                  <c:v>0.1293</c:v>
                </c:pt>
                <c:pt idx="530">
                  <c:v>0.1293</c:v>
                </c:pt>
                <c:pt idx="531">
                  <c:v>0.1293</c:v>
                </c:pt>
                <c:pt idx="532">
                  <c:v>0.1293</c:v>
                </c:pt>
                <c:pt idx="533">
                  <c:v>0.1293</c:v>
                </c:pt>
                <c:pt idx="534">
                  <c:v>0.1293</c:v>
                </c:pt>
                <c:pt idx="535">
                  <c:v>0.1293</c:v>
                </c:pt>
                <c:pt idx="536">
                  <c:v>0.1293</c:v>
                </c:pt>
                <c:pt idx="537">
                  <c:v>0.1293</c:v>
                </c:pt>
                <c:pt idx="538">
                  <c:v>0.1293</c:v>
                </c:pt>
                <c:pt idx="539">
                  <c:v>0.13120000000000001</c:v>
                </c:pt>
                <c:pt idx="540">
                  <c:v>0.13120000000000001</c:v>
                </c:pt>
                <c:pt idx="541">
                  <c:v>0.13120000000000001</c:v>
                </c:pt>
                <c:pt idx="542">
                  <c:v>0.13120000000000001</c:v>
                </c:pt>
                <c:pt idx="543">
                  <c:v>0.13120000000000001</c:v>
                </c:pt>
                <c:pt idx="544">
                  <c:v>0.13120000000000001</c:v>
                </c:pt>
                <c:pt idx="545">
                  <c:v>0.13120000000000001</c:v>
                </c:pt>
                <c:pt idx="546">
                  <c:v>0.13120000000000001</c:v>
                </c:pt>
                <c:pt idx="547">
                  <c:v>0.13120000000000001</c:v>
                </c:pt>
                <c:pt idx="548">
                  <c:v>0.13120000000000001</c:v>
                </c:pt>
                <c:pt idx="549">
                  <c:v>0.13120000000000001</c:v>
                </c:pt>
                <c:pt idx="550">
                  <c:v>0.13120000000000001</c:v>
                </c:pt>
                <c:pt idx="551">
                  <c:v>0.13120000000000001</c:v>
                </c:pt>
                <c:pt idx="552">
                  <c:v>0.13120000000000001</c:v>
                </c:pt>
                <c:pt idx="553">
                  <c:v>0.13120000000000001</c:v>
                </c:pt>
                <c:pt idx="554">
                  <c:v>0.13120000000000001</c:v>
                </c:pt>
                <c:pt idx="555">
                  <c:v>0.13120000000000001</c:v>
                </c:pt>
                <c:pt idx="556">
                  <c:v>0.13120000000000001</c:v>
                </c:pt>
                <c:pt idx="557">
                  <c:v>0.13120000000000001</c:v>
                </c:pt>
                <c:pt idx="558">
                  <c:v>0.13120000000000001</c:v>
                </c:pt>
                <c:pt idx="559">
                  <c:v>0.13120000000000001</c:v>
                </c:pt>
                <c:pt idx="560">
                  <c:v>0.13120000000000001</c:v>
                </c:pt>
                <c:pt idx="561">
                  <c:v>0.13120000000000001</c:v>
                </c:pt>
                <c:pt idx="562">
                  <c:v>0.13120000000000001</c:v>
                </c:pt>
                <c:pt idx="563">
                  <c:v>0.13120000000000001</c:v>
                </c:pt>
                <c:pt idx="564">
                  <c:v>0.13120000000000001</c:v>
                </c:pt>
                <c:pt idx="565">
                  <c:v>0.13120000000000001</c:v>
                </c:pt>
                <c:pt idx="566">
                  <c:v>0.13120000000000001</c:v>
                </c:pt>
                <c:pt idx="567">
                  <c:v>0.13120000000000001</c:v>
                </c:pt>
                <c:pt idx="568">
                  <c:v>0.13120000000000001</c:v>
                </c:pt>
                <c:pt idx="569">
                  <c:v>0.13120000000000001</c:v>
                </c:pt>
                <c:pt idx="570">
                  <c:v>0.13120000000000001</c:v>
                </c:pt>
                <c:pt idx="571">
                  <c:v>0.13120000000000001</c:v>
                </c:pt>
                <c:pt idx="572">
                  <c:v>0.13120000000000001</c:v>
                </c:pt>
                <c:pt idx="573">
                  <c:v>0.13120000000000001</c:v>
                </c:pt>
                <c:pt idx="574">
                  <c:v>0.13120000000000001</c:v>
                </c:pt>
                <c:pt idx="575">
                  <c:v>0.13120000000000001</c:v>
                </c:pt>
                <c:pt idx="576">
                  <c:v>0.13120000000000001</c:v>
                </c:pt>
                <c:pt idx="577">
                  <c:v>0.13120000000000001</c:v>
                </c:pt>
                <c:pt idx="578">
                  <c:v>0.13120000000000001</c:v>
                </c:pt>
                <c:pt idx="579">
                  <c:v>0.13120000000000001</c:v>
                </c:pt>
                <c:pt idx="580">
                  <c:v>0.13120000000000001</c:v>
                </c:pt>
                <c:pt idx="581">
                  <c:v>0.13120000000000001</c:v>
                </c:pt>
                <c:pt idx="582">
                  <c:v>0.13120000000000001</c:v>
                </c:pt>
                <c:pt idx="583">
                  <c:v>0.13120000000000001</c:v>
                </c:pt>
                <c:pt idx="584">
                  <c:v>0.13120000000000001</c:v>
                </c:pt>
                <c:pt idx="585">
                  <c:v>0.13120000000000001</c:v>
                </c:pt>
                <c:pt idx="586">
                  <c:v>0.13120000000000001</c:v>
                </c:pt>
                <c:pt idx="587">
                  <c:v>0.13120000000000001</c:v>
                </c:pt>
                <c:pt idx="588">
                  <c:v>0.13120000000000001</c:v>
                </c:pt>
                <c:pt idx="589">
                  <c:v>0.13120000000000001</c:v>
                </c:pt>
                <c:pt idx="590">
                  <c:v>0.13120000000000001</c:v>
                </c:pt>
                <c:pt idx="591">
                  <c:v>0.13120000000000001</c:v>
                </c:pt>
                <c:pt idx="592">
                  <c:v>0.13120000000000001</c:v>
                </c:pt>
                <c:pt idx="593">
                  <c:v>0.13120000000000001</c:v>
                </c:pt>
                <c:pt idx="594">
                  <c:v>0.13120000000000001</c:v>
                </c:pt>
                <c:pt idx="595">
                  <c:v>0.13120000000000001</c:v>
                </c:pt>
                <c:pt idx="596">
                  <c:v>0.1331</c:v>
                </c:pt>
                <c:pt idx="597">
                  <c:v>0.1331</c:v>
                </c:pt>
                <c:pt idx="598">
                  <c:v>0.1331</c:v>
                </c:pt>
                <c:pt idx="599">
                  <c:v>0.1331</c:v>
                </c:pt>
                <c:pt idx="600">
                  <c:v>0.1331</c:v>
                </c:pt>
                <c:pt idx="601">
                  <c:v>0.1331</c:v>
                </c:pt>
                <c:pt idx="602">
                  <c:v>0.1331</c:v>
                </c:pt>
                <c:pt idx="603">
                  <c:v>0.1331</c:v>
                </c:pt>
                <c:pt idx="604">
                  <c:v>0.1331</c:v>
                </c:pt>
                <c:pt idx="605">
                  <c:v>0.1331</c:v>
                </c:pt>
                <c:pt idx="606">
                  <c:v>0.1331</c:v>
                </c:pt>
                <c:pt idx="607">
                  <c:v>0.1331</c:v>
                </c:pt>
                <c:pt idx="608">
                  <c:v>0.1331</c:v>
                </c:pt>
                <c:pt idx="609">
                  <c:v>0.1331</c:v>
                </c:pt>
                <c:pt idx="610">
                  <c:v>0.1331</c:v>
                </c:pt>
                <c:pt idx="611">
                  <c:v>0.1331</c:v>
                </c:pt>
                <c:pt idx="612">
                  <c:v>0.1331</c:v>
                </c:pt>
                <c:pt idx="613">
                  <c:v>0.1331</c:v>
                </c:pt>
                <c:pt idx="614">
                  <c:v>0.1331</c:v>
                </c:pt>
                <c:pt idx="615">
                  <c:v>0.1331</c:v>
                </c:pt>
                <c:pt idx="616">
                  <c:v>0.1331</c:v>
                </c:pt>
                <c:pt idx="617">
                  <c:v>0.1351</c:v>
                </c:pt>
                <c:pt idx="618">
                  <c:v>0.1351</c:v>
                </c:pt>
                <c:pt idx="619">
                  <c:v>0.1351</c:v>
                </c:pt>
                <c:pt idx="620">
                  <c:v>0.1351</c:v>
                </c:pt>
                <c:pt idx="621">
                  <c:v>0.1351</c:v>
                </c:pt>
                <c:pt idx="622">
                  <c:v>0.1351</c:v>
                </c:pt>
                <c:pt idx="623">
                  <c:v>0.1351</c:v>
                </c:pt>
                <c:pt idx="624">
                  <c:v>0.1351</c:v>
                </c:pt>
                <c:pt idx="625">
                  <c:v>0.1351</c:v>
                </c:pt>
                <c:pt idx="626">
                  <c:v>0.1351</c:v>
                </c:pt>
                <c:pt idx="627">
                  <c:v>0.1351</c:v>
                </c:pt>
                <c:pt idx="628">
                  <c:v>0.13700000000000001</c:v>
                </c:pt>
                <c:pt idx="629">
                  <c:v>0.13700000000000001</c:v>
                </c:pt>
                <c:pt idx="630">
                  <c:v>0.13700000000000001</c:v>
                </c:pt>
                <c:pt idx="631">
                  <c:v>0.13700000000000001</c:v>
                </c:pt>
                <c:pt idx="632">
                  <c:v>0.13700000000000001</c:v>
                </c:pt>
                <c:pt idx="633">
                  <c:v>0.13900000000000001</c:v>
                </c:pt>
                <c:pt idx="634">
                  <c:v>0.13900000000000001</c:v>
                </c:pt>
                <c:pt idx="635">
                  <c:v>0.13900000000000001</c:v>
                </c:pt>
                <c:pt idx="636">
                  <c:v>0.13900000000000001</c:v>
                </c:pt>
                <c:pt idx="637">
                  <c:v>0.1409</c:v>
                </c:pt>
                <c:pt idx="638">
                  <c:v>0.1409</c:v>
                </c:pt>
                <c:pt idx="639">
                  <c:v>0.1409</c:v>
                </c:pt>
                <c:pt idx="640">
                  <c:v>0.1409</c:v>
                </c:pt>
                <c:pt idx="641">
                  <c:v>0.1409</c:v>
                </c:pt>
                <c:pt idx="642">
                  <c:v>0.1409</c:v>
                </c:pt>
                <c:pt idx="643">
                  <c:v>0.1409</c:v>
                </c:pt>
                <c:pt idx="644">
                  <c:v>0.1409</c:v>
                </c:pt>
                <c:pt idx="645">
                  <c:v>0.1409</c:v>
                </c:pt>
                <c:pt idx="646">
                  <c:v>0.1409</c:v>
                </c:pt>
                <c:pt idx="647">
                  <c:v>0.1409</c:v>
                </c:pt>
                <c:pt idx="648">
                  <c:v>0.1409</c:v>
                </c:pt>
                <c:pt idx="649">
                  <c:v>0.1409</c:v>
                </c:pt>
                <c:pt idx="650">
                  <c:v>0.1409</c:v>
                </c:pt>
                <c:pt idx="651">
                  <c:v>0.1409</c:v>
                </c:pt>
                <c:pt idx="652">
                  <c:v>0.1409</c:v>
                </c:pt>
                <c:pt idx="653">
                  <c:v>0.1409</c:v>
                </c:pt>
                <c:pt idx="654">
                  <c:v>0.1409</c:v>
                </c:pt>
                <c:pt idx="655">
                  <c:v>0.1409</c:v>
                </c:pt>
                <c:pt idx="656">
                  <c:v>0.1409</c:v>
                </c:pt>
                <c:pt idx="657">
                  <c:v>0.1409</c:v>
                </c:pt>
                <c:pt idx="658">
                  <c:v>0.1409</c:v>
                </c:pt>
                <c:pt idx="659">
                  <c:v>0.1409</c:v>
                </c:pt>
                <c:pt idx="660">
                  <c:v>0.1409</c:v>
                </c:pt>
                <c:pt idx="661">
                  <c:v>0.1409</c:v>
                </c:pt>
                <c:pt idx="662">
                  <c:v>0.1409</c:v>
                </c:pt>
                <c:pt idx="663">
                  <c:v>0.1429</c:v>
                </c:pt>
                <c:pt idx="664">
                  <c:v>0.1429</c:v>
                </c:pt>
                <c:pt idx="665">
                  <c:v>0.1429</c:v>
                </c:pt>
                <c:pt idx="666">
                  <c:v>0.1429</c:v>
                </c:pt>
                <c:pt idx="667">
                  <c:v>0.1429</c:v>
                </c:pt>
                <c:pt idx="668">
                  <c:v>0.1429</c:v>
                </c:pt>
                <c:pt idx="669">
                  <c:v>0.1429</c:v>
                </c:pt>
                <c:pt idx="670">
                  <c:v>0.14480000000000001</c:v>
                </c:pt>
                <c:pt idx="671">
                  <c:v>0.14480000000000001</c:v>
                </c:pt>
                <c:pt idx="672">
                  <c:v>0.14480000000000001</c:v>
                </c:pt>
                <c:pt idx="673">
                  <c:v>0.14480000000000001</c:v>
                </c:pt>
                <c:pt idx="674">
                  <c:v>0.14480000000000001</c:v>
                </c:pt>
                <c:pt idx="675">
                  <c:v>0.14480000000000001</c:v>
                </c:pt>
                <c:pt idx="676">
                  <c:v>0.14480000000000001</c:v>
                </c:pt>
                <c:pt idx="677">
                  <c:v>0.14480000000000001</c:v>
                </c:pt>
                <c:pt idx="678">
                  <c:v>0.14680000000000001</c:v>
                </c:pt>
                <c:pt idx="679">
                  <c:v>0.14680000000000001</c:v>
                </c:pt>
                <c:pt idx="680">
                  <c:v>0.14680000000000001</c:v>
                </c:pt>
                <c:pt idx="681">
                  <c:v>0.14680000000000001</c:v>
                </c:pt>
                <c:pt idx="682">
                  <c:v>0.14680000000000001</c:v>
                </c:pt>
                <c:pt idx="683">
                  <c:v>0.1487</c:v>
                </c:pt>
                <c:pt idx="684">
                  <c:v>0.1487</c:v>
                </c:pt>
                <c:pt idx="685">
                  <c:v>0.1487</c:v>
                </c:pt>
                <c:pt idx="686">
                  <c:v>0.1487</c:v>
                </c:pt>
                <c:pt idx="687">
                  <c:v>0.1487</c:v>
                </c:pt>
                <c:pt idx="688">
                  <c:v>0.1487</c:v>
                </c:pt>
                <c:pt idx="689">
                  <c:v>0.1487</c:v>
                </c:pt>
                <c:pt idx="690">
                  <c:v>0.1487</c:v>
                </c:pt>
                <c:pt idx="691">
                  <c:v>0.1487</c:v>
                </c:pt>
                <c:pt idx="692">
                  <c:v>0.1487</c:v>
                </c:pt>
                <c:pt idx="693">
                  <c:v>0.1487</c:v>
                </c:pt>
                <c:pt idx="694">
                  <c:v>0.1487</c:v>
                </c:pt>
                <c:pt idx="695">
                  <c:v>0.1487</c:v>
                </c:pt>
                <c:pt idx="696">
                  <c:v>0.1487</c:v>
                </c:pt>
                <c:pt idx="697">
                  <c:v>0.1507</c:v>
                </c:pt>
                <c:pt idx="698">
                  <c:v>0.1507</c:v>
                </c:pt>
                <c:pt idx="699">
                  <c:v>0.1507</c:v>
                </c:pt>
                <c:pt idx="700">
                  <c:v>0.1507</c:v>
                </c:pt>
                <c:pt idx="701">
                  <c:v>0.1507</c:v>
                </c:pt>
                <c:pt idx="702">
                  <c:v>0.1507</c:v>
                </c:pt>
                <c:pt idx="703">
                  <c:v>0.1507</c:v>
                </c:pt>
                <c:pt idx="704">
                  <c:v>0.1507</c:v>
                </c:pt>
                <c:pt idx="705">
                  <c:v>0.1507</c:v>
                </c:pt>
                <c:pt idx="706">
                  <c:v>0.1507</c:v>
                </c:pt>
                <c:pt idx="707">
                  <c:v>0.1527</c:v>
                </c:pt>
                <c:pt idx="708">
                  <c:v>0.1527</c:v>
                </c:pt>
                <c:pt idx="709">
                  <c:v>0.1527</c:v>
                </c:pt>
                <c:pt idx="710">
                  <c:v>0.1527</c:v>
                </c:pt>
                <c:pt idx="711">
                  <c:v>0.1527</c:v>
                </c:pt>
                <c:pt idx="712">
                  <c:v>0.1527</c:v>
                </c:pt>
                <c:pt idx="713">
                  <c:v>0.15459999999999999</c:v>
                </c:pt>
                <c:pt idx="714">
                  <c:v>0.15459999999999999</c:v>
                </c:pt>
                <c:pt idx="715">
                  <c:v>0.15459999999999999</c:v>
                </c:pt>
                <c:pt idx="716">
                  <c:v>0.15459999999999999</c:v>
                </c:pt>
                <c:pt idx="717">
                  <c:v>0.15459999999999999</c:v>
                </c:pt>
                <c:pt idx="718">
                  <c:v>0.15459999999999999</c:v>
                </c:pt>
                <c:pt idx="719">
                  <c:v>0.15459999999999999</c:v>
                </c:pt>
                <c:pt idx="720">
                  <c:v>0.15459999999999999</c:v>
                </c:pt>
                <c:pt idx="721">
                  <c:v>0.15459999999999999</c:v>
                </c:pt>
                <c:pt idx="722">
                  <c:v>0.15459999999999999</c:v>
                </c:pt>
                <c:pt idx="723">
                  <c:v>0.15459999999999999</c:v>
                </c:pt>
                <c:pt idx="724">
                  <c:v>0.15659999999999999</c:v>
                </c:pt>
                <c:pt idx="725">
                  <c:v>0.15659999999999999</c:v>
                </c:pt>
                <c:pt idx="726">
                  <c:v>0.15659999999999999</c:v>
                </c:pt>
                <c:pt idx="727">
                  <c:v>0.15659999999999999</c:v>
                </c:pt>
                <c:pt idx="728">
                  <c:v>0.15659999999999999</c:v>
                </c:pt>
                <c:pt idx="729">
                  <c:v>0.15659999999999999</c:v>
                </c:pt>
                <c:pt idx="730">
                  <c:v>0.15659999999999999</c:v>
                </c:pt>
                <c:pt idx="731">
                  <c:v>0.15659999999999999</c:v>
                </c:pt>
                <c:pt idx="732">
                  <c:v>0.15659999999999999</c:v>
                </c:pt>
                <c:pt idx="733">
                  <c:v>0.15659999999999999</c:v>
                </c:pt>
                <c:pt idx="734">
                  <c:v>0.15659999999999999</c:v>
                </c:pt>
                <c:pt idx="735">
                  <c:v>0.15659999999999999</c:v>
                </c:pt>
                <c:pt idx="736">
                  <c:v>0.15659999999999999</c:v>
                </c:pt>
                <c:pt idx="737">
                  <c:v>0.15659999999999999</c:v>
                </c:pt>
                <c:pt idx="738">
                  <c:v>0.15659999999999999</c:v>
                </c:pt>
                <c:pt idx="739">
                  <c:v>0.15659999999999999</c:v>
                </c:pt>
                <c:pt idx="740">
                  <c:v>0.15659999999999999</c:v>
                </c:pt>
                <c:pt idx="741">
                  <c:v>0.15659999999999999</c:v>
                </c:pt>
                <c:pt idx="742">
                  <c:v>0.15659999999999999</c:v>
                </c:pt>
                <c:pt idx="743">
                  <c:v>0.15659999999999999</c:v>
                </c:pt>
                <c:pt idx="744">
                  <c:v>0.15659999999999999</c:v>
                </c:pt>
                <c:pt idx="745">
                  <c:v>0.15659999999999999</c:v>
                </c:pt>
                <c:pt idx="746">
                  <c:v>0.15859999999999999</c:v>
                </c:pt>
                <c:pt idx="747">
                  <c:v>0.15859999999999999</c:v>
                </c:pt>
                <c:pt idx="748">
                  <c:v>0.15859999999999999</c:v>
                </c:pt>
                <c:pt idx="749">
                  <c:v>0.1605</c:v>
                </c:pt>
                <c:pt idx="750">
                  <c:v>0.1605</c:v>
                </c:pt>
                <c:pt idx="751">
                  <c:v>0.1605</c:v>
                </c:pt>
                <c:pt idx="752">
                  <c:v>0.1605</c:v>
                </c:pt>
                <c:pt idx="753">
                  <c:v>0.1605</c:v>
                </c:pt>
                <c:pt idx="754">
                  <c:v>0.1605</c:v>
                </c:pt>
                <c:pt idx="755">
                  <c:v>0.1605</c:v>
                </c:pt>
                <c:pt idx="756">
                  <c:v>0.1605</c:v>
                </c:pt>
                <c:pt idx="757">
                  <c:v>0.1605</c:v>
                </c:pt>
                <c:pt idx="758">
                  <c:v>0.1605</c:v>
                </c:pt>
                <c:pt idx="759">
                  <c:v>0.1605</c:v>
                </c:pt>
                <c:pt idx="760">
                  <c:v>0.1605</c:v>
                </c:pt>
                <c:pt idx="761">
                  <c:v>0.1605</c:v>
                </c:pt>
                <c:pt idx="762">
                  <c:v>0.1605</c:v>
                </c:pt>
                <c:pt idx="763">
                  <c:v>0.1605</c:v>
                </c:pt>
                <c:pt idx="764">
                  <c:v>0.1605</c:v>
                </c:pt>
                <c:pt idx="765">
                  <c:v>0.1605</c:v>
                </c:pt>
                <c:pt idx="766">
                  <c:v>0.1605</c:v>
                </c:pt>
                <c:pt idx="767">
                  <c:v>0.1605</c:v>
                </c:pt>
                <c:pt idx="768">
                  <c:v>0.1605</c:v>
                </c:pt>
                <c:pt idx="769">
                  <c:v>0.1605</c:v>
                </c:pt>
                <c:pt idx="770">
                  <c:v>0.1605</c:v>
                </c:pt>
                <c:pt idx="771">
                  <c:v>0.1605</c:v>
                </c:pt>
                <c:pt idx="772">
                  <c:v>0.1605</c:v>
                </c:pt>
                <c:pt idx="773">
                  <c:v>0.1605</c:v>
                </c:pt>
                <c:pt idx="774">
                  <c:v>0.1605</c:v>
                </c:pt>
                <c:pt idx="775">
                  <c:v>0.16250000000000001</c:v>
                </c:pt>
                <c:pt idx="776">
                  <c:v>0.16250000000000001</c:v>
                </c:pt>
                <c:pt idx="777">
                  <c:v>0.16250000000000001</c:v>
                </c:pt>
                <c:pt idx="778">
                  <c:v>0.16250000000000001</c:v>
                </c:pt>
                <c:pt idx="779">
                  <c:v>0.16250000000000001</c:v>
                </c:pt>
                <c:pt idx="780">
                  <c:v>0.16250000000000001</c:v>
                </c:pt>
                <c:pt idx="781">
                  <c:v>0.16250000000000001</c:v>
                </c:pt>
                <c:pt idx="782">
                  <c:v>0.16250000000000001</c:v>
                </c:pt>
                <c:pt idx="783">
                  <c:v>0.16250000000000001</c:v>
                </c:pt>
                <c:pt idx="784">
                  <c:v>0.16250000000000001</c:v>
                </c:pt>
                <c:pt idx="785">
                  <c:v>0.16250000000000001</c:v>
                </c:pt>
                <c:pt idx="786">
                  <c:v>0.16250000000000001</c:v>
                </c:pt>
                <c:pt idx="787">
                  <c:v>0.16250000000000001</c:v>
                </c:pt>
                <c:pt idx="788">
                  <c:v>0.16250000000000001</c:v>
                </c:pt>
                <c:pt idx="789">
                  <c:v>0.16250000000000001</c:v>
                </c:pt>
                <c:pt idx="790">
                  <c:v>0.16250000000000001</c:v>
                </c:pt>
                <c:pt idx="791">
                  <c:v>0.16250000000000001</c:v>
                </c:pt>
                <c:pt idx="792">
                  <c:v>0.16250000000000001</c:v>
                </c:pt>
                <c:pt idx="793">
                  <c:v>0.16250000000000001</c:v>
                </c:pt>
                <c:pt idx="794">
                  <c:v>0.16250000000000001</c:v>
                </c:pt>
                <c:pt idx="795">
                  <c:v>0.16250000000000001</c:v>
                </c:pt>
                <c:pt idx="796">
                  <c:v>0.16250000000000001</c:v>
                </c:pt>
                <c:pt idx="797">
                  <c:v>0.16250000000000001</c:v>
                </c:pt>
                <c:pt idx="798">
                  <c:v>0.16250000000000001</c:v>
                </c:pt>
                <c:pt idx="799">
                  <c:v>0.16250000000000001</c:v>
                </c:pt>
                <c:pt idx="800">
                  <c:v>0.16250000000000001</c:v>
                </c:pt>
                <c:pt idx="801">
                  <c:v>0.16250000000000001</c:v>
                </c:pt>
                <c:pt idx="802">
                  <c:v>0.16250000000000001</c:v>
                </c:pt>
                <c:pt idx="803">
                  <c:v>0.16250000000000001</c:v>
                </c:pt>
                <c:pt idx="804">
                  <c:v>0.16250000000000001</c:v>
                </c:pt>
                <c:pt idx="805">
                  <c:v>0.16250000000000001</c:v>
                </c:pt>
                <c:pt idx="806">
                  <c:v>0.16250000000000001</c:v>
                </c:pt>
                <c:pt idx="807">
                  <c:v>0.16250000000000001</c:v>
                </c:pt>
                <c:pt idx="808">
                  <c:v>0.16250000000000001</c:v>
                </c:pt>
                <c:pt idx="809">
                  <c:v>0.16250000000000001</c:v>
                </c:pt>
                <c:pt idx="810">
                  <c:v>0.16450000000000001</c:v>
                </c:pt>
                <c:pt idx="811">
                  <c:v>0.16450000000000001</c:v>
                </c:pt>
                <c:pt idx="812">
                  <c:v>0.16450000000000001</c:v>
                </c:pt>
                <c:pt idx="813">
                  <c:v>0.16450000000000001</c:v>
                </c:pt>
                <c:pt idx="814">
                  <c:v>0.16450000000000001</c:v>
                </c:pt>
                <c:pt idx="815">
                  <c:v>0.16450000000000001</c:v>
                </c:pt>
                <c:pt idx="816">
                  <c:v>0.16450000000000001</c:v>
                </c:pt>
                <c:pt idx="817">
                  <c:v>0.16450000000000001</c:v>
                </c:pt>
                <c:pt idx="818">
                  <c:v>0.16450000000000001</c:v>
                </c:pt>
                <c:pt idx="819">
                  <c:v>0.16450000000000001</c:v>
                </c:pt>
                <c:pt idx="820">
                  <c:v>0.16450000000000001</c:v>
                </c:pt>
                <c:pt idx="821">
                  <c:v>0.16450000000000001</c:v>
                </c:pt>
                <c:pt idx="822">
                  <c:v>0.16450000000000001</c:v>
                </c:pt>
                <c:pt idx="823">
                  <c:v>0.16450000000000001</c:v>
                </c:pt>
                <c:pt idx="824">
                  <c:v>0.16450000000000001</c:v>
                </c:pt>
                <c:pt idx="825">
                  <c:v>0.16450000000000001</c:v>
                </c:pt>
                <c:pt idx="826">
                  <c:v>0.16450000000000001</c:v>
                </c:pt>
                <c:pt idx="827">
                  <c:v>0.16450000000000001</c:v>
                </c:pt>
                <c:pt idx="828">
                  <c:v>0.16450000000000001</c:v>
                </c:pt>
                <c:pt idx="829">
                  <c:v>0.16450000000000001</c:v>
                </c:pt>
                <c:pt idx="830">
                  <c:v>0.16450000000000001</c:v>
                </c:pt>
                <c:pt idx="831">
                  <c:v>0.16450000000000001</c:v>
                </c:pt>
                <c:pt idx="832">
                  <c:v>0.16450000000000001</c:v>
                </c:pt>
                <c:pt idx="833">
                  <c:v>0.16650000000000001</c:v>
                </c:pt>
                <c:pt idx="834">
                  <c:v>0.16650000000000001</c:v>
                </c:pt>
                <c:pt idx="835">
                  <c:v>0.16650000000000001</c:v>
                </c:pt>
                <c:pt idx="836">
                  <c:v>0.16650000000000001</c:v>
                </c:pt>
                <c:pt idx="837">
                  <c:v>0.16650000000000001</c:v>
                </c:pt>
                <c:pt idx="838">
                  <c:v>0.16650000000000001</c:v>
                </c:pt>
                <c:pt idx="839">
                  <c:v>0.16650000000000001</c:v>
                </c:pt>
                <c:pt idx="840">
                  <c:v>0.16650000000000001</c:v>
                </c:pt>
                <c:pt idx="841">
                  <c:v>0.16650000000000001</c:v>
                </c:pt>
                <c:pt idx="842">
                  <c:v>0.16850000000000001</c:v>
                </c:pt>
                <c:pt idx="843">
                  <c:v>0.16850000000000001</c:v>
                </c:pt>
                <c:pt idx="844">
                  <c:v>0.16850000000000001</c:v>
                </c:pt>
                <c:pt idx="845">
                  <c:v>0.16850000000000001</c:v>
                </c:pt>
                <c:pt idx="846">
                  <c:v>0.16850000000000001</c:v>
                </c:pt>
                <c:pt idx="847">
                  <c:v>0.16850000000000001</c:v>
                </c:pt>
                <c:pt idx="848">
                  <c:v>0.16850000000000001</c:v>
                </c:pt>
                <c:pt idx="849">
                  <c:v>0.16850000000000001</c:v>
                </c:pt>
                <c:pt idx="850">
                  <c:v>0.16850000000000001</c:v>
                </c:pt>
                <c:pt idx="851">
                  <c:v>0.16850000000000001</c:v>
                </c:pt>
                <c:pt idx="852">
                  <c:v>0.16850000000000001</c:v>
                </c:pt>
                <c:pt idx="853">
                  <c:v>0.16850000000000001</c:v>
                </c:pt>
                <c:pt idx="854">
                  <c:v>0.16850000000000001</c:v>
                </c:pt>
                <c:pt idx="855">
                  <c:v>0.16850000000000001</c:v>
                </c:pt>
                <c:pt idx="856">
                  <c:v>0.16850000000000001</c:v>
                </c:pt>
                <c:pt idx="857">
                  <c:v>0.16850000000000001</c:v>
                </c:pt>
                <c:pt idx="858">
                  <c:v>0.17050000000000001</c:v>
                </c:pt>
                <c:pt idx="859">
                  <c:v>0.17050000000000001</c:v>
                </c:pt>
                <c:pt idx="860">
                  <c:v>0.17050000000000001</c:v>
                </c:pt>
                <c:pt idx="861">
                  <c:v>0.17050000000000001</c:v>
                </c:pt>
                <c:pt idx="862">
                  <c:v>0.17050000000000001</c:v>
                </c:pt>
                <c:pt idx="863">
                  <c:v>0.17050000000000001</c:v>
                </c:pt>
                <c:pt idx="864">
                  <c:v>0.17050000000000001</c:v>
                </c:pt>
                <c:pt idx="865">
                  <c:v>0.17050000000000001</c:v>
                </c:pt>
                <c:pt idx="866">
                  <c:v>0.17050000000000001</c:v>
                </c:pt>
                <c:pt idx="867">
                  <c:v>0.17050000000000001</c:v>
                </c:pt>
                <c:pt idx="868">
                  <c:v>0.17050000000000001</c:v>
                </c:pt>
                <c:pt idx="869">
                  <c:v>0.17050000000000001</c:v>
                </c:pt>
                <c:pt idx="870">
                  <c:v>0.17050000000000001</c:v>
                </c:pt>
                <c:pt idx="871">
                  <c:v>0.17050000000000001</c:v>
                </c:pt>
                <c:pt idx="872">
                  <c:v>0.17050000000000001</c:v>
                </c:pt>
                <c:pt idx="873">
                  <c:v>0.17050000000000001</c:v>
                </c:pt>
                <c:pt idx="874">
                  <c:v>0.17050000000000001</c:v>
                </c:pt>
                <c:pt idx="875">
                  <c:v>0.17050000000000001</c:v>
                </c:pt>
                <c:pt idx="876">
                  <c:v>0.17050000000000001</c:v>
                </c:pt>
                <c:pt idx="877">
                  <c:v>0.17050000000000001</c:v>
                </c:pt>
                <c:pt idx="878">
                  <c:v>0.17050000000000001</c:v>
                </c:pt>
                <c:pt idx="879">
                  <c:v>0.17050000000000001</c:v>
                </c:pt>
                <c:pt idx="880">
                  <c:v>0.17050000000000001</c:v>
                </c:pt>
                <c:pt idx="881">
                  <c:v>0.17050000000000001</c:v>
                </c:pt>
                <c:pt idx="882">
                  <c:v>0.17050000000000001</c:v>
                </c:pt>
                <c:pt idx="883">
                  <c:v>0.17050000000000001</c:v>
                </c:pt>
                <c:pt idx="884">
                  <c:v>0.17050000000000001</c:v>
                </c:pt>
                <c:pt idx="885">
                  <c:v>0.17050000000000001</c:v>
                </c:pt>
                <c:pt idx="886">
                  <c:v>0.17050000000000001</c:v>
                </c:pt>
                <c:pt idx="887">
                  <c:v>0.17050000000000001</c:v>
                </c:pt>
                <c:pt idx="888">
                  <c:v>0.17050000000000001</c:v>
                </c:pt>
                <c:pt idx="889">
                  <c:v>0.17050000000000001</c:v>
                </c:pt>
                <c:pt idx="890">
                  <c:v>0.17050000000000001</c:v>
                </c:pt>
                <c:pt idx="891">
                  <c:v>0.17050000000000001</c:v>
                </c:pt>
                <c:pt idx="892">
                  <c:v>0.17249999999999999</c:v>
                </c:pt>
                <c:pt idx="893">
                  <c:v>0.1744</c:v>
                </c:pt>
                <c:pt idx="894">
                  <c:v>0.1744</c:v>
                </c:pt>
                <c:pt idx="895">
                  <c:v>0.1744</c:v>
                </c:pt>
                <c:pt idx="896">
                  <c:v>0.1764</c:v>
                </c:pt>
                <c:pt idx="897">
                  <c:v>0.1764</c:v>
                </c:pt>
                <c:pt idx="898">
                  <c:v>0.1764</c:v>
                </c:pt>
                <c:pt idx="899">
                  <c:v>0.1764</c:v>
                </c:pt>
                <c:pt idx="900">
                  <c:v>0.1764</c:v>
                </c:pt>
                <c:pt idx="901">
                  <c:v>0.1764</c:v>
                </c:pt>
                <c:pt idx="902">
                  <c:v>0.1764</c:v>
                </c:pt>
                <c:pt idx="903">
                  <c:v>0.1764</c:v>
                </c:pt>
                <c:pt idx="904">
                  <c:v>0.1764</c:v>
                </c:pt>
                <c:pt idx="905">
                  <c:v>0.1764</c:v>
                </c:pt>
                <c:pt idx="906">
                  <c:v>0.1764</c:v>
                </c:pt>
                <c:pt idx="907">
                  <c:v>0.1764</c:v>
                </c:pt>
                <c:pt idx="908">
                  <c:v>0.1764</c:v>
                </c:pt>
                <c:pt idx="909">
                  <c:v>0.1764</c:v>
                </c:pt>
                <c:pt idx="910">
                  <c:v>0.1764</c:v>
                </c:pt>
                <c:pt idx="911">
                  <c:v>0.1764</c:v>
                </c:pt>
                <c:pt idx="912">
                  <c:v>0.1764</c:v>
                </c:pt>
                <c:pt idx="913">
                  <c:v>0.1764</c:v>
                </c:pt>
                <c:pt idx="914">
                  <c:v>0.1764</c:v>
                </c:pt>
                <c:pt idx="915">
                  <c:v>0.1764</c:v>
                </c:pt>
                <c:pt idx="916">
                  <c:v>0.1764</c:v>
                </c:pt>
                <c:pt idx="917">
                  <c:v>0.1764</c:v>
                </c:pt>
                <c:pt idx="918">
                  <c:v>0.1764</c:v>
                </c:pt>
                <c:pt idx="919">
                  <c:v>0.1764</c:v>
                </c:pt>
                <c:pt idx="920">
                  <c:v>0.1764</c:v>
                </c:pt>
                <c:pt idx="921">
                  <c:v>0.1764</c:v>
                </c:pt>
                <c:pt idx="922">
                  <c:v>0.1764</c:v>
                </c:pt>
                <c:pt idx="923">
                  <c:v>0.1764</c:v>
                </c:pt>
                <c:pt idx="924">
                  <c:v>0.1764</c:v>
                </c:pt>
                <c:pt idx="925">
                  <c:v>0.1764</c:v>
                </c:pt>
                <c:pt idx="926">
                  <c:v>0.1764</c:v>
                </c:pt>
                <c:pt idx="927">
                  <c:v>0.1764</c:v>
                </c:pt>
                <c:pt idx="928">
                  <c:v>0.1764</c:v>
                </c:pt>
                <c:pt idx="929">
                  <c:v>0.1764</c:v>
                </c:pt>
                <c:pt idx="930">
                  <c:v>0.1764</c:v>
                </c:pt>
                <c:pt idx="931">
                  <c:v>0.1764</c:v>
                </c:pt>
                <c:pt idx="932">
                  <c:v>0.1764</c:v>
                </c:pt>
                <c:pt idx="933">
                  <c:v>0.1764</c:v>
                </c:pt>
                <c:pt idx="934">
                  <c:v>0.1764</c:v>
                </c:pt>
                <c:pt idx="935">
                  <c:v>0.1764</c:v>
                </c:pt>
                <c:pt idx="936">
                  <c:v>0.1764</c:v>
                </c:pt>
                <c:pt idx="937">
                  <c:v>0.1764</c:v>
                </c:pt>
                <c:pt idx="938">
                  <c:v>0.1764</c:v>
                </c:pt>
                <c:pt idx="939">
                  <c:v>0.1764</c:v>
                </c:pt>
                <c:pt idx="940">
                  <c:v>0.1764</c:v>
                </c:pt>
                <c:pt idx="941">
                  <c:v>0.1764</c:v>
                </c:pt>
                <c:pt idx="942">
                  <c:v>0.1764</c:v>
                </c:pt>
                <c:pt idx="943">
                  <c:v>0.1764</c:v>
                </c:pt>
                <c:pt idx="944">
                  <c:v>0.1764</c:v>
                </c:pt>
                <c:pt idx="945">
                  <c:v>0.1764</c:v>
                </c:pt>
                <c:pt idx="946">
                  <c:v>0.1764</c:v>
                </c:pt>
                <c:pt idx="947">
                  <c:v>0.1764</c:v>
                </c:pt>
                <c:pt idx="948">
                  <c:v>0.1764</c:v>
                </c:pt>
                <c:pt idx="949">
                  <c:v>0.1764</c:v>
                </c:pt>
                <c:pt idx="950">
                  <c:v>0.1764</c:v>
                </c:pt>
                <c:pt idx="951">
                  <c:v>0.1764</c:v>
                </c:pt>
                <c:pt idx="952">
                  <c:v>0.1764</c:v>
                </c:pt>
                <c:pt idx="953">
                  <c:v>0.1764</c:v>
                </c:pt>
                <c:pt idx="954">
                  <c:v>0.1764</c:v>
                </c:pt>
                <c:pt idx="955">
                  <c:v>0.1764</c:v>
                </c:pt>
                <c:pt idx="956">
                  <c:v>0.1764</c:v>
                </c:pt>
                <c:pt idx="957">
                  <c:v>0.1764</c:v>
                </c:pt>
                <c:pt idx="958">
                  <c:v>0.1764</c:v>
                </c:pt>
                <c:pt idx="959">
                  <c:v>0.1764</c:v>
                </c:pt>
                <c:pt idx="960">
                  <c:v>0.1764</c:v>
                </c:pt>
                <c:pt idx="961">
                  <c:v>0.1764</c:v>
                </c:pt>
                <c:pt idx="962">
                  <c:v>0.1764</c:v>
                </c:pt>
                <c:pt idx="963">
                  <c:v>0.1764</c:v>
                </c:pt>
                <c:pt idx="964">
                  <c:v>0.1764</c:v>
                </c:pt>
                <c:pt idx="965">
                  <c:v>0.1764</c:v>
                </c:pt>
                <c:pt idx="966">
                  <c:v>0.1764</c:v>
                </c:pt>
                <c:pt idx="967">
                  <c:v>0.1764</c:v>
                </c:pt>
                <c:pt idx="968">
                  <c:v>0.1764</c:v>
                </c:pt>
                <c:pt idx="969">
                  <c:v>0.1764</c:v>
                </c:pt>
                <c:pt idx="970">
                  <c:v>0.1764</c:v>
                </c:pt>
                <c:pt idx="971">
                  <c:v>0.1764</c:v>
                </c:pt>
                <c:pt idx="972">
                  <c:v>0.1764</c:v>
                </c:pt>
                <c:pt idx="973">
                  <c:v>0.1764</c:v>
                </c:pt>
                <c:pt idx="974">
                  <c:v>0.1764</c:v>
                </c:pt>
                <c:pt idx="975">
                  <c:v>0.1764</c:v>
                </c:pt>
                <c:pt idx="976">
                  <c:v>0.1764</c:v>
                </c:pt>
                <c:pt idx="977">
                  <c:v>0.1764</c:v>
                </c:pt>
                <c:pt idx="978">
                  <c:v>0.1764</c:v>
                </c:pt>
                <c:pt idx="979">
                  <c:v>0.1764</c:v>
                </c:pt>
                <c:pt idx="980">
                  <c:v>0.1764</c:v>
                </c:pt>
                <c:pt idx="981">
                  <c:v>0.1764</c:v>
                </c:pt>
                <c:pt idx="982">
                  <c:v>0.1764</c:v>
                </c:pt>
                <c:pt idx="983">
                  <c:v>0.1764</c:v>
                </c:pt>
                <c:pt idx="984">
                  <c:v>0.1764</c:v>
                </c:pt>
                <c:pt idx="985">
                  <c:v>0.1764</c:v>
                </c:pt>
                <c:pt idx="986">
                  <c:v>0.1764</c:v>
                </c:pt>
                <c:pt idx="987">
                  <c:v>0.1764</c:v>
                </c:pt>
                <c:pt idx="988">
                  <c:v>0.17849999999999999</c:v>
                </c:pt>
                <c:pt idx="989">
                  <c:v>0.17849999999999999</c:v>
                </c:pt>
                <c:pt idx="990">
                  <c:v>0.17849999999999999</c:v>
                </c:pt>
                <c:pt idx="991">
                  <c:v>0.17849999999999999</c:v>
                </c:pt>
                <c:pt idx="992">
                  <c:v>0.17849999999999999</c:v>
                </c:pt>
                <c:pt idx="993">
                  <c:v>0.17849999999999999</c:v>
                </c:pt>
                <c:pt idx="994">
                  <c:v>0.17849999999999999</c:v>
                </c:pt>
                <c:pt idx="995">
                  <c:v>0.17849999999999999</c:v>
                </c:pt>
                <c:pt idx="996">
                  <c:v>0.17849999999999999</c:v>
                </c:pt>
                <c:pt idx="997">
                  <c:v>0.17849999999999999</c:v>
                </c:pt>
                <c:pt idx="998">
                  <c:v>0.17849999999999999</c:v>
                </c:pt>
                <c:pt idx="999">
                  <c:v>0.17849999999999999</c:v>
                </c:pt>
                <c:pt idx="1000">
                  <c:v>0.17849999999999999</c:v>
                </c:pt>
                <c:pt idx="1001">
                  <c:v>0.17849999999999999</c:v>
                </c:pt>
                <c:pt idx="1002">
                  <c:v>0.17849999999999999</c:v>
                </c:pt>
                <c:pt idx="1003">
                  <c:v>0.17849999999999999</c:v>
                </c:pt>
                <c:pt idx="1004">
                  <c:v>0.17849999999999999</c:v>
                </c:pt>
                <c:pt idx="1005">
                  <c:v>0.17849999999999999</c:v>
                </c:pt>
                <c:pt idx="1006">
                  <c:v>0.17849999999999999</c:v>
                </c:pt>
                <c:pt idx="1007">
                  <c:v>0.17849999999999999</c:v>
                </c:pt>
                <c:pt idx="1008">
                  <c:v>0.17849999999999999</c:v>
                </c:pt>
                <c:pt idx="1009">
                  <c:v>0.17849999999999999</c:v>
                </c:pt>
                <c:pt idx="1010">
                  <c:v>0.17849999999999999</c:v>
                </c:pt>
                <c:pt idx="1011">
                  <c:v>0.17849999999999999</c:v>
                </c:pt>
                <c:pt idx="1012">
                  <c:v>0.17849999999999999</c:v>
                </c:pt>
                <c:pt idx="1013">
                  <c:v>0.17849999999999999</c:v>
                </c:pt>
                <c:pt idx="1014">
                  <c:v>0.1825</c:v>
                </c:pt>
                <c:pt idx="1015">
                  <c:v>0.1825</c:v>
                </c:pt>
                <c:pt idx="1016">
                  <c:v>0.1825</c:v>
                </c:pt>
                <c:pt idx="1017">
                  <c:v>0.1825</c:v>
                </c:pt>
                <c:pt idx="1018">
                  <c:v>0.1825</c:v>
                </c:pt>
                <c:pt idx="1019">
                  <c:v>0.1825</c:v>
                </c:pt>
                <c:pt idx="1020">
                  <c:v>0.1825</c:v>
                </c:pt>
                <c:pt idx="1021">
                  <c:v>0.1825</c:v>
                </c:pt>
                <c:pt idx="1022">
                  <c:v>0.1825</c:v>
                </c:pt>
                <c:pt idx="1023">
                  <c:v>0.1825</c:v>
                </c:pt>
                <c:pt idx="1024">
                  <c:v>0.1825</c:v>
                </c:pt>
                <c:pt idx="1025">
                  <c:v>0.1825</c:v>
                </c:pt>
                <c:pt idx="1026">
                  <c:v>0.1825</c:v>
                </c:pt>
                <c:pt idx="1027">
                  <c:v>0.1825</c:v>
                </c:pt>
                <c:pt idx="1028">
                  <c:v>0.1825</c:v>
                </c:pt>
                <c:pt idx="1029">
                  <c:v>0.1825</c:v>
                </c:pt>
                <c:pt idx="1030">
                  <c:v>0.1825</c:v>
                </c:pt>
                <c:pt idx="1031">
                  <c:v>0.1825</c:v>
                </c:pt>
                <c:pt idx="1032">
                  <c:v>0.1825</c:v>
                </c:pt>
                <c:pt idx="1033">
                  <c:v>0.1825</c:v>
                </c:pt>
                <c:pt idx="1034">
                  <c:v>0.1825</c:v>
                </c:pt>
                <c:pt idx="1035">
                  <c:v>0.1825</c:v>
                </c:pt>
                <c:pt idx="1036">
                  <c:v>0.1825</c:v>
                </c:pt>
                <c:pt idx="1037">
                  <c:v>0.1825</c:v>
                </c:pt>
                <c:pt idx="1038">
                  <c:v>0.1825</c:v>
                </c:pt>
                <c:pt idx="1039">
                  <c:v>0.1825</c:v>
                </c:pt>
                <c:pt idx="1040">
                  <c:v>0.1825</c:v>
                </c:pt>
                <c:pt idx="1041">
                  <c:v>0.1825</c:v>
                </c:pt>
                <c:pt idx="1042">
                  <c:v>0.1825</c:v>
                </c:pt>
                <c:pt idx="1043">
                  <c:v>0.1825</c:v>
                </c:pt>
                <c:pt idx="1044">
                  <c:v>0.1825</c:v>
                </c:pt>
                <c:pt idx="1045">
                  <c:v>0.1825</c:v>
                </c:pt>
                <c:pt idx="1046">
                  <c:v>0.1825</c:v>
                </c:pt>
                <c:pt idx="1047">
                  <c:v>0.1825</c:v>
                </c:pt>
                <c:pt idx="1048">
                  <c:v>0.1825</c:v>
                </c:pt>
                <c:pt idx="1049">
                  <c:v>0.1825</c:v>
                </c:pt>
                <c:pt idx="1050">
                  <c:v>0.1825</c:v>
                </c:pt>
                <c:pt idx="1051">
                  <c:v>0.1825</c:v>
                </c:pt>
                <c:pt idx="1052">
                  <c:v>0.1825</c:v>
                </c:pt>
                <c:pt idx="1053">
                  <c:v>0.1825</c:v>
                </c:pt>
                <c:pt idx="1054">
                  <c:v>0.1825</c:v>
                </c:pt>
                <c:pt idx="1055">
                  <c:v>0.1825</c:v>
                </c:pt>
                <c:pt idx="1056">
                  <c:v>0.1825</c:v>
                </c:pt>
                <c:pt idx="1057">
                  <c:v>0.1825</c:v>
                </c:pt>
                <c:pt idx="1058">
                  <c:v>0.1825</c:v>
                </c:pt>
                <c:pt idx="1059">
                  <c:v>0.1825</c:v>
                </c:pt>
                <c:pt idx="1060">
                  <c:v>0.1825</c:v>
                </c:pt>
                <c:pt idx="1061">
                  <c:v>0.1825</c:v>
                </c:pt>
                <c:pt idx="1062">
                  <c:v>0.1825</c:v>
                </c:pt>
                <c:pt idx="1063">
                  <c:v>0.1825</c:v>
                </c:pt>
                <c:pt idx="1064">
                  <c:v>0.1825</c:v>
                </c:pt>
                <c:pt idx="1065">
                  <c:v>0.1825</c:v>
                </c:pt>
                <c:pt idx="1066">
                  <c:v>0.1825</c:v>
                </c:pt>
                <c:pt idx="1067">
                  <c:v>0.1825</c:v>
                </c:pt>
                <c:pt idx="1068">
                  <c:v>0.1825</c:v>
                </c:pt>
                <c:pt idx="1069">
                  <c:v>0.1825</c:v>
                </c:pt>
                <c:pt idx="1070">
                  <c:v>0.1825</c:v>
                </c:pt>
                <c:pt idx="1071">
                  <c:v>0.1825</c:v>
                </c:pt>
                <c:pt idx="1072">
                  <c:v>0.1825</c:v>
                </c:pt>
                <c:pt idx="1073">
                  <c:v>0.1825</c:v>
                </c:pt>
                <c:pt idx="1074">
                  <c:v>0.1825</c:v>
                </c:pt>
                <c:pt idx="1075">
                  <c:v>0.1825</c:v>
                </c:pt>
                <c:pt idx="1076">
                  <c:v>0.1825</c:v>
                </c:pt>
                <c:pt idx="1077">
                  <c:v>0.1825</c:v>
                </c:pt>
                <c:pt idx="1078">
                  <c:v>0.1825</c:v>
                </c:pt>
                <c:pt idx="1079">
                  <c:v>0.1825</c:v>
                </c:pt>
                <c:pt idx="1080">
                  <c:v>0.1825</c:v>
                </c:pt>
                <c:pt idx="1081">
                  <c:v>0.1825</c:v>
                </c:pt>
                <c:pt idx="1082">
                  <c:v>0.1825</c:v>
                </c:pt>
                <c:pt idx="1083">
                  <c:v>0.1825</c:v>
                </c:pt>
                <c:pt idx="1084">
                  <c:v>0.1825</c:v>
                </c:pt>
                <c:pt idx="1085">
                  <c:v>0.1825</c:v>
                </c:pt>
                <c:pt idx="1086">
                  <c:v>0.1825</c:v>
                </c:pt>
                <c:pt idx="1087">
                  <c:v>0.1825</c:v>
                </c:pt>
                <c:pt idx="1088">
                  <c:v>0.1825</c:v>
                </c:pt>
                <c:pt idx="1089">
                  <c:v>0.1825</c:v>
                </c:pt>
                <c:pt idx="1090">
                  <c:v>0.1845</c:v>
                </c:pt>
                <c:pt idx="1091">
                  <c:v>0.1845</c:v>
                </c:pt>
                <c:pt idx="1092">
                  <c:v>0.1845</c:v>
                </c:pt>
                <c:pt idx="1093">
                  <c:v>0.1845</c:v>
                </c:pt>
                <c:pt idx="1094">
                  <c:v>0.1845</c:v>
                </c:pt>
                <c:pt idx="1095">
                  <c:v>0.1845</c:v>
                </c:pt>
                <c:pt idx="1096">
                  <c:v>0.1845</c:v>
                </c:pt>
                <c:pt idx="1097">
                  <c:v>0.1845</c:v>
                </c:pt>
                <c:pt idx="1098">
                  <c:v>0.1845</c:v>
                </c:pt>
                <c:pt idx="1099">
                  <c:v>0.1845</c:v>
                </c:pt>
                <c:pt idx="1100">
                  <c:v>0.1845</c:v>
                </c:pt>
                <c:pt idx="1101">
                  <c:v>0.1845</c:v>
                </c:pt>
                <c:pt idx="1102">
                  <c:v>0.1845</c:v>
                </c:pt>
                <c:pt idx="1103">
                  <c:v>0.1865</c:v>
                </c:pt>
                <c:pt idx="1104">
                  <c:v>0.1865</c:v>
                </c:pt>
                <c:pt idx="1105">
                  <c:v>0.1865</c:v>
                </c:pt>
                <c:pt idx="1106">
                  <c:v>0.1865</c:v>
                </c:pt>
                <c:pt idx="1107">
                  <c:v>0.1865</c:v>
                </c:pt>
                <c:pt idx="1108">
                  <c:v>0.1865</c:v>
                </c:pt>
                <c:pt idx="1109">
                  <c:v>0.1865</c:v>
                </c:pt>
                <c:pt idx="1110">
                  <c:v>0.1865</c:v>
                </c:pt>
                <c:pt idx="1111">
                  <c:v>0.1865</c:v>
                </c:pt>
                <c:pt idx="1112">
                  <c:v>0.1865</c:v>
                </c:pt>
                <c:pt idx="1113">
                  <c:v>0.1865</c:v>
                </c:pt>
                <c:pt idx="1114">
                  <c:v>0.1865</c:v>
                </c:pt>
                <c:pt idx="1115">
                  <c:v>0.1865</c:v>
                </c:pt>
                <c:pt idx="1116">
                  <c:v>0.1865</c:v>
                </c:pt>
                <c:pt idx="1117">
                  <c:v>0.1865</c:v>
                </c:pt>
                <c:pt idx="1118">
                  <c:v>0.1865</c:v>
                </c:pt>
                <c:pt idx="1119">
                  <c:v>0.1865</c:v>
                </c:pt>
                <c:pt idx="1120">
                  <c:v>0.1865</c:v>
                </c:pt>
                <c:pt idx="1121">
                  <c:v>0.1865</c:v>
                </c:pt>
                <c:pt idx="1122">
                  <c:v>0.1865</c:v>
                </c:pt>
                <c:pt idx="1123">
                  <c:v>0.1865</c:v>
                </c:pt>
                <c:pt idx="1124">
                  <c:v>0.1865</c:v>
                </c:pt>
                <c:pt idx="1125">
                  <c:v>0.1865</c:v>
                </c:pt>
                <c:pt idx="1126">
                  <c:v>0.1865</c:v>
                </c:pt>
                <c:pt idx="1127">
                  <c:v>0.1865</c:v>
                </c:pt>
                <c:pt idx="1128">
                  <c:v>0.1865</c:v>
                </c:pt>
                <c:pt idx="1129">
                  <c:v>0.1865</c:v>
                </c:pt>
                <c:pt idx="1130">
                  <c:v>0.1865</c:v>
                </c:pt>
                <c:pt idx="1131">
                  <c:v>0.1865</c:v>
                </c:pt>
                <c:pt idx="1132">
                  <c:v>0.1865</c:v>
                </c:pt>
                <c:pt idx="1133">
                  <c:v>0.1865</c:v>
                </c:pt>
                <c:pt idx="1134">
                  <c:v>0.1865</c:v>
                </c:pt>
                <c:pt idx="1135">
                  <c:v>0.1865</c:v>
                </c:pt>
                <c:pt idx="1136">
                  <c:v>0.1865</c:v>
                </c:pt>
                <c:pt idx="1137">
                  <c:v>0.1865</c:v>
                </c:pt>
                <c:pt idx="1138">
                  <c:v>0.1865</c:v>
                </c:pt>
                <c:pt idx="1139">
                  <c:v>0.1885</c:v>
                </c:pt>
                <c:pt idx="1140">
                  <c:v>0.1885</c:v>
                </c:pt>
                <c:pt idx="1141">
                  <c:v>0.1885</c:v>
                </c:pt>
                <c:pt idx="1142">
                  <c:v>0.1885</c:v>
                </c:pt>
                <c:pt idx="1143">
                  <c:v>0.1885</c:v>
                </c:pt>
                <c:pt idx="1144">
                  <c:v>0.1885</c:v>
                </c:pt>
                <c:pt idx="1145">
                  <c:v>0.1885</c:v>
                </c:pt>
                <c:pt idx="1146">
                  <c:v>0.1885</c:v>
                </c:pt>
                <c:pt idx="1147">
                  <c:v>0.1885</c:v>
                </c:pt>
                <c:pt idx="1148">
                  <c:v>0.1885</c:v>
                </c:pt>
                <c:pt idx="1149">
                  <c:v>0.1885</c:v>
                </c:pt>
                <c:pt idx="1150">
                  <c:v>0.1885</c:v>
                </c:pt>
                <c:pt idx="1151">
                  <c:v>0.19059999999999999</c:v>
                </c:pt>
                <c:pt idx="1152">
                  <c:v>0.19059999999999999</c:v>
                </c:pt>
                <c:pt idx="1153">
                  <c:v>0.1946</c:v>
                </c:pt>
                <c:pt idx="1154">
                  <c:v>0.1946</c:v>
                </c:pt>
                <c:pt idx="1155">
                  <c:v>0.1946</c:v>
                </c:pt>
                <c:pt idx="1156">
                  <c:v>0.1946</c:v>
                </c:pt>
                <c:pt idx="1157">
                  <c:v>0.1946</c:v>
                </c:pt>
                <c:pt idx="1158">
                  <c:v>0.1946</c:v>
                </c:pt>
                <c:pt idx="1159">
                  <c:v>0.1946</c:v>
                </c:pt>
                <c:pt idx="1160">
                  <c:v>0.1946</c:v>
                </c:pt>
                <c:pt idx="1161">
                  <c:v>0.1946</c:v>
                </c:pt>
                <c:pt idx="1162">
                  <c:v>0.1946</c:v>
                </c:pt>
                <c:pt idx="1163">
                  <c:v>0.1946</c:v>
                </c:pt>
                <c:pt idx="1164">
                  <c:v>0.1946</c:v>
                </c:pt>
                <c:pt idx="1165">
                  <c:v>0.1946</c:v>
                </c:pt>
                <c:pt idx="1166">
                  <c:v>0.1946</c:v>
                </c:pt>
                <c:pt idx="1167">
                  <c:v>0.1946</c:v>
                </c:pt>
                <c:pt idx="1168">
                  <c:v>0.1946</c:v>
                </c:pt>
                <c:pt idx="1169">
                  <c:v>0.1946</c:v>
                </c:pt>
                <c:pt idx="1170">
                  <c:v>0.1946</c:v>
                </c:pt>
                <c:pt idx="1171">
                  <c:v>0.1946</c:v>
                </c:pt>
                <c:pt idx="1172">
                  <c:v>0.1946</c:v>
                </c:pt>
                <c:pt idx="1173">
                  <c:v>0.1966</c:v>
                </c:pt>
                <c:pt idx="1174">
                  <c:v>0.1966</c:v>
                </c:pt>
                <c:pt idx="1175">
                  <c:v>0.1966</c:v>
                </c:pt>
                <c:pt idx="1176">
                  <c:v>0.1966</c:v>
                </c:pt>
                <c:pt idx="1177">
                  <c:v>0.1966</c:v>
                </c:pt>
                <c:pt idx="1178">
                  <c:v>0.1966</c:v>
                </c:pt>
                <c:pt idx="1179">
                  <c:v>0.1966</c:v>
                </c:pt>
                <c:pt idx="1180">
                  <c:v>0.1966</c:v>
                </c:pt>
                <c:pt idx="1181">
                  <c:v>0.1966</c:v>
                </c:pt>
                <c:pt idx="1182">
                  <c:v>0.1966</c:v>
                </c:pt>
                <c:pt idx="1183">
                  <c:v>0.19869999999999999</c:v>
                </c:pt>
                <c:pt idx="1184">
                  <c:v>0.19869999999999999</c:v>
                </c:pt>
                <c:pt idx="1185">
                  <c:v>0.19869999999999999</c:v>
                </c:pt>
                <c:pt idx="1186">
                  <c:v>0.19869999999999999</c:v>
                </c:pt>
                <c:pt idx="1187">
                  <c:v>0.20069999999999999</c:v>
                </c:pt>
                <c:pt idx="1188">
                  <c:v>0.20069999999999999</c:v>
                </c:pt>
                <c:pt idx="1189">
                  <c:v>0.20069999999999999</c:v>
                </c:pt>
                <c:pt idx="1190">
                  <c:v>0.20069999999999999</c:v>
                </c:pt>
                <c:pt idx="1191">
                  <c:v>0.20069999999999999</c:v>
                </c:pt>
                <c:pt idx="1192">
                  <c:v>0.20069999999999999</c:v>
                </c:pt>
                <c:pt idx="1193">
                  <c:v>0.20069999999999999</c:v>
                </c:pt>
                <c:pt idx="1194">
                  <c:v>0.20069999999999999</c:v>
                </c:pt>
                <c:pt idx="1195">
                  <c:v>0.20069999999999999</c:v>
                </c:pt>
                <c:pt idx="1196">
                  <c:v>0.20069999999999999</c:v>
                </c:pt>
                <c:pt idx="1197">
                  <c:v>0.20069999999999999</c:v>
                </c:pt>
                <c:pt idx="1198">
                  <c:v>0.20069999999999999</c:v>
                </c:pt>
                <c:pt idx="1199">
                  <c:v>0.20069999999999999</c:v>
                </c:pt>
                <c:pt idx="1200">
                  <c:v>0.20069999999999999</c:v>
                </c:pt>
                <c:pt idx="1201">
                  <c:v>0.20069999999999999</c:v>
                </c:pt>
                <c:pt idx="1202">
                  <c:v>0.20069999999999999</c:v>
                </c:pt>
                <c:pt idx="1203">
                  <c:v>0.20069999999999999</c:v>
                </c:pt>
                <c:pt idx="1204">
                  <c:v>0.20069999999999999</c:v>
                </c:pt>
                <c:pt idx="1205">
                  <c:v>0.20069999999999999</c:v>
                </c:pt>
                <c:pt idx="1206">
                  <c:v>0.20069999999999999</c:v>
                </c:pt>
                <c:pt idx="1207">
                  <c:v>0.20069999999999999</c:v>
                </c:pt>
                <c:pt idx="1208">
                  <c:v>0.20069999999999999</c:v>
                </c:pt>
                <c:pt idx="1209">
                  <c:v>0.20069999999999999</c:v>
                </c:pt>
                <c:pt idx="1210">
                  <c:v>0.20069999999999999</c:v>
                </c:pt>
                <c:pt idx="1211">
                  <c:v>0.20069999999999999</c:v>
                </c:pt>
                <c:pt idx="1212">
                  <c:v>0.20069999999999999</c:v>
                </c:pt>
                <c:pt idx="1213">
                  <c:v>0.20069999999999999</c:v>
                </c:pt>
                <c:pt idx="1214">
                  <c:v>0.20069999999999999</c:v>
                </c:pt>
                <c:pt idx="1215">
                  <c:v>0.20069999999999999</c:v>
                </c:pt>
                <c:pt idx="1216">
                  <c:v>0.20069999999999999</c:v>
                </c:pt>
                <c:pt idx="1217">
                  <c:v>0.20069999999999999</c:v>
                </c:pt>
                <c:pt idx="1218">
                  <c:v>0.20069999999999999</c:v>
                </c:pt>
                <c:pt idx="1219">
                  <c:v>0.20069999999999999</c:v>
                </c:pt>
                <c:pt idx="1220">
                  <c:v>0.20069999999999999</c:v>
                </c:pt>
                <c:pt idx="1221">
                  <c:v>0.20069999999999999</c:v>
                </c:pt>
                <c:pt idx="1222">
                  <c:v>0.20069999999999999</c:v>
                </c:pt>
                <c:pt idx="1223">
                  <c:v>0.20069999999999999</c:v>
                </c:pt>
                <c:pt idx="1224">
                  <c:v>0.20069999999999999</c:v>
                </c:pt>
                <c:pt idx="1225">
                  <c:v>0.20069999999999999</c:v>
                </c:pt>
                <c:pt idx="1226">
                  <c:v>0.20069999999999999</c:v>
                </c:pt>
                <c:pt idx="1227">
                  <c:v>0.20069999999999999</c:v>
                </c:pt>
                <c:pt idx="1228">
                  <c:v>0.20069999999999999</c:v>
                </c:pt>
                <c:pt idx="1229">
                  <c:v>0.20069999999999999</c:v>
                </c:pt>
                <c:pt idx="1230">
                  <c:v>0.20069999999999999</c:v>
                </c:pt>
                <c:pt idx="1231">
                  <c:v>0.20069999999999999</c:v>
                </c:pt>
                <c:pt idx="1232">
                  <c:v>0.20069999999999999</c:v>
                </c:pt>
                <c:pt idx="1233">
                  <c:v>0.20069999999999999</c:v>
                </c:pt>
                <c:pt idx="1234">
                  <c:v>0.20069999999999999</c:v>
                </c:pt>
                <c:pt idx="1235">
                  <c:v>0.20069999999999999</c:v>
                </c:pt>
                <c:pt idx="1236">
                  <c:v>0.20069999999999999</c:v>
                </c:pt>
                <c:pt idx="1237">
                  <c:v>0.20069999999999999</c:v>
                </c:pt>
                <c:pt idx="1238">
                  <c:v>0.20069999999999999</c:v>
                </c:pt>
                <c:pt idx="1239">
                  <c:v>0.20069999999999999</c:v>
                </c:pt>
                <c:pt idx="1240">
                  <c:v>0.20069999999999999</c:v>
                </c:pt>
                <c:pt idx="1241">
                  <c:v>0.20069999999999999</c:v>
                </c:pt>
                <c:pt idx="1242">
                  <c:v>0.20069999999999999</c:v>
                </c:pt>
                <c:pt idx="1243">
                  <c:v>0.20069999999999999</c:v>
                </c:pt>
                <c:pt idx="1244">
                  <c:v>0.20069999999999999</c:v>
                </c:pt>
                <c:pt idx="1245">
                  <c:v>0.20069999999999999</c:v>
                </c:pt>
                <c:pt idx="1246">
                  <c:v>0.20069999999999999</c:v>
                </c:pt>
                <c:pt idx="1247">
                  <c:v>0.20069999999999999</c:v>
                </c:pt>
                <c:pt idx="1248">
                  <c:v>0.20269999999999999</c:v>
                </c:pt>
                <c:pt idx="1249">
                  <c:v>0.20269999999999999</c:v>
                </c:pt>
                <c:pt idx="1250">
                  <c:v>0.20269999999999999</c:v>
                </c:pt>
                <c:pt idx="1251">
                  <c:v>0.20269999999999999</c:v>
                </c:pt>
                <c:pt idx="1252">
                  <c:v>0.20269999999999999</c:v>
                </c:pt>
                <c:pt idx="1253">
                  <c:v>0.20269999999999999</c:v>
                </c:pt>
                <c:pt idx="1254">
                  <c:v>0.20269999999999999</c:v>
                </c:pt>
                <c:pt idx="1255">
                  <c:v>0.20269999999999999</c:v>
                </c:pt>
                <c:pt idx="1256">
                  <c:v>0.20269999999999999</c:v>
                </c:pt>
                <c:pt idx="1257">
                  <c:v>0.20269999999999999</c:v>
                </c:pt>
                <c:pt idx="1258">
                  <c:v>0.20269999999999999</c:v>
                </c:pt>
                <c:pt idx="1259">
                  <c:v>0.20269999999999999</c:v>
                </c:pt>
                <c:pt idx="1260">
                  <c:v>0.20269999999999999</c:v>
                </c:pt>
                <c:pt idx="1261">
                  <c:v>0.20269999999999999</c:v>
                </c:pt>
                <c:pt idx="1262">
                  <c:v>0.20269999999999999</c:v>
                </c:pt>
                <c:pt idx="1263">
                  <c:v>0.20269999999999999</c:v>
                </c:pt>
                <c:pt idx="1264">
                  <c:v>0.20269999999999999</c:v>
                </c:pt>
                <c:pt idx="1265">
                  <c:v>0.20269999999999999</c:v>
                </c:pt>
                <c:pt idx="1266">
                  <c:v>0.20269999999999999</c:v>
                </c:pt>
                <c:pt idx="1267">
                  <c:v>0.20269999999999999</c:v>
                </c:pt>
                <c:pt idx="1268">
                  <c:v>0.20269999999999999</c:v>
                </c:pt>
                <c:pt idx="1269">
                  <c:v>0.20269999999999999</c:v>
                </c:pt>
                <c:pt idx="1270">
                  <c:v>0.20269999999999999</c:v>
                </c:pt>
                <c:pt idx="1271">
                  <c:v>0.20269999999999999</c:v>
                </c:pt>
                <c:pt idx="1272">
                  <c:v>0.20269999999999999</c:v>
                </c:pt>
                <c:pt idx="1273">
                  <c:v>0.20269999999999999</c:v>
                </c:pt>
                <c:pt idx="1274">
                  <c:v>0.20269999999999999</c:v>
                </c:pt>
                <c:pt idx="1275">
                  <c:v>0.20269999999999999</c:v>
                </c:pt>
                <c:pt idx="1276">
                  <c:v>0.20269999999999999</c:v>
                </c:pt>
                <c:pt idx="1277">
                  <c:v>0.20269999999999999</c:v>
                </c:pt>
                <c:pt idx="1278">
                  <c:v>0.20269999999999999</c:v>
                </c:pt>
                <c:pt idx="1279">
                  <c:v>0.20269999999999999</c:v>
                </c:pt>
                <c:pt idx="1280">
                  <c:v>0.20269999999999999</c:v>
                </c:pt>
                <c:pt idx="1281">
                  <c:v>0.20480000000000001</c:v>
                </c:pt>
                <c:pt idx="1282">
                  <c:v>0.20480000000000001</c:v>
                </c:pt>
                <c:pt idx="1283">
                  <c:v>0.20480000000000001</c:v>
                </c:pt>
                <c:pt idx="1284">
                  <c:v>0.20480000000000001</c:v>
                </c:pt>
                <c:pt idx="1285">
                  <c:v>0.20480000000000001</c:v>
                </c:pt>
                <c:pt idx="1286">
                  <c:v>0.20480000000000001</c:v>
                </c:pt>
                <c:pt idx="1287">
                  <c:v>0.20480000000000001</c:v>
                </c:pt>
                <c:pt idx="1288">
                  <c:v>0.20480000000000001</c:v>
                </c:pt>
                <c:pt idx="1289">
                  <c:v>0.20480000000000001</c:v>
                </c:pt>
                <c:pt idx="1290">
                  <c:v>0.20480000000000001</c:v>
                </c:pt>
                <c:pt idx="1291">
                  <c:v>0.20480000000000001</c:v>
                </c:pt>
                <c:pt idx="1292">
                  <c:v>0.20480000000000001</c:v>
                </c:pt>
                <c:pt idx="1293">
                  <c:v>0.20480000000000001</c:v>
                </c:pt>
                <c:pt idx="1294">
                  <c:v>0.20480000000000001</c:v>
                </c:pt>
                <c:pt idx="1295">
                  <c:v>0.20480000000000001</c:v>
                </c:pt>
                <c:pt idx="1296">
                  <c:v>0.20480000000000001</c:v>
                </c:pt>
                <c:pt idx="1297">
                  <c:v>0.20480000000000001</c:v>
                </c:pt>
                <c:pt idx="1298">
                  <c:v>0.20480000000000001</c:v>
                </c:pt>
                <c:pt idx="1299">
                  <c:v>0.20480000000000001</c:v>
                </c:pt>
                <c:pt idx="1300">
                  <c:v>0.20480000000000001</c:v>
                </c:pt>
                <c:pt idx="1301">
                  <c:v>0.20480000000000001</c:v>
                </c:pt>
                <c:pt idx="1302">
                  <c:v>0.20480000000000001</c:v>
                </c:pt>
                <c:pt idx="1303">
                  <c:v>0.20480000000000001</c:v>
                </c:pt>
                <c:pt idx="1304">
                  <c:v>0.20480000000000001</c:v>
                </c:pt>
                <c:pt idx="1305">
                  <c:v>0.20480000000000001</c:v>
                </c:pt>
                <c:pt idx="1306">
                  <c:v>0.20480000000000001</c:v>
                </c:pt>
                <c:pt idx="1307">
                  <c:v>0.20480000000000001</c:v>
                </c:pt>
                <c:pt idx="1308">
                  <c:v>0.20480000000000001</c:v>
                </c:pt>
                <c:pt idx="1309">
                  <c:v>0.20480000000000001</c:v>
                </c:pt>
                <c:pt idx="1310">
                  <c:v>0.20480000000000001</c:v>
                </c:pt>
                <c:pt idx="1311">
                  <c:v>0.20480000000000001</c:v>
                </c:pt>
                <c:pt idx="1312">
                  <c:v>0.20480000000000001</c:v>
                </c:pt>
                <c:pt idx="1313">
                  <c:v>0.20480000000000001</c:v>
                </c:pt>
                <c:pt idx="1314">
                  <c:v>0.20480000000000001</c:v>
                </c:pt>
                <c:pt idx="1315">
                  <c:v>0.20480000000000001</c:v>
                </c:pt>
                <c:pt idx="1316">
                  <c:v>0.20480000000000001</c:v>
                </c:pt>
                <c:pt idx="1317">
                  <c:v>0.20680000000000001</c:v>
                </c:pt>
                <c:pt idx="1318">
                  <c:v>0.20680000000000001</c:v>
                </c:pt>
                <c:pt idx="1319">
                  <c:v>0.20680000000000001</c:v>
                </c:pt>
                <c:pt idx="1320">
                  <c:v>0.20680000000000001</c:v>
                </c:pt>
                <c:pt idx="1321">
                  <c:v>0.20680000000000001</c:v>
                </c:pt>
                <c:pt idx="1322">
                  <c:v>0.20680000000000001</c:v>
                </c:pt>
                <c:pt idx="1323">
                  <c:v>0.20680000000000001</c:v>
                </c:pt>
                <c:pt idx="1324">
                  <c:v>0.20680000000000001</c:v>
                </c:pt>
                <c:pt idx="1325">
                  <c:v>0.20680000000000001</c:v>
                </c:pt>
                <c:pt idx="1326">
                  <c:v>0.20680000000000001</c:v>
                </c:pt>
                <c:pt idx="1327">
                  <c:v>0.20680000000000001</c:v>
                </c:pt>
                <c:pt idx="1328">
                  <c:v>0.20680000000000001</c:v>
                </c:pt>
                <c:pt idx="1329">
                  <c:v>0.20680000000000001</c:v>
                </c:pt>
                <c:pt idx="1330">
                  <c:v>0.20680000000000001</c:v>
                </c:pt>
                <c:pt idx="1331">
                  <c:v>0.20680000000000001</c:v>
                </c:pt>
                <c:pt idx="1332">
                  <c:v>0.20680000000000001</c:v>
                </c:pt>
                <c:pt idx="1333">
                  <c:v>0.20680000000000001</c:v>
                </c:pt>
                <c:pt idx="1334">
                  <c:v>0.20680000000000001</c:v>
                </c:pt>
                <c:pt idx="1335">
                  <c:v>0.20680000000000001</c:v>
                </c:pt>
                <c:pt idx="1336">
                  <c:v>0.20680000000000001</c:v>
                </c:pt>
                <c:pt idx="1337">
                  <c:v>0.20680000000000001</c:v>
                </c:pt>
                <c:pt idx="1338">
                  <c:v>0.20680000000000001</c:v>
                </c:pt>
                <c:pt idx="1339">
                  <c:v>0.2089</c:v>
                </c:pt>
                <c:pt idx="1340">
                  <c:v>0.2089</c:v>
                </c:pt>
                <c:pt idx="1341">
                  <c:v>0.2089</c:v>
                </c:pt>
                <c:pt idx="1342">
                  <c:v>0.2089</c:v>
                </c:pt>
                <c:pt idx="1343">
                  <c:v>0.2089</c:v>
                </c:pt>
                <c:pt idx="1344">
                  <c:v>0.2089</c:v>
                </c:pt>
                <c:pt idx="1345">
                  <c:v>0.2109</c:v>
                </c:pt>
                <c:pt idx="1346">
                  <c:v>0.2109</c:v>
                </c:pt>
                <c:pt idx="1347">
                  <c:v>0.2109</c:v>
                </c:pt>
                <c:pt idx="1348">
                  <c:v>0.2109</c:v>
                </c:pt>
                <c:pt idx="1349">
                  <c:v>0.2109</c:v>
                </c:pt>
                <c:pt idx="1350">
                  <c:v>0.2109</c:v>
                </c:pt>
                <c:pt idx="1351">
                  <c:v>0.2109</c:v>
                </c:pt>
                <c:pt idx="1352">
                  <c:v>0.2109</c:v>
                </c:pt>
                <c:pt idx="1353">
                  <c:v>0.2109</c:v>
                </c:pt>
                <c:pt idx="1354">
                  <c:v>0.2109</c:v>
                </c:pt>
                <c:pt idx="1355">
                  <c:v>0.2109</c:v>
                </c:pt>
                <c:pt idx="1356">
                  <c:v>0.2109</c:v>
                </c:pt>
                <c:pt idx="1357">
                  <c:v>0.2109</c:v>
                </c:pt>
                <c:pt idx="1358">
                  <c:v>0.2109</c:v>
                </c:pt>
                <c:pt idx="1359">
                  <c:v>0.21510000000000001</c:v>
                </c:pt>
                <c:pt idx="1360">
                  <c:v>0.21709999999999999</c:v>
                </c:pt>
                <c:pt idx="1361">
                  <c:v>0.21709999999999999</c:v>
                </c:pt>
                <c:pt idx="1362">
                  <c:v>0.21709999999999999</c:v>
                </c:pt>
                <c:pt idx="1363">
                  <c:v>0.21709999999999999</c:v>
                </c:pt>
                <c:pt idx="1364">
                  <c:v>0.21709999999999999</c:v>
                </c:pt>
                <c:pt idx="1365">
                  <c:v>0.21709999999999999</c:v>
                </c:pt>
                <c:pt idx="1366">
                  <c:v>0.21709999999999999</c:v>
                </c:pt>
                <c:pt idx="1367">
                  <c:v>0.21709999999999999</c:v>
                </c:pt>
                <c:pt idx="1368">
                  <c:v>0.21709999999999999</c:v>
                </c:pt>
                <c:pt idx="1369">
                  <c:v>0.21709999999999999</c:v>
                </c:pt>
                <c:pt idx="1370">
                  <c:v>0.21709999999999999</c:v>
                </c:pt>
                <c:pt idx="1371">
                  <c:v>0.21709999999999999</c:v>
                </c:pt>
                <c:pt idx="1372">
                  <c:v>0.21920000000000001</c:v>
                </c:pt>
                <c:pt idx="1373">
                  <c:v>0.21920000000000001</c:v>
                </c:pt>
                <c:pt idx="1374">
                  <c:v>0.21920000000000001</c:v>
                </c:pt>
                <c:pt idx="1375">
                  <c:v>0.21920000000000001</c:v>
                </c:pt>
                <c:pt idx="1376">
                  <c:v>0.2213</c:v>
                </c:pt>
                <c:pt idx="1377">
                  <c:v>0.2213</c:v>
                </c:pt>
                <c:pt idx="1378">
                  <c:v>0.2213</c:v>
                </c:pt>
                <c:pt idx="1379">
                  <c:v>0.2233</c:v>
                </c:pt>
                <c:pt idx="1380">
                  <c:v>0.2233</c:v>
                </c:pt>
                <c:pt idx="1381">
                  <c:v>0.2233</c:v>
                </c:pt>
                <c:pt idx="1382">
                  <c:v>0.2233</c:v>
                </c:pt>
                <c:pt idx="1383">
                  <c:v>0.2233</c:v>
                </c:pt>
                <c:pt idx="1384">
                  <c:v>0.2233</c:v>
                </c:pt>
                <c:pt idx="1385">
                  <c:v>0.2233</c:v>
                </c:pt>
                <c:pt idx="1386">
                  <c:v>0.2233</c:v>
                </c:pt>
                <c:pt idx="1387">
                  <c:v>0.2233</c:v>
                </c:pt>
                <c:pt idx="1388">
                  <c:v>0.2233</c:v>
                </c:pt>
                <c:pt idx="1389">
                  <c:v>0.2233</c:v>
                </c:pt>
                <c:pt idx="1390">
                  <c:v>0.2233</c:v>
                </c:pt>
                <c:pt idx="1391">
                  <c:v>0.2233</c:v>
                </c:pt>
                <c:pt idx="1392">
                  <c:v>0.2233</c:v>
                </c:pt>
                <c:pt idx="1393">
                  <c:v>0.2233</c:v>
                </c:pt>
                <c:pt idx="1394">
                  <c:v>0.2233</c:v>
                </c:pt>
                <c:pt idx="1395">
                  <c:v>0.2233</c:v>
                </c:pt>
                <c:pt idx="1396">
                  <c:v>0.2233</c:v>
                </c:pt>
                <c:pt idx="1397">
                  <c:v>0.2233</c:v>
                </c:pt>
                <c:pt idx="1398">
                  <c:v>0.2233</c:v>
                </c:pt>
                <c:pt idx="1399">
                  <c:v>0.2233</c:v>
                </c:pt>
                <c:pt idx="1400">
                  <c:v>0.2233</c:v>
                </c:pt>
                <c:pt idx="1401">
                  <c:v>0.2233</c:v>
                </c:pt>
                <c:pt idx="1402">
                  <c:v>0.2233</c:v>
                </c:pt>
                <c:pt idx="1403">
                  <c:v>0.2233</c:v>
                </c:pt>
                <c:pt idx="1404">
                  <c:v>0.2233</c:v>
                </c:pt>
                <c:pt idx="1405">
                  <c:v>0.2233</c:v>
                </c:pt>
                <c:pt idx="1406">
                  <c:v>0.2233</c:v>
                </c:pt>
                <c:pt idx="1407">
                  <c:v>0.2233</c:v>
                </c:pt>
                <c:pt idx="1408">
                  <c:v>0.2233</c:v>
                </c:pt>
                <c:pt idx="1409">
                  <c:v>0.2233</c:v>
                </c:pt>
                <c:pt idx="1410">
                  <c:v>0.2233</c:v>
                </c:pt>
                <c:pt idx="1411">
                  <c:v>0.2233</c:v>
                </c:pt>
                <c:pt idx="1412">
                  <c:v>0.2233</c:v>
                </c:pt>
                <c:pt idx="1413">
                  <c:v>0.2233</c:v>
                </c:pt>
                <c:pt idx="1414">
                  <c:v>0.2233</c:v>
                </c:pt>
                <c:pt idx="1415">
                  <c:v>0.2233</c:v>
                </c:pt>
                <c:pt idx="1416">
                  <c:v>0.2233</c:v>
                </c:pt>
                <c:pt idx="1417">
                  <c:v>0.2233</c:v>
                </c:pt>
                <c:pt idx="1418">
                  <c:v>0.2233</c:v>
                </c:pt>
                <c:pt idx="1419">
                  <c:v>0.2233</c:v>
                </c:pt>
                <c:pt idx="1420">
                  <c:v>0.2233</c:v>
                </c:pt>
                <c:pt idx="1421">
                  <c:v>0.22539999999999999</c:v>
                </c:pt>
                <c:pt idx="1422">
                  <c:v>0.22539999999999999</c:v>
                </c:pt>
                <c:pt idx="1423">
                  <c:v>0.22539999999999999</c:v>
                </c:pt>
                <c:pt idx="1424">
                  <c:v>0.22539999999999999</c:v>
                </c:pt>
                <c:pt idx="1425">
                  <c:v>0.22539999999999999</c:v>
                </c:pt>
                <c:pt idx="1426">
                  <c:v>0.22539999999999999</c:v>
                </c:pt>
                <c:pt idx="1427">
                  <c:v>0.22539999999999999</c:v>
                </c:pt>
                <c:pt idx="1428">
                  <c:v>0.22539999999999999</c:v>
                </c:pt>
                <c:pt idx="1429">
                  <c:v>0.22539999999999999</c:v>
                </c:pt>
                <c:pt idx="1430">
                  <c:v>0.22539999999999999</c:v>
                </c:pt>
                <c:pt idx="1431">
                  <c:v>0.22539999999999999</c:v>
                </c:pt>
                <c:pt idx="1432">
                  <c:v>0.22750000000000001</c:v>
                </c:pt>
                <c:pt idx="1433">
                  <c:v>0.22750000000000001</c:v>
                </c:pt>
                <c:pt idx="1434">
                  <c:v>0.22750000000000001</c:v>
                </c:pt>
                <c:pt idx="1435">
                  <c:v>0.22750000000000001</c:v>
                </c:pt>
                <c:pt idx="1436">
                  <c:v>0.22750000000000001</c:v>
                </c:pt>
                <c:pt idx="1437">
                  <c:v>0.22750000000000001</c:v>
                </c:pt>
                <c:pt idx="1438">
                  <c:v>0.22750000000000001</c:v>
                </c:pt>
                <c:pt idx="1439">
                  <c:v>0.22750000000000001</c:v>
                </c:pt>
                <c:pt idx="1440">
                  <c:v>0.22750000000000001</c:v>
                </c:pt>
                <c:pt idx="1441">
                  <c:v>0.22750000000000001</c:v>
                </c:pt>
                <c:pt idx="1442">
                  <c:v>0.22750000000000001</c:v>
                </c:pt>
                <c:pt idx="1443">
                  <c:v>0.22950000000000001</c:v>
                </c:pt>
                <c:pt idx="1444">
                  <c:v>0.22950000000000001</c:v>
                </c:pt>
                <c:pt idx="1445">
                  <c:v>0.22950000000000001</c:v>
                </c:pt>
                <c:pt idx="1446">
                  <c:v>0.22950000000000001</c:v>
                </c:pt>
                <c:pt idx="1447">
                  <c:v>0.22950000000000001</c:v>
                </c:pt>
                <c:pt idx="1448">
                  <c:v>0.22950000000000001</c:v>
                </c:pt>
                <c:pt idx="1449">
                  <c:v>0.22950000000000001</c:v>
                </c:pt>
                <c:pt idx="1450">
                  <c:v>0.22950000000000001</c:v>
                </c:pt>
                <c:pt idx="1451">
                  <c:v>0.22950000000000001</c:v>
                </c:pt>
                <c:pt idx="1452">
                  <c:v>0.22950000000000001</c:v>
                </c:pt>
                <c:pt idx="1453">
                  <c:v>0.22950000000000001</c:v>
                </c:pt>
                <c:pt idx="1454">
                  <c:v>0.22950000000000001</c:v>
                </c:pt>
                <c:pt idx="1455">
                  <c:v>0.22950000000000001</c:v>
                </c:pt>
                <c:pt idx="1456">
                  <c:v>0.22950000000000001</c:v>
                </c:pt>
                <c:pt idx="1457">
                  <c:v>0.22950000000000001</c:v>
                </c:pt>
                <c:pt idx="1458">
                  <c:v>0.22950000000000001</c:v>
                </c:pt>
                <c:pt idx="1459">
                  <c:v>0.2316</c:v>
                </c:pt>
                <c:pt idx="1460">
                  <c:v>0.2316</c:v>
                </c:pt>
                <c:pt idx="1461">
                  <c:v>0.2316</c:v>
                </c:pt>
                <c:pt idx="1462">
                  <c:v>0.2316</c:v>
                </c:pt>
                <c:pt idx="1463">
                  <c:v>0.2316</c:v>
                </c:pt>
                <c:pt idx="1464">
                  <c:v>0.2316</c:v>
                </c:pt>
                <c:pt idx="1465">
                  <c:v>0.2316</c:v>
                </c:pt>
                <c:pt idx="1466">
                  <c:v>0.2316</c:v>
                </c:pt>
                <c:pt idx="1467">
                  <c:v>0.2316</c:v>
                </c:pt>
                <c:pt idx="1468">
                  <c:v>0.2316</c:v>
                </c:pt>
                <c:pt idx="1469">
                  <c:v>0.2316</c:v>
                </c:pt>
                <c:pt idx="1470">
                  <c:v>0.2316</c:v>
                </c:pt>
                <c:pt idx="1471">
                  <c:v>0.2316</c:v>
                </c:pt>
                <c:pt idx="1472">
                  <c:v>0.2316</c:v>
                </c:pt>
                <c:pt idx="1473">
                  <c:v>0.2316</c:v>
                </c:pt>
                <c:pt idx="1474">
                  <c:v>0.2316</c:v>
                </c:pt>
                <c:pt idx="1475">
                  <c:v>0.2316</c:v>
                </c:pt>
                <c:pt idx="1476">
                  <c:v>0.2316</c:v>
                </c:pt>
                <c:pt idx="1477">
                  <c:v>0.2316</c:v>
                </c:pt>
                <c:pt idx="1478">
                  <c:v>0.2316</c:v>
                </c:pt>
                <c:pt idx="1479">
                  <c:v>0.2316</c:v>
                </c:pt>
                <c:pt idx="1480">
                  <c:v>0.2316</c:v>
                </c:pt>
                <c:pt idx="1481">
                  <c:v>0.2316</c:v>
                </c:pt>
                <c:pt idx="1482">
                  <c:v>0.2316</c:v>
                </c:pt>
                <c:pt idx="1483">
                  <c:v>0.2316</c:v>
                </c:pt>
                <c:pt idx="1484">
                  <c:v>0.2316</c:v>
                </c:pt>
                <c:pt idx="1485">
                  <c:v>0.2316</c:v>
                </c:pt>
                <c:pt idx="1486">
                  <c:v>0.2316</c:v>
                </c:pt>
                <c:pt idx="1487">
                  <c:v>0.2316</c:v>
                </c:pt>
                <c:pt idx="1488">
                  <c:v>0.2316</c:v>
                </c:pt>
                <c:pt idx="1489">
                  <c:v>0.2316</c:v>
                </c:pt>
                <c:pt idx="1490">
                  <c:v>0.2316</c:v>
                </c:pt>
                <c:pt idx="1491">
                  <c:v>0.2316</c:v>
                </c:pt>
                <c:pt idx="1492">
                  <c:v>0.2316</c:v>
                </c:pt>
                <c:pt idx="1493">
                  <c:v>0.2316</c:v>
                </c:pt>
                <c:pt idx="1494">
                  <c:v>0.2316</c:v>
                </c:pt>
                <c:pt idx="1495">
                  <c:v>0.2316</c:v>
                </c:pt>
                <c:pt idx="1496">
                  <c:v>0.2316</c:v>
                </c:pt>
                <c:pt idx="1497">
                  <c:v>0.2316</c:v>
                </c:pt>
                <c:pt idx="1498">
                  <c:v>0.2316</c:v>
                </c:pt>
                <c:pt idx="1499">
                  <c:v>0.2316</c:v>
                </c:pt>
                <c:pt idx="1500">
                  <c:v>0.2316</c:v>
                </c:pt>
                <c:pt idx="1501">
                  <c:v>0.2316</c:v>
                </c:pt>
                <c:pt idx="1502">
                  <c:v>0.2316</c:v>
                </c:pt>
                <c:pt idx="1503">
                  <c:v>0.2316</c:v>
                </c:pt>
                <c:pt idx="1504">
                  <c:v>0.2316</c:v>
                </c:pt>
                <c:pt idx="1505">
                  <c:v>0.2316</c:v>
                </c:pt>
                <c:pt idx="1506">
                  <c:v>0.2316</c:v>
                </c:pt>
                <c:pt idx="1507">
                  <c:v>0.2316</c:v>
                </c:pt>
                <c:pt idx="1508">
                  <c:v>0.2316</c:v>
                </c:pt>
                <c:pt idx="1509">
                  <c:v>0.2316</c:v>
                </c:pt>
                <c:pt idx="1510">
                  <c:v>0.2316</c:v>
                </c:pt>
                <c:pt idx="1511">
                  <c:v>0.2316</c:v>
                </c:pt>
                <c:pt idx="1512">
                  <c:v>0.2316</c:v>
                </c:pt>
                <c:pt idx="1513">
                  <c:v>0.23369999999999999</c:v>
                </c:pt>
                <c:pt idx="1514">
                  <c:v>0.23369999999999999</c:v>
                </c:pt>
                <c:pt idx="1515">
                  <c:v>0.23369999999999999</c:v>
                </c:pt>
                <c:pt idx="1516">
                  <c:v>0.23369999999999999</c:v>
                </c:pt>
                <c:pt idx="1517">
                  <c:v>0.23369999999999999</c:v>
                </c:pt>
                <c:pt idx="1518">
                  <c:v>0.23369999999999999</c:v>
                </c:pt>
                <c:pt idx="1519">
                  <c:v>0.23369999999999999</c:v>
                </c:pt>
                <c:pt idx="1520">
                  <c:v>0.23369999999999999</c:v>
                </c:pt>
                <c:pt idx="1521">
                  <c:v>0.23369999999999999</c:v>
                </c:pt>
                <c:pt idx="1522">
                  <c:v>0.23369999999999999</c:v>
                </c:pt>
                <c:pt idx="1523">
                  <c:v>0.23369999999999999</c:v>
                </c:pt>
                <c:pt idx="1524">
                  <c:v>0.23369999999999999</c:v>
                </c:pt>
                <c:pt idx="1525">
                  <c:v>0.23369999999999999</c:v>
                </c:pt>
                <c:pt idx="1526">
                  <c:v>0.23369999999999999</c:v>
                </c:pt>
                <c:pt idx="1527">
                  <c:v>0.23369999999999999</c:v>
                </c:pt>
                <c:pt idx="1528">
                  <c:v>0.23369999999999999</c:v>
                </c:pt>
                <c:pt idx="1529">
                  <c:v>0.23369999999999999</c:v>
                </c:pt>
                <c:pt idx="1530">
                  <c:v>0.23369999999999999</c:v>
                </c:pt>
                <c:pt idx="1531">
                  <c:v>0.23369999999999999</c:v>
                </c:pt>
                <c:pt idx="1532">
                  <c:v>0.23369999999999999</c:v>
                </c:pt>
                <c:pt idx="1533">
                  <c:v>0.23369999999999999</c:v>
                </c:pt>
                <c:pt idx="1534">
                  <c:v>0.23369999999999999</c:v>
                </c:pt>
                <c:pt idx="1535">
                  <c:v>0.23369999999999999</c:v>
                </c:pt>
                <c:pt idx="1536">
                  <c:v>0.23369999999999999</c:v>
                </c:pt>
                <c:pt idx="1537">
                  <c:v>0.23369999999999999</c:v>
                </c:pt>
                <c:pt idx="1538">
                  <c:v>0.23369999999999999</c:v>
                </c:pt>
                <c:pt idx="1539">
                  <c:v>0.23369999999999999</c:v>
                </c:pt>
                <c:pt idx="1540">
                  <c:v>0.23369999999999999</c:v>
                </c:pt>
                <c:pt idx="1541">
                  <c:v>0.23369999999999999</c:v>
                </c:pt>
                <c:pt idx="1542">
                  <c:v>0.23369999999999999</c:v>
                </c:pt>
                <c:pt idx="1543">
                  <c:v>0.23369999999999999</c:v>
                </c:pt>
                <c:pt idx="1544">
                  <c:v>0.23369999999999999</c:v>
                </c:pt>
                <c:pt idx="1545">
                  <c:v>0.23369999999999999</c:v>
                </c:pt>
                <c:pt idx="1546">
                  <c:v>0.23369999999999999</c:v>
                </c:pt>
                <c:pt idx="1547">
                  <c:v>0.23369999999999999</c:v>
                </c:pt>
                <c:pt idx="1548">
                  <c:v>0.23369999999999999</c:v>
                </c:pt>
                <c:pt idx="1549">
                  <c:v>0.23369999999999999</c:v>
                </c:pt>
                <c:pt idx="1550">
                  <c:v>0.23369999999999999</c:v>
                </c:pt>
                <c:pt idx="1551">
                  <c:v>0.23369999999999999</c:v>
                </c:pt>
                <c:pt idx="1552">
                  <c:v>0.23369999999999999</c:v>
                </c:pt>
                <c:pt idx="1553">
                  <c:v>0.23369999999999999</c:v>
                </c:pt>
                <c:pt idx="1554">
                  <c:v>0.23369999999999999</c:v>
                </c:pt>
                <c:pt idx="1555">
                  <c:v>0.23369999999999999</c:v>
                </c:pt>
                <c:pt idx="1556">
                  <c:v>0.23369999999999999</c:v>
                </c:pt>
                <c:pt idx="1557">
                  <c:v>0.23369999999999999</c:v>
                </c:pt>
                <c:pt idx="1558">
                  <c:v>0.23369999999999999</c:v>
                </c:pt>
                <c:pt idx="1559">
                  <c:v>0.23369999999999999</c:v>
                </c:pt>
                <c:pt idx="1560">
                  <c:v>0.23369999999999999</c:v>
                </c:pt>
                <c:pt idx="1561">
                  <c:v>0.23369999999999999</c:v>
                </c:pt>
                <c:pt idx="1562">
                  <c:v>0.23369999999999999</c:v>
                </c:pt>
                <c:pt idx="1563">
                  <c:v>0.23369999999999999</c:v>
                </c:pt>
                <c:pt idx="1564">
                  <c:v>0.23369999999999999</c:v>
                </c:pt>
                <c:pt idx="1565">
                  <c:v>0.23369999999999999</c:v>
                </c:pt>
                <c:pt idx="1566">
                  <c:v>0.23369999999999999</c:v>
                </c:pt>
                <c:pt idx="1567">
                  <c:v>0.23369999999999999</c:v>
                </c:pt>
                <c:pt idx="1568">
                  <c:v>0.23369999999999999</c:v>
                </c:pt>
                <c:pt idx="1569">
                  <c:v>0.23369999999999999</c:v>
                </c:pt>
                <c:pt idx="1570">
                  <c:v>0.23369999999999999</c:v>
                </c:pt>
                <c:pt idx="1571">
                  <c:v>0.23369999999999999</c:v>
                </c:pt>
                <c:pt idx="1572">
                  <c:v>0.23369999999999999</c:v>
                </c:pt>
                <c:pt idx="1573">
                  <c:v>0.23369999999999999</c:v>
                </c:pt>
                <c:pt idx="1574">
                  <c:v>0.23369999999999999</c:v>
                </c:pt>
                <c:pt idx="1575">
                  <c:v>0.23369999999999999</c:v>
                </c:pt>
                <c:pt idx="1576">
                  <c:v>0.23369999999999999</c:v>
                </c:pt>
                <c:pt idx="1577">
                  <c:v>0.23369999999999999</c:v>
                </c:pt>
                <c:pt idx="1578">
                  <c:v>0.23369999999999999</c:v>
                </c:pt>
                <c:pt idx="1579">
                  <c:v>0.23369999999999999</c:v>
                </c:pt>
                <c:pt idx="1580">
                  <c:v>0.23369999999999999</c:v>
                </c:pt>
                <c:pt idx="1581">
                  <c:v>0.23369999999999999</c:v>
                </c:pt>
                <c:pt idx="1582">
                  <c:v>0.23369999999999999</c:v>
                </c:pt>
                <c:pt idx="1583">
                  <c:v>0.23369999999999999</c:v>
                </c:pt>
                <c:pt idx="1584">
                  <c:v>0.23369999999999999</c:v>
                </c:pt>
                <c:pt idx="1585">
                  <c:v>0.23369999999999999</c:v>
                </c:pt>
                <c:pt idx="1586">
                  <c:v>0.23369999999999999</c:v>
                </c:pt>
                <c:pt idx="1587">
                  <c:v>0.23369999999999999</c:v>
                </c:pt>
                <c:pt idx="1588">
                  <c:v>0.23369999999999999</c:v>
                </c:pt>
                <c:pt idx="1589">
                  <c:v>0.23369999999999999</c:v>
                </c:pt>
                <c:pt idx="1590">
                  <c:v>0.23369999999999999</c:v>
                </c:pt>
                <c:pt idx="1591">
                  <c:v>0.23369999999999999</c:v>
                </c:pt>
                <c:pt idx="1592">
                  <c:v>0.23369999999999999</c:v>
                </c:pt>
                <c:pt idx="1593">
                  <c:v>0.23369999999999999</c:v>
                </c:pt>
                <c:pt idx="1594">
                  <c:v>0.23369999999999999</c:v>
                </c:pt>
                <c:pt idx="1595">
                  <c:v>0.23369999999999999</c:v>
                </c:pt>
                <c:pt idx="1596">
                  <c:v>0.23369999999999999</c:v>
                </c:pt>
                <c:pt idx="1597">
                  <c:v>0.23369999999999999</c:v>
                </c:pt>
                <c:pt idx="1598">
                  <c:v>0.23369999999999999</c:v>
                </c:pt>
                <c:pt idx="1599">
                  <c:v>0.23369999999999999</c:v>
                </c:pt>
                <c:pt idx="1600">
                  <c:v>0.23369999999999999</c:v>
                </c:pt>
                <c:pt idx="1601">
                  <c:v>0.23369999999999999</c:v>
                </c:pt>
                <c:pt idx="1602">
                  <c:v>0.23369999999999999</c:v>
                </c:pt>
                <c:pt idx="1603">
                  <c:v>0.2359</c:v>
                </c:pt>
                <c:pt idx="1604">
                  <c:v>0.2359</c:v>
                </c:pt>
                <c:pt idx="1605">
                  <c:v>0.2359</c:v>
                </c:pt>
                <c:pt idx="1606">
                  <c:v>0.2359</c:v>
                </c:pt>
                <c:pt idx="1607">
                  <c:v>0.2359</c:v>
                </c:pt>
                <c:pt idx="1608">
                  <c:v>0.2359</c:v>
                </c:pt>
                <c:pt idx="1609">
                  <c:v>0.2359</c:v>
                </c:pt>
                <c:pt idx="1610">
                  <c:v>0.2359</c:v>
                </c:pt>
                <c:pt idx="1611">
                  <c:v>0.2359</c:v>
                </c:pt>
                <c:pt idx="1612">
                  <c:v>0.2359</c:v>
                </c:pt>
                <c:pt idx="1613">
                  <c:v>0.2359</c:v>
                </c:pt>
                <c:pt idx="1614">
                  <c:v>0.23810000000000001</c:v>
                </c:pt>
                <c:pt idx="1615">
                  <c:v>0.23810000000000001</c:v>
                </c:pt>
                <c:pt idx="1616">
                  <c:v>0.23810000000000001</c:v>
                </c:pt>
                <c:pt idx="1617">
                  <c:v>0.23810000000000001</c:v>
                </c:pt>
                <c:pt idx="1618">
                  <c:v>0.23810000000000001</c:v>
                </c:pt>
                <c:pt idx="1619">
                  <c:v>0.23810000000000001</c:v>
                </c:pt>
                <c:pt idx="1620">
                  <c:v>0.23810000000000001</c:v>
                </c:pt>
                <c:pt idx="1621">
                  <c:v>0.23810000000000001</c:v>
                </c:pt>
                <c:pt idx="1622">
                  <c:v>0.23810000000000001</c:v>
                </c:pt>
                <c:pt idx="1623">
                  <c:v>0.23810000000000001</c:v>
                </c:pt>
                <c:pt idx="1624">
                  <c:v>0.23810000000000001</c:v>
                </c:pt>
                <c:pt idx="1625">
                  <c:v>0.23810000000000001</c:v>
                </c:pt>
                <c:pt idx="1626">
                  <c:v>0.23810000000000001</c:v>
                </c:pt>
                <c:pt idx="1627">
                  <c:v>0.2402</c:v>
                </c:pt>
                <c:pt idx="1628">
                  <c:v>0.2402</c:v>
                </c:pt>
                <c:pt idx="1629">
                  <c:v>0.2402</c:v>
                </c:pt>
                <c:pt idx="1630">
                  <c:v>0.2402</c:v>
                </c:pt>
                <c:pt idx="1631">
                  <c:v>0.2402</c:v>
                </c:pt>
                <c:pt idx="1632">
                  <c:v>0.2402</c:v>
                </c:pt>
                <c:pt idx="1633">
                  <c:v>0.2402</c:v>
                </c:pt>
                <c:pt idx="1634">
                  <c:v>0.2402</c:v>
                </c:pt>
                <c:pt idx="1635">
                  <c:v>0.2402</c:v>
                </c:pt>
                <c:pt idx="1636">
                  <c:v>0.2402</c:v>
                </c:pt>
                <c:pt idx="1637">
                  <c:v>0.2402</c:v>
                </c:pt>
                <c:pt idx="1638">
                  <c:v>0.2402</c:v>
                </c:pt>
                <c:pt idx="1639">
                  <c:v>0.2402</c:v>
                </c:pt>
                <c:pt idx="1640">
                  <c:v>0.2402</c:v>
                </c:pt>
                <c:pt idx="1641">
                  <c:v>0.2402</c:v>
                </c:pt>
                <c:pt idx="1642">
                  <c:v>0.2402</c:v>
                </c:pt>
                <c:pt idx="1643">
                  <c:v>0.2402</c:v>
                </c:pt>
                <c:pt idx="1644">
                  <c:v>0.2402</c:v>
                </c:pt>
                <c:pt idx="1645">
                  <c:v>0.2402</c:v>
                </c:pt>
                <c:pt idx="1646">
                  <c:v>0.2402</c:v>
                </c:pt>
                <c:pt idx="1647">
                  <c:v>0.2402</c:v>
                </c:pt>
                <c:pt idx="1648">
                  <c:v>0.2402</c:v>
                </c:pt>
                <c:pt idx="1649">
                  <c:v>0.2402</c:v>
                </c:pt>
                <c:pt idx="1650">
                  <c:v>0.2402</c:v>
                </c:pt>
                <c:pt idx="1651">
                  <c:v>0.2402</c:v>
                </c:pt>
                <c:pt idx="1652">
                  <c:v>0.2402</c:v>
                </c:pt>
                <c:pt idx="1653">
                  <c:v>0.2402</c:v>
                </c:pt>
                <c:pt idx="1654">
                  <c:v>0.2402</c:v>
                </c:pt>
                <c:pt idx="1655">
                  <c:v>0.2402</c:v>
                </c:pt>
                <c:pt idx="1656">
                  <c:v>0.2402</c:v>
                </c:pt>
                <c:pt idx="1657">
                  <c:v>0.2402</c:v>
                </c:pt>
                <c:pt idx="1658">
                  <c:v>0.2402</c:v>
                </c:pt>
                <c:pt idx="1659">
                  <c:v>0.2402</c:v>
                </c:pt>
                <c:pt idx="1660">
                  <c:v>0.2402</c:v>
                </c:pt>
                <c:pt idx="1661">
                  <c:v>0.2402</c:v>
                </c:pt>
                <c:pt idx="1662">
                  <c:v>0.2402</c:v>
                </c:pt>
                <c:pt idx="1663">
                  <c:v>0.2402</c:v>
                </c:pt>
                <c:pt idx="1664">
                  <c:v>0.2402</c:v>
                </c:pt>
                <c:pt idx="1665">
                  <c:v>0.2402</c:v>
                </c:pt>
                <c:pt idx="1666">
                  <c:v>0.2402</c:v>
                </c:pt>
                <c:pt idx="1667">
                  <c:v>0.2402</c:v>
                </c:pt>
                <c:pt idx="1668">
                  <c:v>0.2402</c:v>
                </c:pt>
                <c:pt idx="1669">
                  <c:v>0.2402</c:v>
                </c:pt>
                <c:pt idx="1670">
                  <c:v>0.2402</c:v>
                </c:pt>
                <c:pt idx="1671">
                  <c:v>0.2402</c:v>
                </c:pt>
                <c:pt idx="1672">
                  <c:v>0.2402</c:v>
                </c:pt>
                <c:pt idx="1673">
                  <c:v>0.2402</c:v>
                </c:pt>
                <c:pt idx="1674">
                  <c:v>0.2402</c:v>
                </c:pt>
                <c:pt idx="1675">
                  <c:v>0.2402</c:v>
                </c:pt>
                <c:pt idx="1676">
                  <c:v>0.2402</c:v>
                </c:pt>
                <c:pt idx="1677">
                  <c:v>0.2402</c:v>
                </c:pt>
                <c:pt idx="1678">
                  <c:v>0.2402</c:v>
                </c:pt>
                <c:pt idx="1679">
                  <c:v>0.2402</c:v>
                </c:pt>
                <c:pt idx="1680">
                  <c:v>0.2402</c:v>
                </c:pt>
                <c:pt idx="1681">
                  <c:v>0.2402</c:v>
                </c:pt>
                <c:pt idx="1682">
                  <c:v>0.2402</c:v>
                </c:pt>
                <c:pt idx="1683">
                  <c:v>0.2402</c:v>
                </c:pt>
                <c:pt idx="1684">
                  <c:v>0.2402</c:v>
                </c:pt>
                <c:pt idx="1685">
                  <c:v>0.2402</c:v>
                </c:pt>
                <c:pt idx="1686">
                  <c:v>0.2402</c:v>
                </c:pt>
                <c:pt idx="1687">
                  <c:v>0.2402</c:v>
                </c:pt>
                <c:pt idx="1688">
                  <c:v>0.2402</c:v>
                </c:pt>
                <c:pt idx="1689">
                  <c:v>0.2402</c:v>
                </c:pt>
                <c:pt idx="1690">
                  <c:v>0.2402</c:v>
                </c:pt>
                <c:pt idx="1691">
                  <c:v>0.2402</c:v>
                </c:pt>
                <c:pt idx="1692">
                  <c:v>0.2402</c:v>
                </c:pt>
                <c:pt idx="1693">
                  <c:v>0.2402</c:v>
                </c:pt>
                <c:pt idx="1694">
                  <c:v>0.2402</c:v>
                </c:pt>
                <c:pt idx="1695">
                  <c:v>0.2402</c:v>
                </c:pt>
                <c:pt idx="1696">
                  <c:v>0.2402</c:v>
                </c:pt>
                <c:pt idx="1697">
                  <c:v>0.2402</c:v>
                </c:pt>
                <c:pt idx="1698">
                  <c:v>0.2424</c:v>
                </c:pt>
                <c:pt idx="1699">
                  <c:v>0.2424</c:v>
                </c:pt>
                <c:pt idx="1700">
                  <c:v>0.2424</c:v>
                </c:pt>
                <c:pt idx="1701">
                  <c:v>0.2424</c:v>
                </c:pt>
                <c:pt idx="1702">
                  <c:v>0.2424</c:v>
                </c:pt>
                <c:pt idx="1703">
                  <c:v>0.2424</c:v>
                </c:pt>
                <c:pt idx="1704">
                  <c:v>0.2424</c:v>
                </c:pt>
                <c:pt idx="1705">
                  <c:v>0.2424</c:v>
                </c:pt>
                <c:pt idx="1706">
                  <c:v>0.2424</c:v>
                </c:pt>
                <c:pt idx="1707">
                  <c:v>0.2424</c:v>
                </c:pt>
                <c:pt idx="1708">
                  <c:v>0.2424</c:v>
                </c:pt>
                <c:pt idx="1709">
                  <c:v>0.2424</c:v>
                </c:pt>
                <c:pt idx="1710">
                  <c:v>0.2424</c:v>
                </c:pt>
                <c:pt idx="1711">
                  <c:v>0.2424</c:v>
                </c:pt>
                <c:pt idx="1712">
                  <c:v>0.2424</c:v>
                </c:pt>
                <c:pt idx="1713">
                  <c:v>0.2424</c:v>
                </c:pt>
                <c:pt idx="1714">
                  <c:v>0.2424</c:v>
                </c:pt>
                <c:pt idx="1715">
                  <c:v>0.2424</c:v>
                </c:pt>
                <c:pt idx="1716">
                  <c:v>0.2424</c:v>
                </c:pt>
                <c:pt idx="1717">
                  <c:v>0.2424</c:v>
                </c:pt>
                <c:pt idx="1718">
                  <c:v>0.2424</c:v>
                </c:pt>
                <c:pt idx="1719">
                  <c:v>0.2424</c:v>
                </c:pt>
                <c:pt idx="1720">
                  <c:v>0.2424</c:v>
                </c:pt>
                <c:pt idx="1721">
                  <c:v>0.2424</c:v>
                </c:pt>
                <c:pt idx="1722">
                  <c:v>0.2424</c:v>
                </c:pt>
                <c:pt idx="1723">
                  <c:v>0.2424</c:v>
                </c:pt>
                <c:pt idx="1724">
                  <c:v>0.2424</c:v>
                </c:pt>
                <c:pt idx="1725">
                  <c:v>0.2424</c:v>
                </c:pt>
                <c:pt idx="1726">
                  <c:v>0.2424</c:v>
                </c:pt>
                <c:pt idx="1727">
                  <c:v>0.2424</c:v>
                </c:pt>
                <c:pt idx="1728">
                  <c:v>0.2424</c:v>
                </c:pt>
                <c:pt idx="1729">
                  <c:v>0.2424</c:v>
                </c:pt>
                <c:pt idx="1730">
                  <c:v>0.2424</c:v>
                </c:pt>
                <c:pt idx="1731">
                  <c:v>0.2424</c:v>
                </c:pt>
                <c:pt idx="1732">
                  <c:v>0.2424</c:v>
                </c:pt>
                <c:pt idx="1733">
                  <c:v>0.2424</c:v>
                </c:pt>
                <c:pt idx="1734">
                  <c:v>0.2424</c:v>
                </c:pt>
                <c:pt idx="1735">
                  <c:v>0.2424</c:v>
                </c:pt>
                <c:pt idx="1736">
                  <c:v>0.2424</c:v>
                </c:pt>
                <c:pt idx="1737">
                  <c:v>0.2424</c:v>
                </c:pt>
                <c:pt idx="1738">
                  <c:v>0.2424</c:v>
                </c:pt>
                <c:pt idx="1739">
                  <c:v>0.2424</c:v>
                </c:pt>
                <c:pt idx="1740">
                  <c:v>0.2424</c:v>
                </c:pt>
                <c:pt idx="1741">
                  <c:v>0.2424</c:v>
                </c:pt>
                <c:pt idx="1742">
                  <c:v>0.2424</c:v>
                </c:pt>
                <c:pt idx="1743">
                  <c:v>0.2424</c:v>
                </c:pt>
                <c:pt idx="1744">
                  <c:v>0.2424</c:v>
                </c:pt>
                <c:pt idx="1745">
                  <c:v>0.2424</c:v>
                </c:pt>
                <c:pt idx="1746">
                  <c:v>0.2424</c:v>
                </c:pt>
                <c:pt idx="1747">
                  <c:v>0.2424</c:v>
                </c:pt>
                <c:pt idx="1748">
                  <c:v>0.2424</c:v>
                </c:pt>
                <c:pt idx="1749">
                  <c:v>0.2424</c:v>
                </c:pt>
                <c:pt idx="1750">
                  <c:v>0.2424</c:v>
                </c:pt>
                <c:pt idx="1751">
                  <c:v>0.2424</c:v>
                </c:pt>
                <c:pt idx="1752">
                  <c:v>0.2424</c:v>
                </c:pt>
                <c:pt idx="1753">
                  <c:v>0.2424</c:v>
                </c:pt>
                <c:pt idx="1754">
                  <c:v>0.2424</c:v>
                </c:pt>
                <c:pt idx="1755">
                  <c:v>0.2424</c:v>
                </c:pt>
                <c:pt idx="1756">
                  <c:v>0.24460000000000001</c:v>
                </c:pt>
                <c:pt idx="1757">
                  <c:v>0.24460000000000001</c:v>
                </c:pt>
                <c:pt idx="1758">
                  <c:v>0.24460000000000001</c:v>
                </c:pt>
                <c:pt idx="1759">
                  <c:v>0.24460000000000001</c:v>
                </c:pt>
                <c:pt idx="1760">
                  <c:v>0.24460000000000001</c:v>
                </c:pt>
                <c:pt idx="1761">
                  <c:v>0.24460000000000001</c:v>
                </c:pt>
                <c:pt idx="1762">
                  <c:v>0.24460000000000001</c:v>
                </c:pt>
                <c:pt idx="1763">
                  <c:v>0.24460000000000001</c:v>
                </c:pt>
                <c:pt idx="1764">
                  <c:v>0.24460000000000001</c:v>
                </c:pt>
                <c:pt idx="1765">
                  <c:v>0.24460000000000001</c:v>
                </c:pt>
                <c:pt idx="1766">
                  <c:v>0.24460000000000001</c:v>
                </c:pt>
                <c:pt idx="1767">
                  <c:v>0.24460000000000001</c:v>
                </c:pt>
                <c:pt idx="1768">
                  <c:v>0.24460000000000001</c:v>
                </c:pt>
                <c:pt idx="1769">
                  <c:v>0.24460000000000001</c:v>
                </c:pt>
                <c:pt idx="1770">
                  <c:v>0.24460000000000001</c:v>
                </c:pt>
                <c:pt idx="1771">
                  <c:v>0.24460000000000001</c:v>
                </c:pt>
                <c:pt idx="1772">
                  <c:v>0.24460000000000001</c:v>
                </c:pt>
                <c:pt idx="1773">
                  <c:v>0.24460000000000001</c:v>
                </c:pt>
                <c:pt idx="1774">
                  <c:v>0.24460000000000001</c:v>
                </c:pt>
                <c:pt idx="1775">
                  <c:v>0.24460000000000001</c:v>
                </c:pt>
                <c:pt idx="1776">
                  <c:v>0.24460000000000001</c:v>
                </c:pt>
                <c:pt idx="1777">
                  <c:v>0.24460000000000001</c:v>
                </c:pt>
                <c:pt idx="1778">
                  <c:v>0.24460000000000001</c:v>
                </c:pt>
                <c:pt idx="1779">
                  <c:v>0.24460000000000001</c:v>
                </c:pt>
                <c:pt idx="1780">
                  <c:v>0.24460000000000001</c:v>
                </c:pt>
                <c:pt idx="1781">
                  <c:v>0.24460000000000001</c:v>
                </c:pt>
                <c:pt idx="1782">
                  <c:v>0.24460000000000001</c:v>
                </c:pt>
                <c:pt idx="1783">
                  <c:v>0.24460000000000001</c:v>
                </c:pt>
                <c:pt idx="1784">
                  <c:v>0.24460000000000001</c:v>
                </c:pt>
                <c:pt idx="1785">
                  <c:v>0.24460000000000001</c:v>
                </c:pt>
                <c:pt idx="1786">
                  <c:v>0.24460000000000001</c:v>
                </c:pt>
                <c:pt idx="1787">
                  <c:v>0.24460000000000001</c:v>
                </c:pt>
                <c:pt idx="1788">
                  <c:v>0.24460000000000001</c:v>
                </c:pt>
                <c:pt idx="1789">
                  <c:v>0.24460000000000001</c:v>
                </c:pt>
                <c:pt idx="1790">
                  <c:v>0.24460000000000001</c:v>
                </c:pt>
                <c:pt idx="1791">
                  <c:v>0.24460000000000001</c:v>
                </c:pt>
                <c:pt idx="1792">
                  <c:v>0.24460000000000001</c:v>
                </c:pt>
                <c:pt idx="1793">
                  <c:v>0.24460000000000001</c:v>
                </c:pt>
                <c:pt idx="1794">
                  <c:v>0.24460000000000001</c:v>
                </c:pt>
                <c:pt idx="1795">
                  <c:v>0.24460000000000001</c:v>
                </c:pt>
                <c:pt idx="1796">
                  <c:v>0.24460000000000001</c:v>
                </c:pt>
                <c:pt idx="1797">
                  <c:v>0.24460000000000001</c:v>
                </c:pt>
                <c:pt idx="1798">
                  <c:v>0.24460000000000001</c:v>
                </c:pt>
                <c:pt idx="1799">
                  <c:v>0.24460000000000001</c:v>
                </c:pt>
                <c:pt idx="1800">
                  <c:v>0.24460000000000001</c:v>
                </c:pt>
                <c:pt idx="1801">
                  <c:v>0.24460000000000001</c:v>
                </c:pt>
                <c:pt idx="1802">
                  <c:v>0.24460000000000001</c:v>
                </c:pt>
                <c:pt idx="1803">
                  <c:v>0.24460000000000001</c:v>
                </c:pt>
                <c:pt idx="1804">
                  <c:v>0.24460000000000001</c:v>
                </c:pt>
                <c:pt idx="1805">
                  <c:v>0.24460000000000001</c:v>
                </c:pt>
                <c:pt idx="1806">
                  <c:v>0.24460000000000001</c:v>
                </c:pt>
                <c:pt idx="1807">
                  <c:v>0.24460000000000001</c:v>
                </c:pt>
                <c:pt idx="1808">
                  <c:v>0.24460000000000001</c:v>
                </c:pt>
                <c:pt idx="1809">
                  <c:v>0.24460000000000001</c:v>
                </c:pt>
                <c:pt idx="1810">
                  <c:v>0.24460000000000001</c:v>
                </c:pt>
                <c:pt idx="1811">
                  <c:v>0.24460000000000001</c:v>
                </c:pt>
                <c:pt idx="1812">
                  <c:v>0.24460000000000001</c:v>
                </c:pt>
                <c:pt idx="1813">
                  <c:v>0.24460000000000001</c:v>
                </c:pt>
                <c:pt idx="1814">
                  <c:v>0.24460000000000001</c:v>
                </c:pt>
                <c:pt idx="1815">
                  <c:v>0.24460000000000001</c:v>
                </c:pt>
                <c:pt idx="1816">
                  <c:v>0.24460000000000001</c:v>
                </c:pt>
                <c:pt idx="1817">
                  <c:v>0.24460000000000001</c:v>
                </c:pt>
                <c:pt idx="1818">
                  <c:v>0.24460000000000001</c:v>
                </c:pt>
                <c:pt idx="1819">
                  <c:v>0.24460000000000001</c:v>
                </c:pt>
                <c:pt idx="1820">
                  <c:v>0.24460000000000001</c:v>
                </c:pt>
                <c:pt idx="1821">
                  <c:v>0.24460000000000001</c:v>
                </c:pt>
                <c:pt idx="1822">
                  <c:v>0.24460000000000001</c:v>
                </c:pt>
                <c:pt idx="1823">
                  <c:v>0.24460000000000001</c:v>
                </c:pt>
                <c:pt idx="1824">
                  <c:v>0.24460000000000001</c:v>
                </c:pt>
                <c:pt idx="1825">
                  <c:v>0.24460000000000001</c:v>
                </c:pt>
                <c:pt idx="1826">
                  <c:v>0.24460000000000001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B8-4FDA-AABA-762987C15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4351200"/>
        <c:axId val="906883104"/>
      </c:lineChart>
      <c:catAx>
        <c:axId val="944351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>
                    <a:solidFill>
                      <a:sysClr val="windowText" lastClr="000000"/>
                    </a:solidFill>
                    <a:effectLst/>
                  </a:rPr>
                  <a:t>Follow-up (years)</a:t>
                </a:r>
                <a:endParaRPr lang="en-US" sz="1600">
                  <a:solidFill>
                    <a:sysClr val="windowText" lastClr="000000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883104"/>
        <c:crosses val="autoZero"/>
        <c:auto val="1"/>
        <c:lblAlgn val="ctr"/>
        <c:lblOffset val="100"/>
        <c:tickLblSkip val="365"/>
        <c:noMultiLvlLbl val="0"/>
      </c:catAx>
      <c:valAx>
        <c:axId val="90688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>
                    <a:solidFill>
                      <a:sysClr val="windowText" lastClr="000000"/>
                    </a:solidFill>
                    <a:effectLst/>
                  </a:rPr>
                  <a:t>Cumulative Incidence (%)</a:t>
                </a:r>
                <a:endParaRPr lang="en-US" sz="1600">
                  <a:solidFill>
                    <a:sysClr val="windowText" lastClr="000000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435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DM</c:v>
                </c:pt>
                <c:pt idx="1">
                  <c:v>No DM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2.5000000000000001E-2</c:v>
                </c:pt>
                <c:pt idx="1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CE-4290-A9F7-5B5A736655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CABG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DM</c:v>
                </c:pt>
                <c:pt idx="1">
                  <c:v>No DM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0.05</c:v>
                </c:pt>
                <c:pt idx="1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CE-4290-A9F7-5B5A73665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6577200"/>
        <c:axId val="1006587040"/>
      </c:barChart>
      <c:catAx>
        <c:axId val="100657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587040"/>
        <c:crosses val="autoZero"/>
        <c:auto val="1"/>
        <c:lblAlgn val="ctr"/>
        <c:lblOffset val="100"/>
        <c:noMultiLvlLbl val="0"/>
      </c:catAx>
      <c:valAx>
        <c:axId val="1006587040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Event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frequency </a:t>
                </a:r>
                <a:r>
                  <a:rPr lang="en-US" b="1" dirty="0">
                    <a:solidFill>
                      <a:schemeClr val="tx1"/>
                    </a:solidFill>
                  </a:rPr>
                  <a:t>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6577200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560449475065616"/>
          <c:y val="0.88732771235453978"/>
          <c:w val="0.2885132327209099"/>
          <c:h val="9.054839384015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226B66D6-0732-4BA4-AA51-5C1309A7D86F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1D143332-19C1-488F-9E12-168CC4B3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C3BAE-4770-CB4D-B2D5-355FDA0221D1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EF5F8-7AAD-E141-AFD7-40CC3998A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0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F5F8-7AAD-E141-AFD7-40CC3998A4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71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F5F8-7AAD-E141-AFD7-40CC3998A4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27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F5F8-7AAD-E141-AFD7-40CC3998A4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0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F5F8-7AAD-E141-AFD7-40CC3998A4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92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F5F8-7AAD-E141-AFD7-40CC3998A4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F5F8-7AAD-E141-AFD7-40CC3998A4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90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F5F8-7AAD-E141-AFD7-40CC3998A4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70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F5F8-7AAD-E141-AFD7-40CC3998A4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82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F5F8-7AAD-E141-AFD7-40CC3998A4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07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F5F8-7AAD-E141-AFD7-40CC3998A4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6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F5F8-7AAD-E141-AFD7-40CC3998A4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6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F5F8-7AAD-E141-AFD7-40CC3998A4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6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F5F8-7AAD-E141-AFD7-40CC3998A4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6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F5F8-7AAD-E141-AFD7-40CC3998A4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23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F5F8-7AAD-E141-AFD7-40CC3998A4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6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F5F8-7AAD-E141-AFD7-40CC3998A4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47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F5F8-7AAD-E141-AFD7-40CC3998A4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2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EF5F8-7AAD-E141-AFD7-40CC3998A4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5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707A0-FFF5-46D8-8158-5AE39EFFC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329D7-1898-4331-A059-0913E7682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2C86F-557D-4B8B-AA61-0ABC67A8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86799-1BC1-4D86-912A-067DBA31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594AC-C6ED-4C79-9314-D2B775E3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4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D18D-250D-45AF-8FE0-D651A9BE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26280-54F0-47D6-AA7E-682893F9D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39D93-2565-49DD-B98B-E45C0FBD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24E9D-0C61-4C40-9350-0B09880E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A6FB8-1404-4624-97FD-083B145C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78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9C1F9-1952-4458-B505-C05294D5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D87F7-5874-45F8-A1FB-871616D9A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76575-6688-4649-8673-90C1CE0B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A9B05-581E-4BE0-B848-2158E9A1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AA546-8679-42C8-A996-F33E97E1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94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1B065-52D4-4F52-B899-C6D9BE06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3FC0-24EF-4F6B-9B23-DB28FEC4B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3D49C-C06F-47D7-9933-2E04CCC3A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FEF46-B323-4B8C-A386-1B8DD9B4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21861-0D92-4A65-9CF3-A6794FE2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B01E6-0804-42B0-8EA8-F87EB234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07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7DBD-D884-417E-82ED-DE5DE924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C7FF7-826E-4112-8A3D-884166DE4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4DD95-2EFF-40E7-AB79-BAD11C09C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A2F61-07EA-4D3E-8BF8-DB362E174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B0C051-49F2-4F2C-9D74-BDFA0C8D0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B2389C-A65D-4566-A447-E08860500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2537F7-0C65-4E22-8156-8937D803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6B0F7-B6A1-4202-9E0B-87533EE3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21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2E1B-0675-4630-A0DC-80465F6F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5E5858-292E-430C-A2E0-D375A6367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163FE6-BDCB-41CF-B95B-820D7931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9367D-3293-493D-8628-64CA4285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37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734A3-AD23-4D2F-90C8-C90EFA3EB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416D5-21B8-4D5E-A30F-4A0C1924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49185-8D63-4622-96F4-B5B654CC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18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FAE6-E144-44F7-857E-2CDA7C65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B6BF0-1BEB-4639-8471-8D45F37F6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4CF7D-4E50-4EB7-BF69-9E14D506C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6FC3F-57FC-4BD5-B524-5A3F7296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03B9C-1A5C-414D-A104-4D31A6500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777DB-6184-4340-A20C-4A8B50C4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49CA5-2492-4FE0-9F58-02D16F83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6145A-7D96-46AA-B999-1A4153786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ABA8F-1930-42BD-AA78-66326664A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589C2-0293-4310-9E96-FC718663A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B2B25-3848-4B48-A17E-753CAFF4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4147E-7AB9-49C8-A2D9-93B677BC5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21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7B16-206C-4753-A790-220E4C16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D7DA9-B6CA-4EFD-A8A6-A7165CF6F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37EFB-264B-4306-8478-DF3471A6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0ECB7-CCDA-4637-AFC0-A9A177D8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63AAF-1B31-42B7-88B0-F6057C05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89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4730AB-4D91-47BD-8690-3BB84B9AC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E545C-4B56-49FB-8147-88040C759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47E31-6D8B-4CFE-8C78-4E4131FD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C0A18-FB40-45A8-9265-60852983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5E804-E8ED-40AF-A80D-3267F77F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9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FF5B07-130B-4F3E-935A-9ED12740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DA578-153B-4BD9-869F-F5BFDC70A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49A82-6CB4-407E-91D8-7D20D6076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9B523-4DBA-40C6-B1AD-637BAB69096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6F244-951C-46D0-AA8A-D37196456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8E28B-13A5-4C50-AE99-0B099403B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1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215-58C1-4AE2-8A14-82595CA33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" y="1809750"/>
            <a:ext cx="8534400" cy="1295400"/>
          </a:xfrm>
        </p:spPr>
        <p:txBody>
          <a:bodyPr>
            <a:normAutofit fontScale="90000"/>
          </a:bodyPr>
          <a:lstStyle/>
          <a:p>
            <a:pPr marL="9525" algn="l"/>
            <a:r>
              <a:rPr lang="en-US" sz="3200" b="1" dirty="0">
                <a:solidFill>
                  <a:schemeClr val="bg1"/>
                </a:solidFill>
              </a:rPr>
              <a:t>PCI versus CABG in Patients with Left Main Coronary Artery Disease with or without Diabetes Mellitus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A Pooled Analysis of Four Randomized Clinical Trials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B94215-58C1-4AE2-8A14-82595CA33BD1}"/>
              </a:ext>
            </a:extLst>
          </p:cNvPr>
          <p:cNvSpPr txBox="1">
            <a:spLocks/>
          </p:cNvSpPr>
          <p:nvPr/>
        </p:nvSpPr>
        <p:spPr>
          <a:xfrm>
            <a:off x="228600" y="2952750"/>
            <a:ext cx="7696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P. Gaba, J.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S. Murphy, A.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Bellavia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O'Gara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P. Smith,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Serruys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Kappetein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SJ. Park, DW. Park, E. Christiansen,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N. Holm, P. Nielsen, M.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Sabatine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G. Stone, B. Bergmark 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814236CB-E614-4A2F-A3A3-284A78B2E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71950"/>
            <a:ext cx="517596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91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2C7E83A-E9BA-4628-9978-79F5814129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556248"/>
              </p:ext>
            </p:extLst>
          </p:nvPr>
        </p:nvGraphicFramePr>
        <p:xfrm>
          <a:off x="941585" y="829249"/>
          <a:ext cx="5767126" cy="3658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F2E82D5-8A26-4D30-A7A6-998BE042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31" y="4403"/>
            <a:ext cx="8676969" cy="857250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5-yr Mortality by Diabetes Status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9353F-B502-4E52-8F24-674C32F2A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712" y="29149"/>
            <a:ext cx="638175" cy="800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AC2BB5-5AF0-448D-B8DE-625834188491}"/>
              </a:ext>
            </a:extLst>
          </p:cNvPr>
          <p:cNvSpPr txBox="1"/>
          <p:nvPr/>
        </p:nvSpPr>
        <p:spPr>
          <a:xfrm>
            <a:off x="3697862" y="1724964"/>
            <a:ext cx="1209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B20A1D-2502-4728-99A6-D54A648A6183}"/>
              </a:ext>
            </a:extLst>
          </p:cNvPr>
          <p:cNvSpPr txBox="1"/>
          <p:nvPr/>
        </p:nvSpPr>
        <p:spPr>
          <a:xfrm>
            <a:off x="6516478" y="1060889"/>
            <a:ext cx="928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14.7%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7BBB74-2550-46F0-AC35-28D4D53E5985}"/>
              </a:ext>
            </a:extLst>
          </p:cNvPr>
          <p:cNvSpPr txBox="1"/>
          <p:nvPr/>
        </p:nvSpPr>
        <p:spPr>
          <a:xfrm>
            <a:off x="6516478" y="1951613"/>
            <a:ext cx="762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9.3%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206980-1D4A-46E7-81E9-06B87A6765F3}"/>
              </a:ext>
            </a:extLst>
          </p:cNvPr>
          <p:cNvSpPr txBox="1"/>
          <p:nvPr/>
        </p:nvSpPr>
        <p:spPr>
          <a:xfrm>
            <a:off x="6558609" y="1294077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1.62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(95% CI 1.32-2.00)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P&lt;0.001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E82085-C965-865A-C866-7BAB28D6858A}"/>
              </a:ext>
            </a:extLst>
          </p:cNvPr>
          <p:cNvSpPr txBox="1"/>
          <p:nvPr/>
        </p:nvSpPr>
        <p:spPr>
          <a:xfrm>
            <a:off x="5179658" y="2711986"/>
            <a:ext cx="1209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 diabetes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2F7D0-16FE-4783-AB35-A87E9FE9F8CB}"/>
              </a:ext>
            </a:extLst>
          </p:cNvPr>
          <p:cNvSpPr txBox="1"/>
          <p:nvPr/>
        </p:nvSpPr>
        <p:spPr>
          <a:xfrm>
            <a:off x="0" y="4488043"/>
            <a:ext cx="9005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Variables in model: Trial, age, sex, region, index ACS, HTN, dyslipidemia, smoker, prior </a:t>
            </a:r>
            <a:r>
              <a:rPr lang="en-US" sz="1000" dirty="0" err="1"/>
              <a:t>revasc</a:t>
            </a:r>
            <a:r>
              <a:rPr lang="en-US" sz="1000" dirty="0"/>
              <a:t>, LVEF &lt;50%, SYNTAX Score, LM bifurcation disease, and 3VD</a:t>
            </a:r>
          </a:p>
        </p:txBody>
      </p:sp>
    </p:spTree>
    <p:extLst>
      <p:ext uri="{BB962C8B-B14F-4D97-AF65-F5344CB8AC3E}">
        <p14:creationId xmlns:p14="http://schemas.microsoft.com/office/powerpoint/2010/main" val="409432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E82D5-8A26-4D30-A7A6-998BE042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05" y="7901"/>
            <a:ext cx="8676969" cy="857250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5-yr CV Outcomes by Diabetes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9353F-B502-4E52-8F24-674C32F2A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712" y="29149"/>
            <a:ext cx="638175" cy="800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FE858B-2B64-4D06-AEF6-5FE94174546C}"/>
              </a:ext>
            </a:extLst>
          </p:cNvPr>
          <p:cNvSpPr txBox="1"/>
          <p:nvPr/>
        </p:nvSpPr>
        <p:spPr>
          <a:xfrm>
            <a:off x="1291590" y="901156"/>
            <a:ext cx="1219200" cy="370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CV death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418D01-9949-46F0-AEC6-55DC238E2C79}"/>
              </a:ext>
            </a:extLst>
          </p:cNvPr>
          <p:cNvSpPr txBox="1"/>
          <p:nvPr/>
        </p:nvSpPr>
        <p:spPr>
          <a:xfrm>
            <a:off x="3619500" y="901156"/>
            <a:ext cx="17678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Spontaneous MI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47C2D-78EC-4A4B-A898-E9C107A258A6}"/>
              </a:ext>
            </a:extLst>
          </p:cNvPr>
          <p:cNvSpPr txBox="1"/>
          <p:nvPr/>
        </p:nvSpPr>
        <p:spPr>
          <a:xfrm>
            <a:off x="6355080" y="901156"/>
            <a:ext cx="17678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Repeat Revasc.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9614A31-0DB4-44A7-AC75-40AA5C6632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8489042"/>
              </p:ext>
            </p:extLst>
          </p:nvPr>
        </p:nvGraphicFramePr>
        <p:xfrm>
          <a:off x="342900" y="1581150"/>
          <a:ext cx="2362200" cy="242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7C79E8A-57E9-4C03-B9BB-82A6C5AC0F32}"/>
              </a:ext>
            </a:extLst>
          </p:cNvPr>
          <p:cNvSpPr txBox="1"/>
          <p:nvPr/>
        </p:nvSpPr>
        <p:spPr>
          <a:xfrm>
            <a:off x="1443990" y="3857285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658CC8-36F6-41D1-AB75-F3611A4951AF}"/>
              </a:ext>
            </a:extLst>
          </p:cNvPr>
          <p:cNvSpPr txBox="1"/>
          <p:nvPr/>
        </p:nvSpPr>
        <p:spPr>
          <a:xfrm>
            <a:off x="1767840" y="3857285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No DM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7BF1053-D3AA-47E5-AA7A-545658AE0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170388"/>
              </p:ext>
            </p:extLst>
          </p:nvPr>
        </p:nvGraphicFramePr>
        <p:xfrm>
          <a:off x="3074670" y="1580926"/>
          <a:ext cx="2362200" cy="242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36F6EAD-156D-4A3B-88C4-27515CF1FA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8223405"/>
              </p:ext>
            </p:extLst>
          </p:nvPr>
        </p:nvGraphicFramePr>
        <p:xfrm>
          <a:off x="5806440" y="1580926"/>
          <a:ext cx="2362200" cy="242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60694D8-87C5-4E0F-B059-F228A354E2AC}"/>
              </a:ext>
            </a:extLst>
          </p:cNvPr>
          <p:cNvSpPr txBox="1"/>
          <p:nvPr/>
        </p:nvSpPr>
        <p:spPr>
          <a:xfrm>
            <a:off x="4171950" y="3868715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BD422F-6877-4A4F-8388-E8E292D63AF1}"/>
              </a:ext>
            </a:extLst>
          </p:cNvPr>
          <p:cNvSpPr txBox="1"/>
          <p:nvPr/>
        </p:nvSpPr>
        <p:spPr>
          <a:xfrm>
            <a:off x="4503420" y="3868715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No DM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2B8A65-EC1A-4615-9FE1-16F2CD74D827}"/>
              </a:ext>
            </a:extLst>
          </p:cNvPr>
          <p:cNvSpPr txBox="1"/>
          <p:nvPr/>
        </p:nvSpPr>
        <p:spPr>
          <a:xfrm>
            <a:off x="6907530" y="3857285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0229E1-7CD1-4DBB-B0F9-7E947E5CBE3D}"/>
              </a:ext>
            </a:extLst>
          </p:cNvPr>
          <p:cNvSpPr txBox="1"/>
          <p:nvPr/>
        </p:nvSpPr>
        <p:spPr>
          <a:xfrm>
            <a:off x="7239000" y="3857285"/>
            <a:ext cx="586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No DM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04C4B7-55BB-47F8-92BC-288EE8987B03}"/>
              </a:ext>
            </a:extLst>
          </p:cNvPr>
          <p:cNvSpPr txBox="1"/>
          <p:nvPr/>
        </p:nvSpPr>
        <p:spPr>
          <a:xfrm>
            <a:off x="1183005" y="1685874"/>
            <a:ext cx="143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HR</a:t>
            </a:r>
            <a:r>
              <a:rPr lang="en-US" sz="1200" b="1" baseline="-25000" dirty="0"/>
              <a:t>adj</a:t>
            </a:r>
            <a:r>
              <a:rPr lang="en-US" sz="1200" b="1" dirty="0"/>
              <a:t> 1.78 </a:t>
            </a:r>
          </a:p>
          <a:p>
            <a:pPr algn="ctr"/>
            <a:r>
              <a:rPr lang="en-US" sz="1200" dirty="0"/>
              <a:t>(95%CI 1.35-2.34)</a:t>
            </a:r>
          </a:p>
          <a:p>
            <a:pPr algn="ctr"/>
            <a:r>
              <a:rPr lang="en-US" sz="1200" dirty="0"/>
              <a:t>P&lt;0.001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7085EB-C308-4E7A-B492-476768D6A268}"/>
              </a:ext>
            </a:extLst>
          </p:cNvPr>
          <p:cNvSpPr txBox="1"/>
          <p:nvPr/>
        </p:nvSpPr>
        <p:spPr>
          <a:xfrm>
            <a:off x="3853815" y="1678730"/>
            <a:ext cx="143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HR</a:t>
            </a:r>
            <a:r>
              <a:rPr lang="en-US" sz="1200" b="1" baseline="-25000" dirty="0"/>
              <a:t>adj</a:t>
            </a:r>
            <a:r>
              <a:rPr lang="en-US" sz="1200" b="1" dirty="0"/>
              <a:t> 1.65 </a:t>
            </a:r>
          </a:p>
          <a:p>
            <a:pPr algn="ctr"/>
            <a:r>
              <a:rPr lang="en-US" sz="1200" dirty="0"/>
              <a:t>(95%CI 1.18-2.31)</a:t>
            </a:r>
          </a:p>
          <a:p>
            <a:pPr algn="ctr"/>
            <a:r>
              <a:rPr lang="en-US" sz="1200" dirty="0"/>
              <a:t>P=0.003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DF5229-EE48-4DF5-A8AE-9446DD2AF66B}"/>
              </a:ext>
            </a:extLst>
          </p:cNvPr>
          <p:cNvSpPr txBox="1"/>
          <p:nvPr/>
        </p:nvSpPr>
        <p:spPr>
          <a:xfrm>
            <a:off x="7420689" y="1685873"/>
            <a:ext cx="1495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HR</a:t>
            </a:r>
            <a:r>
              <a:rPr lang="en-US" sz="1200" b="1" baseline="-25000" dirty="0"/>
              <a:t>adj</a:t>
            </a:r>
            <a:r>
              <a:rPr lang="en-US" sz="1200" b="1" dirty="0"/>
              <a:t> 1.41 </a:t>
            </a:r>
          </a:p>
          <a:p>
            <a:pPr algn="ctr"/>
            <a:r>
              <a:rPr lang="en-US" sz="1200" dirty="0"/>
              <a:t>(95%CI 1.17-1.70)</a:t>
            </a:r>
          </a:p>
          <a:p>
            <a:pPr algn="ctr"/>
            <a:r>
              <a:rPr lang="en-US" sz="1200" dirty="0"/>
              <a:t>P&lt;0.001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335E80-A003-484B-AF33-2560F0B2366A}"/>
              </a:ext>
            </a:extLst>
          </p:cNvPr>
          <p:cNvSpPr txBox="1"/>
          <p:nvPr/>
        </p:nvSpPr>
        <p:spPr>
          <a:xfrm>
            <a:off x="0" y="4488043"/>
            <a:ext cx="9005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Variables in model: Trial, age, sex, region, index ACS, HTN, dyslipidemia, smoker, prior </a:t>
            </a:r>
            <a:r>
              <a:rPr lang="en-US" sz="1000" dirty="0" err="1"/>
              <a:t>revasc</a:t>
            </a:r>
            <a:r>
              <a:rPr lang="en-US" sz="1000" dirty="0"/>
              <a:t>, LVEF &lt;50%, SYNTAX Score, LM bifurcation disease, and 3VD</a:t>
            </a:r>
          </a:p>
        </p:txBody>
      </p:sp>
    </p:spTree>
    <p:extLst>
      <p:ext uri="{BB962C8B-B14F-4D97-AF65-F5344CB8AC3E}">
        <p14:creationId xmlns:p14="http://schemas.microsoft.com/office/powerpoint/2010/main" val="3733101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81D1519-0748-49F9-9819-2296CE8CA9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061097"/>
              </p:ext>
            </p:extLst>
          </p:nvPr>
        </p:nvGraphicFramePr>
        <p:xfrm>
          <a:off x="466578" y="829249"/>
          <a:ext cx="6118576" cy="388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F2E82D5-8A26-4D30-A7A6-998BE042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74"/>
            <a:ext cx="8839200" cy="857250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All-Cause Death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7B820-D1AC-4334-9637-BDC39E224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712" y="29149"/>
            <a:ext cx="638175" cy="800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BA89DC-B741-44D5-9389-C4C475A0170B}"/>
              </a:ext>
            </a:extLst>
          </p:cNvPr>
          <p:cNvSpPr txBox="1"/>
          <p:nvPr/>
        </p:nvSpPr>
        <p:spPr>
          <a:xfrm>
            <a:off x="6944473" y="1448195"/>
            <a:ext cx="1692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HR 1.11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(95% CI 0.82-1.52)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86A429-6442-43B9-8EE2-40AB1525FE9F}"/>
              </a:ext>
            </a:extLst>
          </p:cNvPr>
          <p:cNvSpPr txBox="1"/>
          <p:nvPr/>
        </p:nvSpPr>
        <p:spPr>
          <a:xfrm>
            <a:off x="6983635" y="2302853"/>
            <a:ext cx="1692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No Diabetes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HR 1.08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(95% CI 0.86-1.36)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C0FBF-E9A3-4A3D-AA05-864D3C791C1B}"/>
              </a:ext>
            </a:extLst>
          </p:cNvPr>
          <p:cNvSpPr txBox="1"/>
          <p:nvPr/>
        </p:nvSpPr>
        <p:spPr>
          <a:xfrm>
            <a:off x="2065146" y="155818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0.87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9262D6-575E-4D96-A828-655D9984EA25}"/>
              </a:ext>
            </a:extLst>
          </p:cNvPr>
          <p:cNvSpPr txBox="1"/>
          <p:nvPr/>
        </p:nvSpPr>
        <p:spPr>
          <a:xfrm>
            <a:off x="6348918" y="1484623"/>
            <a:ext cx="760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82E948-1C22-4518-8630-66800A9240E6}"/>
              </a:ext>
            </a:extLst>
          </p:cNvPr>
          <p:cNvSpPr txBox="1"/>
          <p:nvPr/>
        </p:nvSpPr>
        <p:spPr>
          <a:xfrm>
            <a:off x="6345460" y="1679335"/>
            <a:ext cx="743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14.1%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E7AA15-0A9C-4087-9A88-E3BA7F0CEDDB}"/>
              </a:ext>
            </a:extLst>
          </p:cNvPr>
          <p:cNvSpPr txBox="1"/>
          <p:nvPr/>
        </p:nvSpPr>
        <p:spPr>
          <a:xfrm>
            <a:off x="6345460" y="2294833"/>
            <a:ext cx="63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F2E93D-C102-44A5-B948-4A7545621019}"/>
              </a:ext>
            </a:extLst>
          </p:cNvPr>
          <p:cNvSpPr txBox="1"/>
          <p:nvPr/>
        </p:nvSpPr>
        <p:spPr>
          <a:xfrm>
            <a:off x="6352682" y="2483642"/>
            <a:ext cx="63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8.9%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CD669834-D9F5-CA43-9477-B388EAF7ACCC}"/>
              </a:ext>
            </a:extLst>
          </p:cNvPr>
          <p:cNvSpPr/>
          <p:nvPr/>
        </p:nvSpPr>
        <p:spPr>
          <a:xfrm>
            <a:off x="6945237" y="1599914"/>
            <a:ext cx="175821" cy="28609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4389DB6-5BD3-3B7C-61FA-0BC175CA78DE}"/>
              </a:ext>
            </a:extLst>
          </p:cNvPr>
          <p:cNvSpPr/>
          <p:nvPr/>
        </p:nvSpPr>
        <p:spPr>
          <a:xfrm>
            <a:off x="6888171" y="2406145"/>
            <a:ext cx="190928" cy="26604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B726BD-79EA-74A3-3F6B-CCE97F477819}"/>
              </a:ext>
            </a:extLst>
          </p:cNvPr>
          <p:cNvSpPr txBox="1"/>
          <p:nvPr/>
        </p:nvSpPr>
        <p:spPr>
          <a:xfrm>
            <a:off x="5778871" y="2844526"/>
            <a:ext cx="795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CABG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223C3A-2BF7-578F-8360-2E8366665919}"/>
              </a:ext>
            </a:extLst>
          </p:cNvPr>
          <p:cNvSpPr txBox="1"/>
          <p:nvPr/>
        </p:nvSpPr>
        <p:spPr>
          <a:xfrm>
            <a:off x="5436691" y="2431154"/>
            <a:ext cx="795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PCI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64BAA7-CA28-4E87-9E34-9EF8E2D5ADA5}"/>
              </a:ext>
            </a:extLst>
          </p:cNvPr>
          <p:cNvSpPr txBox="1"/>
          <p:nvPr/>
        </p:nvSpPr>
        <p:spPr>
          <a:xfrm>
            <a:off x="5778870" y="2095550"/>
            <a:ext cx="795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CABG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900172-C5BE-4DE8-9834-FB0752753B40}"/>
              </a:ext>
            </a:extLst>
          </p:cNvPr>
          <p:cNvSpPr txBox="1"/>
          <p:nvPr/>
        </p:nvSpPr>
        <p:spPr>
          <a:xfrm>
            <a:off x="5235534" y="1558181"/>
            <a:ext cx="795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PCI</a:t>
            </a:r>
          </a:p>
        </p:txBody>
      </p:sp>
    </p:spTree>
    <p:extLst>
      <p:ext uri="{BB962C8B-B14F-4D97-AF65-F5344CB8AC3E}">
        <p14:creationId xmlns:p14="http://schemas.microsoft.com/office/powerpoint/2010/main" val="137274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  <p:bldP spid="3" grpId="0"/>
      <p:bldP spid="7" grpId="0"/>
      <p:bldP spid="8" grpId="0"/>
      <p:bldP spid="12" grpId="0"/>
      <p:bldP spid="13" grpId="0"/>
      <p:bldP spid="14" grpId="0"/>
      <p:bldP spid="15" grpId="0"/>
      <p:bldP spid="5" grpId="0" animBg="1"/>
      <p:bldP spid="6" grpId="0" animBg="1"/>
      <p:bldP spid="22" grpId="0"/>
      <p:bldP spid="23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520A7A69-39BC-41E9-ADF0-0F867FF615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180073"/>
              </p:ext>
            </p:extLst>
          </p:nvPr>
        </p:nvGraphicFramePr>
        <p:xfrm>
          <a:off x="358684" y="742950"/>
          <a:ext cx="6331726" cy="398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F2E82D5-8A26-4D30-A7A6-998BE042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0" y="46389"/>
            <a:ext cx="9220200" cy="857250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CV Death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5CA45-8760-45B0-9D50-BCADBCB2F7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143"/>
          <a:stretch/>
        </p:blipFill>
        <p:spPr>
          <a:xfrm>
            <a:off x="8382000" y="0"/>
            <a:ext cx="638175" cy="7429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46CF49-7D23-4A06-BD50-8BBF29B4599A}"/>
              </a:ext>
            </a:extLst>
          </p:cNvPr>
          <p:cNvSpPr txBox="1"/>
          <p:nvPr/>
        </p:nvSpPr>
        <p:spPr>
          <a:xfrm>
            <a:off x="6876431" y="2195063"/>
            <a:ext cx="182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HR 1.22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(95% CI 0.81-1.83)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CCBE4C-F13C-4275-97CF-71BD320B53C9}"/>
              </a:ext>
            </a:extLst>
          </p:cNvPr>
          <p:cNvSpPr txBox="1"/>
          <p:nvPr/>
        </p:nvSpPr>
        <p:spPr>
          <a:xfrm>
            <a:off x="6919032" y="2933727"/>
            <a:ext cx="182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No Diabetes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HR 0.99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(95% CI 0.72-1.35)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085F6E-D34C-403F-AC74-4699ED53EA81}"/>
              </a:ext>
            </a:extLst>
          </p:cNvPr>
          <p:cNvSpPr txBox="1"/>
          <p:nvPr/>
        </p:nvSpPr>
        <p:spPr>
          <a:xfrm>
            <a:off x="2000547" y="1527987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0.43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C05C82-A437-4E95-9E91-D8252B9E252A}"/>
              </a:ext>
            </a:extLst>
          </p:cNvPr>
          <p:cNvSpPr txBox="1"/>
          <p:nvPr/>
        </p:nvSpPr>
        <p:spPr>
          <a:xfrm>
            <a:off x="6475356" y="2258060"/>
            <a:ext cx="63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9.7%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B08AA4-5687-4177-9E82-BCA01C05B78A}"/>
              </a:ext>
            </a:extLst>
          </p:cNvPr>
          <p:cNvSpPr txBox="1"/>
          <p:nvPr/>
        </p:nvSpPr>
        <p:spPr>
          <a:xfrm>
            <a:off x="6466680" y="2488616"/>
            <a:ext cx="63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C98ECF-A9C9-45FB-BB6E-62071315E060}"/>
              </a:ext>
            </a:extLst>
          </p:cNvPr>
          <p:cNvSpPr txBox="1"/>
          <p:nvPr/>
        </p:nvSpPr>
        <p:spPr>
          <a:xfrm>
            <a:off x="6445280" y="2890087"/>
            <a:ext cx="63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9C7025-7A01-46AE-9322-B4141C9B4CB1}"/>
              </a:ext>
            </a:extLst>
          </p:cNvPr>
          <p:cNvSpPr txBox="1"/>
          <p:nvPr/>
        </p:nvSpPr>
        <p:spPr>
          <a:xfrm>
            <a:off x="6466680" y="3072226"/>
            <a:ext cx="63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5.0%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084CE898-5B2C-BD57-8037-790DE9C83D06}"/>
              </a:ext>
            </a:extLst>
          </p:cNvPr>
          <p:cNvSpPr/>
          <p:nvPr/>
        </p:nvSpPr>
        <p:spPr>
          <a:xfrm>
            <a:off x="6986038" y="2373338"/>
            <a:ext cx="194833" cy="30777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DDB950C-EA4F-1092-20A5-8C2B7F73B8DD}"/>
              </a:ext>
            </a:extLst>
          </p:cNvPr>
          <p:cNvSpPr/>
          <p:nvPr/>
        </p:nvSpPr>
        <p:spPr>
          <a:xfrm>
            <a:off x="6986037" y="3031406"/>
            <a:ext cx="194833" cy="19470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3EFE8-8F20-1AD8-A787-964A76ECC932}"/>
              </a:ext>
            </a:extLst>
          </p:cNvPr>
          <p:cNvSpPr txBox="1"/>
          <p:nvPr/>
        </p:nvSpPr>
        <p:spPr>
          <a:xfrm>
            <a:off x="5809479" y="2835218"/>
            <a:ext cx="795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CABG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EE4393-7D49-E013-D93C-7F9ABBD5086C}"/>
              </a:ext>
            </a:extLst>
          </p:cNvPr>
          <p:cNvSpPr txBox="1"/>
          <p:nvPr/>
        </p:nvSpPr>
        <p:spPr>
          <a:xfrm>
            <a:off x="5624594" y="2196969"/>
            <a:ext cx="795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PCI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140D98-810D-4731-A0F1-230D7E5ABC9A}"/>
              </a:ext>
            </a:extLst>
          </p:cNvPr>
          <p:cNvSpPr txBox="1"/>
          <p:nvPr/>
        </p:nvSpPr>
        <p:spPr>
          <a:xfrm>
            <a:off x="6102501" y="3237836"/>
            <a:ext cx="795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PCI</a:t>
            </a:r>
          </a:p>
        </p:txBody>
      </p:sp>
    </p:spTree>
    <p:extLst>
      <p:ext uri="{BB962C8B-B14F-4D97-AF65-F5344CB8AC3E}">
        <p14:creationId xmlns:p14="http://schemas.microsoft.com/office/powerpoint/2010/main" val="328522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 uiExpand="1">
        <p:bldSub>
          <a:bldChart bld="series"/>
        </p:bldSub>
      </p:bldGraphic>
      <p:bldP spid="11" grpId="0"/>
      <p:bldP spid="12" grpId="0"/>
      <p:bldP spid="13" grpId="0"/>
      <p:bldP spid="19" grpId="0"/>
      <p:bldP spid="20" grpId="0"/>
      <p:bldP spid="21" grpId="0"/>
      <p:bldP spid="22" grpId="0"/>
      <p:bldP spid="3" grpId="0" animBg="1"/>
      <p:bldP spid="5" grpId="0" animBg="1"/>
      <p:bldP spid="16" grpId="0"/>
      <p:bldP spid="18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5FAD9B2A-76BF-4897-866F-180B54315E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151985"/>
              </p:ext>
            </p:extLst>
          </p:nvPr>
        </p:nvGraphicFramePr>
        <p:xfrm>
          <a:off x="442913" y="742067"/>
          <a:ext cx="5939050" cy="3896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F2E82D5-8A26-4D30-A7A6-998BE042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149"/>
            <a:ext cx="8229600" cy="857250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Spontaneous MI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562C7-D3A9-4925-90E0-669FED2DC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712" y="29149"/>
            <a:ext cx="638175" cy="800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935C12-7FDA-487E-A5EA-7F009DA0C61C}"/>
              </a:ext>
            </a:extLst>
          </p:cNvPr>
          <p:cNvSpPr txBox="1"/>
          <p:nvPr/>
        </p:nvSpPr>
        <p:spPr>
          <a:xfrm>
            <a:off x="6791864" y="1547239"/>
            <a:ext cx="1780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HR 2.01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(95% CI 1.21-3.35)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96E619-35D8-436D-9328-79E9042F4A9A}"/>
              </a:ext>
            </a:extLst>
          </p:cNvPr>
          <p:cNvSpPr txBox="1"/>
          <p:nvPr/>
        </p:nvSpPr>
        <p:spPr>
          <a:xfrm>
            <a:off x="6765259" y="2502380"/>
            <a:ext cx="1833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No Diabetes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HR 2.57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(95% CI 1.71-3.86)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01372-052C-4D35-8440-28BB1EC22546}"/>
              </a:ext>
            </a:extLst>
          </p:cNvPr>
          <p:cNvSpPr txBox="1"/>
          <p:nvPr/>
        </p:nvSpPr>
        <p:spPr>
          <a:xfrm>
            <a:off x="2006332" y="1445429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0.47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DBCE85-1E06-4B31-ADDE-31059F3C2EAA}"/>
              </a:ext>
            </a:extLst>
          </p:cNvPr>
          <p:cNvSpPr txBox="1"/>
          <p:nvPr/>
        </p:nvSpPr>
        <p:spPr>
          <a:xfrm>
            <a:off x="6177506" y="1073345"/>
            <a:ext cx="63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919FCB-D1EA-47FA-9B6C-8DCA962DD788}"/>
              </a:ext>
            </a:extLst>
          </p:cNvPr>
          <p:cNvSpPr txBox="1"/>
          <p:nvPr/>
        </p:nvSpPr>
        <p:spPr>
          <a:xfrm>
            <a:off x="6171748" y="2107870"/>
            <a:ext cx="63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00985B-2A85-4DC8-B166-B2198BD9B57E}"/>
              </a:ext>
            </a:extLst>
          </p:cNvPr>
          <p:cNvSpPr txBox="1"/>
          <p:nvPr/>
        </p:nvSpPr>
        <p:spPr>
          <a:xfrm>
            <a:off x="6171749" y="2358106"/>
            <a:ext cx="63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9129F4-CF66-4E19-AB86-57AC166B228F}"/>
              </a:ext>
            </a:extLst>
          </p:cNvPr>
          <p:cNvSpPr txBox="1"/>
          <p:nvPr/>
        </p:nvSpPr>
        <p:spPr>
          <a:xfrm>
            <a:off x="6177506" y="3040718"/>
            <a:ext cx="63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2.1%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D9409F90-B95B-45D8-805D-9120458D771E}"/>
              </a:ext>
            </a:extLst>
          </p:cNvPr>
          <p:cNvSpPr/>
          <p:nvPr/>
        </p:nvSpPr>
        <p:spPr>
          <a:xfrm>
            <a:off x="6728929" y="2251309"/>
            <a:ext cx="163909" cy="95297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A6EC05-E93D-B2C4-AC3C-D1E101CF9851}"/>
              </a:ext>
            </a:extLst>
          </p:cNvPr>
          <p:cNvSpPr txBox="1"/>
          <p:nvPr/>
        </p:nvSpPr>
        <p:spPr>
          <a:xfrm>
            <a:off x="5586832" y="2834889"/>
            <a:ext cx="795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CABG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9F3A4F-6DD7-F135-3F16-1C3AE1F3B72C}"/>
              </a:ext>
            </a:extLst>
          </p:cNvPr>
          <p:cNvSpPr txBox="1"/>
          <p:nvPr/>
        </p:nvSpPr>
        <p:spPr>
          <a:xfrm>
            <a:off x="5634169" y="1919527"/>
            <a:ext cx="795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PCI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67B600FD-245A-4D05-B898-E7F0CC32E720}"/>
              </a:ext>
            </a:extLst>
          </p:cNvPr>
          <p:cNvSpPr/>
          <p:nvPr/>
        </p:nvSpPr>
        <p:spPr>
          <a:xfrm>
            <a:off x="6715216" y="1272315"/>
            <a:ext cx="334402" cy="125096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9966E-AE3F-938F-178E-286F5EBBC1C7}"/>
              </a:ext>
            </a:extLst>
          </p:cNvPr>
          <p:cNvSpPr txBox="1"/>
          <p:nvPr/>
        </p:nvSpPr>
        <p:spPr>
          <a:xfrm>
            <a:off x="7212127" y="1063180"/>
            <a:ext cx="939782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 4.5% </a:t>
            </a:r>
          </a:p>
          <a:p>
            <a:pPr lvl="0" algn="ctr">
              <a:defRPr/>
            </a:pP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(1.5, 7.6)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9C887-28CB-B7EC-A0F5-C8673FF2493B}"/>
              </a:ext>
            </a:extLst>
          </p:cNvPr>
          <p:cNvSpPr txBox="1"/>
          <p:nvPr/>
        </p:nvSpPr>
        <p:spPr>
          <a:xfrm>
            <a:off x="7198677" y="3294404"/>
            <a:ext cx="966682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 3.2% (1.9, 4.5)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45404-B249-6950-95ED-520B50F9C4CF}"/>
              </a:ext>
            </a:extLst>
          </p:cNvPr>
          <p:cNvSpPr txBox="1"/>
          <p:nvPr/>
        </p:nvSpPr>
        <p:spPr>
          <a:xfrm>
            <a:off x="6920018" y="3740380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ARD P</a:t>
            </a:r>
            <a:r>
              <a:rPr lang="en-US" sz="11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= 0.43</a:t>
            </a:r>
          </a:p>
        </p:txBody>
      </p:sp>
    </p:spTree>
    <p:extLst>
      <p:ext uri="{BB962C8B-B14F-4D97-AF65-F5344CB8AC3E}">
        <p14:creationId xmlns:p14="http://schemas.microsoft.com/office/powerpoint/2010/main" val="84439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 uiExpand="1">
        <p:bldSub>
          <a:bldChart bld="series"/>
        </p:bldSub>
      </p:bldGraphic>
      <p:bldP spid="14" grpId="0"/>
      <p:bldP spid="15" grpId="0"/>
      <p:bldP spid="9" grpId="0"/>
      <p:bldP spid="18" grpId="0"/>
      <p:bldP spid="19" grpId="0"/>
      <p:bldP spid="20" grpId="0"/>
      <p:bldP spid="21" grpId="0"/>
      <p:bldP spid="17" grpId="0" animBg="1"/>
      <p:bldP spid="11" grpId="0"/>
      <p:bldP spid="12" grpId="0"/>
      <p:bldP spid="16" grpId="0" animBg="1"/>
      <p:bldP spid="7" grpId="0" animBg="1"/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23">
            <a:extLst>
              <a:ext uri="{FF2B5EF4-FFF2-40B4-BE49-F238E27FC236}">
                <a16:creationId xmlns:a16="http://schemas.microsoft.com/office/drawing/2014/main" id="{27A60190-A3F5-48B5-93CE-CC593DC78F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530257"/>
              </p:ext>
            </p:extLst>
          </p:nvPr>
        </p:nvGraphicFramePr>
        <p:xfrm>
          <a:off x="379887" y="867349"/>
          <a:ext cx="6306780" cy="3824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F2E82D5-8A26-4D30-A7A6-998BE042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99" y="10099"/>
            <a:ext cx="8229600" cy="857250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Repeat Revascularization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562C7-D3A9-4925-90E0-669FED2DC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712" y="29149"/>
            <a:ext cx="638175" cy="800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EB978D-3188-4AA8-B101-D1DD42C359CD}"/>
              </a:ext>
            </a:extLst>
          </p:cNvPr>
          <p:cNvSpPr txBox="1"/>
          <p:nvPr/>
        </p:nvSpPr>
        <p:spPr>
          <a:xfrm>
            <a:off x="7180205" y="1812017"/>
            <a:ext cx="165142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 algn="ctr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HR 2.12 </a:t>
            </a:r>
          </a:p>
          <a:p>
            <a:pPr algn="ctr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(95% CI 1.56-2.87)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8520BB-7623-4192-B19D-E6D4EE91740A}"/>
              </a:ext>
            </a:extLst>
          </p:cNvPr>
          <p:cNvSpPr txBox="1"/>
          <p:nvPr/>
        </p:nvSpPr>
        <p:spPr>
          <a:xfrm>
            <a:off x="6930025" y="2492121"/>
            <a:ext cx="19355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u="sng" dirty="0">
                <a:latin typeface="Arial" panose="020B0604020202020204" pitchFamily="34" charset="0"/>
                <a:cs typeface="Arial" panose="020B0604020202020204" pitchFamily="34" charset="0"/>
              </a:rPr>
              <a:t>No Diabetes</a:t>
            </a:r>
          </a:p>
          <a:p>
            <a:pPr algn="ctr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HR 1.65 </a:t>
            </a:r>
          </a:p>
          <a:p>
            <a:pPr algn="ctr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(95% CI 1.35-2.02)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5C6E83-A77A-41B5-8C03-36A5C5919676}"/>
              </a:ext>
            </a:extLst>
          </p:cNvPr>
          <p:cNvSpPr txBox="1"/>
          <p:nvPr/>
        </p:nvSpPr>
        <p:spPr>
          <a:xfrm>
            <a:off x="2243910" y="1614132"/>
            <a:ext cx="152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3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0.18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271A20-58DC-4114-80E9-CE17B174FAB3}"/>
              </a:ext>
            </a:extLst>
          </p:cNvPr>
          <p:cNvSpPr txBox="1"/>
          <p:nvPr/>
        </p:nvSpPr>
        <p:spPr>
          <a:xfrm>
            <a:off x="6482074" y="1410427"/>
            <a:ext cx="63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24.5%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66F2EA-72E7-4FB4-A797-9FA614F5C9A6}"/>
              </a:ext>
            </a:extLst>
          </p:cNvPr>
          <p:cNvSpPr txBox="1"/>
          <p:nvPr/>
        </p:nvSpPr>
        <p:spPr>
          <a:xfrm>
            <a:off x="6482070" y="2177930"/>
            <a:ext cx="63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16.3%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67CE9-D10D-49C5-8BD1-779936F6C5FF}"/>
              </a:ext>
            </a:extLst>
          </p:cNvPr>
          <p:cNvSpPr txBox="1"/>
          <p:nvPr/>
        </p:nvSpPr>
        <p:spPr>
          <a:xfrm>
            <a:off x="6471652" y="2548983"/>
            <a:ext cx="63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12.4%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E8E9B8-3B87-492C-B420-6DA5031E4A3A}"/>
              </a:ext>
            </a:extLst>
          </p:cNvPr>
          <p:cNvSpPr txBox="1"/>
          <p:nvPr/>
        </p:nvSpPr>
        <p:spPr>
          <a:xfrm>
            <a:off x="6471653" y="2779652"/>
            <a:ext cx="63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10.1%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749F9C20-7DEA-42E7-BF47-1AA86A595EA2}"/>
              </a:ext>
            </a:extLst>
          </p:cNvPr>
          <p:cNvSpPr/>
          <p:nvPr/>
        </p:nvSpPr>
        <p:spPr>
          <a:xfrm>
            <a:off x="7075165" y="2343167"/>
            <a:ext cx="210080" cy="60226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BB96CE-0DDA-4DDF-BF45-55750FF989EF}"/>
              </a:ext>
            </a:extLst>
          </p:cNvPr>
          <p:cNvSpPr txBox="1"/>
          <p:nvPr/>
        </p:nvSpPr>
        <p:spPr>
          <a:xfrm>
            <a:off x="5818602" y="2980192"/>
            <a:ext cx="795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CABG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0D3D78-66F0-417E-8FBF-6CC5610F7450}"/>
              </a:ext>
            </a:extLst>
          </p:cNvPr>
          <p:cNvSpPr txBox="1"/>
          <p:nvPr/>
        </p:nvSpPr>
        <p:spPr>
          <a:xfrm>
            <a:off x="5924867" y="1997493"/>
            <a:ext cx="795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PCI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1EA463BB-BC41-474B-82D4-2C22DC0A2A5F}"/>
              </a:ext>
            </a:extLst>
          </p:cNvPr>
          <p:cNvSpPr/>
          <p:nvPr/>
        </p:nvSpPr>
        <p:spPr>
          <a:xfrm>
            <a:off x="7058735" y="1554480"/>
            <a:ext cx="330000" cy="118307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5DB5A-B5BC-9C6C-9E5B-44215250EF64}"/>
              </a:ext>
            </a:extLst>
          </p:cNvPr>
          <p:cNvSpPr txBox="1"/>
          <p:nvPr/>
        </p:nvSpPr>
        <p:spPr>
          <a:xfrm>
            <a:off x="7536028" y="1277440"/>
            <a:ext cx="939782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 12.1% </a:t>
            </a:r>
          </a:p>
          <a:p>
            <a:pPr lvl="0" algn="ctr">
              <a:defRPr/>
            </a:pP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(7.3, 16.8)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B8DA8-9EFE-B5B2-096E-EE13D44DD68C}"/>
              </a:ext>
            </a:extLst>
          </p:cNvPr>
          <p:cNvSpPr txBox="1"/>
          <p:nvPr/>
        </p:nvSpPr>
        <p:spPr>
          <a:xfrm>
            <a:off x="7536028" y="3271838"/>
            <a:ext cx="939782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 6.2% (3.8, 8.5)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E243B8-5EC5-2513-7F99-8D5462909870}"/>
              </a:ext>
            </a:extLst>
          </p:cNvPr>
          <p:cNvSpPr txBox="1"/>
          <p:nvPr/>
        </p:nvSpPr>
        <p:spPr>
          <a:xfrm>
            <a:off x="7243919" y="3789945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ARD P</a:t>
            </a:r>
            <a:r>
              <a:rPr lang="en-US" sz="11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= 0.03</a:t>
            </a:r>
          </a:p>
        </p:txBody>
      </p:sp>
    </p:spTree>
    <p:extLst>
      <p:ext uri="{BB962C8B-B14F-4D97-AF65-F5344CB8AC3E}">
        <p14:creationId xmlns:p14="http://schemas.microsoft.com/office/powerpoint/2010/main" val="645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 uiExpand="1">
        <p:bldSub>
          <a:bldChart bld="series"/>
        </p:bldSub>
      </p:bldGraphic>
      <p:bldP spid="7" grpId="0"/>
      <p:bldP spid="8" grpId="0"/>
      <p:bldP spid="9" grpId="0"/>
      <p:bldP spid="11" grpId="0"/>
      <p:bldP spid="12" grpId="0"/>
      <p:bldP spid="13" grpId="0"/>
      <p:bldP spid="14" grpId="0"/>
      <p:bldP spid="17" grpId="0" animBg="1"/>
      <p:bldP spid="25" grpId="0"/>
      <p:bldP spid="26" grpId="0"/>
      <p:bldP spid="16" grpId="0" animBg="1"/>
      <p:bldP spid="3" grpId="0" animBg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E82D5-8A26-4D30-A7A6-998BE042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351"/>
            <a:ext cx="8229600" cy="857250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Periprocedural MI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562C7-D3A9-4925-90E0-669FED2DC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712" y="29149"/>
            <a:ext cx="638175" cy="800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8D5664-2C11-4DD0-8B88-A07845EE1343}"/>
              </a:ext>
            </a:extLst>
          </p:cNvPr>
          <p:cNvSpPr txBox="1"/>
          <p:nvPr/>
        </p:nvSpPr>
        <p:spPr>
          <a:xfrm>
            <a:off x="1905001" y="1200150"/>
            <a:ext cx="20581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Protocol Definitions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573B0-AEB2-437B-9CCF-3E0CD1EFC3B8}"/>
              </a:ext>
            </a:extLst>
          </p:cNvPr>
          <p:cNvSpPr txBox="1"/>
          <p:nvPr/>
        </p:nvSpPr>
        <p:spPr>
          <a:xfrm>
            <a:off x="5867400" y="1200150"/>
            <a:ext cx="200711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UDMI Definition*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6823FBE-48B4-4959-B8AB-5E9C1F6D8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586142"/>
              </p:ext>
            </p:extLst>
          </p:nvPr>
        </p:nvGraphicFramePr>
        <p:xfrm>
          <a:off x="744470" y="1538704"/>
          <a:ext cx="3657600" cy="287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22ABFA8-C865-4A17-9F92-260EE6FBA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817161"/>
              </p:ext>
            </p:extLst>
          </p:nvPr>
        </p:nvGraphicFramePr>
        <p:xfrm>
          <a:off x="4693899" y="1538704"/>
          <a:ext cx="3657600" cy="287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243E4FF-EA92-48C5-ADA3-32BD7BF3531C}"/>
              </a:ext>
            </a:extLst>
          </p:cNvPr>
          <p:cNvSpPr txBox="1"/>
          <p:nvPr/>
        </p:nvSpPr>
        <p:spPr>
          <a:xfrm>
            <a:off x="1604719" y="1909262"/>
            <a:ext cx="134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OR 0.49 </a:t>
            </a:r>
          </a:p>
          <a:p>
            <a:pPr algn="ctr"/>
            <a:r>
              <a:rPr lang="en-US" sz="1200" b="1" dirty="0"/>
              <a:t>(95%CI 0.25-0.98)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F463EE-3304-4359-B767-E0D29823FB55}"/>
              </a:ext>
            </a:extLst>
          </p:cNvPr>
          <p:cNvSpPr txBox="1"/>
          <p:nvPr/>
        </p:nvSpPr>
        <p:spPr>
          <a:xfrm>
            <a:off x="2937489" y="1909261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OR 0.72 </a:t>
            </a:r>
          </a:p>
          <a:p>
            <a:pPr algn="ctr"/>
            <a:r>
              <a:rPr lang="en-US" sz="1200" b="1" dirty="0"/>
              <a:t>(95%CI 0.49-1.06)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EF8914-53D0-4BE6-ACD1-3E6ADC4D67DD}"/>
              </a:ext>
            </a:extLst>
          </p:cNvPr>
          <p:cNvSpPr txBox="1"/>
          <p:nvPr/>
        </p:nvSpPr>
        <p:spPr>
          <a:xfrm>
            <a:off x="5462292" y="1911901"/>
            <a:ext cx="146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OR 1.14 </a:t>
            </a:r>
          </a:p>
          <a:p>
            <a:pPr algn="ctr"/>
            <a:r>
              <a:rPr lang="en-US" sz="1200" b="1" dirty="0"/>
              <a:t>(95%CI 0.50-2.58)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DB2C2D-5E51-495E-ACDA-43FAC37AB386}"/>
              </a:ext>
            </a:extLst>
          </p:cNvPr>
          <p:cNvSpPr txBox="1"/>
          <p:nvPr/>
        </p:nvSpPr>
        <p:spPr>
          <a:xfrm>
            <a:off x="6704751" y="1877258"/>
            <a:ext cx="159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OR 1.60 </a:t>
            </a:r>
          </a:p>
          <a:p>
            <a:pPr algn="ctr"/>
            <a:r>
              <a:rPr lang="en-US" sz="1200" b="1" dirty="0"/>
              <a:t>(95%CI 0.88-2.91)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A3A347-F6EC-426D-B1AC-E362BB8C2AEC}"/>
              </a:ext>
            </a:extLst>
          </p:cNvPr>
          <p:cNvSpPr txBox="1"/>
          <p:nvPr/>
        </p:nvSpPr>
        <p:spPr>
          <a:xfrm>
            <a:off x="2401217" y="1632263"/>
            <a:ext cx="1091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</a:t>
            </a:r>
            <a:r>
              <a:rPr lang="en-US" sz="1400" b="1" baseline="-25000" dirty="0"/>
              <a:t>int</a:t>
            </a:r>
            <a:r>
              <a:rPr lang="en-US" sz="1400" b="1" dirty="0"/>
              <a:t> = </a:t>
            </a:r>
            <a:r>
              <a:rPr lang="en-US" sz="1400" dirty="0"/>
              <a:t>0.32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835B0D-EA20-4C49-BBA0-BD3DC93453D5}"/>
              </a:ext>
            </a:extLst>
          </p:cNvPr>
          <p:cNvSpPr txBox="1"/>
          <p:nvPr/>
        </p:nvSpPr>
        <p:spPr>
          <a:xfrm>
            <a:off x="6381647" y="1632263"/>
            <a:ext cx="1091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</a:t>
            </a:r>
            <a:r>
              <a:rPr lang="en-US" sz="1400" b="1" baseline="-25000" dirty="0"/>
              <a:t>int</a:t>
            </a:r>
            <a:r>
              <a:rPr lang="en-US" sz="1400" b="1" dirty="0"/>
              <a:t> =</a:t>
            </a:r>
            <a:r>
              <a:rPr lang="en-US" sz="1400" dirty="0"/>
              <a:t> 0.51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25355-8A40-27BA-6E97-246491B913B7}"/>
              </a:ext>
            </a:extLst>
          </p:cNvPr>
          <p:cNvSpPr txBox="1"/>
          <p:nvPr/>
        </p:nvSpPr>
        <p:spPr>
          <a:xfrm>
            <a:off x="5295050" y="4469846"/>
            <a:ext cx="281940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*Available in the SYNTAX and EXCEL trials</a:t>
            </a:r>
          </a:p>
        </p:txBody>
      </p:sp>
    </p:spTree>
    <p:extLst>
      <p:ext uri="{BB962C8B-B14F-4D97-AF65-F5344CB8AC3E}">
        <p14:creationId xmlns:p14="http://schemas.microsoft.com/office/powerpoint/2010/main" val="2311746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603F9B-83E6-5B75-DE58-B10A5C4E65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765756"/>
              </p:ext>
            </p:extLst>
          </p:nvPr>
        </p:nvGraphicFramePr>
        <p:xfrm>
          <a:off x="4396436" y="1513348"/>
          <a:ext cx="4439684" cy="2873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6B935ED-EA6D-4EAE-A7C9-DCEE60ADA0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059408"/>
              </p:ext>
            </p:extLst>
          </p:nvPr>
        </p:nvGraphicFramePr>
        <p:xfrm>
          <a:off x="0" y="1525441"/>
          <a:ext cx="4290454" cy="2861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F2E82D5-8A26-4D30-A7A6-998BE042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70" y="31982"/>
            <a:ext cx="8458200" cy="857250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562C7-D3A9-4925-90E0-669FED2DC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712" y="29149"/>
            <a:ext cx="638175" cy="8001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495E7A-160A-4751-9EEE-02B177009251}"/>
              </a:ext>
            </a:extLst>
          </p:cNvPr>
          <p:cNvSpPr txBox="1"/>
          <p:nvPr/>
        </p:nvSpPr>
        <p:spPr>
          <a:xfrm>
            <a:off x="1515374" y="1175725"/>
            <a:ext cx="1600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Stroke 0-1 Year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A8965D-FCB8-4579-9FCA-83CB0BB1E1BF}"/>
              </a:ext>
            </a:extLst>
          </p:cNvPr>
          <p:cNvSpPr txBox="1"/>
          <p:nvPr/>
        </p:nvSpPr>
        <p:spPr>
          <a:xfrm>
            <a:off x="5840213" y="1190213"/>
            <a:ext cx="1600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Stroke 1-5 Years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20C331-8EF4-489E-9158-0D30EBC1847C}"/>
              </a:ext>
            </a:extLst>
          </p:cNvPr>
          <p:cNvSpPr txBox="1"/>
          <p:nvPr/>
        </p:nvSpPr>
        <p:spPr>
          <a:xfrm>
            <a:off x="712237" y="1647465"/>
            <a:ext cx="9189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HR 0.27 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(0.09-0.82)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F015DB-82E8-4F2D-A245-D9DB571313D6}"/>
              </a:ext>
            </a:extLst>
          </p:cNvPr>
          <p:cNvSpPr txBox="1"/>
          <p:nvPr/>
        </p:nvSpPr>
        <p:spPr>
          <a:xfrm>
            <a:off x="1433043" y="1647465"/>
            <a:ext cx="9189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No DM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HR 0.43 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(0.19-0.93)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D06112-7D4A-4F1D-A0E9-485FCE6B8C2B}"/>
              </a:ext>
            </a:extLst>
          </p:cNvPr>
          <p:cNvSpPr txBox="1"/>
          <p:nvPr/>
        </p:nvSpPr>
        <p:spPr>
          <a:xfrm>
            <a:off x="5045734" y="1641740"/>
            <a:ext cx="9559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HR 1.02 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(0.42-2.45)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0200EE-907A-40E0-938D-EB643E9DBCFB}"/>
              </a:ext>
            </a:extLst>
          </p:cNvPr>
          <p:cNvSpPr txBox="1"/>
          <p:nvPr/>
        </p:nvSpPr>
        <p:spPr>
          <a:xfrm>
            <a:off x="5824768" y="1641740"/>
            <a:ext cx="10412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No DM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HR 1.77 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(0.99-3.15)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B209DA-B21D-48E2-F580-056CBDA9F7FD}"/>
              </a:ext>
            </a:extLst>
          </p:cNvPr>
          <p:cNvSpPr txBox="1"/>
          <p:nvPr/>
        </p:nvSpPr>
        <p:spPr>
          <a:xfrm>
            <a:off x="8612426" y="1726198"/>
            <a:ext cx="68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2.1%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for 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B6DE5-F884-25A8-B712-8DE87921464C}"/>
              </a:ext>
            </a:extLst>
          </p:cNvPr>
          <p:cNvSpPr txBox="1"/>
          <p:nvPr/>
        </p:nvSpPr>
        <p:spPr>
          <a:xfrm>
            <a:off x="8612426" y="2571750"/>
            <a:ext cx="638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3049D3-2207-4720-AE4C-0511B208EE0D}"/>
              </a:ext>
            </a:extLst>
          </p:cNvPr>
          <p:cNvSpPr txBox="1"/>
          <p:nvPr/>
        </p:nvSpPr>
        <p:spPr>
          <a:xfrm>
            <a:off x="2077305" y="1704668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HR P</a:t>
            </a:r>
            <a:r>
              <a:rPr lang="en-U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= 0.51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0357A9-289B-4BFA-AF34-2814FF6CE6D2}"/>
              </a:ext>
            </a:extLst>
          </p:cNvPr>
          <p:cNvSpPr txBox="1"/>
          <p:nvPr/>
        </p:nvSpPr>
        <p:spPr>
          <a:xfrm>
            <a:off x="6507888" y="1698943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HR P</a:t>
            </a:r>
            <a:r>
              <a:rPr lang="en-U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= 0.29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D1000B-DD6B-4581-B18D-94A56525BBA2}"/>
              </a:ext>
            </a:extLst>
          </p:cNvPr>
          <p:cNvSpPr txBox="1"/>
          <p:nvPr/>
        </p:nvSpPr>
        <p:spPr>
          <a:xfrm>
            <a:off x="4016205" y="2679818"/>
            <a:ext cx="638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DAF0AB-D7F7-4C13-9A46-76255FF9E052}"/>
              </a:ext>
            </a:extLst>
          </p:cNvPr>
          <p:cNvSpPr txBox="1"/>
          <p:nvPr/>
        </p:nvSpPr>
        <p:spPr>
          <a:xfrm>
            <a:off x="4025264" y="3063126"/>
            <a:ext cx="638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B2FAE8-FF9F-48A9-B08B-3A69FC1072CA}"/>
              </a:ext>
            </a:extLst>
          </p:cNvPr>
          <p:cNvSpPr txBox="1"/>
          <p:nvPr/>
        </p:nvSpPr>
        <p:spPr>
          <a:xfrm>
            <a:off x="3963196" y="3235555"/>
            <a:ext cx="638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7F1E5E-2A0B-4FB5-AC59-CB5274D7DE89}"/>
              </a:ext>
            </a:extLst>
          </p:cNvPr>
          <p:cNvSpPr txBox="1"/>
          <p:nvPr/>
        </p:nvSpPr>
        <p:spPr>
          <a:xfrm>
            <a:off x="4049624" y="1749772"/>
            <a:ext cx="638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8A8AC-F1AB-A913-AA4D-6EC1F585E0BA}"/>
              </a:ext>
            </a:extLst>
          </p:cNvPr>
          <p:cNvSpPr txBox="1"/>
          <p:nvPr/>
        </p:nvSpPr>
        <p:spPr>
          <a:xfrm>
            <a:off x="3321915" y="1709004"/>
            <a:ext cx="795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CABG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41B73E-6E7F-7332-C5CD-056CA8B2B9BA}"/>
              </a:ext>
            </a:extLst>
          </p:cNvPr>
          <p:cNvSpPr txBox="1"/>
          <p:nvPr/>
        </p:nvSpPr>
        <p:spPr>
          <a:xfrm>
            <a:off x="3627653" y="2937106"/>
            <a:ext cx="795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PCI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CE4AE6-87F0-9418-84AC-D07280BBBE8C}"/>
              </a:ext>
            </a:extLst>
          </p:cNvPr>
          <p:cNvSpPr txBox="1"/>
          <p:nvPr/>
        </p:nvSpPr>
        <p:spPr>
          <a:xfrm>
            <a:off x="7817295" y="2542002"/>
            <a:ext cx="795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CABG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5EE454-C2F3-B8EF-27D9-4039789B6F95}"/>
              </a:ext>
            </a:extLst>
          </p:cNvPr>
          <p:cNvSpPr txBox="1"/>
          <p:nvPr/>
        </p:nvSpPr>
        <p:spPr>
          <a:xfrm>
            <a:off x="7733306" y="1862892"/>
            <a:ext cx="795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PCI</a:t>
            </a:r>
          </a:p>
        </p:txBody>
      </p:sp>
    </p:spTree>
    <p:extLst>
      <p:ext uri="{BB962C8B-B14F-4D97-AF65-F5344CB8AC3E}">
        <p14:creationId xmlns:p14="http://schemas.microsoft.com/office/powerpoint/2010/main" val="120403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8" grpId="0" animBg="1"/>
      <p:bldP spid="22" grpId="0"/>
      <p:bldP spid="23" grpId="0"/>
      <p:bldP spid="3" grpId="0"/>
      <p:bldP spid="7" grpId="0"/>
      <p:bldP spid="31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E82D5-8A26-4D30-A7A6-998BE042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-2601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75B9C-3743-4868-92F8-6E9C94F83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9249"/>
            <a:ext cx="8229600" cy="3276600"/>
          </a:xfrm>
        </p:spPr>
        <p:txBody>
          <a:bodyPr>
            <a:noAutofit/>
          </a:bodyPr>
          <a:lstStyle/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All patients enrolled in the four trials were considered by a multidisciplinary team to be equally suitable for PCI or CABG. Therefore, these findings may not be applicable to all patients in general practice.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These trials pre-dated widespread use of novel classes of diabetes therapies impacting cardiovascular outcomes.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PCI and CABG techniques have evolved since the 4 trials were conducted.</a:t>
            </a: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Although diabetes was a prespecified subgroup of interest, the findings are hypothesis-generating.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8F325-F55F-40BC-8CB2-90D832C61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712" y="29149"/>
            <a:ext cx="638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E82D5-8A26-4D30-A7A6-998BE042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99" y="574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75B9C-3743-4868-92F8-6E9C94F83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91" y="1339138"/>
            <a:ext cx="8542020" cy="3515299"/>
          </a:xfrm>
        </p:spPr>
        <p:txBody>
          <a:bodyPr>
            <a:no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Presence of DM was associated w/ higher 5-yr rates of all-cause death, CV death, spontaneous MI and repeat revascularization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Revascularization w/ PCI vs. CABG led to: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Similar rates of all-cause mortality, regardless of DM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Lower rates of stroke in the 1</a:t>
            </a:r>
            <a:r>
              <a:rPr lang="en-US" sz="19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year, regardless of DM</a:t>
            </a:r>
          </a:p>
          <a:p>
            <a:pPr lvl="1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Higher rates of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spont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MI &amp; repeat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revasc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, with greater absolute risk differences in the latter in patients with DM</a:t>
            </a:r>
          </a:p>
          <a:p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Both PCI and CABG are reasonable revascularization strategies for patients with LM disease and diabetes, with tradeoffs related to various nonfatal CV events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837B4-7D8F-4F7C-B862-1CEB36172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712" y="29149"/>
            <a:ext cx="638175" cy="800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4931E-D525-4327-88BF-1DAF73ECA686}"/>
              </a:ext>
            </a:extLst>
          </p:cNvPr>
          <p:cNvSpPr txBox="1"/>
          <p:nvPr/>
        </p:nvSpPr>
        <p:spPr>
          <a:xfrm>
            <a:off x="313689" y="686130"/>
            <a:ext cx="8542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Among patients with LM disease undergoing revascularization (equally suitable for PCI or CABG): 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7610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2257D7-B9B2-4B25-BB11-40908BB13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81050"/>
            <a:ext cx="8534400" cy="3467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Prakriti Gaba, MD</a:t>
            </a:r>
          </a:p>
          <a:p>
            <a:pPr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have no relevant financial relationships.</a:t>
            </a:r>
          </a:p>
          <a:p>
            <a:pP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D3919-7E8B-4FFA-9BED-BD95BFC63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712" y="29149"/>
            <a:ext cx="638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3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36B5-DEED-C140-51AE-B4534086C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CEB96-16C2-796F-AA24-E82549468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9" y="1006079"/>
            <a:ext cx="8285922" cy="339447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Aft>
                <a:spcPts val="1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Left main (LM) coronary artery disease and diabetes mellitus (DM) are each associated with high rates of cardiovascular morbidity and mortality.</a:t>
            </a:r>
          </a:p>
          <a:p>
            <a:pPr lvl="0">
              <a:lnSpc>
                <a:spcPct val="100000"/>
              </a:lnSpc>
              <a:spcAft>
                <a:spcPts val="1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CABG was historically the preferred revascularization approach for LM disease.</a:t>
            </a:r>
          </a:p>
          <a:p>
            <a:pPr lvl="0">
              <a:lnSpc>
                <a:spcPct val="100000"/>
              </a:lnSpc>
              <a:spcAft>
                <a:spcPts val="1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recently, PCI has been shown to have similar survival to CABG.</a:t>
            </a:r>
          </a:p>
          <a:p>
            <a:pPr>
              <a:spcAft>
                <a:spcPts val="1800"/>
              </a:spcAft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6D225-0F58-DEAB-B17A-984237FD4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712" y="148827"/>
            <a:ext cx="638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2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6189EC-F87E-4C01-8189-C71757B9B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876" y="1428750"/>
            <a:ext cx="4540100" cy="288283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2E82D5-8A26-4D30-A7A6-998BE042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35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DB6416-1788-4544-AC64-82E6587BCFE4}"/>
              </a:ext>
            </a:extLst>
          </p:cNvPr>
          <p:cNvSpPr txBox="1"/>
          <p:nvPr/>
        </p:nvSpPr>
        <p:spPr>
          <a:xfrm>
            <a:off x="4724401" y="4476750"/>
            <a:ext cx="4419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Sabatine</a:t>
            </a:r>
            <a:r>
              <a:rPr lang="en-US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MS, </a:t>
            </a:r>
            <a:r>
              <a:rPr lang="en-US" sz="1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Bergmark</a:t>
            </a:r>
            <a:r>
              <a:rPr lang="en-US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BA, et al. </a:t>
            </a:r>
            <a:r>
              <a:rPr lang="en-US" sz="1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Lancet</a:t>
            </a:r>
            <a:r>
              <a:rPr lang="en-US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2021;398:2247-2257.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9DF6BF-B9B4-44FC-CB55-CFD1F7CEF5CA}"/>
              </a:ext>
            </a:extLst>
          </p:cNvPr>
          <p:cNvSpPr txBox="1"/>
          <p:nvPr/>
        </p:nvSpPr>
        <p:spPr>
          <a:xfrm>
            <a:off x="1676400" y="931422"/>
            <a:ext cx="1823196" cy="370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All-cause death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B1E1C-CB80-4FB6-BD96-F6B53E48D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712" y="29149"/>
            <a:ext cx="638175" cy="800100"/>
          </a:xfrm>
          <a:prstGeom prst="rect">
            <a:avLst/>
          </a:prstGeom>
        </p:spPr>
      </p:pic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D869758-7983-4834-B037-E7B1A0A09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341826"/>
              </p:ext>
            </p:extLst>
          </p:nvPr>
        </p:nvGraphicFramePr>
        <p:xfrm>
          <a:off x="4800600" y="896021"/>
          <a:ext cx="3987275" cy="32521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076516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36255748"/>
                    </a:ext>
                  </a:extLst>
                </a:gridCol>
                <a:gridCol w="715965">
                  <a:extLst>
                    <a:ext uri="{9D8B030D-6E8A-4147-A177-3AD203B41FA5}">
                      <a16:colId xmlns:a16="http://schemas.microsoft.com/office/drawing/2014/main" val="3344632677"/>
                    </a:ext>
                  </a:extLst>
                </a:gridCol>
                <a:gridCol w="884235">
                  <a:extLst>
                    <a:ext uri="{9D8B030D-6E8A-4147-A177-3AD203B41FA5}">
                      <a16:colId xmlns:a16="http://schemas.microsoft.com/office/drawing/2014/main" val="1527529152"/>
                    </a:ext>
                  </a:extLst>
                </a:gridCol>
                <a:gridCol w="710675">
                  <a:extLst>
                    <a:ext uri="{9D8B030D-6E8A-4147-A177-3AD203B41FA5}">
                      <a16:colId xmlns:a16="http://schemas.microsoft.com/office/drawing/2014/main" val="4039283177"/>
                    </a:ext>
                  </a:extLst>
                </a:gridCol>
              </a:tblGrid>
              <a:tr h="50895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HR </a:t>
                      </a:r>
                    </a:p>
                    <a:p>
                      <a:pPr algn="ctr"/>
                      <a:r>
                        <a:rPr lang="en-US" sz="1200" dirty="0"/>
                        <a:t>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579088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r>
                        <a:rPr lang="en-US" sz="1200" dirty="0"/>
                        <a:t>CV death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1.07 </a:t>
                      </a:r>
                    </a:p>
                    <a:p>
                      <a:pPr algn="ctr"/>
                      <a:r>
                        <a:rPr lang="en-US" sz="1200" dirty="0"/>
                        <a:t>(0.83-1.37)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395941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r>
                        <a:rPr lang="en-US" sz="1200" dirty="0"/>
                        <a:t>Non-CV death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1.16 </a:t>
                      </a:r>
                    </a:p>
                    <a:p>
                      <a:pPr algn="ctr"/>
                      <a:r>
                        <a:rPr lang="en-US" sz="1200" dirty="0"/>
                        <a:t>(0.88-1.54)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76297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r>
                        <a:rPr lang="en-US" sz="1200" dirty="0"/>
                        <a:t>Spont 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2.35 </a:t>
                      </a:r>
                    </a:p>
                    <a:p>
                      <a:pPr algn="ctr"/>
                      <a:r>
                        <a:rPr lang="en-US" sz="1200" dirty="0"/>
                        <a:t>(1.71-3.23)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&lt;0.0001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229282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r>
                        <a:rPr lang="en-US" sz="1200" dirty="0"/>
                        <a:t>Procedural 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0.65 </a:t>
                      </a:r>
                    </a:p>
                    <a:p>
                      <a:pPr algn="ctr"/>
                      <a:r>
                        <a:rPr lang="en-US" sz="1200" dirty="0"/>
                        <a:t>(0.47-0.92)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564849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r>
                        <a:rPr lang="en-US" sz="1200" dirty="0"/>
                        <a:t>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0.84 </a:t>
                      </a:r>
                    </a:p>
                    <a:p>
                      <a:pPr algn="ctr"/>
                      <a:r>
                        <a:rPr lang="en-US" sz="1200" dirty="0"/>
                        <a:t>(0.59-1.21)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064073"/>
                  </a:ext>
                </a:extLst>
              </a:tr>
              <a:tr h="405245">
                <a:tc>
                  <a:txBody>
                    <a:bodyPr/>
                    <a:lstStyle/>
                    <a:p>
                      <a:r>
                        <a:rPr lang="en-US" sz="1200" dirty="0"/>
                        <a:t>Coronary Revasc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1.78 </a:t>
                      </a:r>
                    </a:p>
                    <a:p>
                      <a:pPr algn="ctr"/>
                      <a:r>
                        <a:rPr lang="en-US" sz="1200" dirty="0"/>
                        <a:t>(1.51-2.10)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&lt;0.0001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88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58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E82D5-8A26-4D30-A7A6-998BE042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60" y="29149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75B9C-3743-4868-92F8-6E9C94F83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33927"/>
            <a:ext cx="8229600" cy="287564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To investigate cardiovascular outcomes among patients with left main coronary artery disease: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vs without diabetes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PCI vs CABG</a:t>
            </a: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B8BEBF-2CB5-40F4-B420-3D65951E7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712" y="29149"/>
            <a:ext cx="638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2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E82D5-8A26-4D30-A7A6-998BE042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74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B1E1C-CB80-4FB6-BD96-F6B53E48D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712" y="29149"/>
            <a:ext cx="638175" cy="8001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38F05F-0F95-4027-8BD6-5F52BBD70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874514"/>
            <a:ext cx="8229600" cy="339447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Individual patient data pooled from 4 major trials comparing PCI with DES to CABG in patients with LM disease, equally suitable for either approach: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SYNTAX (N=705)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PRECOMBAT (N=600)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NOBLE (N=1184)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EXCEL (N=1905)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Patients categorized based on the presence or absence of DM at randomization.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4003B0-3D47-49A4-A874-5FA2CA991D18}"/>
              </a:ext>
            </a:extLst>
          </p:cNvPr>
          <p:cNvSpPr txBox="1"/>
          <p:nvPr/>
        </p:nvSpPr>
        <p:spPr>
          <a:xfrm>
            <a:off x="4724401" y="4476750"/>
            <a:ext cx="4419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Sabatine</a:t>
            </a:r>
            <a:r>
              <a:rPr lang="en-US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MS, </a:t>
            </a:r>
            <a:r>
              <a:rPr lang="en-US" sz="1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Bergmark</a:t>
            </a:r>
            <a:r>
              <a:rPr lang="en-US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BA, et al. </a:t>
            </a:r>
            <a:r>
              <a:rPr lang="en-US" sz="10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Lancet</a:t>
            </a:r>
            <a:r>
              <a:rPr lang="en-US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2021;398:2247-2257.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A95AF-4A5A-0AB2-7C52-04AD46D5B382}"/>
              </a:ext>
            </a:extLst>
          </p:cNvPr>
          <p:cNvSpPr txBox="1"/>
          <p:nvPr/>
        </p:nvSpPr>
        <p:spPr>
          <a:xfrm>
            <a:off x="4724401" y="1827961"/>
            <a:ext cx="1997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2005-2007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76F097-0975-BB73-C352-4D26468A823D}"/>
              </a:ext>
            </a:extLst>
          </p:cNvPr>
          <p:cNvSpPr txBox="1"/>
          <p:nvPr/>
        </p:nvSpPr>
        <p:spPr>
          <a:xfrm>
            <a:off x="4724400" y="1890818"/>
            <a:ext cx="1997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2004-2009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06753-A4E9-46C0-2B84-CB4796A6EE88}"/>
              </a:ext>
            </a:extLst>
          </p:cNvPr>
          <p:cNvSpPr txBox="1"/>
          <p:nvPr/>
        </p:nvSpPr>
        <p:spPr>
          <a:xfrm>
            <a:off x="4724400" y="2973212"/>
            <a:ext cx="1997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2010-2014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8789F-7972-3D51-B76F-1672D8DB2BD3}"/>
              </a:ext>
            </a:extLst>
          </p:cNvPr>
          <p:cNvSpPr txBox="1"/>
          <p:nvPr/>
        </p:nvSpPr>
        <p:spPr>
          <a:xfrm>
            <a:off x="4724400" y="2571750"/>
            <a:ext cx="1997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2008-2015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2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E82D5-8A26-4D30-A7A6-998BE042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49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Methods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75B9C-3743-4868-92F8-6E9C94F83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86399"/>
            <a:ext cx="8229600" cy="3647501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Primary endpoint: All-cause death at 5 years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Secondary endpoints: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CV death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Non-CV death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Spontaneous (non-procedural) MI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Procedural MI (trial protocol-specific as well as UDMI criteria)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Repeat coronary revascularization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B0190-D308-4729-A0E2-FB8DDE1E9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712" y="29149"/>
            <a:ext cx="638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83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E82D5-8A26-4D30-A7A6-998BE042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198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Methods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75B9C-3743-4868-92F8-6E9C94F83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89147"/>
            <a:ext cx="8229600" cy="287564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Computed Kaplan-Meier event rates, Cox model hazard ratios and 95% confidence intervals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DM vs no DM comparisons, multivariable adjustments were made for trial, age, sex, region, index acute coronary syndrome, HTN, dyslipidemia, smoker, prior revascularization, LVEF &lt;50%, SYNTAX Score, LM bifurcation disease, and 3VD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51AB2-2C5A-469B-B396-CAF49823F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712" y="29149"/>
            <a:ext cx="6381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E82D5-8A26-4D30-A7A6-998BE042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74"/>
            <a:ext cx="8229600" cy="857250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Baseline Characteristics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495F52-7B16-4227-D168-13DE13800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411893"/>
              </p:ext>
            </p:extLst>
          </p:nvPr>
        </p:nvGraphicFramePr>
        <p:xfrm>
          <a:off x="942973" y="742949"/>
          <a:ext cx="7258051" cy="36271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728821">
                  <a:extLst>
                    <a:ext uri="{9D8B030D-6E8A-4147-A177-3AD203B41FA5}">
                      <a16:colId xmlns:a16="http://schemas.microsoft.com/office/drawing/2014/main" val="1159192931"/>
                    </a:ext>
                  </a:extLst>
                </a:gridCol>
                <a:gridCol w="1796074">
                  <a:extLst>
                    <a:ext uri="{9D8B030D-6E8A-4147-A177-3AD203B41FA5}">
                      <a16:colId xmlns:a16="http://schemas.microsoft.com/office/drawing/2014/main" val="3573569887"/>
                    </a:ext>
                  </a:extLst>
                </a:gridCol>
                <a:gridCol w="1717983">
                  <a:extLst>
                    <a:ext uri="{9D8B030D-6E8A-4147-A177-3AD203B41FA5}">
                      <a16:colId xmlns:a16="http://schemas.microsoft.com/office/drawing/2014/main" val="2310001416"/>
                    </a:ext>
                  </a:extLst>
                </a:gridCol>
                <a:gridCol w="1015173">
                  <a:extLst>
                    <a:ext uri="{9D8B030D-6E8A-4147-A177-3AD203B41FA5}">
                      <a16:colId xmlns:a16="http://schemas.microsoft.com/office/drawing/2014/main" val="570095965"/>
                    </a:ext>
                  </a:extLst>
                </a:gridCol>
              </a:tblGrid>
              <a:tr h="4165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(N=1104)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DM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(N=3289)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P-value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extLst>
                  <a:ext uri="{0D108BD9-81ED-4DB2-BD59-A6C34878D82A}">
                    <a16:rowId xmlns:a16="http://schemas.microsoft.com/office/drawing/2014/main" val="1794333749"/>
                  </a:ext>
                </a:extLst>
              </a:tr>
              <a:tr h="208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Age, years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extLst>
                  <a:ext uri="{0D108BD9-81ED-4DB2-BD59-A6C34878D82A}">
                    <a16:rowId xmlns:a16="http://schemas.microsoft.com/office/drawing/2014/main" val="261327896"/>
                  </a:ext>
                </a:extLst>
              </a:tr>
              <a:tr h="208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extLst>
                  <a:ext uri="{0D108BD9-81ED-4DB2-BD59-A6C34878D82A}">
                    <a16:rowId xmlns:a16="http://schemas.microsoft.com/office/drawing/2014/main" val="4198325286"/>
                  </a:ext>
                </a:extLst>
              </a:tr>
              <a:tr h="208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White</a:t>
                      </a: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69%</a:t>
                      </a: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76%</a:t>
                      </a: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&lt;0.001</a:t>
                      </a:r>
                    </a:p>
                  </a:txBody>
                  <a:tcPr marL="19602" marR="19602" marT="0" marB="0"/>
                </a:tc>
                <a:extLst>
                  <a:ext uri="{0D108BD9-81ED-4DB2-BD59-A6C34878D82A}">
                    <a16:rowId xmlns:a16="http://schemas.microsoft.com/office/drawing/2014/main" val="1936927748"/>
                  </a:ext>
                </a:extLst>
              </a:tr>
              <a:tr h="208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Hypertension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&lt;0.001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extLst>
                  <a:ext uri="{0D108BD9-81ED-4DB2-BD59-A6C34878D82A}">
                    <a16:rowId xmlns:a16="http://schemas.microsoft.com/office/drawing/2014/main" val="1279994658"/>
                  </a:ext>
                </a:extLst>
              </a:tr>
              <a:tr h="208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Hyperlipidemia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&lt;0.001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extLst>
                  <a:ext uri="{0D108BD9-81ED-4DB2-BD59-A6C34878D82A}">
                    <a16:rowId xmlns:a16="http://schemas.microsoft.com/office/drawing/2014/main" val="2481951674"/>
                  </a:ext>
                </a:extLst>
              </a:tr>
              <a:tr h="208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eGFR&lt;60 mL/min/1.73 m</a:t>
                      </a:r>
                      <a:r>
                        <a:rPr lang="en-US" sz="1400" baseline="300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&lt;0.001</a:t>
                      </a:r>
                    </a:p>
                  </a:txBody>
                  <a:tcPr marL="19602" marR="19602" marT="0" marB="0"/>
                </a:tc>
                <a:extLst>
                  <a:ext uri="{0D108BD9-81ED-4DB2-BD59-A6C34878D82A}">
                    <a16:rowId xmlns:a16="http://schemas.microsoft.com/office/drawing/2014/main" val="3792687130"/>
                  </a:ext>
                </a:extLst>
              </a:tr>
              <a:tr h="208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Current smoker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&lt;0.001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extLst>
                  <a:ext uri="{0D108BD9-81ED-4DB2-BD59-A6C34878D82A}">
                    <a16:rowId xmlns:a16="http://schemas.microsoft.com/office/drawing/2014/main" val="712026259"/>
                  </a:ext>
                </a:extLst>
              </a:tr>
              <a:tr h="208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Prior myocardial infarction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0.99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extLst>
                  <a:ext uri="{0D108BD9-81ED-4DB2-BD59-A6C34878D82A}">
                    <a16:rowId xmlns:a16="http://schemas.microsoft.com/office/drawing/2014/main" val="306425446"/>
                  </a:ext>
                </a:extLst>
              </a:tr>
              <a:tr h="208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Prior PCI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extLst>
                  <a:ext uri="{0D108BD9-81ED-4DB2-BD59-A6C34878D82A}">
                    <a16:rowId xmlns:a16="http://schemas.microsoft.com/office/drawing/2014/main" val="1357796124"/>
                  </a:ext>
                </a:extLst>
              </a:tr>
              <a:tr h="208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LVEF &lt;50%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0.001</a:t>
                      </a:r>
                    </a:p>
                  </a:txBody>
                  <a:tcPr marL="19602" marR="19602" marT="0" marB="0"/>
                </a:tc>
                <a:extLst>
                  <a:ext uri="{0D108BD9-81ED-4DB2-BD59-A6C34878D82A}">
                    <a16:rowId xmlns:a16="http://schemas.microsoft.com/office/drawing/2014/main" val="3827155980"/>
                  </a:ext>
                </a:extLst>
              </a:tr>
              <a:tr h="2082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SYNTAX score (median)</a:t>
                      </a:r>
                      <a:r>
                        <a:rPr lang="en-US" sz="1400" baseline="30000" dirty="0">
                          <a:effectLst/>
                        </a:rPr>
                        <a:t>*</a:t>
                      </a:r>
                      <a:endParaRPr lang="en-US" sz="1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&lt;0.001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extLst>
                  <a:ext uri="{0D108BD9-81ED-4DB2-BD59-A6C34878D82A}">
                    <a16:rowId xmlns:a16="http://schemas.microsoft.com/office/drawing/2014/main" val="3542756220"/>
                  </a:ext>
                </a:extLst>
              </a:tr>
              <a:tr h="833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SYNTAX score category</a:t>
                      </a:r>
                      <a:r>
                        <a:rPr lang="en-US" sz="1400" baseline="30000" dirty="0">
                          <a:effectLst/>
                        </a:rPr>
                        <a:t>*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&lt;=22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23-32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&gt;=33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42%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&lt;0.001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602" marR="19602" marT="0" marB="0"/>
                </a:tc>
                <a:extLst>
                  <a:ext uri="{0D108BD9-81ED-4DB2-BD59-A6C34878D82A}">
                    <a16:rowId xmlns:a16="http://schemas.microsoft.com/office/drawing/2014/main" val="326547203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ED2E8B3-AFB8-4378-A808-BDF0F1E14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712" y="29149"/>
            <a:ext cx="638175" cy="800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8F2D03-A6F6-438C-820B-044FC8800017}"/>
              </a:ext>
            </a:extLst>
          </p:cNvPr>
          <p:cNvSpPr txBox="1"/>
          <p:nvPr/>
        </p:nvSpPr>
        <p:spPr>
          <a:xfrm>
            <a:off x="838200" y="4370070"/>
            <a:ext cx="594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*As determined by core laboratory assessment</a:t>
            </a:r>
          </a:p>
        </p:txBody>
      </p:sp>
    </p:spTree>
    <p:extLst>
      <p:ext uri="{BB962C8B-B14F-4D97-AF65-F5344CB8AC3E}">
        <p14:creationId xmlns:p14="http://schemas.microsoft.com/office/powerpoint/2010/main" val="346183240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4314</TotalTime>
  <Words>1312</Words>
  <Application>Microsoft Office PowerPoint</Application>
  <PresentationFormat>On-screen Show (16:9)</PresentationFormat>
  <Paragraphs>339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Theme1</vt:lpstr>
      <vt:lpstr>Custom Design</vt:lpstr>
      <vt:lpstr>PCI versus CABG in Patients with Left Main Coronary Artery Disease with or without Diabetes Mellitus A Pooled Analysis of Four Randomized Clinical Trials</vt:lpstr>
      <vt:lpstr>PowerPoint Presentation</vt:lpstr>
      <vt:lpstr>Background</vt:lpstr>
      <vt:lpstr>Background</vt:lpstr>
      <vt:lpstr>Objective</vt:lpstr>
      <vt:lpstr>Methods</vt:lpstr>
      <vt:lpstr>Methods (cont’d)</vt:lpstr>
      <vt:lpstr>Methods (cont’d)</vt:lpstr>
      <vt:lpstr>Baseline Characteristics</vt:lpstr>
      <vt:lpstr>5-yr Mortality by Diabetes Status</vt:lpstr>
      <vt:lpstr>5-yr CV Outcomes by Diabetes</vt:lpstr>
      <vt:lpstr>All-Cause Death</vt:lpstr>
      <vt:lpstr>CV Death</vt:lpstr>
      <vt:lpstr>Spontaneous MI</vt:lpstr>
      <vt:lpstr>Repeat Revascularization</vt:lpstr>
      <vt:lpstr>Periprocedural MI</vt:lpstr>
      <vt:lpstr>Stroke</vt:lpstr>
      <vt:lpstr>Limitations</vt:lpstr>
      <vt:lpstr>Conclusions</vt:lpstr>
    </vt:vector>
  </TitlesOfParts>
  <Company>MedStar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Gaba, Prakriti,MD</cp:lastModifiedBy>
  <cp:revision>391</cp:revision>
  <cp:lastPrinted>2020-02-17T20:23:37Z</cp:lastPrinted>
  <dcterms:created xsi:type="dcterms:W3CDTF">2015-01-08T17:01:57Z</dcterms:created>
  <dcterms:modified xsi:type="dcterms:W3CDTF">2023-02-23T17:04:06Z</dcterms:modified>
</cp:coreProperties>
</file>