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3292" y="469900"/>
            <a:ext cx="317817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489" y="2343403"/>
            <a:ext cx="7884795" cy="204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30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28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9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74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74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4.jp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5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8" Type="http://schemas.openxmlformats.org/officeDocument/2006/relationships/image" Target="../media/image135.png"/><Relationship Id="rId19" Type="http://schemas.openxmlformats.org/officeDocument/2006/relationships/image" Target="../media/image136.png"/><Relationship Id="rId20" Type="http://schemas.openxmlformats.org/officeDocument/2006/relationships/image" Target="../media/image137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Relationship Id="rId23" Type="http://schemas.openxmlformats.org/officeDocument/2006/relationships/image" Target="../media/image140.png"/><Relationship Id="rId24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4.jpg"/><Relationship Id="rId17" Type="http://schemas.openxmlformats.org/officeDocument/2006/relationships/image" Target="../media/image25.png"/><Relationship Id="rId18" Type="http://schemas.openxmlformats.org/officeDocument/2006/relationships/image" Target="../media/image2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3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39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12700" marR="5080">
              <a:lnSpc>
                <a:spcPct val="89600"/>
              </a:lnSpc>
              <a:spcBef>
                <a:spcPts val="550"/>
              </a:spcBef>
            </a:pPr>
            <a:r>
              <a:rPr dirty="0" spc="-45"/>
              <a:t>PROACT:</a:t>
            </a:r>
            <a:r>
              <a:rPr dirty="0" spc="-120"/>
              <a:t> </a:t>
            </a:r>
            <a:r>
              <a:rPr dirty="0"/>
              <a:t>Can</a:t>
            </a:r>
            <a:r>
              <a:rPr dirty="0" spc="-110"/>
              <a:t> </a:t>
            </a:r>
            <a:r>
              <a:rPr dirty="0"/>
              <a:t>we</a:t>
            </a:r>
            <a:r>
              <a:rPr dirty="0" spc="-120"/>
              <a:t> </a:t>
            </a:r>
            <a:r>
              <a:rPr dirty="0" spc="-10"/>
              <a:t>prevent chemotherapy-</a:t>
            </a:r>
            <a:r>
              <a:rPr dirty="0"/>
              <a:t>related</a:t>
            </a:r>
            <a:r>
              <a:rPr dirty="0" spc="-75"/>
              <a:t> </a:t>
            </a:r>
            <a:r>
              <a:rPr dirty="0"/>
              <a:t>heart</a:t>
            </a:r>
            <a:r>
              <a:rPr dirty="0" spc="-70"/>
              <a:t> </a:t>
            </a:r>
            <a:r>
              <a:rPr dirty="0" spc="-10"/>
              <a:t>damage </a:t>
            </a:r>
            <a:r>
              <a:rPr dirty="0"/>
              <a:t>in</a:t>
            </a:r>
            <a:r>
              <a:rPr dirty="0" spc="-100"/>
              <a:t> </a:t>
            </a:r>
            <a:r>
              <a:rPr dirty="0"/>
              <a:t>patients</a:t>
            </a:r>
            <a:r>
              <a:rPr dirty="0" spc="-80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/>
              <a:t>breast</a:t>
            </a:r>
            <a:r>
              <a:rPr dirty="0" spc="-40"/>
              <a:t> </a:t>
            </a:r>
            <a:r>
              <a:rPr dirty="0"/>
              <a:t>cancer</a:t>
            </a:r>
            <a:r>
              <a:rPr dirty="0" spc="-45"/>
              <a:t> </a:t>
            </a:r>
            <a:r>
              <a:rPr dirty="0" spc="-25"/>
              <a:t>and </a:t>
            </a:r>
            <a:r>
              <a:rPr dirty="0" spc="-10"/>
              <a:t>lymphoma?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19489" y="4482693"/>
            <a:ext cx="6419215" cy="2186305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Dr</a:t>
            </a:r>
            <a:r>
              <a:rPr dirty="0" sz="2800" spc="-6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David</a:t>
            </a:r>
            <a:r>
              <a:rPr dirty="0" sz="2800" spc="-15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2856"/>
                </a:solidFill>
                <a:latin typeface="Arial"/>
                <a:cs typeface="Arial"/>
              </a:rPr>
              <a:t>Austin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Chief</a:t>
            </a:r>
            <a:r>
              <a:rPr dirty="0" sz="20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Investigator,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PROACT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1000"/>
              </a:lnSpc>
              <a:spcBef>
                <a:spcPts val="75"/>
              </a:spcBef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Consultant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Cardiologist,</a:t>
            </a:r>
            <a:r>
              <a:rPr dirty="0" sz="2000" spc="-1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Academic</a:t>
            </a:r>
            <a:r>
              <a:rPr dirty="0" sz="20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Cardiovascular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Unit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0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James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Cook</a:t>
            </a:r>
            <a:r>
              <a:rPr dirty="0" sz="20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University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Hospital,</a:t>
            </a:r>
            <a:r>
              <a:rPr dirty="0" sz="2000" spc="-7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Middlesbrough,</a:t>
            </a:r>
            <a:r>
              <a:rPr dirty="0" sz="20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UK @ACUSouthTees</a:t>
            </a:r>
            <a:r>
              <a:rPr dirty="0" sz="20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@akaplatini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210050" y="4441325"/>
            <a:ext cx="4585335" cy="838200"/>
            <a:chOff x="4210050" y="4441325"/>
            <a:chExt cx="4585335" cy="8382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0050" y="4441325"/>
              <a:ext cx="2414795" cy="83761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5" y="4706368"/>
              <a:ext cx="2022762" cy="572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3551" y="407184"/>
            <a:ext cx="3405504" cy="5033645"/>
            <a:chOff x="1463551" y="407184"/>
            <a:chExt cx="3405504" cy="50336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551" y="407184"/>
              <a:ext cx="3405277" cy="503314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568391" y="2587084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66907" y="0"/>
                  </a:moveTo>
                  <a:lnTo>
                    <a:pt x="40864" y="5695"/>
                  </a:lnTo>
                  <a:lnTo>
                    <a:pt x="19596" y="21229"/>
                  </a:lnTo>
                  <a:lnTo>
                    <a:pt x="5257" y="44268"/>
                  </a:lnTo>
                  <a:lnTo>
                    <a:pt x="0" y="72482"/>
                  </a:lnTo>
                  <a:lnTo>
                    <a:pt x="5257" y="100695"/>
                  </a:lnTo>
                  <a:lnTo>
                    <a:pt x="19596" y="123735"/>
                  </a:lnTo>
                  <a:lnTo>
                    <a:pt x="40864" y="139269"/>
                  </a:lnTo>
                  <a:lnTo>
                    <a:pt x="66907" y="144965"/>
                  </a:lnTo>
                  <a:lnTo>
                    <a:pt x="92950" y="139269"/>
                  </a:lnTo>
                  <a:lnTo>
                    <a:pt x="114218" y="123735"/>
                  </a:lnTo>
                  <a:lnTo>
                    <a:pt x="128556" y="100695"/>
                  </a:lnTo>
                  <a:lnTo>
                    <a:pt x="133814" y="72482"/>
                  </a:lnTo>
                  <a:lnTo>
                    <a:pt x="128556" y="44268"/>
                  </a:lnTo>
                  <a:lnTo>
                    <a:pt x="114218" y="21229"/>
                  </a:lnTo>
                  <a:lnTo>
                    <a:pt x="92950" y="5695"/>
                  </a:lnTo>
                  <a:lnTo>
                    <a:pt x="669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68391" y="2587084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0" y="72482"/>
                  </a:moveTo>
                  <a:lnTo>
                    <a:pt x="5257" y="44269"/>
                  </a:lnTo>
                  <a:lnTo>
                    <a:pt x="19596" y="21229"/>
                  </a:lnTo>
                  <a:lnTo>
                    <a:pt x="40863" y="5696"/>
                  </a:lnTo>
                  <a:lnTo>
                    <a:pt x="66907" y="0"/>
                  </a:lnTo>
                  <a:lnTo>
                    <a:pt x="92950" y="5696"/>
                  </a:lnTo>
                  <a:lnTo>
                    <a:pt x="114217" y="21229"/>
                  </a:lnTo>
                  <a:lnTo>
                    <a:pt x="128556" y="44269"/>
                  </a:lnTo>
                  <a:lnTo>
                    <a:pt x="133814" y="72482"/>
                  </a:lnTo>
                  <a:lnTo>
                    <a:pt x="128556" y="100695"/>
                  </a:lnTo>
                  <a:lnTo>
                    <a:pt x="114217" y="123735"/>
                  </a:lnTo>
                  <a:lnTo>
                    <a:pt x="92950" y="139268"/>
                  </a:lnTo>
                  <a:lnTo>
                    <a:pt x="66907" y="144965"/>
                  </a:lnTo>
                  <a:lnTo>
                    <a:pt x="40863" y="139268"/>
                  </a:lnTo>
                  <a:lnTo>
                    <a:pt x="19596" y="123735"/>
                  </a:lnTo>
                  <a:lnTo>
                    <a:pt x="5257" y="100695"/>
                  </a:lnTo>
                  <a:lnTo>
                    <a:pt x="0" y="724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42734" y="2788923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66907" y="0"/>
                  </a:moveTo>
                  <a:lnTo>
                    <a:pt x="40864" y="5696"/>
                  </a:lnTo>
                  <a:lnTo>
                    <a:pt x="19596" y="21229"/>
                  </a:lnTo>
                  <a:lnTo>
                    <a:pt x="5257" y="44269"/>
                  </a:lnTo>
                  <a:lnTo>
                    <a:pt x="0" y="72482"/>
                  </a:lnTo>
                  <a:lnTo>
                    <a:pt x="5257" y="100695"/>
                  </a:lnTo>
                  <a:lnTo>
                    <a:pt x="19596" y="123735"/>
                  </a:lnTo>
                  <a:lnTo>
                    <a:pt x="40864" y="139269"/>
                  </a:lnTo>
                  <a:lnTo>
                    <a:pt x="66907" y="144965"/>
                  </a:lnTo>
                  <a:lnTo>
                    <a:pt x="92950" y="139269"/>
                  </a:lnTo>
                  <a:lnTo>
                    <a:pt x="114218" y="123735"/>
                  </a:lnTo>
                  <a:lnTo>
                    <a:pt x="128556" y="100695"/>
                  </a:lnTo>
                  <a:lnTo>
                    <a:pt x="133814" y="72482"/>
                  </a:lnTo>
                  <a:lnTo>
                    <a:pt x="128556" y="44269"/>
                  </a:lnTo>
                  <a:lnTo>
                    <a:pt x="114218" y="21229"/>
                  </a:lnTo>
                  <a:lnTo>
                    <a:pt x="92950" y="5696"/>
                  </a:lnTo>
                  <a:lnTo>
                    <a:pt x="669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42734" y="2788923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0" y="72482"/>
                  </a:moveTo>
                  <a:lnTo>
                    <a:pt x="5257" y="44269"/>
                  </a:lnTo>
                  <a:lnTo>
                    <a:pt x="19596" y="21229"/>
                  </a:lnTo>
                  <a:lnTo>
                    <a:pt x="40863" y="5696"/>
                  </a:lnTo>
                  <a:lnTo>
                    <a:pt x="66907" y="0"/>
                  </a:lnTo>
                  <a:lnTo>
                    <a:pt x="92950" y="5696"/>
                  </a:lnTo>
                  <a:lnTo>
                    <a:pt x="114217" y="21229"/>
                  </a:lnTo>
                  <a:lnTo>
                    <a:pt x="128556" y="44269"/>
                  </a:lnTo>
                  <a:lnTo>
                    <a:pt x="133814" y="72482"/>
                  </a:lnTo>
                  <a:lnTo>
                    <a:pt x="128556" y="100695"/>
                  </a:lnTo>
                  <a:lnTo>
                    <a:pt x="114217" y="123735"/>
                  </a:lnTo>
                  <a:lnTo>
                    <a:pt x="92950" y="139268"/>
                  </a:lnTo>
                  <a:lnTo>
                    <a:pt x="66907" y="144965"/>
                  </a:lnTo>
                  <a:lnTo>
                    <a:pt x="40863" y="139268"/>
                  </a:lnTo>
                  <a:lnTo>
                    <a:pt x="19596" y="123735"/>
                  </a:lnTo>
                  <a:lnTo>
                    <a:pt x="5257" y="100695"/>
                  </a:lnTo>
                  <a:lnTo>
                    <a:pt x="0" y="724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82624" y="2851835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66907" y="0"/>
                  </a:moveTo>
                  <a:lnTo>
                    <a:pt x="40864" y="5695"/>
                  </a:lnTo>
                  <a:lnTo>
                    <a:pt x="19596" y="21229"/>
                  </a:lnTo>
                  <a:lnTo>
                    <a:pt x="5257" y="44268"/>
                  </a:lnTo>
                  <a:lnTo>
                    <a:pt x="0" y="72482"/>
                  </a:lnTo>
                  <a:lnTo>
                    <a:pt x="5257" y="100695"/>
                  </a:lnTo>
                  <a:lnTo>
                    <a:pt x="19596" y="123735"/>
                  </a:lnTo>
                  <a:lnTo>
                    <a:pt x="40864" y="139269"/>
                  </a:lnTo>
                  <a:lnTo>
                    <a:pt x="66907" y="144965"/>
                  </a:lnTo>
                  <a:lnTo>
                    <a:pt x="92950" y="139269"/>
                  </a:lnTo>
                  <a:lnTo>
                    <a:pt x="114218" y="123735"/>
                  </a:lnTo>
                  <a:lnTo>
                    <a:pt x="128556" y="100695"/>
                  </a:lnTo>
                  <a:lnTo>
                    <a:pt x="133814" y="72482"/>
                  </a:lnTo>
                  <a:lnTo>
                    <a:pt x="128556" y="44268"/>
                  </a:lnTo>
                  <a:lnTo>
                    <a:pt x="114218" y="21229"/>
                  </a:lnTo>
                  <a:lnTo>
                    <a:pt x="92950" y="5695"/>
                  </a:lnTo>
                  <a:lnTo>
                    <a:pt x="669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82624" y="2851835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0" y="72482"/>
                  </a:moveTo>
                  <a:lnTo>
                    <a:pt x="5257" y="44269"/>
                  </a:lnTo>
                  <a:lnTo>
                    <a:pt x="19596" y="21229"/>
                  </a:lnTo>
                  <a:lnTo>
                    <a:pt x="40863" y="5696"/>
                  </a:lnTo>
                  <a:lnTo>
                    <a:pt x="66907" y="0"/>
                  </a:lnTo>
                  <a:lnTo>
                    <a:pt x="92950" y="5696"/>
                  </a:lnTo>
                  <a:lnTo>
                    <a:pt x="114217" y="21229"/>
                  </a:lnTo>
                  <a:lnTo>
                    <a:pt x="128556" y="44269"/>
                  </a:lnTo>
                  <a:lnTo>
                    <a:pt x="133814" y="72482"/>
                  </a:lnTo>
                  <a:lnTo>
                    <a:pt x="128556" y="100695"/>
                  </a:lnTo>
                  <a:lnTo>
                    <a:pt x="114217" y="123735"/>
                  </a:lnTo>
                  <a:lnTo>
                    <a:pt x="92950" y="139268"/>
                  </a:lnTo>
                  <a:lnTo>
                    <a:pt x="66907" y="144965"/>
                  </a:lnTo>
                  <a:lnTo>
                    <a:pt x="40863" y="139268"/>
                  </a:lnTo>
                  <a:lnTo>
                    <a:pt x="19596" y="123735"/>
                  </a:lnTo>
                  <a:lnTo>
                    <a:pt x="5257" y="100695"/>
                  </a:lnTo>
                  <a:lnTo>
                    <a:pt x="0" y="724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7478" y="3177120"/>
              <a:ext cx="152864" cy="16401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8115" y="4994767"/>
              <a:ext cx="152864" cy="16401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554083" y="2773594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66907" y="0"/>
                  </a:moveTo>
                  <a:lnTo>
                    <a:pt x="40864" y="5695"/>
                  </a:lnTo>
                  <a:lnTo>
                    <a:pt x="19596" y="21229"/>
                  </a:lnTo>
                  <a:lnTo>
                    <a:pt x="5257" y="44268"/>
                  </a:lnTo>
                  <a:lnTo>
                    <a:pt x="0" y="72482"/>
                  </a:lnTo>
                  <a:lnTo>
                    <a:pt x="5257" y="100695"/>
                  </a:lnTo>
                  <a:lnTo>
                    <a:pt x="19596" y="123735"/>
                  </a:lnTo>
                  <a:lnTo>
                    <a:pt x="40864" y="139269"/>
                  </a:lnTo>
                  <a:lnTo>
                    <a:pt x="66907" y="144965"/>
                  </a:lnTo>
                  <a:lnTo>
                    <a:pt x="92950" y="139269"/>
                  </a:lnTo>
                  <a:lnTo>
                    <a:pt x="114218" y="123735"/>
                  </a:lnTo>
                  <a:lnTo>
                    <a:pt x="128556" y="100695"/>
                  </a:lnTo>
                  <a:lnTo>
                    <a:pt x="133814" y="72482"/>
                  </a:lnTo>
                  <a:lnTo>
                    <a:pt x="128556" y="44268"/>
                  </a:lnTo>
                  <a:lnTo>
                    <a:pt x="114218" y="21229"/>
                  </a:lnTo>
                  <a:lnTo>
                    <a:pt x="92950" y="5695"/>
                  </a:lnTo>
                  <a:lnTo>
                    <a:pt x="669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554083" y="2773594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0" y="72482"/>
                  </a:moveTo>
                  <a:lnTo>
                    <a:pt x="5257" y="44269"/>
                  </a:lnTo>
                  <a:lnTo>
                    <a:pt x="19596" y="21229"/>
                  </a:lnTo>
                  <a:lnTo>
                    <a:pt x="40863" y="5696"/>
                  </a:lnTo>
                  <a:lnTo>
                    <a:pt x="66907" y="0"/>
                  </a:lnTo>
                  <a:lnTo>
                    <a:pt x="92950" y="5696"/>
                  </a:lnTo>
                  <a:lnTo>
                    <a:pt x="114217" y="21229"/>
                  </a:lnTo>
                  <a:lnTo>
                    <a:pt x="128556" y="44269"/>
                  </a:lnTo>
                  <a:lnTo>
                    <a:pt x="133814" y="72482"/>
                  </a:lnTo>
                  <a:lnTo>
                    <a:pt x="128556" y="100695"/>
                  </a:lnTo>
                  <a:lnTo>
                    <a:pt x="114217" y="123735"/>
                  </a:lnTo>
                  <a:lnTo>
                    <a:pt x="92950" y="139268"/>
                  </a:lnTo>
                  <a:lnTo>
                    <a:pt x="66907" y="144965"/>
                  </a:lnTo>
                  <a:lnTo>
                    <a:pt x="40863" y="139268"/>
                  </a:lnTo>
                  <a:lnTo>
                    <a:pt x="19596" y="123735"/>
                  </a:lnTo>
                  <a:lnTo>
                    <a:pt x="5257" y="100695"/>
                  </a:lnTo>
                  <a:lnTo>
                    <a:pt x="0" y="724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389" y="3491868"/>
              <a:ext cx="152864" cy="16401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2739" y="3480438"/>
              <a:ext cx="152864" cy="16401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839" y="4554858"/>
              <a:ext cx="152864" cy="16401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646544" y="2644143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66907" y="0"/>
                  </a:moveTo>
                  <a:lnTo>
                    <a:pt x="40864" y="5696"/>
                  </a:lnTo>
                  <a:lnTo>
                    <a:pt x="19596" y="21229"/>
                  </a:lnTo>
                  <a:lnTo>
                    <a:pt x="5257" y="44269"/>
                  </a:lnTo>
                  <a:lnTo>
                    <a:pt x="0" y="72482"/>
                  </a:lnTo>
                  <a:lnTo>
                    <a:pt x="5257" y="100695"/>
                  </a:lnTo>
                  <a:lnTo>
                    <a:pt x="19596" y="123735"/>
                  </a:lnTo>
                  <a:lnTo>
                    <a:pt x="40864" y="139269"/>
                  </a:lnTo>
                  <a:lnTo>
                    <a:pt x="66907" y="144965"/>
                  </a:lnTo>
                  <a:lnTo>
                    <a:pt x="92950" y="139269"/>
                  </a:lnTo>
                  <a:lnTo>
                    <a:pt x="114218" y="123735"/>
                  </a:lnTo>
                  <a:lnTo>
                    <a:pt x="128556" y="100695"/>
                  </a:lnTo>
                  <a:lnTo>
                    <a:pt x="133814" y="72482"/>
                  </a:lnTo>
                  <a:lnTo>
                    <a:pt x="128556" y="44269"/>
                  </a:lnTo>
                  <a:lnTo>
                    <a:pt x="114218" y="21229"/>
                  </a:lnTo>
                  <a:lnTo>
                    <a:pt x="92950" y="5696"/>
                  </a:lnTo>
                  <a:lnTo>
                    <a:pt x="669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646544" y="2644143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0" y="72482"/>
                  </a:moveTo>
                  <a:lnTo>
                    <a:pt x="5257" y="44269"/>
                  </a:lnTo>
                  <a:lnTo>
                    <a:pt x="19596" y="21229"/>
                  </a:lnTo>
                  <a:lnTo>
                    <a:pt x="40863" y="5696"/>
                  </a:lnTo>
                  <a:lnTo>
                    <a:pt x="66907" y="0"/>
                  </a:lnTo>
                  <a:lnTo>
                    <a:pt x="92950" y="5696"/>
                  </a:lnTo>
                  <a:lnTo>
                    <a:pt x="114217" y="21229"/>
                  </a:lnTo>
                  <a:lnTo>
                    <a:pt x="128556" y="44269"/>
                  </a:lnTo>
                  <a:lnTo>
                    <a:pt x="133814" y="72482"/>
                  </a:lnTo>
                  <a:lnTo>
                    <a:pt x="128556" y="100695"/>
                  </a:lnTo>
                  <a:lnTo>
                    <a:pt x="114217" y="123735"/>
                  </a:lnTo>
                  <a:lnTo>
                    <a:pt x="92950" y="139268"/>
                  </a:lnTo>
                  <a:lnTo>
                    <a:pt x="66907" y="144965"/>
                  </a:lnTo>
                  <a:lnTo>
                    <a:pt x="40863" y="139268"/>
                  </a:lnTo>
                  <a:lnTo>
                    <a:pt x="19596" y="123735"/>
                  </a:lnTo>
                  <a:lnTo>
                    <a:pt x="5257" y="100695"/>
                  </a:lnTo>
                  <a:lnTo>
                    <a:pt x="0" y="724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6969" y="3171828"/>
              <a:ext cx="152864" cy="16401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1339" y="4451988"/>
              <a:ext cx="152864" cy="16401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532244" y="2484123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66907" y="0"/>
                  </a:moveTo>
                  <a:lnTo>
                    <a:pt x="40864" y="5696"/>
                  </a:lnTo>
                  <a:lnTo>
                    <a:pt x="19596" y="21229"/>
                  </a:lnTo>
                  <a:lnTo>
                    <a:pt x="5257" y="44269"/>
                  </a:lnTo>
                  <a:lnTo>
                    <a:pt x="0" y="72482"/>
                  </a:lnTo>
                  <a:lnTo>
                    <a:pt x="5257" y="100695"/>
                  </a:lnTo>
                  <a:lnTo>
                    <a:pt x="19596" y="123735"/>
                  </a:lnTo>
                  <a:lnTo>
                    <a:pt x="40864" y="139269"/>
                  </a:lnTo>
                  <a:lnTo>
                    <a:pt x="66907" y="144965"/>
                  </a:lnTo>
                  <a:lnTo>
                    <a:pt x="92950" y="139269"/>
                  </a:lnTo>
                  <a:lnTo>
                    <a:pt x="114218" y="123735"/>
                  </a:lnTo>
                  <a:lnTo>
                    <a:pt x="128556" y="100695"/>
                  </a:lnTo>
                  <a:lnTo>
                    <a:pt x="133814" y="72482"/>
                  </a:lnTo>
                  <a:lnTo>
                    <a:pt x="128556" y="44269"/>
                  </a:lnTo>
                  <a:lnTo>
                    <a:pt x="114218" y="21229"/>
                  </a:lnTo>
                  <a:lnTo>
                    <a:pt x="92950" y="5696"/>
                  </a:lnTo>
                  <a:lnTo>
                    <a:pt x="669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532244" y="2484123"/>
              <a:ext cx="133985" cy="145415"/>
            </a:xfrm>
            <a:custGeom>
              <a:avLst/>
              <a:gdLst/>
              <a:ahLst/>
              <a:cxnLst/>
              <a:rect l="l" t="t" r="r" b="b"/>
              <a:pathLst>
                <a:path w="133985" h="145414">
                  <a:moveTo>
                    <a:pt x="0" y="72482"/>
                  </a:moveTo>
                  <a:lnTo>
                    <a:pt x="5257" y="44269"/>
                  </a:lnTo>
                  <a:lnTo>
                    <a:pt x="19596" y="21229"/>
                  </a:lnTo>
                  <a:lnTo>
                    <a:pt x="40863" y="5696"/>
                  </a:lnTo>
                  <a:lnTo>
                    <a:pt x="66907" y="0"/>
                  </a:lnTo>
                  <a:lnTo>
                    <a:pt x="92950" y="5696"/>
                  </a:lnTo>
                  <a:lnTo>
                    <a:pt x="114217" y="21229"/>
                  </a:lnTo>
                  <a:lnTo>
                    <a:pt x="128556" y="44269"/>
                  </a:lnTo>
                  <a:lnTo>
                    <a:pt x="133814" y="72482"/>
                  </a:lnTo>
                  <a:lnTo>
                    <a:pt x="128556" y="100695"/>
                  </a:lnTo>
                  <a:lnTo>
                    <a:pt x="114217" y="123735"/>
                  </a:lnTo>
                  <a:lnTo>
                    <a:pt x="92950" y="139268"/>
                  </a:lnTo>
                  <a:lnTo>
                    <a:pt x="66907" y="144965"/>
                  </a:lnTo>
                  <a:lnTo>
                    <a:pt x="40863" y="139268"/>
                  </a:lnTo>
                  <a:lnTo>
                    <a:pt x="19596" y="123735"/>
                  </a:lnTo>
                  <a:lnTo>
                    <a:pt x="5257" y="100695"/>
                  </a:lnTo>
                  <a:lnTo>
                    <a:pt x="0" y="724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309806" y="904747"/>
            <a:ext cx="5620385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2135"/>
              </a:lnSpc>
              <a:spcBef>
                <a:spcPts val="100"/>
              </a:spcBef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North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Tyneside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General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Northumbria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35"/>
              </a:lnSpc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Freeman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Newcastle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upon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Tyne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25"/>
              </a:lnSpc>
              <a:spcBef>
                <a:spcPts val="45"/>
              </a:spcBef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Sunderland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Royal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Sunderland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25"/>
              </a:lnSpc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County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Durham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Darlington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University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North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Tees,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Stockton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35"/>
              </a:lnSpc>
              <a:spcBef>
                <a:spcPts val="25"/>
              </a:spcBef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James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Cook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University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Middlesbrough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35"/>
              </a:lnSpc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Castle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Hill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Hull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25"/>
              </a:lnSpc>
              <a:spcBef>
                <a:spcPts val="45"/>
              </a:spcBef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Blackpool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Victoria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Blackpool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25"/>
              </a:lnSpc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Clatterbridge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Liverpool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Weston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Park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Sheffield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35"/>
              </a:lnSpc>
              <a:spcBef>
                <a:spcPts val="25"/>
              </a:spcBef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Royal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Berkshire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Reading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35"/>
              </a:lnSpc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Kent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Canterbury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Canterbury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Clr>
                <a:srgbClr val="C00000"/>
              </a:buClr>
              <a:buChar char="•"/>
              <a:tabLst>
                <a:tab pos="297815" algn="l"/>
              </a:tabLst>
            </a:pPr>
            <a:r>
              <a:rPr dirty="0" sz="1800">
                <a:latin typeface="Arial"/>
                <a:cs typeface="Arial"/>
              </a:rPr>
              <a:t>Derriford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Hospital,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Plymouth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Recruitment: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October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2017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March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39683"/>
            <a:ext cx="12191987" cy="793888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42520" y="2192376"/>
          <a:ext cx="3155315" cy="3613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15"/>
                <a:gridCol w="1018540"/>
                <a:gridCol w="1003300"/>
                <a:gridCol w="725805"/>
              </a:tblGrid>
              <a:tr h="694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100" spc="-6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56</a:t>
                      </a:r>
                      <a:r>
                        <a:rPr dirty="0" sz="1100" spc="35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random</a:t>
                      </a:r>
                      <a:r>
                        <a:rPr dirty="0" sz="1100" spc="-10">
                          <a:solidFill>
                            <a:srgbClr val="6441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10">
                          <a:solidFill>
                            <a:srgbClr val="6BD6F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100" spc="-10">
                          <a:solidFill>
                            <a:srgbClr val="6BD6F4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100" spc="-2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8800" marR="535305" indent="47625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dirty="0" sz="1100" spc="-10">
                          <a:solidFill>
                            <a:srgbClr val="BC903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ena</a:t>
                      </a:r>
                      <a:r>
                        <a:rPr dirty="0" sz="1100" spc="-10">
                          <a:solidFill>
                            <a:srgbClr val="1C547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1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a;pri</a:t>
                      </a:r>
                      <a:r>
                        <a:rPr dirty="0" sz="1100" spc="-10">
                          <a:solidFill>
                            <a:srgbClr val="6441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10">
                          <a:solidFill>
                            <a:srgbClr val="6BD6F4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dirty="0" sz="1100" spc="-1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-10">
                          <a:solidFill>
                            <a:srgbClr val="EDB84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0">
                          <a:solidFill>
                            <a:srgbClr val="1C547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1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ntervention)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676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5204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>
                          <a:solidFill>
                            <a:srgbClr val="4B2F3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>
                          <a:solidFill>
                            <a:srgbClr val="6441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mary</a:t>
                      </a:r>
                      <a:r>
                        <a:rPr dirty="0" sz="1100" spc="335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10">
                          <a:solidFill>
                            <a:srgbClr val="4B4646"/>
                          </a:solidFill>
                          <a:latin typeface="Arial"/>
                          <a:cs typeface="Arial"/>
                        </a:rPr>
                        <a:t>nal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ys</a:t>
                      </a:r>
                      <a:r>
                        <a:rPr dirty="0" sz="1100" spc="-1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296545" marR="264160" indent="-20955">
                        <a:lnSpc>
                          <a:spcPct val="112900"/>
                        </a:lnSpc>
                      </a:pP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54</a:t>
                      </a:r>
                      <a:r>
                        <a:rPr dirty="0" sz="1100" spc="27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-2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2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ov</a:t>
                      </a:r>
                      <a:r>
                        <a:rPr dirty="0" sz="1100" spc="-20">
                          <a:solidFill>
                            <a:srgbClr val="EDB84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20">
                          <a:solidFill>
                            <a:srgbClr val="1C547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2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ded</a:t>
                      </a:r>
                      <a:r>
                        <a:rPr dirty="0" sz="1100" spc="2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>
                          <a:solidFill>
                            <a:srgbClr val="4B2F3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imary</a:t>
                      </a:r>
                      <a:r>
                        <a:rPr dirty="0" sz="1100" spc="32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endpo</a:t>
                      </a:r>
                      <a:r>
                        <a:rPr dirty="0" sz="1100">
                          <a:solidFill>
                            <a:srgbClr val="1C547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100" spc="315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100">
                          <a:solidFill>
                            <a:srgbClr val="4B4646"/>
                          </a:solidFill>
                          <a:latin typeface="Arial"/>
                          <a:cs typeface="Arial"/>
                        </a:rPr>
                        <a:t>(,c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TnT)</a:t>
                      </a:r>
                      <a:r>
                        <a:rPr dirty="0" sz="1100" spc="18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3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8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100" spc="8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8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114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nclude</a:t>
                      </a:r>
                      <a:r>
                        <a:rPr dirty="0" sz="1100">
                          <a:solidFill>
                            <a:srgbClr val="344B67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 spc="5">
                          <a:solidFill>
                            <a:srgbClr val="344B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60">
                          <a:solidFill>
                            <a:srgbClr val="8E66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60">
                          <a:solidFill>
                            <a:srgbClr val="3B6B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16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12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6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65">
                          <a:solidFill>
                            <a:srgbClr val="344B67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100" spc="6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4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dirty="0" sz="1100" spc="-70">
                          <a:solidFill>
                            <a:srgbClr val="6BD6F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7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70">
                          <a:solidFill>
                            <a:srgbClr val="4B464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7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70">
                          <a:solidFill>
                            <a:srgbClr val="6BD6F4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 spc="-4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ana</a:t>
                      </a:r>
                      <a:r>
                        <a:rPr dirty="0" sz="1100" spc="-40">
                          <a:solidFill>
                            <a:srgbClr val="EDB84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40">
                          <a:solidFill>
                            <a:srgbClr val="1C547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4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ys1</a:t>
                      </a:r>
                      <a:r>
                        <a:rPr dirty="0" sz="1100" spc="-40">
                          <a:solidFill>
                            <a:srgbClr val="6BD6F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4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Seco</a:t>
                      </a:r>
                      <a:r>
                        <a:rPr dirty="0" sz="110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dary</a:t>
                      </a:r>
                      <a:r>
                        <a:rPr dirty="0" sz="1100" spc="29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Ana</a:t>
                      </a:r>
                      <a:r>
                        <a:rPr dirty="0" sz="1100" spc="-10">
                          <a:solidFill>
                            <a:srgbClr val="4B2F3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ys</a:t>
                      </a:r>
                      <a:r>
                        <a:rPr dirty="0" sz="1100" spc="-10">
                          <a:solidFill>
                            <a:srgbClr val="3B6B8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253365" marR="237490">
                        <a:lnSpc>
                          <a:spcPct val="1129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100" spc="27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100" spc="32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F0C1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ov</a:t>
                      </a:r>
                      <a:r>
                        <a:rPr dirty="0" sz="110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ded</a:t>
                      </a:r>
                      <a:r>
                        <a:rPr dirty="0" sz="1100" spc="32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echocardiograms 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(avai</a:t>
                      </a:r>
                      <a:r>
                        <a:rPr dirty="0" sz="110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110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2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pai</a:t>
                      </a:r>
                      <a:r>
                        <a:rPr dirty="0" sz="1100" spc="-45">
                          <a:solidFill>
                            <a:srgbClr val="3B79B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4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red</a:t>
                      </a:r>
                      <a:r>
                        <a:rPr dirty="0" sz="1100" spc="105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LV</a:t>
                      </a:r>
                      <a:r>
                        <a:rPr dirty="0" sz="1100">
                          <a:solidFill>
                            <a:srgbClr val="0F0C1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00" spc="-1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n=49;</a:t>
                      </a:r>
                      <a:r>
                        <a:rPr dirty="0" sz="1100" spc="4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ava</a:t>
                      </a:r>
                      <a:r>
                        <a:rPr dirty="0" sz="1100" spc="-10">
                          <a:solidFill>
                            <a:srgbClr val="213B5E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dirty="0" sz="1100" spc="-1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able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 spc="-5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dirty="0" sz="1100" spc="-50">
                          <a:solidFill>
                            <a:srgbClr val="6441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50">
                          <a:solidFill>
                            <a:srgbClr val="6BD6F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50">
                          <a:solidFill>
                            <a:srgbClr val="4B2F34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5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100" spc="2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100" spc="14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GLS </a:t>
                      </a:r>
                      <a:r>
                        <a:rPr dirty="0" sz="110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5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100" spc="30">
                          <a:solidFill>
                            <a:srgbClr val="1F1F2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30">
                          <a:solidFill>
                            <a:srgbClr val="34333D"/>
                          </a:solidFill>
                          <a:latin typeface="Arial"/>
                          <a:cs typeface="Arial"/>
                        </a:rPr>
                        <a:t>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3972464" y="54982"/>
            <a:ext cx="0" cy="745490"/>
          </a:xfrm>
          <a:custGeom>
            <a:avLst/>
            <a:gdLst/>
            <a:ahLst/>
            <a:cxnLst/>
            <a:rect l="l" t="t" r="r" b="b"/>
            <a:pathLst>
              <a:path w="0" h="745490">
                <a:moveTo>
                  <a:pt x="0" y="745034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452223" y="3450385"/>
            <a:ext cx="0" cy="2357755"/>
          </a:xfrm>
          <a:custGeom>
            <a:avLst/>
            <a:gdLst/>
            <a:ahLst/>
            <a:cxnLst/>
            <a:rect l="l" t="t" r="r" b="b"/>
            <a:pathLst>
              <a:path w="0" h="2357754">
                <a:moveTo>
                  <a:pt x="0" y="2357239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488835" y="787803"/>
            <a:ext cx="0" cy="610870"/>
          </a:xfrm>
          <a:custGeom>
            <a:avLst/>
            <a:gdLst/>
            <a:ahLst/>
            <a:cxnLst/>
            <a:rect l="l" t="t" r="r" b="b"/>
            <a:pathLst>
              <a:path w="0" h="610869">
                <a:moveTo>
                  <a:pt x="0" y="610683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013615" y="2192376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023513" y="2864128"/>
            <a:ext cx="0" cy="610870"/>
          </a:xfrm>
          <a:custGeom>
            <a:avLst/>
            <a:gdLst/>
            <a:ahLst/>
            <a:cxnLst/>
            <a:rect l="l" t="t" r="r" b="b"/>
            <a:pathLst>
              <a:path w="0" h="610870">
                <a:moveTo>
                  <a:pt x="0" y="61068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011308" y="54982"/>
            <a:ext cx="0" cy="745490"/>
          </a:xfrm>
          <a:custGeom>
            <a:avLst/>
            <a:gdLst/>
            <a:ahLst/>
            <a:cxnLst/>
            <a:rect l="l" t="t" r="r" b="b"/>
            <a:pathLst>
              <a:path w="0" h="745490">
                <a:moveTo>
                  <a:pt x="0" y="745034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036460" y="2192376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436147" y="3450385"/>
            <a:ext cx="0" cy="2357755"/>
          </a:xfrm>
          <a:custGeom>
            <a:avLst/>
            <a:gdLst/>
            <a:ahLst/>
            <a:cxnLst/>
            <a:rect l="l" t="t" r="r" b="b"/>
            <a:pathLst>
              <a:path w="0" h="2357754">
                <a:moveTo>
                  <a:pt x="0" y="2357239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759559" y="54982"/>
            <a:ext cx="0" cy="5741035"/>
          </a:xfrm>
          <a:custGeom>
            <a:avLst/>
            <a:gdLst/>
            <a:ahLst/>
            <a:cxnLst/>
            <a:rect l="l" t="t" r="r" b="b"/>
            <a:pathLst>
              <a:path w="0" h="5741035">
                <a:moveTo>
                  <a:pt x="0" y="5740428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8750406" y="53455"/>
            <a:ext cx="2050414" cy="5742305"/>
            <a:chOff x="8750406" y="53455"/>
            <a:chExt cx="2050414" cy="5742305"/>
          </a:xfrm>
        </p:grpSpPr>
        <p:sp>
          <p:nvSpPr>
            <p:cNvPr id="14" name="object 14" descr=""/>
            <p:cNvSpPr/>
            <p:nvPr/>
          </p:nvSpPr>
          <p:spPr>
            <a:xfrm>
              <a:off x="10785455" y="54982"/>
              <a:ext cx="0" cy="5741035"/>
            </a:xfrm>
            <a:custGeom>
              <a:avLst/>
              <a:gdLst/>
              <a:ahLst/>
              <a:cxnLst/>
              <a:rect l="l" t="t" r="r" b="b"/>
              <a:pathLst>
                <a:path w="0" h="5741035">
                  <a:moveTo>
                    <a:pt x="0" y="5740428"/>
                  </a:moveTo>
                  <a:lnTo>
                    <a:pt x="0" y="0"/>
                  </a:lnTo>
                </a:path>
              </a:pathLst>
            </a:custGeom>
            <a:ln w="6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750406" y="58036"/>
              <a:ext cx="2050414" cy="0"/>
            </a:xfrm>
            <a:custGeom>
              <a:avLst/>
              <a:gdLst/>
              <a:ahLst/>
              <a:cxnLst/>
              <a:rect l="l" t="t" r="r" b="b"/>
              <a:pathLst>
                <a:path w="2050415" h="0">
                  <a:moveTo>
                    <a:pt x="0" y="0"/>
                  </a:moveTo>
                  <a:lnTo>
                    <a:pt x="2050304" y="0"/>
                  </a:lnTo>
                </a:path>
              </a:pathLst>
            </a:custGeom>
            <a:ln w="9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3966362" y="58036"/>
            <a:ext cx="3051175" cy="0"/>
          </a:xfrm>
          <a:custGeom>
            <a:avLst/>
            <a:gdLst/>
            <a:ahLst/>
            <a:cxnLst/>
            <a:rect l="l" t="t" r="r" b="b"/>
            <a:pathLst>
              <a:path w="3051175" h="0">
                <a:moveTo>
                  <a:pt x="0" y="0"/>
                </a:moveTo>
                <a:lnTo>
                  <a:pt x="3051048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966362" y="790856"/>
            <a:ext cx="3051175" cy="0"/>
          </a:xfrm>
          <a:custGeom>
            <a:avLst/>
            <a:gdLst/>
            <a:ahLst/>
            <a:cxnLst/>
            <a:rect l="l" t="t" r="r" b="b"/>
            <a:pathLst>
              <a:path w="3051175" h="0">
                <a:moveTo>
                  <a:pt x="0" y="0"/>
                </a:moveTo>
                <a:lnTo>
                  <a:pt x="3051048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4247058" y="1383220"/>
            <a:ext cx="2489835" cy="0"/>
          </a:xfrm>
          <a:custGeom>
            <a:avLst/>
            <a:gdLst/>
            <a:ahLst/>
            <a:cxnLst/>
            <a:rect l="l" t="t" r="r" b="b"/>
            <a:pathLst>
              <a:path w="2489834" h="0">
                <a:moveTo>
                  <a:pt x="0" y="0"/>
                </a:moveTo>
                <a:lnTo>
                  <a:pt x="2489655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6004462" y="2195429"/>
            <a:ext cx="2038350" cy="0"/>
          </a:xfrm>
          <a:custGeom>
            <a:avLst/>
            <a:gdLst/>
            <a:ahLst/>
            <a:cxnLst/>
            <a:rect l="l" t="t" r="r" b="b"/>
            <a:pathLst>
              <a:path w="2038350" h="0">
                <a:moveTo>
                  <a:pt x="0" y="0"/>
                </a:moveTo>
                <a:lnTo>
                  <a:pt x="2038100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004462" y="2888555"/>
            <a:ext cx="2038350" cy="0"/>
          </a:xfrm>
          <a:custGeom>
            <a:avLst/>
            <a:gdLst/>
            <a:ahLst/>
            <a:cxnLst/>
            <a:rect l="l" t="t" r="r" b="b"/>
            <a:pathLst>
              <a:path w="2038350" h="0">
                <a:moveTo>
                  <a:pt x="0" y="0"/>
                </a:moveTo>
                <a:lnTo>
                  <a:pt x="2038100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443069" y="3459545"/>
            <a:ext cx="3002280" cy="0"/>
          </a:xfrm>
          <a:custGeom>
            <a:avLst/>
            <a:gdLst/>
            <a:ahLst/>
            <a:cxnLst/>
            <a:rect l="l" t="t" r="r" b="b"/>
            <a:pathLst>
              <a:path w="3002279" h="0">
                <a:moveTo>
                  <a:pt x="0" y="0"/>
                </a:moveTo>
                <a:lnTo>
                  <a:pt x="3002231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750406" y="5786250"/>
            <a:ext cx="2050414" cy="0"/>
          </a:xfrm>
          <a:custGeom>
            <a:avLst/>
            <a:gdLst/>
            <a:ahLst/>
            <a:cxnLst/>
            <a:rect l="l" t="t" r="r" b="b"/>
            <a:pathLst>
              <a:path w="2050415" h="0">
                <a:moveTo>
                  <a:pt x="0" y="0"/>
                </a:moveTo>
                <a:lnTo>
                  <a:pt x="2050304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977041" y="103862"/>
            <a:ext cx="3031490" cy="64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085" marR="158115" indent="-402590">
              <a:lnSpc>
                <a:spcPct val="112900"/>
              </a:lnSpc>
              <a:spcBef>
                <a:spcPts val="100"/>
              </a:spcBef>
            </a:pPr>
            <a:r>
              <a:rPr dirty="0" sz="1100">
                <a:solidFill>
                  <a:srgbClr val="34333D"/>
                </a:solidFill>
                <a:latin typeface="Arial"/>
                <a:cs typeface="Arial"/>
              </a:rPr>
              <a:t>318</a:t>
            </a:r>
            <a:r>
              <a:rPr dirty="0" sz="1100" spc="18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Patients</a:t>
            </a:r>
            <a:r>
              <a:rPr dirty="0" sz="1100" spc="22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1F1F2D"/>
                </a:solidFill>
                <a:latin typeface="Arial"/>
                <a:cs typeface="Arial"/>
              </a:rPr>
              <a:t>w</a:t>
            </a:r>
            <a:r>
              <a:rPr dirty="0" sz="1100" spc="-60">
                <a:solidFill>
                  <a:srgbClr val="EDB844"/>
                </a:solidFill>
                <a:latin typeface="Arial"/>
                <a:cs typeface="Arial"/>
              </a:rPr>
              <a:t>1</a:t>
            </a:r>
            <a:r>
              <a:rPr dirty="0" sz="1100" spc="-60">
                <a:solidFill>
                  <a:srgbClr val="1C547C"/>
                </a:solidFill>
                <a:latin typeface="Arial"/>
                <a:cs typeface="Arial"/>
              </a:rPr>
              <a:t>i</a:t>
            </a:r>
            <a:r>
              <a:rPr dirty="0" sz="1100" spc="-60">
                <a:solidFill>
                  <a:srgbClr val="34333D"/>
                </a:solidFill>
                <a:latin typeface="Arial"/>
                <a:cs typeface="Arial"/>
              </a:rPr>
              <a:t>th</a:t>
            </a:r>
            <a:r>
              <a:rPr dirty="0" sz="1100" spc="95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Breast</a:t>
            </a:r>
            <a:r>
              <a:rPr dirty="0" sz="1100" spc="10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4333D"/>
                </a:solidFill>
                <a:latin typeface="Arial"/>
                <a:cs typeface="Arial"/>
              </a:rPr>
              <a:t>Cancer</a:t>
            </a:r>
            <a:r>
              <a:rPr dirty="0" sz="1100" spc="19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or</a:t>
            </a:r>
            <a:r>
              <a:rPr dirty="0" sz="1100" spc="45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4333D"/>
                </a:solidFill>
                <a:latin typeface="Arial"/>
                <a:cs typeface="Arial"/>
              </a:rPr>
              <a:t>NHL </a:t>
            </a:r>
            <a:r>
              <a:rPr dirty="0" sz="1100" spc="65">
                <a:solidFill>
                  <a:srgbClr val="1F1F2D"/>
                </a:solidFill>
                <a:latin typeface="Arial"/>
                <a:cs typeface="Arial"/>
              </a:rPr>
              <a:t>were</a:t>
            </a:r>
            <a:r>
              <a:rPr dirty="0" sz="1100" spc="15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co</a:t>
            </a:r>
            <a:r>
              <a:rPr dirty="0" sz="1100">
                <a:solidFill>
                  <a:srgbClr val="4B4646"/>
                </a:solidFill>
                <a:latin typeface="Arial"/>
                <a:cs typeface="Arial"/>
              </a:rPr>
              <a:t>n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s</a:t>
            </a:r>
            <a:r>
              <a:rPr dirty="0" sz="1100">
                <a:solidFill>
                  <a:srgbClr val="213B5E"/>
                </a:solidFill>
                <a:latin typeface="Arial"/>
                <a:cs typeface="Arial"/>
              </a:rPr>
              <a:t>i</a:t>
            </a:r>
            <a:r>
              <a:rPr dirty="0" sz="1100">
                <a:solidFill>
                  <a:srgbClr val="34333D"/>
                </a:solidFill>
                <a:latin typeface="Arial"/>
                <a:cs typeface="Arial"/>
              </a:rPr>
              <a:t>dered</a:t>
            </a:r>
            <a:r>
              <a:rPr dirty="0" sz="1100" spc="175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for</a:t>
            </a:r>
            <a:r>
              <a:rPr dirty="0" sz="1100" spc="37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70">
                <a:solidFill>
                  <a:srgbClr val="1F1F2D"/>
                </a:solidFill>
                <a:latin typeface="Arial"/>
                <a:cs typeface="Arial"/>
              </a:rPr>
              <a:t>t</a:t>
            </a:r>
            <a:r>
              <a:rPr dirty="0" sz="1100" spc="70">
                <a:solidFill>
                  <a:srgbClr val="4B2F34"/>
                </a:solidFill>
                <a:latin typeface="Arial"/>
                <a:cs typeface="Arial"/>
              </a:rPr>
              <a:t>h</a:t>
            </a:r>
            <a:r>
              <a:rPr dirty="0" sz="1100" spc="70">
                <a:solidFill>
                  <a:srgbClr val="1F1F2D"/>
                </a:solidFill>
                <a:latin typeface="Arial"/>
                <a:cs typeface="Arial"/>
              </a:rPr>
              <a:t>e</a:t>
            </a:r>
            <a:r>
              <a:rPr dirty="0" sz="1100" spc="13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t</a:t>
            </a:r>
            <a:r>
              <a:rPr dirty="0" sz="1100" spc="-10">
                <a:solidFill>
                  <a:srgbClr val="344B67"/>
                </a:solidFill>
                <a:latin typeface="Arial"/>
                <a:cs typeface="Arial"/>
              </a:rPr>
              <a:t>r</a:t>
            </a:r>
            <a:r>
              <a:rPr dirty="0" sz="1100" spc="-10">
                <a:solidFill>
                  <a:srgbClr val="34333D"/>
                </a:solidFill>
                <a:latin typeface="Arial"/>
                <a:cs typeface="Arial"/>
              </a:rPr>
              <a:t>ia</a:t>
            </a:r>
            <a:r>
              <a:rPr dirty="0" sz="1100" spc="-10">
                <a:solidFill>
                  <a:srgbClr val="6E5D4B"/>
                </a:solidFill>
                <a:latin typeface="Arial"/>
                <a:cs typeface="Arial"/>
              </a:rPr>
              <a:t>l</a:t>
            </a:r>
            <a:r>
              <a:rPr dirty="0" sz="1100" spc="-10">
                <a:solidFill>
                  <a:srgbClr val="59B8DF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  <a:p>
            <a:pPr marL="763905">
              <a:lnSpc>
                <a:spcPct val="100000"/>
              </a:lnSpc>
              <a:spcBef>
                <a:spcPts val="580"/>
              </a:spcBef>
            </a:pP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124</a:t>
            </a:r>
            <a:r>
              <a:rPr dirty="0" sz="1100" spc="-1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4333D"/>
                </a:solidFill>
                <a:latin typeface="Arial"/>
                <a:cs typeface="Arial"/>
              </a:rPr>
              <a:t>pa</a:t>
            </a:r>
            <a:r>
              <a:rPr dirty="0" sz="1100" spc="-10">
                <a:solidFill>
                  <a:srgbClr val="213B5E"/>
                </a:solidFill>
                <a:latin typeface="Arial"/>
                <a:cs typeface="Arial"/>
              </a:rPr>
              <a:t>tii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ent</a:t>
            </a:r>
            <a:r>
              <a:rPr dirty="0" sz="1100" spc="-10">
                <a:solidFill>
                  <a:srgbClr val="DD9E28"/>
                </a:solidFill>
                <a:latin typeface="Arial"/>
                <a:cs typeface="Arial"/>
              </a:rPr>
              <a:t>,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sco</a:t>
            </a:r>
            <a:r>
              <a:rPr dirty="0" sz="1100" spc="-10">
                <a:solidFill>
                  <a:srgbClr val="213B5E"/>
                </a:solidFill>
                <a:latin typeface="Arial"/>
                <a:cs typeface="Arial"/>
              </a:rPr>
              <a:t>n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sent:edl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959706" y="1450418"/>
            <a:ext cx="10909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15">
                <a:solidFill>
                  <a:srgbClr val="3B0A2A"/>
                </a:solidFill>
                <a:latin typeface="Arial"/>
                <a:cs typeface="Arial"/>
              </a:rPr>
              <a:t>I</a:t>
            </a:r>
            <a:r>
              <a:rPr dirty="0" sz="1100" spc="565">
                <a:solidFill>
                  <a:srgbClr val="34333D"/>
                </a:solidFill>
                <a:latin typeface="Arial"/>
                <a:cs typeface="Arial"/>
              </a:rPr>
              <a:t>I</a:t>
            </a:r>
            <a:r>
              <a:rPr dirty="0" sz="1100" spc="810">
                <a:solidFill>
                  <a:srgbClr val="1F1F2D"/>
                </a:solidFill>
                <a:latin typeface="Arial"/>
                <a:cs typeface="Arial"/>
              </a:rPr>
              <a:t>I</a:t>
            </a:r>
            <a:r>
              <a:rPr dirty="0" sz="1100" spc="-90">
                <a:solidFill>
                  <a:srgbClr val="213B5E"/>
                </a:solidFill>
                <a:latin typeface="Arial"/>
                <a:cs typeface="Arial"/>
              </a:rPr>
              <a:t>r</a:t>
            </a:r>
            <a:r>
              <a:rPr dirty="0" sz="1100" spc="-80">
                <a:solidFill>
                  <a:srgbClr val="213B5E"/>
                </a:solidFill>
                <a:latin typeface="Arial"/>
                <a:cs typeface="Arial"/>
              </a:rPr>
              <a:t>a</a:t>
            </a:r>
            <a:r>
              <a:rPr dirty="0" sz="1100" spc="-80">
                <a:solidFill>
                  <a:srgbClr val="4B4646"/>
                </a:solidFill>
                <a:latin typeface="Arial"/>
                <a:cs typeface="Arial"/>
              </a:rPr>
              <a:t>n</a:t>
            </a:r>
            <a:r>
              <a:rPr dirty="0" sz="1100" spc="-80">
                <a:solidFill>
                  <a:srgbClr val="213B5E"/>
                </a:solidFill>
                <a:latin typeface="Arial"/>
                <a:cs typeface="Arial"/>
              </a:rPr>
              <a:t>d</a:t>
            </a:r>
            <a:r>
              <a:rPr dirty="0" sz="1100" spc="-80">
                <a:solidFill>
                  <a:srgbClr val="34333D"/>
                </a:solidFill>
                <a:latin typeface="Arial"/>
                <a:cs typeface="Arial"/>
              </a:rPr>
              <a:t>om</a:t>
            </a:r>
            <a:r>
              <a:rPr dirty="0" sz="1100" spc="-90">
                <a:solidFill>
                  <a:srgbClr val="34333D"/>
                </a:solidFill>
                <a:latin typeface="Arial"/>
                <a:cs typeface="Arial"/>
              </a:rPr>
              <a:t>i:z</a:t>
            </a:r>
            <a:r>
              <a:rPr dirty="0" sz="1100" spc="-80">
                <a:solidFill>
                  <a:srgbClr val="34333D"/>
                </a:solidFill>
                <a:latin typeface="Arial"/>
                <a:cs typeface="Arial"/>
              </a:rPr>
              <a:t>:ed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941458" y="1503344"/>
            <a:ext cx="3162300" cy="5143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249554">
              <a:lnSpc>
                <a:spcPct val="100000"/>
              </a:lnSpc>
              <a:spcBef>
                <a:spcPts val="220"/>
              </a:spcBef>
              <a:tabLst>
                <a:tab pos="2746375" algn="l"/>
              </a:tabLst>
            </a:pPr>
            <a:r>
              <a:rPr dirty="0" sz="1500" spc="-50">
                <a:latin typeface="Arial"/>
                <a:cs typeface="Arial"/>
              </a:rPr>
              <a:t>I</a:t>
            </a:r>
            <a:r>
              <a:rPr dirty="0" u="sng" sz="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950" spc="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69085" algn="l"/>
                <a:tab pos="3148965" algn="l"/>
              </a:tabLst>
            </a:pPr>
            <a:r>
              <a:rPr dirty="0" u="heavy" sz="1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5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1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8886384" y="157838"/>
            <a:ext cx="3175" cy="173990"/>
          </a:xfrm>
          <a:custGeom>
            <a:avLst/>
            <a:gdLst/>
            <a:ahLst/>
            <a:cxnLst/>
            <a:rect l="l" t="t" r="r" b="b"/>
            <a:pathLst>
              <a:path w="3175" h="173990">
                <a:moveTo>
                  <a:pt x="3051" y="173568"/>
                </a:moveTo>
                <a:lnTo>
                  <a:pt x="0" y="173568"/>
                </a:lnTo>
                <a:lnTo>
                  <a:pt x="0" y="0"/>
                </a:lnTo>
                <a:lnTo>
                  <a:pt x="3051" y="0"/>
                </a:lnTo>
                <a:lnTo>
                  <a:pt x="3051" y="173568"/>
                </a:lnTo>
                <a:close/>
              </a:path>
            </a:pathLst>
          </a:custGeom>
          <a:solidFill>
            <a:srgbClr val="EFF4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8842319" y="744094"/>
            <a:ext cx="3175" cy="173990"/>
          </a:xfrm>
          <a:custGeom>
            <a:avLst/>
            <a:gdLst/>
            <a:ahLst/>
            <a:cxnLst/>
            <a:rect l="l" t="t" r="r" b="b"/>
            <a:pathLst>
              <a:path w="3175" h="173990">
                <a:moveTo>
                  <a:pt x="3051" y="173568"/>
                </a:moveTo>
                <a:lnTo>
                  <a:pt x="0" y="173568"/>
                </a:lnTo>
                <a:lnTo>
                  <a:pt x="0" y="0"/>
                </a:lnTo>
                <a:lnTo>
                  <a:pt x="3051" y="0"/>
                </a:lnTo>
                <a:lnTo>
                  <a:pt x="3051" y="173568"/>
                </a:lnTo>
                <a:close/>
              </a:path>
            </a:pathLst>
          </a:custGeom>
          <a:solidFill>
            <a:srgbClr val="EFF4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5472320" y="901311"/>
            <a:ext cx="1377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80">
                <a:latin typeface="Times New Roman"/>
                <a:cs typeface="Times New Roman"/>
              </a:rPr>
              <a:t>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597141" y="1012634"/>
            <a:ext cx="2987040" cy="0"/>
          </a:xfrm>
          <a:custGeom>
            <a:avLst/>
            <a:gdLst/>
            <a:ahLst/>
            <a:cxnLst/>
            <a:rect l="l" t="t" r="r" b="b"/>
            <a:pathLst>
              <a:path w="2987040" h="0">
                <a:moveTo>
                  <a:pt x="0" y="0"/>
                </a:moveTo>
                <a:lnTo>
                  <a:pt x="2986534" y="0"/>
                </a:lnTo>
              </a:path>
            </a:pathLst>
          </a:custGeom>
          <a:ln w="940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0051169" y="908979"/>
            <a:ext cx="3175" cy="173990"/>
          </a:xfrm>
          <a:custGeom>
            <a:avLst/>
            <a:gdLst/>
            <a:ahLst/>
            <a:cxnLst/>
            <a:rect l="l" t="t" r="r" b="b"/>
            <a:pathLst>
              <a:path w="3175" h="173990">
                <a:moveTo>
                  <a:pt x="3051" y="173568"/>
                </a:moveTo>
                <a:lnTo>
                  <a:pt x="0" y="173568"/>
                </a:lnTo>
                <a:lnTo>
                  <a:pt x="0" y="0"/>
                </a:lnTo>
                <a:lnTo>
                  <a:pt x="3051" y="0"/>
                </a:lnTo>
                <a:lnTo>
                  <a:pt x="3051" y="173568"/>
                </a:lnTo>
                <a:close/>
              </a:path>
            </a:pathLst>
          </a:custGeom>
          <a:solidFill>
            <a:srgbClr val="D1D6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9871967" y="1063691"/>
            <a:ext cx="3175" cy="191135"/>
          </a:xfrm>
          <a:custGeom>
            <a:avLst/>
            <a:gdLst/>
            <a:ahLst/>
            <a:cxnLst/>
            <a:rect l="l" t="t" r="r" b="b"/>
            <a:pathLst>
              <a:path w="3175" h="191134">
                <a:moveTo>
                  <a:pt x="3051" y="190925"/>
                </a:moveTo>
                <a:lnTo>
                  <a:pt x="0" y="190925"/>
                </a:lnTo>
                <a:lnTo>
                  <a:pt x="0" y="0"/>
                </a:lnTo>
                <a:lnTo>
                  <a:pt x="3051" y="0"/>
                </a:lnTo>
                <a:lnTo>
                  <a:pt x="3051" y="190925"/>
                </a:lnTo>
                <a:close/>
              </a:path>
            </a:pathLst>
          </a:custGeom>
          <a:solidFill>
            <a:srgbClr val="D1D6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0258200" y="1394259"/>
            <a:ext cx="3175" cy="200660"/>
          </a:xfrm>
          <a:custGeom>
            <a:avLst/>
            <a:gdLst/>
            <a:ahLst/>
            <a:cxnLst/>
            <a:rect l="l" t="t" r="r" b="b"/>
            <a:pathLst>
              <a:path w="3175" h="200659">
                <a:moveTo>
                  <a:pt x="3051" y="200424"/>
                </a:moveTo>
                <a:lnTo>
                  <a:pt x="0" y="200424"/>
                </a:lnTo>
                <a:lnTo>
                  <a:pt x="0" y="0"/>
                </a:lnTo>
                <a:lnTo>
                  <a:pt x="3051" y="0"/>
                </a:lnTo>
                <a:lnTo>
                  <a:pt x="3051" y="200424"/>
                </a:lnTo>
                <a:close/>
              </a:path>
            </a:pathLst>
          </a:custGeom>
          <a:solidFill>
            <a:srgbClr val="EFF4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8764135" y="137956"/>
            <a:ext cx="2018664" cy="5363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6200" marR="76200">
              <a:lnSpc>
                <a:spcPct val="108200"/>
              </a:lnSpc>
              <a:spcBef>
                <a:spcPts val="100"/>
              </a:spcBef>
            </a:pPr>
            <a:r>
              <a:rPr dirty="0" sz="1000" spc="-200">
                <a:solidFill>
                  <a:srgbClr val="0F0C16"/>
                </a:solidFill>
                <a:latin typeface="Arial"/>
                <a:cs typeface="Arial"/>
              </a:rPr>
              <a:t>1</a:t>
            </a:r>
            <a:r>
              <a:rPr dirty="0" sz="1000" spc="-200">
                <a:solidFill>
                  <a:srgbClr val="BFBFBF"/>
                </a:solidFill>
                <a:latin typeface="Arial"/>
                <a:cs typeface="Arial"/>
              </a:rPr>
              <a:t>1</a:t>
            </a:r>
            <a:r>
              <a:rPr dirty="0" sz="1000" spc="-200">
                <a:solidFill>
                  <a:srgbClr val="1F1F2D"/>
                </a:solidFill>
                <a:latin typeface="Arial"/>
                <a:cs typeface="Arial"/>
              </a:rPr>
              <a:t>3</a:t>
            </a:r>
            <a:r>
              <a:rPr dirty="0" sz="1000" spc="-4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4333D"/>
                </a:solidFill>
                <a:latin typeface="Arial"/>
                <a:cs typeface="Arial"/>
              </a:rPr>
              <a:t>excluded</a:t>
            </a:r>
            <a:r>
              <a:rPr dirty="0" sz="1000" spc="11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4333D"/>
                </a:solidFill>
                <a:latin typeface="Arial"/>
                <a:cs typeface="Arial"/>
              </a:rPr>
              <a:t>after</a:t>
            </a:r>
            <a:r>
              <a:rPr dirty="0" sz="1000" spc="10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4333D"/>
                </a:solidFill>
                <a:latin typeface="Arial"/>
                <a:cs typeface="Arial"/>
              </a:rPr>
              <a:t>consent</a:t>
            </a:r>
            <a:r>
              <a:rPr dirty="0" sz="1000" spc="9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34333D"/>
                </a:solidFill>
                <a:latin typeface="Arial"/>
                <a:cs typeface="Arial"/>
              </a:rPr>
              <a:t>and </a:t>
            </a: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prio</a:t>
            </a:r>
            <a:r>
              <a:rPr dirty="0" sz="1000" b="1">
                <a:solidFill>
                  <a:srgbClr val="4B4646"/>
                </a:solidFill>
                <a:latin typeface="Arial"/>
                <a:cs typeface="Arial"/>
              </a:rPr>
              <a:t>r</a:t>
            </a:r>
            <a:r>
              <a:rPr dirty="0" sz="1000" spc="160" b="1">
                <a:solidFill>
                  <a:srgbClr val="4B464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to</a:t>
            </a:r>
            <a:r>
              <a:rPr dirty="0" sz="1000" spc="254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1F2D"/>
                </a:solidFill>
                <a:latin typeface="Arial"/>
                <a:cs typeface="Arial"/>
              </a:rPr>
              <a:t>random</a:t>
            </a:r>
            <a:r>
              <a:rPr dirty="0" sz="1000" spc="-10" b="1">
                <a:solidFill>
                  <a:srgbClr val="4B4646"/>
                </a:solidFill>
                <a:latin typeface="Arial"/>
                <a:cs typeface="Arial"/>
              </a:rPr>
              <a:t>i</a:t>
            </a:r>
            <a:r>
              <a:rPr dirty="0" sz="1000" spc="-10" b="1">
                <a:solidFill>
                  <a:srgbClr val="1F1F2D"/>
                </a:solidFill>
                <a:latin typeface="Arial"/>
                <a:cs typeface="Arial"/>
              </a:rPr>
              <a:t>zat</a:t>
            </a:r>
            <a:r>
              <a:rPr dirty="0" sz="1000" spc="-10" b="1">
                <a:solidFill>
                  <a:srgbClr val="4B4646"/>
                </a:solidFill>
                <a:latin typeface="Arial"/>
                <a:cs typeface="Arial"/>
              </a:rPr>
              <a:t>i</a:t>
            </a:r>
            <a:r>
              <a:rPr dirty="0" sz="1000" spc="-10" b="1">
                <a:solidFill>
                  <a:srgbClr val="1F1F2D"/>
                </a:solidFill>
                <a:latin typeface="Arial"/>
                <a:cs typeface="Arial"/>
              </a:rPr>
              <a:t>on:</a:t>
            </a:r>
            <a:endParaRPr sz="1000">
              <a:latin typeface="Arial"/>
              <a:cs typeface="Arial"/>
            </a:endParaRPr>
          </a:p>
          <a:p>
            <a:pPr algn="ctr" marR="38735">
              <a:lnSpc>
                <a:spcPct val="100000"/>
              </a:lnSpc>
              <a:spcBef>
                <a:spcPts val="820"/>
              </a:spcBef>
            </a:pP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9</a:t>
            </a:r>
            <a:r>
              <a:rPr dirty="0" sz="1000" spc="6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had</a:t>
            </a:r>
            <a:r>
              <a:rPr dirty="0" sz="1000" spc="30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raised</a:t>
            </a:r>
            <a:r>
              <a:rPr dirty="0" sz="1000" spc="110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1F2D"/>
                </a:solidFill>
                <a:latin typeface="Arial"/>
                <a:cs typeface="Arial"/>
              </a:rPr>
              <a:t>troponin</a:t>
            </a:r>
            <a:endParaRPr sz="1000">
              <a:latin typeface="Arial"/>
              <a:cs typeface="Arial"/>
            </a:endParaRPr>
          </a:p>
          <a:p>
            <a:pPr algn="ctr" marR="25400">
              <a:lnSpc>
                <a:spcPts val="1200"/>
              </a:lnSpc>
              <a:spcBef>
                <a:spcPts val="95"/>
              </a:spcBef>
            </a:pPr>
            <a:r>
              <a:rPr dirty="0" sz="1000">
                <a:solidFill>
                  <a:srgbClr val="BFBFBF"/>
                </a:solidFill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had</a:t>
            </a:r>
            <a:r>
              <a:rPr dirty="0" sz="1000" spc="3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34333D"/>
                </a:solidFill>
                <a:latin typeface="Arial"/>
                <a:cs typeface="Arial"/>
              </a:rPr>
              <a:t>systolic</a:t>
            </a:r>
            <a:r>
              <a:rPr dirty="0" sz="1000" spc="8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4333D"/>
                </a:solidFill>
                <a:latin typeface="Arial"/>
                <a:cs typeface="Arial"/>
              </a:rPr>
              <a:t>blood</a:t>
            </a:r>
            <a:r>
              <a:rPr dirty="0" sz="1000" spc="1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0F0C16"/>
                </a:solidFill>
                <a:latin typeface="Arial"/>
                <a:cs typeface="Arial"/>
              </a:rPr>
              <a:t>press</a:t>
            </a:r>
            <a:r>
              <a:rPr dirty="0" sz="1000" spc="-10" b="1">
                <a:solidFill>
                  <a:srgbClr val="34333D"/>
                </a:solidFill>
                <a:latin typeface="Arial"/>
                <a:cs typeface="Arial"/>
              </a:rPr>
              <a:t>ure</a:t>
            </a:r>
            <a:endParaRPr sz="1000">
              <a:latin typeface="Arial"/>
              <a:cs typeface="Arial"/>
            </a:endParaRPr>
          </a:p>
          <a:p>
            <a:pPr algn="ctr" marR="56515">
              <a:lnSpc>
                <a:spcPct val="100000"/>
              </a:lnSpc>
            </a:pPr>
            <a:r>
              <a:rPr dirty="0" sz="1000" spc="60" b="1">
                <a:solidFill>
                  <a:srgbClr val="34333D"/>
                </a:solidFill>
                <a:latin typeface="Times New Roman"/>
                <a:cs typeface="Times New Roman"/>
              </a:rPr>
              <a:t>that</a:t>
            </a:r>
            <a:r>
              <a:rPr dirty="0" sz="1000" spc="45" b="1">
                <a:solidFill>
                  <a:srgbClr val="34333D"/>
                </a:solidFill>
                <a:latin typeface="Times New Roman"/>
                <a:cs typeface="Times New Roman"/>
              </a:rPr>
              <a:t> </a:t>
            </a:r>
            <a:r>
              <a:rPr dirty="0" sz="1000" spc="80" b="1">
                <a:solidFill>
                  <a:srgbClr val="1F1F2D"/>
                </a:solidFill>
                <a:latin typeface="Times New Roman"/>
                <a:cs typeface="Times New Roman"/>
              </a:rPr>
              <a:t>was</a:t>
            </a:r>
            <a:r>
              <a:rPr dirty="0" sz="1000" spc="105" b="1">
                <a:solidFill>
                  <a:srgbClr val="1F1F2D"/>
                </a:solidFill>
                <a:latin typeface="Times New Roman"/>
                <a:cs typeface="Times New Roman"/>
              </a:rPr>
              <a:t> </a:t>
            </a:r>
            <a:r>
              <a:rPr dirty="0" sz="1100" b="1">
                <a:solidFill>
                  <a:srgbClr val="34333D"/>
                </a:solidFill>
                <a:latin typeface="Arial"/>
                <a:cs typeface="Arial"/>
              </a:rPr>
              <a:t>too</a:t>
            </a:r>
            <a:r>
              <a:rPr dirty="0" sz="1100" spc="3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BFBFBF"/>
                </a:solidFill>
                <a:latin typeface="Arial"/>
                <a:cs typeface="Arial"/>
              </a:rPr>
              <a:t>l</a:t>
            </a:r>
            <a:r>
              <a:rPr dirty="0" sz="1000" spc="-20">
                <a:solidFill>
                  <a:srgbClr val="34333D"/>
                </a:solidFill>
                <a:latin typeface="Arial"/>
                <a:cs typeface="Arial"/>
              </a:rPr>
              <a:t>low</a:t>
            </a:r>
            <a:endParaRPr sz="1000">
              <a:latin typeface="Arial"/>
              <a:cs typeface="Arial"/>
            </a:endParaRPr>
          </a:p>
          <a:p>
            <a:pPr algn="ctr" marL="108585" marR="127000">
              <a:lnSpc>
                <a:spcPct val="95000"/>
              </a:lnSpc>
              <a:spcBef>
                <a:spcPts val="70"/>
              </a:spcBef>
            </a:pPr>
            <a:r>
              <a:rPr dirty="0" sz="1000">
                <a:solidFill>
                  <a:srgbClr val="64666E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34333D"/>
                </a:solidFill>
                <a:latin typeface="Arial"/>
                <a:cs typeface="Arial"/>
              </a:rPr>
              <a:t>I</a:t>
            </a:r>
            <a:r>
              <a:rPr dirty="0" sz="1000" spc="185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B4646"/>
                </a:solidFill>
                <a:latin typeface="Arial"/>
                <a:cs typeface="Arial"/>
              </a:rPr>
              <a:t>r</a:t>
            </a: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equired</a:t>
            </a:r>
            <a:r>
              <a:rPr dirty="0" sz="1000" spc="70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114">
                <a:solidFill>
                  <a:srgbClr val="34333D"/>
                </a:solidFill>
                <a:latin typeface="Arial"/>
                <a:cs typeface="Arial"/>
              </a:rPr>
              <a:t>urge:</a:t>
            </a:r>
            <a:r>
              <a:rPr dirty="0" sz="1100" spc="-114">
                <a:solidFill>
                  <a:srgbClr val="0F0C16"/>
                </a:solidFill>
                <a:latin typeface="Arial"/>
                <a:cs typeface="Arial"/>
              </a:rPr>
              <a:t>n</a:t>
            </a:r>
            <a:r>
              <a:rPr dirty="0" sz="1100" spc="-114">
                <a:solidFill>
                  <a:srgbClr val="BFBFBF"/>
                </a:solidFill>
                <a:latin typeface="Arial"/>
                <a:cs typeface="Arial"/>
              </a:rPr>
              <a:t>1</a:t>
            </a:r>
            <a:r>
              <a:rPr dirty="0" sz="1100" spc="-114">
                <a:solidFill>
                  <a:srgbClr val="1F1F2D"/>
                </a:solidFill>
                <a:latin typeface="Arial"/>
                <a:cs typeface="Arial"/>
              </a:rPr>
              <a:t>t</a:t>
            </a:r>
            <a:r>
              <a:rPr dirty="0" sz="1100" spc="9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F1F2D"/>
                </a:solidFill>
                <a:latin typeface="Arial"/>
                <a:cs typeface="Arial"/>
              </a:rPr>
              <a:t>uea.tment </a:t>
            </a:r>
            <a:r>
              <a:rPr dirty="0" sz="1000">
                <a:solidFill>
                  <a:srgbClr val="64666E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1F1F2D"/>
                </a:solidFill>
                <a:latin typeface="Arial"/>
                <a:cs typeface="Arial"/>
              </a:rPr>
              <a:t>I</a:t>
            </a:r>
            <a:r>
              <a:rPr dirty="0" sz="1000" spc="12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had</a:t>
            </a:r>
            <a:r>
              <a:rPr dirty="0" sz="1000" spc="20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4333D"/>
                </a:solidFill>
                <a:latin typeface="Arial"/>
                <a:cs typeface="Arial"/>
              </a:rPr>
              <a:t>reduce</a:t>
            </a:r>
            <a:r>
              <a:rPr dirty="0" sz="1000" b="1">
                <a:solidFill>
                  <a:srgbClr val="0F0C16"/>
                </a:solidFill>
                <a:latin typeface="Arial"/>
                <a:cs typeface="Arial"/>
              </a:rPr>
              <a:t>d</a:t>
            </a:r>
            <a:r>
              <a:rPr dirty="0" sz="1000" spc="25" b="1">
                <a:solidFill>
                  <a:srgbClr val="0F0C1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F1F2D"/>
                </a:solidFill>
                <a:latin typeface="Arial"/>
                <a:cs typeface="Arial"/>
              </a:rPr>
              <a:t>L</a:t>
            </a:r>
            <a:r>
              <a:rPr dirty="0" sz="1000" spc="-10" b="1">
                <a:solidFill>
                  <a:srgbClr val="1F1F2D"/>
                </a:solidFill>
                <a:latin typeface="Arial"/>
                <a:cs typeface="Arial"/>
              </a:rPr>
              <a:t>VEF</a:t>
            </a:r>
            <a:r>
              <a:rPr dirty="0" sz="1000" spc="2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1F1F2D"/>
                </a:solidFill>
                <a:latin typeface="Arial"/>
                <a:cs typeface="Arial"/>
              </a:rPr>
              <a:t>on </a:t>
            </a:r>
            <a:r>
              <a:rPr dirty="0" sz="1100" spc="-10" b="1">
                <a:solidFill>
                  <a:srgbClr val="1F1F2D"/>
                </a:solidFill>
                <a:latin typeface="Arial"/>
                <a:cs typeface="Arial"/>
              </a:rPr>
              <a:t>Eehoc.ardiogram</a:t>
            </a:r>
            <a:r>
              <a:rPr dirty="0" sz="1100" spc="-10" b="1">
                <a:solidFill>
                  <a:srgbClr val="BFBFBF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algn="ctr" marR="26034">
              <a:lnSpc>
                <a:spcPts val="1300"/>
              </a:lnSpc>
            </a:pPr>
            <a:r>
              <a:rPr dirty="0" sz="1100" spc="-40">
                <a:solidFill>
                  <a:srgbClr val="34333D"/>
                </a:solidFill>
                <a:latin typeface="Arial"/>
                <a:cs typeface="Arial"/>
              </a:rPr>
              <a:t>I</a:t>
            </a:r>
            <a:r>
              <a:rPr dirty="0" sz="1100" spc="-95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B4646"/>
                </a:solidFill>
                <a:latin typeface="Arial"/>
                <a:cs typeface="Arial"/>
              </a:rPr>
              <a:t>,</a:t>
            </a:r>
            <a:r>
              <a:rPr dirty="0" sz="1100" spc="240">
                <a:solidFill>
                  <a:srgbClr val="4B464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0F0C16"/>
                </a:solidFill>
                <a:latin typeface="Arial"/>
                <a:cs typeface="Arial"/>
              </a:rPr>
              <a:t>re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ason</a:t>
            </a:r>
            <a:r>
              <a:rPr dirty="0" sz="900" spc="26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60" b="1">
                <a:solidFill>
                  <a:srgbClr val="1F1F2D"/>
                </a:solidFill>
                <a:latin typeface="Arial"/>
                <a:cs typeface="Arial"/>
              </a:rPr>
              <a:t>unknown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900">
              <a:latin typeface="Arial"/>
              <a:cs typeface="Arial"/>
            </a:endParaRPr>
          </a:p>
          <a:p>
            <a:pPr algn="ctr" marL="95885" marR="109220">
              <a:lnSpc>
                <a:spcPct val="110200"/>
              </a:lnSpc>
            </a:pP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Prior</a:t>
            </a:r>
            <a:r>
              <a:rPr dirty="0" sz="1000" spc="13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4333D"/>
                </a:solidFill>
                <a:latin typeface="Arial"/>
                <a:cs typeface="Arial"/>
              </a:rPr>
              <a:t>to</a:t>
            </a:r>
            <a:r>
              <a:rPr dirty="0" sz="1000" spc="25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34333D"/>
                </a:solidFill>
                <a:latin typeface="Arial"/>
                <a:cs typeface="Arial"/>
              </a:rPr>
              <a:t>consent,</a:t>
            </a:r>
            <a:r>
              <a:rPr dirty="0" sz="1000" spc="29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34333D"/>
                </a:solidFill>
                <a:latin typeface="Arial"/>
                <a:cs typeface="Arial"/>
              </a:rPr>
              <a:t>excllus</a:t>
            </a:r>
            <a:r>
              <a:rPr dirty="0" sz="1000" spc="-10" b="1">
                <a:solidFill>
                  <a:srgbClr val="64666E"/>
                </a:solidFill>
                <a:latin typeface="Arial"/>
                <a:cs typeface="Arial"/>
              </a:rPr>
              <a:t>i</a:t>
            </a:r>
            <a:r>
              <a:rPr dirty="0" sz="1000" spc="-10" b="1">
                <a:solidFill>
                  <a:srgbClr val="1F1F2D"/>
                </a:solidFill>
                <a:latin typeface="Arial"/>
                <a:cs typeface="Arial"/>
              </a:rPr>
              <a:t>ons </a:t>
            </a:r>
            <a:r>
              <a:rPr dirty="0" sz="1000" spc="50" b="1">
                <a:solidFill>
                  <a:srgbClr val="1F1F2D"/>
                </a:solidFill>
                <a:latin typeface="Arial"/>
                <a:cs typeface="Arial"/>
              </a:rPr>
              <a:t>were</a:t>
            </a:r>
            <a:r>
              <a:rPr dirty="0" sz="1000" spc="-5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1F1F2D"/>
                </a:solidFill>
                <a:latin typeface="Arial"/>
                <a:cs typeface="Arial"/>
              </a:rPr>
              <a:t>as</a:t>
            </a:r>
            <a:r>
              <a:rPr dirty="0" sz="1000" spc="60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fo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ll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ows:</a:t>
            </a:r>
            <a:endParaRPr sz="900">
              <a:latin typeface="Arial"/>
              <a:cs typeface="Arial"/>
            </a:endParaRPr>
          </a:p>
          <a:p>
            <a:pPr algn="ctr" marR="6985">
              <a:lnSpc>
                <a:spcPct val="100000"/>
              </a:lnSpc>
              <a:spcBef>
                <a:spcPts val="844"/>
              </a:spcBef>
            </a:pP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60</a:t>
            </a:r>
            <a:r>
              <a:rPr dirty="0" sz="900" spc="114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50" spc="-90">
                <a:solidFill>
                  <a:srgbClr val="1F1F2D"/>
                </a:solidFill>
                <a:latin typeface="Arial"/>
                <a:cs typeface="Arial"/>
              </a:rPr>
              <a:t>1Declli</a:t>
            </a:r>
            <a:r>
              <a:rPr dirty="0" sz="950" spc="-90">
                <a:solidFill>
                  <a:srgbClr val="6BD6F4"/>
                </a:solidFill>
                <a:latin typeface="Arial"/>
                <a:cs typeface="Arial"/>
              </a:rPr>
              <a:t>1</a:t>
            </a:r>
            <a:r>
              <a:rPr dirty="0" sz="950" spc="-90">
                <a:solidFill>
                  <a:srgbClr val="34333D"/>
                </a:solidFill>
                <a:latin typeface="Arial"/>
                <a:cs typeface="Arial"/>
              </a:rPr>
              <a:t>nedl</a:t>
            </a:r>
            <a:r>
              <a:rPr dirty="0" sz="950" spc="-5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34333D"/>
                </a:solidFill>
                <a:latin typeface="Arial"/>
                <a:cs typeface="Arial"/>
              </a:rPr>
              <a:t>tr</a:t>
            </a:r>
            <a:r>
              <a:rPr dirty="0" sz="900" spc="-20" b="1">
                <a:solidFill>
                  <a:srgbClr val="000556"/>
                </a:solidFill>
                <a:latin typeface="Arial"/>
                <a:cs typeface="Arial"/>
              </a:rPr>
              <a:t>i</a:t>
            </a:r>
            <a:r>
              <a:rPr dirty="0" sz="900" spc="-20" b="1">
                <a:solidFill>
                  <a:srgbClr val="34333D"/>
                </a:solidFill>
                <a:latin typeface="Arial"/>
                <a:cs typeface="Arial"/>
              </a:rPr>
              <a:t>a</a:t>
            </a:r>
            <a:r>
              <a:rPr dirty="0" sz="900" spc="-20" b="1">
                <a:solidFill>
                  <a:srgbClr val="213B5E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  <a:p>
            <a:pPr algn="ctr" marL="22860" marR="33655">
              <a:lnSpc>
                <a:spcPct val="118000"/>
              </a:lnSpc>
              <a:spcBef>
                <a:spcPts val="15"/>
              </a:spcBef>
            </a:pP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27</a:t>
            </a:r>
            <a:r>
              <a:rPr dirty="0" sz="900" spc="16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T</a:t>
            </a:r>
            <a:r>
              <a:rPr dirty="0" sz="900" b="1">
                <a:solidFill>
                  <a:srgbClr val="4B4646"/>
                </a:solidFill>
                <a:latin typeface="Arial"/>
                <a:cs typeface="Arial"/>
              </a:rPr>
              <a:t>im</a:t>
            </a:r>
            <a:r>
              <a:rPr dirty="0" sz="900" b="1">
                <a:solidFill>
                  <a:srgbClr val="000556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ng</a:t>
            </a:r>
            <a:r>
              <a:rPr dirty="0" sz="900" spc="17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p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reclu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cledl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part</a:t>
            </a:r>
            <a:r>
              <a:rPr dirty="0" sz="900" spc="-10" b="1">
                <a:solidFill>
                  <a:srgbClr val="344B67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c</a:t>
            </a:r>
            <a:r>
              <a:rPr dirty="0" sz="900" spc="-10" b="1">
                <a:solidFill>
                  <a:srgbClr val="344B67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patio</a:t>
            </a:r>
            <a:r>
              <a:rPr dirty="0" sz="900" spc="-10" b="1">
                <a:solidFill>
                  <a:srgbClr val="213B5E"/>
                </a:solidFill>
                <a:latin typeface="Arial"/>
                <a:cs typeface="Arial"/>
              </a:rPr>
              <a:t>n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24</a:t>
            </a:r>
            <a:r>
              <a:rPr dirty="0" sz="900" spc="15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A</a:t>
            </a:r>
            <a:r>
              <a:rPr dirty="0" sz="900" b="1">
                <a:solidFill>
                  <a:srgbClr val="4B4646"/>
                </a:solidFill>
                <a:latin typeface="Arial"/>
                <a:cs typeface="Arial"/>
              </a:rPr>
              <a:t>lr,</a:t>
            </a:r>
            <a:r>
              <a:rPr dirty="0" sz="900" b="1">
                <a:solidFill>
                  <a:srgbClr val="0F0C16"/>
                </a:solidFill>
                <a:latin typeface="Arial"/>
                <a:cs typeface="Arial"/>
              </a:rPr>
              <a:t>e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ady</a:t>
            </a:r>
            <a:r>
              <a:rPr dirty="0" sz="900" spc="4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on</a:t>
            </a:r>
            <a:r>
              <a:rPr dirty="0" sz="900" spc="190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spc="50" b="1">
                <a:solidFill>
                  <a:srgbClr val="1F1F2D"/>
                </a:solidFill>
                <a:latin typeface="Arial"/>
                <a:cs typeface="Arial"/>
              </a:rPr>
              <a:t>AOE</a:t>
            </a:r>
            <a:r>
              <a:rPr dirty="0" sz="900" spc="50" b="1">
                <a:solidFill>
                  <a:srgbClr val="6E5D4B"/>
                </a:solidFill>
                <a:latin typeface="Arial"/>
                <a:cs typeface="Arial"/>
              </a:rPr>
              <a:t>I</a:t>
            </a:r>
            <a:r>
              <a:rPr dirty="0" sz="900" spc="50" b="1">
                <a:solidFill>
                  <a:srgbClr val="3B79B1"/>
                </a:solidFill>
                <a:latin typeface="Arial"/>
                <a:cs typeface="Arial"/>
              </a:rPr>
              <a:t>I</a:t>
            </a:r>
            <a:r>
              <a:rPr dirty="0" sz="900" spc="50" b="1">
                <a:solidFill>
                  <a:srgbClr val="1F1F2D"/>
                </a:solidFill>
                <a:latin typeface="Arial"/>
                <a:cs typeface="Arial"/>
              </a:rPr>
              <a:t>o</a:t>
            </a:r>
            <a:r>
              <a:rPr dirty="0" sz="900" spc="50" b="1">
                <a:solidFill>
                  <a:srgbClr val="344B67"/>
                </a:solidFill>
                <a:latin typeface="Arial"/>
                <a:cs typeface="Arial"/>
              </a:rPr>
              <a:t>r</a:t>
            </a:r>
            <a:r>
              <a:rPr dirty="0" sz="900" spc="90" b="1">
                <a:solidFill>
                  <a:srgbClr val="344B67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RAAS</a:t>
            </a:r>
            <a:r>
              <a:rPr dirty="0" sz="900" spc="-10" b="1">
                <a:solidFill>
                  <a:srgbClr val="1C547C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  <a:p>
            <a:pPr algn="ctr" marL="239395" marR="247015">
              <a:lnSpc>
                <a:spcPct val="120200"/>
              </a:lnSpc>
              <a:spcBef>
                <a:spcPts val="95"/>
              </a:spcBef>
            </a:pP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1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7</a:t>
            </a:r>
            <a:r>
              <a:rPr dirty="0" sz="900" spc="5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213B5E"/>
                </a:solidFill>
                <a:latin typeface="Arial"/>
                <a:cs typeface="Arial"/>
              </a:rPr>
              <a:t>l</a:t>
            </a:r>
            <a:r>
              <a:rPr dirty="0" sz="900" spc="-25" b="1">
                <a:solidFill>
                  <a:srgbClr val="4B4646"/>
                </a:solidFill>
                <a:latin typeface="Arial"/>
                <a:cs typeface="Arial"/>
              </a:rPr>
              <a:t>n</a:t>
            </a:r>
            <a:r>
              <a:rPr dirty="0" sz="900" spc="-25" b="1">
                <a:solidFill>
                  <a:srgbClr val="1F1F2D"/>
                </a:solidFill>
                <a:latin typeface="Arial"/>
                <a:cs typeface="Arial"/>
              </a:rPr>
              <a:t>e</a:t>
            </a:r>
            <a:r>
              <a:rPr dirty="0" sz="900" spc="-25" b="1">
                <a:solidFill>
                  <a:srgbClr val="28679A"/>
                </a:solidFill>
                <a:latin typeface="Arial"/>
                <a:cs typeface="Arial"/>
              </a:rPr>
              <a:t>l</a:t>
            </a:r>
            <a:r>
              <a:rPr dirty="0" sz="900" spc="-25" b="1">
                <a:solidFill>
                  <a:srgbClr val="34333D"/>
                </a:solidFill>
                <a:latin typeface="Arial"/>
                <a:cs typeface="Arial"/>
              </a:rPr>
              <a:t>igibl</a:t>
            </a:r>
            <a:r>
              <a:rPr dirty="0" sz="900" spc="-25" b="1">
                <a:solidFill>
                  <a:srgbClr val="6BD6F4"/>
                </a:solidFill>
                <a:latin typeface="Arial"/>
                <a:cs typeface="Arial"/>
              </a:rPr>
              <a:t>!</a:t>
            </a:r>
            <a:r>
              <a:rPr dirty="0" sz="900" spc="-25" b="1">
                <a:solidFill>
                  <a:srgbClr val="34333D"/>
                </a:solidFill>
                <a:latin typeface="Arial"/>
                <a:cs typeface="Arial"/>
              </a:rPr>
              <a:t>e</a:t>
            </a:r>
            <a:r>
              <a:rPr dirty="0" sz="900" spc="1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chemotherapy </a:t>
            </a: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r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eg</a:t>
            </a:r>
            <a:r>
              <a:rPr dirty="0" sz="900" b="1">
                <a:solidFill>
                  <a:srgbClr val="644133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me</a:t>
            </a:r>
            <a:r>
              <a:rPr dirty="0" sz="900" b="1">
                <a:solidFill>
                  <a:srgbClr val="1C547C"/>
                </a:solidFill>
                <a:latin typeface="Arial"/>
                <a:cs typeface="Arial"/>
              </a:rPr>
              <a:t>n</a:t>
            </a:r>
            <a:r>
              <a:rPr dirty="0" sz="900" spc="185" b="1">
                <a:solidFill>
                  <a:srgbClr val="1C547C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p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la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nned</a:t>
            </a:r>
            <a:endParaRPr sz="900">
              <a:latin typeface="Arial"/>
              <a:cs typeface="Arial"/>
            </a:endParaRPr>
          </a:p>
          <a:p>
            <a:pPr algn="ctr" marR="12065">
              <a:lnSpc>
                <a:spcPct val="100000"/>
              </a:lnSpc>
              <a:spcBef>
                <a:spcPts val="145"/>
              </a:spcBef>
            </a:pPr>
            <a:r>
              <a:rPr dirty="0" sz="1000" spc="-210">
                <a:solidFill>
                  <a:srgbClr val="BC903A"/>
                </a:solidFill>
                <a:latin typeface="Arial"/>
                <a:cs typeface="Arial"/>
              </a:rPr>
              <a:t>1</a:t>
            </a:r>
            <a:r>
              <a:rPr dirty="0" sz="1000" spc="-210">
                <a:solidFill>
                  <a:srgbClr val="64666E"/>
                </a:solidFill>
                <a:latin typeface="Arial"/>
                <a:cs typeface="Arial"/>
              </a:rPr>
              <a:t>1</a:t>
            </a:r>
            <a:r>
              <a:rPr dirty="0" sz="1000" spc="-210">
                <a:solidFill>
                  <a:srgbClr val="1F1F2D"/>
                </a:solidFill>
                <a:latin typeface="Arial"/>
                <a:cs typeface="Arial"/>
              </a:rPr>
              <a:t>4</a:t>
            </a:r>
            <a:r>
              <a:rPr dirty="0" sz="1000" spc="-2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B4646"/>
                </a:solidFill>
                <a:latin typeface="Arial"/>
                <a:cs typeface="Arial"/>
              </a:rPr>
              <a:t>INlot</a:t>
            </a:r>
            <a:r>
              <a:rPr dirty="0" sz="1000" spc="-20">
                <a:solidFill>
                  <a:srgbClr val="4B46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4333D"/>
                </a:solidFill>
                <a:latin typeface="Arial"/>
                <a:cs typeface="Arial"/>
              </a:rPr>
              <a:t>for</a:t>
            </a:r>
            <a:r>
              <a:rPr dirty="0" sz="1000" spc="18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c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hem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othe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ra</a:t>
            </a:r>
            <a:r>
              <a:rPr dirty="0" sz="900" spc="-10" b="1">
                <a:solidFill>
                  <a:srgbClr val="0F0C16"/>
                </a:solidFill>
                <a:latin typeface="Arial"/>
                <a:cs typeface="Arial"/>
              </a:rPr>
              <a:t>p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y</a:t>
            </a:r>
            <a:r>
              <a:rPr dirty="0" sz="900" spc="-10" b="1">
                <a:solidFill>
                  <a:srgbClr val="64666E"/>
                </a:solidFill>
                <a:latin typeface="Arial"/>
                <a:cs typeface="Arial"/>
              </a:rPr>
              <a:t>/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too</a:t>
            </a:r>
            <a:endParaRPr sz="900">
              <a:latin typeface="Arial"/>
              <a:cs typeface="Arial"/>
            </a:endParaRPr>
          </a:p>
          <a:p>
            <a:pPr algn="ctr" marL="262255" marR="283845">
              <a:lnSpc>
                <a:spcPts val="1300"/>
              </a:lnSpc>
              <a:spcBef>
                <a:spcPts val="55"/>
              </a:spcBef>
            </a:pPr>
            <a:r>
              <a:rPr dirty="0" sz="950" spc="20">
                <a:solidFill>
                  <a:srgbClr val="4B4646"/>
                </a:solidFill>
                <a:latin typeface="Arial"/>
                <a:cs typeface="Arial"/>
              </a:rPr>
              <a:t>u</a:t>
            </a:r>
            <a:r>
              <a:rPr dirty="0" sz="950" spc="20">
                <a:solidFill>
                  <a:srgbClr val="1F1F2D"/>
                </a:solidFill>
                <a:latin typeface="Arial"/>
                <a:cs typeface="Arial"/>
              </a:rPr>
              <a:t>nwe</a:t>
            </a:r>
            <a:r>
              <a:rPr dirty="0" sz="950" spc="20">
                <a:solidFill>
                  <a:srgbClr val="4B4646"/>
                </a:solidFill>
                <a:latin typeface="Arial"/>
                <a:cs typeface="Arial"/>
              </a:rPr>
              <a:t>ll</a:t>
            </a:r>
            <a:r>
              <a:rPr dirty="0" sz="950" spc="20">
                <a:solidFill>
                  <a:srgbClr val="6BD6F4"/>
                </a:solidFill>
                <a:latin typeface="Arial"/>
                <a:cs typeface="Arial"/>
              </a:rPr>
              <a:t>l</a:t>
            </a:r>
            <a:r>
              <a:rPr dirty="0" sz="950" spc="-85">
                <a:solidFill>
                  <a:srgbClr val="6BD6F4"/>
                </a:solidFill>
                <a:latin typeface="Arial"/>
                <a:cs typeface="Arial"/>
              </a:rPr>
              <a:t> </a:t>
            </a:r>
            <a:r>
              <a:rPr dirty="0" sz="900" spc="20" b="1">
                <a:solidFill>
                  <a:srgbClr val="1F1F2D"/>
                </a:solidFill>
                <a:latin typeface="Arial"/>
                <a:cs typeface="Arial"/>
              </a:rPr>
              <a:t>for</a:t>
            </a:r>
            <a:r>
              <a:rPr dirty="0" sz="900" spc="21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34333D"/>
                </a:solidFill>
                <a:latin typeface="Arial"/>
                <a:cs typeface="Arial"/>
              </a:rPr>
              <a:t>chemot!</a:t>
            </a:r>
            <a:r>
              <a:rPr dirty="0" sz="900" spc="-20" b="1">
                <a:solidFill>
                  <a:srgbClr val="213B5E"/>
                </a:solidFill>
                <a:latin typeface="Arial"/>
                <a:cs typeface="Arial"/>
              </a:rPr>
              <a:t>h</a:t>
            </a:r>
            <a:r>
              <a:rPr dirty="0" sz="900" spc="-20" b="1">
                <a:solidFill>
                  <a:srgbClr val="1F1F2D"/>
                </a:solidFill>
                <a:latin typeface="Arial"/>
                <a:cs typeface="Arial"/>
              </a:rPr>
              <a:t>era;py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9</a:t>
            </a:r>
            <a:r>
              <a:rPr dirty="0" sz="900" spc="12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De</a:t>
            </a:r>
            <a:r>
              <a:rPr dirty="0" sz="900" spc="-10" b="1">
                <a:solidFill>
                  <a:srgbClr val="213B5E"/>
                </a:solidFill>
                <a:latin typeface="Arial"/>
                <a:cs typeface="Arial"/>
              </a:rPr>
              <a:t>cl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medlc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h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emo</a:t>
            </a:r>
            <a:endParaRPr sz="900">
              <a:latin typeface="Arial"/>
              <a:cs typeface="Arial"/>
            </a:endParaRPr>
          </a:p>
          <a:p>
            <a:pPr algn="ctr" marL="139700" marR="158750" indent="8890">
              <a:lnSpc>
                <a:spcPct val="114799"/>
              </a:lnSpc>
              <a:spcBef>
                <a:spcPts val="5"/>
              </a:spcBef>
            </a:pP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8</a:t>
            </a:r>
            <a:r>
              <a:rPr dirty="0" sz="900" spc="22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Ina</a:t>
            </a:r>
            <a:r>
              <a:rPr dirty="0" sz="900" b="1">
                <a:solidFill>
                  <a:srgbClr val="0F0C16"/>
                </a:solidFill>
                <a:latin typeface="Arial"/>
                <a:cs typeface="Arial"/>
              </a:rPr>
              <a:t>de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quate</a:t>
            </a:r>
            <a:r>
              <a:rPr dirty="0" sz="900" spc="13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ca</a:t>
            </a:r>
            <a:r>
              <a:rPr dirty="0" sz="900" b="1">
                <a:solidFill>
                  <a:srgbClr val="15164F"/>
                </a:solidFill>
                <a:latin typeface="Arial"/>
                <a:cs typeface="Arial"/>
              </a:rPr>
              <a:t>r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d</a:t>
            </a:r>
            <a:r>
              <a:rPr dirty="0" sz="900" b="1">
                <a:solidFill>
                  <a:srgbClr val="6E5D4B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ac</a:t>
            </a:r>
            <a:r>
              <a:rPr dirty="0" sz="900" spc="11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fu</a:t>
            </a:r>
            <a:r>
              <a:rPr dirty="0" sz="900" spc="-10" b="1">
                <a:solidFill>
                  <a:srgbClr val="344B67"/>
                </a:solidFill>
                <a:latin typeface="Arial"/>
                <a:cs typeface="Arial"/>
              </a:rPr>
              <a:t>n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ction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8</a:t>
            </a:r>
            <a:r>
              <a:rPr dirty="0" sz="900" spc="21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P</a:t>
            </a:r>
            <a:r>
              <a:rPr dirty="0" sz="900" b="1">
                <a:solidFill>
                  <a:srgbClr val="4B4646"/>
                </a:solidFill>
                <a:latin typeface="Arial"/>
                <a:cs typeface="Arial"/>
              </a:rPr>
              <a:t>r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ev</a:t>
            </a:r>
            <a:r>
              <a:rPr dirty="0" sz="900" b="1">
                <a:solidFill>
                  <a:srgbClr val="644133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ous</a:t>
            </a:r>
            <a:r>
              <a:rPr dirty="0" sz="900" spc="2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o</a:t>
            </a:r>
            <a:r>
              <a:rPr dirty="0" sz="900" b="1">
                <a:solidFill>
                  <a:srgbClr val="4B4646"/>
                </a:solidFill>
                <a:latin typeface="Arial"/>
                <a:cs typeface="Arial"/>
              </a:rPr>
              <a:t>r</a:t>
            </a:r>
            <a:r>
              <a:rPr dirty="0" sz="900" spc="200" b="1">
                <a:solidFill>
                  <a:srgbClr val="4B4646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1F1F2D"/>
                </a:solidFill>
                <a:latin typeface="Arial"/>
                <a:cs typeface="Arial"/>
              </a:rPr>
              <a:t>c</a:t>
            </a:r>
            <a:r>
              <a:rPr dirty="0" sz="950" spc="55">
                <a:solidFill>
                  <a:srgbClr val="213B5E"/>
                </a:solidFill>
                <a:latin typeface="Arial"/>
                <a:cs typeface="Arial"/>
              </a:rPr>
              <a:t>u</a:t>
            </a:r>
            <a:r>
              <a:rPr dirty="0" sz="950" spc="55">
                <a:solidFill>
                  <a:srgbClr val="34333D"/>
                </a:solidFill>
                <a:latin typeface="Arial"/>
                <a:cs typeface="Arial"/>
              </a:rPr>
              <a:t>rrent</a:t>
            </a:r>
            <a:r>
              <a:rPr dirty="0" sz="950" spc="215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65" b="1">
                <a:solidFill>
                  <a:srgbClr val="34333D"/>
                </a:solidFill>
                <a:latin typeface="Arial"/>
                <a:cs typeface="Arial"/>
              </a:rPr>
              <a:t>s:econdl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c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a</a:t>
            </a:r>
            <a:r>
              <a:rPr dirty="0" sz="900" spc="-10" b="1">
                <a:solidFill>
                  <a:srgbClr val="213B5E"/>
                </a:solidFill>
                <a:latin typeface="Arial"/>
                <a:cs typeface="Arial"/>
              </a:rPr>
              <a:t>n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c</a:t>
            </a:r>
            <a:r>
              <a:rPr dirty="0" sz="900" spc="-10" b="1">
                <a:solidFill>
                  <a:srgbClr val="DD9E28"/>
                </a:solidFill>
                <a:latin typeface="Arial"/>
                <a:cs typeface="Arial"/>
              </a:rPr>
              <a:t>,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er</a:t>
            </a:r>
            <a:endParaRPr sz="900">
              <a:latin typeface="Arial"/>
              <a:cs typeface="Arial"/>
            </a:endParaRPr>
          </a:p>
          <a:p>
            <a:pPr algn="ctr" marL="170180" marR="182880">
              <a:lnSpc>
                <a:spcPts val="1370"/>
              </a:lnSpc>
              <a:spcBef>
                <a:spcPts val="70"/>
              </a:spcBef>
            </a:pP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7</a:t>
            </a:r>
            <a:r>
              <a:rPr dirty="0" sz="900" spc="24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Ine</a:t>
            </a:r>
            <a:r>
              <a:rPr dirty="0" sz="900" b="1">
                <a:solidFill>
                  <a:srgbClr val="644133"/>
                </a:solidFill>
                <a:latin typeface="Arial"/>
                <a:cs typeface="Arial"/>
              </a:rPr>
              <a:t>li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gib</a:t>
            </a:r>
            <a:r>
              <a:rPr dirty="0" sz="900" b="1">
                <a:solidFill>
                  <a:srgbClr val="28679A"/>
                </a:solidFill>
                <a:latin typeface="Arial"/>
                <a:cs typeface="Arial"/>
              </a:rPr>
              <a:t>l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e</a:t>
            </a: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,</a:t>
            </a:r>
            <a:r>
              <a:rPr dirty="0" sz="900" spc="25" b="1">
                <a:solidFill>
                  <a:srgbClr val="344B67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4B4646"/>
                </a:solidFill>
                <a:latin typeface="Arial"/>
                <a:cs typeface="Arial"/>
              </a:rPr>
              <a:t>reas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o</a:t>
            </a:r>
            <a:r>
              <a:rPr dirty="0" sz="900" b="1">
                <a:solidFill>
                  <a:srgbClr val="213B5E"/>
                </a:solidFill>
                <a:latin typeface="Arial"/>
                <a:cs typeface="Arial"/>
              </a:rPr>
              <a:t>n</a:t>
            </a:r>
            <a:r>
              <a:rPr dirty="0" sz="900" spc="40" b="1">
                <a:solidFill>
                  <a:srgbClr val="213B5E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4B2F34"/>
                </a:solidFill>
                <a:latin typeface="Arial"/>
                <a:cs typeface="Arial"/>
              </a:rPr>
              <a:t>un</a:t>
            </a:r>
            <a:r>
              <a:rPr dirty="0" sz="900" spc="-20" b="1">
                <a:solidFill>
                  <a:srgbClr val="344B67"/>
                </a:solidFill>
                <a:latin typeface="Arial"/>
                <a:cs typeface="Arial"/>
              </a:rPr>
              <a:t>kcn</a:t>
            </a:r>
            <a:r>
              <a:rPr dirty="0" sz="900" spc="-20" b="1">
                <a:solidFill>
                  <a:srgbClr val="1F1F2D"/>
                </a:solidFill>
                <a:latin typeface="Arial"/>
                <a:cs typeface="Arial"/>
              </a:rPr>
              <a:t>own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7</a:t>
            </a:r>
            <a:r>
              <a:rPr dirty="0" sz="900" spc="14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Reason</a:t>
            </a:r>
            <a:r>
              <a:rPr dirty="0" sz="900" spc="9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unknow</a:t>
            </a:r>
            <a:r>
              <a:rPr dirty="0" sz="900" spc="-10" b="1">
                <a:solidFill>
                  <a:srgbClr val="4B4646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  <a:p>
            <a:pPr algn="ctr" marL="46355" marR="79375">
              <a:lnSpc>
                <a:spcPts val="1300"/>
              </a:lnSpc>
              <a:spcBef>
                <a:spcPts val="5"/>
              </a:spcBef>
            </a:pPr>
            <a:r>
              <a:rPr dirty="0" sz="1000" b="1" i="1">
                <a:solidFill>
                  <a:srgbClr val="34333D"/>
                </a:solidFill>
                <a:latin typeface="Arial"/>
                <a:cs typeface="Arial"/>
              </a:rPr>
              <a:t>4</a:t>
            </a:r>
            <a:r>
              <a:rPr dirty="0" sz="1000" spc="80" b="1" i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Pat</a:t>
            </a:r>
            <a:r>
              <a:rPr dirty="0" sz="900" b="1">
                <a:solidFill>
                  <a:srgbClr val="1C547C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ent</a:t>
            </a:r>
            <a:r>
              <a:rPr dirty="0" sz="900" spc="9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34333D"/>
                </a:solidFill>
                <a:latin typeface="Arial"/>
                <a:cs typeface="Arial"/>
              </a:rPr>
              <a:t>unab</a:t>
            </a:r>
            <a:r>
              <a:rPr dirty="0" sz="900" spc="-25" b="1">
                <a:solidFill>
                  <a:srgbClr val="000556"/>
                </a:solidFill>
                <a:latin typeface="Arial"/>
                <a:cs typeface="Arial"/>
              </a:rPr>
              <a:t>l</a:t>
            </a:r>
            <a:r>
              <a:rPr dirty="0" sz="900" spc="-25" b="1">
                <a:solidFill>
                  <a:srgbClr val="6BD6F4"/>
                </a:solidFill>
                <a:latin typeface="Arial"/>
                <a:cs typeface="Arial"/>
              </a:rPr>
              <a:t>!</a:t>
            </a:r>
            <a:r>
              <a:rPr dirty="0" sz="900" spc="-25" b="1">
                <a:solidFill>
                  <a:srgbClr val="1F1F2D"/>
                </a:solidFill>
                <a:latin typeface="Arial"/>
                <a:cs typeface="Arial"/>
              </a:rPr>
              <a:t>e</a:t>
            </a:r>
            <a:r>
              <a:rPr dirty="0" sz="900" spc="9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to</a:t>
            </a:r>
            <a:r>
              <a:rPr dirty="0" sz="900" spc="26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be</a:t>
            </a:r>
            <a:r>
              <a:rPr dirty="0" sz="900" spc="75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contacted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3</a:t>
            </a:r>
            <a:r>
              <a:rPr dirty="0" sz="900" spc="18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Part</a:t>
            </a: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ici</a:t>
            </a:r>
            <a:r>
              <a:rPr dirty="0" sz="900" b="1">
                <a:solidFill>
                  <a:srgbClr val="4B2F34"/>
                </a:solidFill>
                <a:latin typeface="Arial"/>
                <a:cs typeface="Arial"/>
              </a:rPr>
              <a:t>pat</a:t>
            </a: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4B4646"/>
                </a:solidFill>
                <a:latin typeface="Arial"/>
                <a:cs typeface="Arial"/>
              </a:rPr>
              <a:t>ng</a:t>
            </a:r>
            <a:r>
              <a:rPr dirty="0" sz="900" spc="30" b="1">
                <a:solidFill>
                  <a:srgbClr val="4B4646"/>
                </a:solidFill>
                <a:latin typeface="Arial"/>
                <a:cs typeface="Arial"/>
              </a:rPr>
              <a:t> </a:t>
            </a:r>
            <a:r>
              <a:rPr dirty="0" sz="950" spc="-160">
                <a:solidFill>
                  <a:srgbClr val="6E5D4B"/>
                </a:solidFill>
                <a:latin typeface="Arial"/>
                <a:cs typeface="Arial"/>
              </a:rPr>
              <a:t>i</a:t>
            </a:r>
            <a:r>
              <a:rPr dirty="0" sz="950" spc="-160">
                <a:solidFill>
                  <a:srgbClr val="6BD6F4"/>
                </a:solidFill>
                <a:latin typeface="Arial"/>
                <a:cs typeface="Arial"/>
              </a:rPr>
              <a:t>1</a:t>
            </a:r>
            <a:r>
              <a:rPr dirty="0" sz="950" spc="-160">
                <a:solidFill>
                  <a:srgbClr val="4B4646"/>
                </a:solidFill>
                <a:latin typeface="Arial"/>
                <a:cs typeface="Arial"/>
              </a:rPr>
              <a:t>n</a:t>
            </a:r>
            <a:r>
              <a:rPr dirty="0" sz="950" spc="140">
                <a:solidFill>
                  <a:srgbClr val="4B464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another</a:t>
            </a:r>
            <a:r>
              <a:rPr dirty="0" sz="900" spc="26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34333D"/>
                </a:solidFill>
                <a:latin typeface="Arial"/>
                <a:cs typeface="Arial"/>
              </a:rPr>
              <a:t>t</a:t>
            </a:r>
            <a:r>
              <a:rPr dirty="0" sz="950" spc="-20">
                <a:solidFill>
                  <a:srgbClr val="15164F"/>
                </a:solidFill>
                <a:latin typeface="Arial"/>
                <a:cs typeface="Arial"/>
              </a:rPr>
              <a:t>r</a:t>
            </a:r>
            <a:r>
              <a:rPr dirty="0" sz="950" spc="-20">
                <a:solidFill>
                  <a:srgbClr val="3B0A2A"/>
                </a:solidFill>
                <a:latin typeface="Arial"/>
                <a:cs typeface="Arial"/>
              </a:rPr>
              <a:t>i</a:t>
            </a:r>
            <a:r>
              <a:rPr dirty="0" sz="950" spc="-20">
                <a:solidFill>
                  <a:srgbClr val="34333D"/>
                </a:solidFill>
                <a:latin typeface="Arial"/>
                <a:cs typeface="Arial"/>
              </a:rPr>
              <a:t>a</a:t>
            </a:r>
            <a:r>
              <a:rPr dirty="0" sz="950" spc="-20">
                <a:solidFill>
                  <a:srgbClr val="213B5E"/>
                </a:solidFill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  <a:p>
            <a:pPr algn="ctr" marR="2540">
              <a:lnSpc>
                <a:spcPct val="100000"/>
              </a:lnSpc>
              <a:spcBef>
                <a:spcPts val="140"/>
              </a:spcBef>
            </a:pP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3</a:t>
            </a:r>
            <a:r>
              <a:rPr dirty="0" sz="900" spc="11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Too</a:t>
            </a:r>
            <a:r>
              <a:rPr dirty="0" sz="900" spc="409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far</a:t>
            </a:r>
            <a:r>
              <a:rPr dirty="0" sz="900" spc="9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for</a:t>
            </a:r>
            <a:r>
              <a:rPr dirty="0" sz="900" spc="27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ext</a:t>
            </a: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r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a</a:t>
            </a:r>
            <a:r>
              <a:rPr dirty="0" sz="900" spc="125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vis</a:t>
            </a:r>
            <a:r>
              <a:rPr dirty="0" sz="900" spc="-10" b="1">
                <a:solidFill>
                  <a:srgbClr val="6E5D4B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its</a:t>
            </a:r>
            <a:endParaRPr sz="900">
              <a:latin typeface="Arial"/>
              <a:cs typeface="Arial"/>
            </a:endParaRPr>
          </a:p>
          <a:p>
            <a:pPr algn="ctr" marR="8255">
              <a:lnSpc>
                <a:spcPct val="100000"/>
              </a:lnSpc>
              <a:spcBef>
                <a:spcPts val="95"/>
              </a:spcBef>
            </a:pPr>
            <a:r>
              <a:rPr dirty="0" sz="1000" spc="-20">
                <a:solidFill>
                  <a:srgbClr val="EDB844"/>
                </a:solidFill>
                <a:latin typeface="Arial"/>
                <a:cs typeface="Arial"/>
              </a:rPr>
              <a:t>I</a:t>
            </a:r>
            <a:r>
              <a:rPr dirty="0" sz="1000" spc="-20">
                <a:solidFill>
                  <a:srgbClr val="3B6B82"/>
                </a:solidFill>
                <a:latin typeface="Arial"/>
                <a:cs typeface="Arial"/>
              </a:rPr>
              <a:t>I</a:t>
            </a:r>
            <a:r>
              <a:rPr dirty="0" sz="1000" spc="10">
                <a:solidFill>
                  <a:srgbClr val="3B6B82"/>
                </a:solidFill>
                <a:latin typeface="Arial"/>
                <a:cs typeface="Arial"/>
              </a:rPr>
              <a:t> </a:t>
            </a:r>
            <a:r>
              <a:rPr dirty="0" sz="900" spc="60" b="1">
                <a:solidFill>
                  <a:srgbClr val="1F1F2D"/>
                </a:solidFill>
                <a:latin typeface="Arial"/>
                <a:cs typeface="Arial"/>
              </a:rPr>
              <a:t>T</a:t>
            </a:r>
            <a:r>
              <a:rPr dirty="0" sz="900" spc="60" b="1">
                <a:solidFill>
                  <a:srgbClr val="4B2F34"/>
                </a:solidFill>
                <a:latin typeface="Arial"/>
                <a:cs typeface="Arial"/>
              </a:rPr>
              <a:t>u</a:t>
            </a:r>
            <a:r>
              <a:rPr dirty="0" sz="900" spc="60" b="1">
                <a:solidFill>
                  <a:srgbClr val="1F1F2D"/>
                </a:solidFill>
                <a:latin typeface="Arial"/>
                <a:cs typeface="Arial"/>
              </a:rPr>
              <a:t>mou</a:t>
            </a:r>
            <a:r>
              <a:rPr dirty="0" sz="900" spc="60" b="1">
                <a:solidFill>
                  <a:srgbClr val="15164F"/>
                </a:solidFill>
                <a:latin typeface="Arial"/>
                <a:cs typeface="Arial"/>
              </a:rPr>
              <a:t>r </a:t>
            </a:r>
            <a:r>
              <a:rPr dirty="0" sz="950" spc="-10">
                <a:solidFill>
                  <a:srgbClr val="1F1F2D"/>
                </a:solidFill>
                <a:latin typeface="Arial"/>
                <a:cs typeface="Arial"/>
              </a:rPr>
              <a:t>Lys</a:t>
            </a:r>
            <a:r>
              <a:rPr dirty="0" sz="950" spc="-10">
                <a:solidFill>
                  <a:srgbClr val="000556"/>
                </a:solidFill>
                <a:latin typeface="Arial"/>
                <a:cs typeface="Arial"/>
              </a:rPr>
              <a:t>i</a:t>
            </a:r>
            <a:r>
              <a:rPr dirty="0" sz="950" spc="-10">
                <a:solidFill>
                  <a:srgbClr val="6BD6F4"/>
                </a:solidFill>
                <a:latin typeface="Arial"/>
                <a:cs typeface="Arial"/>
              </a:rPr>
              <a:t>1</a:t>
            </a:r>
            <a:r>
              <a:rPr dirty="0" sz="950" spc="-10">
                <a:solidFill>
                  <a:srgbClr val="34333D"/>
                </a:solidFill>
                <a:latin typeface="Arial"/>
                <a:cs typeface="Arial"/>
              </a:rPr>
              <a:t>s: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R</a:t>
            </a:r>
            <a:r>
              <a:rPr dirty="0" sz="900" spc="-10" b="1">
                <a:solidFill>
                  <a:srgbClr val="344B67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sk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000">
                <a:solidFill>
                  <a:srgbClr val="213B5E"/>
                </a:solidFill>
                <a:latin typeface="Times New Roman"/>
                <a:cs typeface="Times New Roman"/>
              </a:rPr>
              <a:t>I</a:t>
            </a:r>
            <a:r>
              <a:rPr dirty="0" sz="1000" spc="215">
                <a:solidFill>
                  <a:srgbClr val="213B5E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Known</a:t>
            </a:r>
            <a:r>
              <a:rPr dirty="0" sz="900" spc="15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-30" b="1">
                <a:solidFill>
                  <a:srgbClr val="15164F"/>
                </a:solidFill>
                <a:latin typeface="Arial"/>
                <a:cs typeface="Arial"/>
              </a:rPr>
              <a:t>r</a:t>
            </a:r>
            <a:r>
              <a:rPr dirty="0" sz="900" spc="-30" b="1">
                <a:solidFill>
                  <a:srgbClr val="344B67"/>
                </a:solidFill>
                <a:latin typeface="Arial"/>
                <a:cs typeface="Arial"/>
              </a:rPr>
              <a:t>a</a:t>
            </a:r>
            <a:r>
              <a:rPr dirty="0" sz="900" spc="-30" b="1">
                <a:solidFill>
                  <a:srgbClr val="644133"/>
                </a:solidFill>
                <a:latin typeface="Arial"/>
                <a:cs typeface="Arial"/>
              </a:rPr>
              <a:t>i</a:t>
            </a:r>
            <a:r>
              <a:rPr dirty="0" sz="900" spc="-30" b="1">
                <a:solidFill>
                  <a:srgbClr val="AA9E6B"/>
                </a:solidFill>
                <a:latin typeface="Arial"/>
                <a:cs typeface="Arial"/>
              </a:rPr>
              <a:t>.</a:t>
            </a:r>
            <a:r>
              <a:rPr dirty="0" sz="900" spc="-30" b="1">
                <a:solidFill>
                  <a:srgbClr val="1F1F2D"/>
                </a:solidFill>
                <a:latin typeface="Arial"/>
                <a:cs typeface="Arial"/>
              </a:rPr>
              <a:t>sed</a:t>
            </a:r>
            <a:r>
              <a:rPr dirty="0" sz="900" spc="90" b="1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900" spc="50" b="1">
                <a:solidFill>
                  <a:srgbClr val="1F1F2D"/>
                </a:solidFill>
                <a:latin typeface="Arial"/>
                <a:cs typeface="Arial"/>
              </a:rPr>
              <a:t>T</a:t>
            </a:r>
            <a:r>
              <a:rPr dirty="0" sz="900" spc="50" b="1">
                <a:solidFill>
                  <a:srgbClr val="344B67"/>
                </a:solidFill>
                <a:latin typeface="Arial"/>
                <a:cs typeface="Arial"/>
              </a:rPr>
              <a:t>r</a:t>
            </a:r>
            <a:r>
              <a:rPr dirty="0" sz="900" spc="50" b="1">
                <a:solidFill>
                  <a:srgbClr val="1F1F2D"/>
                </a:solidFill>
                <a:latin typeface="Arial"/>
                <a:cs typeface="Arial"/>
              </a:rPr>
              <a:t>opo</a:t>
            </a:r>
            <a:r>
              <a:rPr dirty="0" sz="900" spc="50" b="1">
                <a:solidFill>
                  <a:srgbClr val="4B4646"/>
                </a:solidFill>
                <a:latin typeface="Arial"/>
                <a:cs typeface="Arial"/>
              </a:rPr>
              <a:t>n</a:t>
            </a:r>
            <a:r>
              <a:rPr dirty="0" sz="900" spc="50" b="1">
                <a:solidFill>
                  <a:srgbClr val="000556"/>
                </a:solidFill>
                <a:latin typeface="Arial"/>
                <a:cs typeface="Arial"/>
              </a:rPr>
              <a:t>i</a:t>
            </a:r>
            <a:r>
              <a:rPr dirty="0" sz="900" spc="50" b="1">
                <a:solidFill>
                  <a:srgbClr val="34333D"/>
                </a:solidFill>
                <a:latin typeface="Arial"/>
                <a:cs typeface="Arial"/>
              </a:rPr>
              <a:t>n</a:t>
            </a:r>
            <a:r>
              <a:rPr dirty="0" sz="900" spc="60" b="1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900" spc="10" b="1">
                <a:solidFill>
                  <a:srgbClr val="1F1F2D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  <a:p>
            <a:pPr algn="ctr" marL="21590">
              <a:lnSpc>
                <a:spcPct val="100000"/>
              </a:lnSpc>
              <a:spcBef>
                <a:spcPts val="125"/>
              </a:spcBef>
            </a:pPr>
            <a:r>
              <a:rPr dirty="0" sz="1000">
                <a:solidFill>
                  <a:srgbClr val="4B2F34"/>
                </a:solidFill>
                <a:latin typeface="Arial"/>
                <a:cs typeface="Arial"/>
              </a:rPr>
              <a:t>I</a:t>
            </a:r>
            <a:r>
              <a:rPr dirty="0" sz="1000" spc="235">
                <a:solidFill>
                  <a:srgbClr val="4B2F34"/>
                </a:solidFill>
                <a:latin typeface="Arial"/>
                <a:cs typeface="Arial"/>
              </a:rPr>
              <a:t> </a:t>
            </a:r>
            <a:r>
              <a:rPr dirty="0" sz="900" spc="-25" b="1">
                <a:solidFill>
                  <a:srgbClr val="4B2F34"/>
                </a:solidFill>
                <a:latin typeface="Arial"/>
                <a:cs typeface="Arial"/>
              </a:rPr>
              <a:t>ln</a:t>
            </a:r>
            <a:r>
              <a:rPr dirty="0" sz="900" spc="-25" b="1">
                <a:solidFill>
                  <a:srgbClr val="1F1F2D"/>
                </a:solidFill>
                <a:latin typeface="Arial"/>
                <a:cs typeface="Arial"/>
              </a:rPr>
              <a:t>e</a:t>
            </a:r>
            <a:r>
              <a:rPr dirty="0" sz="900" spc="-25" b="1">
                <a:solidFill>
                  <a:srgbClr val="644133"/>
                </a:solidFill>
                <a:latin typeface="Arial"/>
                <a:cs typeface="Arial"/>
              </a:rPr>
              <a:t>li</a:t>
            </a:r>
            <a:r>
              <a:rPr dirty="0" sz="900" spc="-25" b="1">
                <a:solidFill>
                  <a:srgbClr val="FBE68E"/>
                </a:solidFill>
                <a:latin typeface="Arial"/>
                <a:cs typeface="Arial"/>
              </a:rPr>
              <a:t>,</a:t>
            </a:r>
            <a:r>
              <a:rPr dirty="0" sz="900" spc="-25" b="1">
                <a:solidFill>
                  <a:srgbClr val="34333D"/>
                </a:solidFill>
                <a:latin typeface="Arial"/>
                <a:cs typeface="Arial"/>
              </a:rPr>
              <a:t>gib</a:t>
            </a:r>
            <a:r>
              <a:rPr dirty="0" sz="900" spc="-25" b="1">
                <a:solidFill>
                  <a:srgbClr val="28679A"/>
                </a:solidFill>
                <a:latin typeface="Arial"/>
                <a:cs typeface="Arial"/>
              </a:rPr>
              <a:t>l</a:t>
            </a:r>
            <a:r>
              <a:rPr dirty="0" sz="900" spc="-25" b="1">
                <a:solidFill>
                  <a:srgbClr val="1F1F2D"/>
                </a:solidFill>
                <a:latin typeface="Arial"/>
                <a:cs typeface="Arial"/>
              </a:rPr>
              <a:t>e</a:t>
            </a:r>
            <a:r>
              <a:rPr dirty="0" sz="900" spc="-25" b="1">
                <a:solidFill>
                  <a:srgbClr val="344B67"/>
                </a:solidFill>
                <a:latin typeface="Arial"/>
                <a:cs typeface="Arial"/>
              </a:rPr>
              <a:t>,</a:t>
            </a:r>
            <a:r>
              <a:rPr dirty="0" sz="900" spc="-30" b="1">
                <a:solidFill>
                  <a:srgbClr val="344B67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cl</a:t>
            </a:r>
            <a:r>
              <a:rPr dirty="0" sz="900" b="1">
                <a:solidFill>
                  <a:srgbClr val="644133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n</a:t>
            </a: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1F1F2D"/>
                </a:solidFill>
                <a:latin typeface="Arial"/>
                <a:cs typeface="Arial"/>
              </a:rPr>
              <a:t>c</a:t>
            </a: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i</a:t>
            </a:r>
            <a:r>
              <a:rPr dirty="0" sz="900" b="1">
                <a:solidFill>
                  <a:srgbClr val="34333D"/>
                </a:solidFill>
                <a:latin typeface="Arial"/>
                <a:cs typeface="Arial"/>
              </a:rPr>
              <a:t>a</a:t>
            </a:r>
            <a:r>
              <a:rPr dirty="0" sz="900" b="1">
                <a:solidFill>
                  <a:srgbClr val="344B67"/>
                </a:solidFill>
                <a:latin typeface="Arial"/>
                <a:cs typeface="Arial"/>
              </a:rPr>
              <a:t>n</a:t>
            </a:r>
            <a:r>
              <a:rPr dirty="0" sz="900" spc="75" b="1">
                <a:solidFill>
                  <a:srgbClr val="344B67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1F1F2D"/>
                </a:solidFill>
                <a:latin typeface="Arial"/>
                <a:cs typeface="Arial"/>
              </a:rPr>
              <a:t>dec</a:t>
            </a:r>
            <a:r>
              <a:rPr dirty="0" sz="900" spc="-10" b="1">
                <a:solidFill>
                  <a:srgbClr val="28679A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s</a:t>
            </a:r>
            <a:r>
              <a:rPr dirty="0" sz="900" spc="-10" b="1">
                <a:solidFill>
                  <a:srgbClr val="000556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34333D"/>
                </a:solidFill>
                <a:latin typeface="Arial"/>
                <a:cs typeface="Arial"/>
              </a:rPr>
              <a:t>om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018192" y="2216827"/>
            <a:ext cx="2015489" cy="5969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561340" marR="412750" indent="-142240">
              <a:lnSpc>
                <a:spcPct val="113799"/>
              </a:lnSpc>
              <a:spcBef>
                <a:spcPts val="85"/>
              </a:spcBef>
            </a:pPr>
            <a:r>
              <a:rPr dirty="0" sz="1100" spc="50">
                <a:solidFill>
                  <a:srgbClr val="0F0C16"/>
                </a:solidFill>
                <a:latin typeface="Arial"/>
                <a:cs typeface="Arial"/>
              </a:rPr>
              <a:t>55</a:t>
            </a:r>
            <a:r>
              <a:rPr dirty="0" sz="1100" spc="180">
                <a:solidFill>
                  <a:srgbClr val="0F0C16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34333D"/>
                </a:solidFill>
                <a:latin typeface="Arial"/>
                <a:cs typeface="Arial"/>
              </a:rPr>
              <a:t>random</a:t>
            </a:r>
            <a:r>
              <a:rPr dirty="0" sz="1100" spc="10">
                <a:solidFill>
                  <a:srgbClr val="213B5E"/>
                </a:solidFill>
                <a:latin typeface="Arial"/>
                <a:cs typeface="Arial"/>
              </a:rPr>
              <a:t>i</a:t>
            </a:r>
            <a:r>
              <a:rPr dirty="0" sz="1100" spc="10">
                <a:solidFill>
                  <a:srgbClr val="1F1F2D"/>
                </a:solidFill>
                <a:latin typeface="Arial"/>
                <a:cs typeface="Arial"/>
              </a:rPr>
              <a:t>zed</a:t>
            </a:r>
            <a:r>
              <a:rPr dirty="0" sz="1100" spc="204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4333D"/>
                </a:solidFill>
                <a:latin typeface="Arial"/>
                <a:cs typeface="Arial"/>
              </a:rPr>
              <a:t>to </a:t>
            </a:r>
            <a:r>
              <a:rPr dirty="0" sz="1100" spc="35">
                <a:solidFill>
                  <a:srgbClr val="1F1F2D"/>
                </a:solidFill>
                <a:latin typeface="Arial"/>
                <a:cs typeface="Arial"/>
              </a:rPr>
              <a:t>standar</a:t>
            </a:r>
            <a:r>
              <a:rPr dirty="0" sz="1100" spc="-575">
                <a:solidFill>
                  <a:srgbClr val="1F1F2D"/>
                </a:solidFill>
                <a:latin typeface="Arial"/>
                <a:cs typeface="Arial"/>
              </a:rPr>
              <a:t>d</a:t>
            </a:r>
            <a:r>
              <a:rPr dirty="0" sz="1100" spc="40">
                <a:solidFill>
                  <a:srgbClr val="EDB844"/>
                </a:solidFill>
                <a:latin typeface="Arial"/>
                <a:cs typeface="Arial"/>
              </a:rPr>
              <a:t>,</a:t>
            </a:r>
            <a:r>
              <a:rPr dirty="0" sz="1100" spc="40">
                <a:solidFill>
                  <a:srgbClr val="1F1F2D"/>
                </a:solidFill>
                <a:latin typeface="Arial"/>
                <a:cs typeface="Arial"/>
              </a:rPr>
              <a:t>care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45">
                <a:solidFill>
                  <a:srgbClr val="344B67"/>
                </a:solidFill>
                <a:latin typeface="Arial"/>
                <a:cs typeface="Arial"/>
              </a:rPr>
              <a:t>(</a:t>
            </a:r>
            <a:r>
              <a:rPr dirty="0" sz="1100" spc="45">
                <a:solidFill>
                  <a:srgbClr val="34333D"/>
                </a:solidFill>
                <a:latin typeface="Arial"/>
                <a:cs typeface="Arial"/>
              </a:rPr>
              <a:t>comparator)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696433" y="3654985"/>
            <a:ext cx="2514600" cy="79184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100" spc="-40">
                <a:solidFill>
                  <a:srgbClr val="1F1F2D"/>
                </a:solidFill>
                <a:latin typeface="Arial"/>
                <a:cs typeface="Arial"/>
              </a:rPr>
              <a:t>P</a:t>
            </a:r>
            <a:r>
              <a:rPr dirty="0" sz="1100" spc="-40">
                <a:solidFill>
                  <a:srgbClr val="213B5E"/>
                </a:solidFill>
                <a:latin typeface="Arial"/>
                <a:cs typeface="Arial"/>
              </a:rPr>
              <a:t>r</a:t>
            </a:r>
            <a:r>
              <a:rPr dirty="0" sz="1100" spc="-40">
                <a:solidFill>
                  <a:srgbClr val="EDB844"/>
                </a:solidFill>
                <a:latin typeface="Arial"/>
                <a:cs typeface="Arial"/>
              </a:rPr>
              <a:t>1</a:t>
            </a:r>
            <a:r>
              <a:rPr dirty="0" sz="1100" spc="-40">
                <a:solidFill>
                  <a:srgbClr val="1C547C"/>
                </a:solidFill>
                <a:latin typeface="Arial"/>
                <a:cs typeface="Arial"/>
              </a:rPr>
              <a:t>i</a:t>
            </a:r>
            <a:r>
              <a:rPr dirty="0" sz="1100" spc="-40">
                <a:solidFill>
                  <a:srgbClr val="34333D"/>
                </a:solidFill>
                <a:latin typeface="Arial"/>
                <a:cs typeface="Arial"/>
              </a:rPr>
              <a:t>mary</a:t>
            </a:r>
            <a:r>
              <a:rPr dirty="0" sz="1100" spc="7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Analysis:</a:t>
            </a:r>
            <a:endParaRPr sz="1100">
              <a:latin typeface="Arial"/>
              <a:cs typeface="Arial"/>
            </a:endParaRPr>
          </a:p>
          <a:p>
            <a:pPr algn="ctr" marL="12700" marR="5080" indent="3810">
              <a:lnSpc>
                <a:spcPct val="112900"/>
              </a:lnSpc>
            </a:pP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54</a:t>
            </a:r>
            <a:r>
              <a:rPr dirty="0" sz="1100" spc="8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50">
                <a:solidFill>
                  <a:srgbClr val="1F1F2D"/>
                </a:solidFill>
                <a:latin typeface="Arial"/>
                <a:cs typeface="Arial"/>
              </a:rPr>
              <a:t>prov</a:t>
            </a:r>
            <a:r>
              <a:rPr dirty="0" sz="1100" spc="50">
                <a:solidFill>
                  <a:srgbClr val="213B5E"/>
                </a:solidFill>
                <a:latin typeface="Arial"/>
                <a:cs typeface="Arial"/>
              </a:rPr>
              <a:t>i</a:t>
            </a:r>
            <a:r>
              <a:rPr dirty="0" sz="1100" spc="50">
                <a:solidFill>
                  <a:srgbClr val="34333D"/>
                </a:solidFill>
                <a:latin typeface="Arial"/>
                <a:cs typeface="Arial"/>
              </a:rPr>
              <a:t>ded</a:t>
            </a:r>
            <a:r>
              <a:rPr dirty="0" sz="1100" spc="10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 spc="65">
                <a:solidFill>
                  <a:srgbClr val="34333D"/>
                </a:solidFill>
                <a:latin typeface="Arial"/>
                <a:cs typeface="Arial"/>
              </a:rPr>
              <a:t>prima</a:t>
            </a:r>
            <a:r>
              <a:rPr dirty="0" sz="1100" spc="65">
                <a:solidFill>
                  <a:srgbClr val="213B5E"/>
                </a:solidFill>
                <a:latin typeface="Arial"/>
                <a:cs typeface="Arial"/>
              </a:rPr>
              <a:t>r</a:t>
            </a:r>
            <a:r>
              <a:rPr dirty="0" sz="1100" spc="65">
                <a:solidFill>
                  <a:srgbClr val="34333D"/>
                </a:solidFill>
                <a:latin typeface="Arial"/>
                <a:cs typeface="Arial"/>
              </a:rPr>
              <a:t>y</a:t>
            </a:r>
            <a:r>
              <a:rPr dirty="0" sz="1100" spc="19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endpoint</a:t>
            </a:r>
            <a:r>
              <a:rPr dirty="0" sz="1100" spc="28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F1F2D"/>
                </a:solidFill>
                <a:latin typeface="Arial"/>
                <a:cs typeface="Arial"/>
              </a:rPr>
              <a:t>data </a:t>
            </a:r>
            <a:r>
              <a:rPr dirty="0" sz="1100" spc="55">
                <a:solidFill>
                  <a:srgbClr val="34333D"/>
                </a:solidFill>
                <a:latin typeface="Arial"/>
                <a:cs typeface="Arial"/>
              </a:rPr>
              <a:t>(c</a:t>
            </a:r>
            <a:r>
              <a:rPr dirty="0" sz="1100" spc="55">
                <a:solidFill>
                  <a:srgbClr val="213B5E"/>
                </a:solidFill>
                <a:latin typeface="Arial"/>
                <a:cs typeface="Arial"/>
              </a:rPr>
              <a:t>T</a:t>
            </a:r>
            <a:r>
              <a:rPr dirty="0" sz="1100" spc="55">
                <a:solidFill>
                  <a:srgbClr val="34333D"/>
                </a:solidFill>
                <a:latin typeface="Arial"/>
                <a:cs typeface="Arial"/>
              </a:rPr>
              <a:t>nT)</a:t>
            </a:r>
            <a:r>
              <a:rPr dirty="0" sz="1100" spc="19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4333D"/>
                </a:solidFill>
                <a:latin typeface="Arial"/>
                <a:cs typeface="Arial"/>
              </a:rPr>
              <a:t>and</a:t>
            </a:r>
            <a:r>
              <a:rPr dirty="0" sz="1100" spc="125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 spc="65">
                <a:solidFill>
                  <a:srgbClr val="34333D"/>
                </a:solidFill>
                <a:latin typeface="Arial"/>
                <a:cs typeface="Arial"/>
              </a:rPr>
              <a:t>were</a:t>
            </a:r>
            <a:r>
              <a:rPr dirty="0" sz="1100" spc="15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incl</a:t>
            </a:r>
            <a:r>
              <a:rPr dirty="0" sz="1100">
                <a:solidFill>
                  <a:srgbClr val="4B4646"/>
                </a:solidFill>
                <a:latin typeface="Arial"/>
                <a:cs typeface="Arial"/>
              </a:rPr>
              <a:t>ud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ed</a:t>
            </a:r>
            <a:r>
              <a:rPr dirty="0" sz="1100" spc="15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i</a:t>
            </a:r>
            <a:r>
              <a:rPr dirty="0" sz="1100">
                <a:solidFill>
                  <a:srgbClr val="213B5E"/>
                </a:solidFill>
                <a:latin typeface="Arial"/>
                <a:cs typeface="Arial"/>
              </a:rPr>
              <a:t>n</a:t>
            </a:r>
            <a:r>
              <a:rPr dirty="0" sz="1100" spc="100">
                <a:solidFill>
                  <a:srgbClr val="213B5E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the</a:t>
            </a:r>
            <a:r>
              <a:rPr dirty="0" sz="1100" spc="15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13B5E"/>
                </a:solidFill>
                <a:latin typeface="Arial"/>
                <a:cs typeface="Arial"/>
              </a:rPr>
              <a:t>f</a:t>
            </a:r>
            <a:r>
              <a:rPr dirty="0" sz="1100" spc="-20">
                <a:solidFill>
                  <a:srgbClr val="1C547C"/>
                </a:solidFill>
                <a:latin typeface="Arial"/>
                <a:cs typeface="Arial"/>
              </a:rPr>
              <a:t>i</a:t>
            </a:r>
            <a:r>
              <a:rPr dirty="0" sz="1100" spc="-20">
                <a:solidFill>
                  <a:srgbClr val="34333D"/>
                </a:solidFill>
                <a:latin typeface="Arial"/>
                <a:cs typeface="Arial"/>
              </a:rPr>
              <a:t>nal</a:t>
            </a:r>
            <a:endParaRPr sz="1100">
              <a:latin typeface="Arial"/>
              <a:cs typeface="Arial"/>
            </a:endParaRPr>
          </a:p>
          <a:p>
            <a:pPr algn="ctr" marL="13970">
              <a:lnSpc>
                <a:spcPct val="100000"/>
              </a:lnSpc>
              <a:spcBef>
                <a:spcPts val="240"/>
              </a:spcBef>
            </a:pPr>
            <a:r>
              <a:rPr dirty="0" sz="1100" spc="-10">
                <a:solidFill>
                  <a:srgbClr val="34333D"/>
                </a:solidFill>
                <a:latin typeface="Arial"/>
                <a:cs typeface="Arial"/>
              </a:rPr>
              <a:t>ana</a:t>
            </a:r>
            <a:r>
              <a:rPr dirty="0" sz="1100" spc="-10">
                <a:solidFill>
                  <a:srgbClr val="213B5E"/>
                </a:solidFill>
                <a:latin typeface="Arial"/>
                <a:cs typeface="Arial"/>
              </a:rPr>
              <a:t>l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ys</a:t>
            </a:r>
            <a:r>
              <a:rPr dirty="0" sz="1100" spc="-10">
                <a:solidFill>
                  <a:srgbClr val="213B5E"/>
                </a:solidFill>
                <a:latin typeface="Arial"/>
                <a:cs typeface="Arial"/>
              </a:rPr>
              <a:t>i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659427" y="4619864"/>
            <a:ext cx="2598420" cy="78930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Secondary</a:t>
            </a:r>
            <a:r>
              <a:rPr dirty="0" sz="1100" spc="31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Ana</a:t>
            </a:r>
            <a:r>
              <a:rPr dirty="0" sz="1100" spc="-10">
                <a:solidFill>
                  <a:srgbClr val="6E5D4B"/>
                </a:solidFill>
                <a:latin typeface="Arial"/>
                <a:cs typeface="Arial"/>
              </a:rPr>
              <a:t>l</a:t>
            </a:r>
            <a:r>
              <a:rPr dirty="0" sz="1100" spc="-10">
                <a:solidFill>
                  <a:srgbClr val="59B8DF"/>
                </a:solidFill>
                <a:latin typeface="Arial"/>
                <a:cs typeface="Arial"/>
              </a:rPr>
              <a:t>l</a:t>
            </a:r>
            <a:r>
              <a:rPr dirty="0" sz="1100" spc="-10">
                <a:solidFill>
                  <a:srgbClr val="34333D"/>
                </a:solidFill>
                <a:latin typeface="Arial"/>
                <a:cs typeface="Arial"/>
              </a:rPr>
              <a:t>ys</a:t>
            </a:r>
            <a:r>
              <a:rPr dirty="0" sz="1100" spc="-10">
                <a:solidFill>
                  <a:srgbClr val="213B5E"/>
                </a:solidFill>
                <a:latin typeface="Arial"/>
                <a:cs typeface="Arial"/>
              </a:rPr>
              <a:t>i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s:</a:t>
            </a:r>
            <a:endParaRPr sz="1100">
              <a:latin typeface="Arial"/>
              <a:cs typeface="Arial"/>
            </a:endParaRPr>
          </a:p>
          <a:p>
            <a:pPr algn="ctr" marL="12700" marR="5080">
              <a:lnSpc>
                <a:spcPct val="111000"/>
              </a:lnSpc>
            </a:pP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50</a:t>
            </a:r>
            <a:r>
              <a:rPr dirty="0" sz="1100" spc="9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F0C16"/>
                </a:solidFill>
                <a:latin typeface="Arial"/>
                <a:cs typeface="Arial"/>
              </a:rPr>
              <a:t>p</a:t>
            </a:r>
            <a:r>
              <a:rPr dirty="0" sz="1100">
                <a:solidFill>
                  <a:srgbClr val="34333D"/>
                </a:solidFill>
                <a:latin typeface="Arial"/>
                <a:cs typeface="Arial"/>
              </a:rPr>
              <a:t>at</a:t>
            </a:r>
            <a:r>
              <a:rPr dirty="0" sz="1100">
                <a:solidFill>
                  <a:srgbClr val="EDB844"/>
                </a:solidFill>
                <a:latin typeface="Arial"/>
                <a:cs typeface="Arial"/>
              </a:rPr>
              <a:t>i</a:t>
            </a:r>
            <a:r>
              <a:rPr dirty="0" sz="1100">
                <a:solidFill>
                  <a:srgbClr val="1C547C"/>
                </a:solidFill>
                <a:latin typeface="Arial"/>
                <a:cs typeface="Arial"/>
              </a:rPr>
              <a:t>i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ents</a:t>
            </a:r>
            <a:r>
              <a:rPr dirty="0" sz="1100" spc="2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34333D"/>
                </a:solidFill>
                <a:latin typeface="Arial"/>
                <a:cs typeface="Arial"/>
              </a:rPr>
              <a:t>provide</a:t>
            </a:r>
            <a:r>
              <a:rPr dirty="0" sz="1100" spc="-565">
                <a:solidFill>
                  <a:srgbClr val="34333D"/>
                </a:solidFill>
                <a:latin typeface="Arial"/>
                <a:cs typeface="Arial"/>
              </a:rPr>
              <a:t>d</a:t>
            </a:r>
            <a:r>
              <a:rPr dirty="0" sz="1100" spc="5">
                <a:solidFill>
                  <a:srgbClr val="EDB844"/>
                </a:solidFill>
                <a:latin typeface="Arial"/>
                <a:cs typeface="Arial"/>
              </a:rPr>
              <a:t>,</a:t>
            </a:r>
            <a:r>
              <a:rPr dirty="0" sz="1100" spc="10">
                <a:solidFill>
                  <a:srgbClr val="1F1F2D"/>
                </a:solidFill>
                <a:latin typeface="Arial"/>
                <a:cs typeface="Arial"/>
              </a:rPr>
              <a:t>e</a:t>
            </a:r>
            <a:r>
              <a:rPr dirty="0" sz="1100" spc="5">
                <a:solidFill>
                  <a:srgbClr val="AA9E6B"/>
                </a:solidFill>
                <a:latin typeface="Arial"/>
                <a:cs typeface="Arial"/>
              </a:rPr>
              <a:t>,</a:t>
            </a:r>
            <a:r>
              <a:rPr dirty="0" sz="1100" spc="10">
                <a:solidFill>
                  <a:srgbClr val="1F1F2D"/>
                </a:solidFill>
                <a:latin typeface="Arial"/>
                <a:cs typeface="Arial"/>
              </a:rPr>
              <a:t>chocard</a:t>
            </a:r>
            <a:r>
              <a:rPr dirty="0" sz="1100" spc="10">
                <a:solidFill>
                  <a:srgbClr val="644133"/>
                </a:solidFill>
                <a:latin typeface="Arial"/>
                <a:cs typeface="Arial"/>
              </a:rPr>
              <a:t>i</a:t>
            </a:r>
            <a:r>
              <a:rPr dirty="0" sz="1100" spc="10">
                <a:solidFill>
                  <a:srgbClr val="6BD6F4"/>
                </a:solidFill>
                <a:latin typeface="Arial"/>
                <a:cs typeface="Arial"/>
              </a:rPr>
              <a:t>1</a:t>
            </a:r>
            <a:r>
              <a:rPr dirty="0" sz="1100" spc="10">
                <a:solidFill>
                  <a:srgbClr val="1F1F2D"/>
                </a:solidFill>
                <a:latin typeface="Arial"/>
                <a:cs typeface="Arial"/>
              </a:rPr>
              <a:t>ograms</a:t>
            </a:r>
            <a:r>
              <a:rPr dirty="0" sz="1100" spc="-15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4333D"/>
                </a:solidFill>
                <a:latin typeface="Arial"/>
                <a:cs typeface="Arial"/>
              </a:rPr>
              <a:t>(avai</a:t>
            </a:r>
            <a:r>
              <a:rPr dirty="0" sz="1100" spc="-25">
                <a:solidFill>
                  <a:srgbClr val="213B5E"/>
                </a:solidFill>
                <a:latin typeface="Arial"/>
                <a:cs typeface="Arial"/>
              </a:rPr>
              <a:t>l</a:t>
            </a:r>
            <a:r>
              <a:rPr dirty="0" sz="1100" spc="-25">
                <a:solidFill>
                  <a:srgbClr val="1F1F2D"/>
                </a:solidFill>
                <a:latin typeface="Arial"/>
                <a:cs typeface="Arial"/>
              </a:rPr>
              <a:t>ab</a:t>
            </a:r>
            <a:r>
              <a:rPr dirty="0" sz="1100" spc="3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13B5E"/>
                </a:solidFill>
                <a:latin typeface="Arial"/>
                <a:cs typeface="Arial"/>
              </a:rPr>
              <a:t>l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e</a:t>
            </a:r>
            <a:r>
              <a:rPr dirty="0" sz="1100" spc="9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pa</a:t>
            </a:r>
            <a:r>
              <a:rPr dirty="0" sz="1100">
                <a:solidFill>
                  <a:srgbClr val="1C547C"/>
                </a:solidFill>
                <a:latin typeface="Arial"/>
                <a:cs typeface="Arial"/>
              </a:rPr>
              <a:t>i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red</a:t>
            </a:r>
            <a:r>
              <a:rPr dirty="0" sz="1100" spc="14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4333D"/>
                </a:solidFill>
                <a:latin typeface="Arial"/>
                <a:cs typeface="Arial"/>
              </a:rPr>
              <a:t>LVE</a:t>
            </a:r>
            <a:r>
              <a:rPr dirty="0" sz="1100">
                <a:solidFill>
                  <a:srgbClr val="0F0C16"/>
                </a:solidFill>
                <a:latin typeface="Arial"/>
                <a:cs typeface="Arial"/>
              </a:rPr>
              <a:t>F</a:t>
            </a:r>
            <a:r>
              <a:rPr dirty="0" sz="1100" spc="-40">
                <a:solidFill>
                  <a:srgbClr val="0F0C16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1F1F2D"/>
                </a:solidFill>
                <a:latin typeface="Arial"/>
                <a:cs typeface="Arial"/>
              </a:rPr>
              <a:t>n=48</a:t>
            </a:r>
            <a:r>
              <a:rPr dirty="0" sz="1150" b="1">
                <a:solidFill>
                  <a:srgbClr val="4B4646"/>
                </a:solidFill>
                <a:latin typeface="Arial"/>
                <a:cs typeface="Arial"/>
              </a:rPr>
              <a:t>;</a:t>
            </a:r>
            <a:r>
              <a:rPr dirty="0" sz="1150" spc="-75" b="1">
                <a:solidFill>
                  <a:srgbClr val="4B46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F1F2D"/>
                </a:solidFill>
                <a:latin typeface="Arial"/>
                <a:cs typeface="Arial"/>
              </a:rPr>
              <a:t>ava</a:t>
            </a:r>
            <a:r>
              <a:rPr dirty="0" sz="1100" spc="-10">
                <a:solidFill>
                  <a:srgbClr val="4B2F34"/>
                </a:solidFill>
                <a:latin typeface="Arial"/>
                <a:cs typeface="Arial"/>
              </a:rPr>
              <a:t>i</a:t>
            </a:r>
            <a:r>
              <a:rPr dirty="0" sz="1100" spc="-10">
                <a:solidFill>
                  <a:srgbClr val="213B5E"/>
                </a:solidFill>
                <a:latin typeface="Arial"/>
                <a:cs typeface="Arial"/>
              </a:rPr>
              <a:t>l</a:t>
            </a:r>
            <a:r>
              <a:rPr dirty="0" sz="1100" spc="-10">
                <a:solidFill>
                  <a:srgbClr val="34333D"/>
                </a:solidFill>
                <a:latin typeface="Arial"/>
                <a:cs typeface="Arial"/>
              </a:rPr>
              <a:t>able</a:t>
            </a:r>
            <a:endParaRPr sz="1100">
              <a:latin typeface="Arial"/>
              <a:cs typeface="Arial"/>
            </a:endParaRPr>
          </a:p>
          <a:p>
            <a:pPr algn="ctr" marR="5715">
              <a:lnSpc>
                <a:spcPct val="100000"/>
              </a:lnSpc>
              <a:spcBef>
                <a:spcPts val="235"/>
              </a:spcBef>
            </a:pP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pai</a:t>
            </a:r>
            <a:r>
              <a:rPr dirty="0" sz="1100">
                <a:solidFill>
                  <a:srgbClr val="4B4646"/>
                </a:solidFill>
                <a:latin typeface="Arial"/>
                <a:cs typeface="Arial"/>
              </a:rPr>
              <a:t>r</a:t>
            </a:r>
            <a:r>
              <a:rPr dirty="0" sz="1100">
                <a:solidFill>
                  <a:srgbClr val="1F1F2D"/>
                </a:solidFill>
                <a:latin typeface="Arial"/>
                <a:cs typeface="Arial"/>
              </a:rPr>
              <a:t>ed</a:t>
            </a:r>
            <a:r>
              <a:rPr dirty="0" sz="1100" spc="150">
                <a:solidFill>
                  <a:srgbClr val="1F1F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C2D"/>
                </a:solidFill>
                <a:latin typeface="Arial"/>
                <a:cs typeface="Arial"/>
              </a:rPr>
              <a:t>LV</a:t>
            </a:r>
            <a:r>
              <a:rPr dirty="0" sz="1100" spc="105">
                <a:solidFill>
                  <a:srgbClr val="001C2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4333D"/>
                </a:solidFill>
                <a:latin typeface="Arial"/>
                <a:cs typeface="Arial"/>
              </a:rPr>
              <a:t>GLS</a:t>
            </a:r>
            <a:r>
              <a:rPr dirty="0" sz="1100" spc="70">
                <a:solidFill>
                  <a:srgbClr val="34333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13B5E"/>
                </a:solidFill>
                <a:latin typeface="Arial"/>
                <a:cs typeface="Arial"/>
              </a:rPr>
              <a:t>n</a:t>
            </a:r>
            <a:r>
              <a:rPr dirty="0" sz="1100" spc="215">
                <a:solidFill>
                  <a:srgbClr val="213B5E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F0C16"/>
                </a:solidFill>
                <a:latin typeface="Arial"/>
                <a:cs typeface="Arial"/>
              </a:rPr>
              <a:t>=</a:t>
            </a:r>
            <a:r>
              <a:rPr dirty="0" sz="1100" spc="-20">
                <a:solidFill>
                  <a:srgbClr val="34333D"/>
                </a:solidFill>
                <a:latin typeface="Arial"/>
                <a:cs typeface="Arial"/>
              </a:rPr>
              <a:t>4</a:t>
            </a:r>
            <a:r>
              <a:rPr dirty="0" sz="1100" spc="-20">
                <a:solidFill>
                  <a:srgbClr val="001C2D"/>
                </a:solidFill>
                <a:latin typeface="Arial"/>
                <a:cs typeface="Arial"/>
              </a:rPr>
              <a:t>1</a:t>
            </a:r>
            <a:r>
              <a:rPr dirty="0" sz="1100" spc="-20">
                <a:solidFill>
                  <a:srgbClr val="34333D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036" y="795582"/>
            <a:ext cx="3297957" cy="5371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160" y="1672200"/>
            <a:ext cx="81867" cy="818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1480" y="1603851"/>
            <a:ext cx="3253203" cy="2723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160" y="2180200"/>
            <a:ext cx="81867" cy="818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0307" y="2109259"/>
            <a:ext cx="5149811" cy="5637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160" y="2980300"/>
            <a:ext cx="81867" cy="8186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2353" y="2909359"/>
            <a:ext cx="3600852" cy="22347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160" y="3488300"/>
            <a:ext cx="81867" cy="8186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5805" y="3417359"/>
            <a:ext cx="4813932" cy="27491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160" y="3996300"/>
            <a:ext cx="81867" cy="8186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3349" y="3928769"/>
            <a:ext cx="4265599" cy="55991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15319" y="3902948"/>
            <a:ext cx="1309823" cy="29732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160" y="4796400"/>
            <a:ext cx="81867" cy="8186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9079" y="4725459"/>
            <a:ext cx="5622019" cy="579710"/>
          </a:xfrm>
          <a:prstGeom prst="rect">
            <a:avLst/>
          </a:prstGeom>
        </p:spPr>
      </p:pic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7633149" y="502166"/>
          <a:ext cx="4443730" cy="530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"/>
                <a:gridCol w="194945"/>
                <a:gridCol w="1377314"/>
                <a:gridCol w="878205"/>
                <a:gridCol w="1111250"/>
              </a:tblGrid>
              <a:tr h="474980">
                <a:tc gridSpan="3">
                  <a:txBody>
                    <a:bodyPr/>
                    <a:lstStyle/>
                    <a:p>
                      <a:pPr marL="67818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Characteristics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30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Enalapril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56)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04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1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care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R="2984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55)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Demographic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randomization,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mean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(SD)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58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(11)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58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(12)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Female,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(80.4)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(74.5)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 gridSpan="2">
                  <a:txBody>
                    <a:bodyPr/>
                    <a:lstStyle/>
                    <a:p>
                      <a:pPr marL="24130">
                        <a:lnSpc>
                          <a:spcPts val="131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Ethnicity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55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(98.2)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52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(94.5)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Non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(1.8)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(5.5)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Body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Mass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Index,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(SD)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28.3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(4.8)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28.2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(5.5)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history,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Breast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cancer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(62.5)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(61.8)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ts val="132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Hodgkin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Lymphoma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(37.5)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(38.2)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ts val="131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NYHA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functional</a:t>
                      </a:r>
                      <a:r>
                        <a:rPr dirty="0" sz="11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class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130">
                        <a:lnSpc>
                          <a:spcPts val="1310"/>
                        </a:lnSpc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(85.7)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(88.9)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II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(14.3)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(11.1)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ECOG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performance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status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scale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Grade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49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(87.5)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(87.3)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130">
                        <a:lnSpc>
                          <a:spcPts val="132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Grade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(10.7)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(12.7)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130">
                        <a:lnSpc>
                          <a:spcPts val="131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Grade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(1.8)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(0.0)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ts val="131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(3.6)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(3.6)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Diabetes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(8.9)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(5.5)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Hypertension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(21.4)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(9.1)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ex-smoker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29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(51.7)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(32.7)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 gridSpan="3">
                  <a:txBody>
                    <a:bodyPr/>
                    <a:lstStyle/>
                    <a:p>
                      <a:pPr marL="24130">
                        <a:lnSpc>
                          <a:spcPts val="131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Chemotherapy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regimen,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8905">
                        <a:lnSpc>
                          <a:spcPts val="131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FEC75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(14.3)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(16.4)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8905">
                        <a:lnSpc>
                          <a:spcPts val="131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EC90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(48.2)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(45.5)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(R-)CHOP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(37.5)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(38.2)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78327" y="1418413"/>
          <a:ext cx="5431790" cy="1856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125"/>
                <a:gridCol w="1158239"/>
                <a:gridCol w="1101725"/>
                <a:gridCol w="1293494"/>
                <a:gridCol w="662304"/>
              </a:tblGrid>
              <a:tr h="881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70180">
                        <a:lnSpc>
                          <a:spcPct val="110000"/>
                        </a:lnSpc>
                        <a:spcBef>
                          <a:spcPts val="117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n/N 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31445">
                        <a:lnSpc>
                          <a:spcPct val="109400"/>
                        </a:lnSpc>
                        <a:spcBef>
                          <a:spcPts val="15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Odds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924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Enalapril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42/54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(78)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0.65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(0.23-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1.78)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0.405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5822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56540">
                        <a:lnSpc>
                          <a:spcPts val="2110"/>
                        </a:lnSpc>
                        <a:spcBef>
                          <a:spcPts val="9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care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84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45/54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(83)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8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295" y="637148"/>
            <a:ext cx="7726235" cy="5302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8553" y="2078493"/>
            <a:ext cx="6033392" cy="36281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66603" y="1412142"/>
          <a:ext cx="5466715" cy="1980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4745"/>
                <a:gridCol w="1165859"/>
                <a:gridCol w="1109345"/>
                <a:gridCol w="1302385"/>
                <a:gridCol w="667385"/>
              </a:tblGrid>
              <a:tr h="886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Indicator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77165">
                        <a:lnSpc>
                          <a:spcPct val="108800"/>
                        </a:lnSpc>
                        <a:spcBef>
                          <a:spcPts val="122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n/N 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4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40335">
                        <a:lnSpc>
                          <a:spcPct val="109400"/>
                        </a:lnSpc>
                        <a:spcBef>
                          <a:spcPts val="17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Odds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5086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cTnI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Enalapril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25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25/53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910"/>
                        </a:lnSpc>
                        <a:spcBef>
                          <a:spcPts val="165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(47)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1.10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(0.50-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2.38)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0.819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5854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64160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care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24510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24/53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(45)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295" y="637148"/>
            <a:ext cx="8348533" cy="5302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5301" y="2209386"/>
            <a:ext cx="5960794" cy="34715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2900" y="469900"/>
            <a:ext cx="33966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Cardiac</a:t>
            </a:r>
            <a:r>
              <a:rPr dirty="0" sz="2200" spc="-9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function: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LV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GLS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Cardiac</a:t>
            </a:r>
            <a:r>
              <a:rPr dirty="0" spc="-90"/>
              <a:t> </a:t>
            </a:r>
            <a:r>
              <a:rPr dirty="0"/>
              <a:t>function:</a:t>
            </a:r>
            <a:r>
              <a:rPr dirty="0" spc="-80"/>
              <a:t> </a:t>
            </a:r>
            <a:r>
              <a:rPr dirty="0" spc="-30"/>
              <a:t>LV</a:t>
            </a:r>
            <a:r>
              <a:rPr dirty="0" spc="-95"/>
              <a:t> </a:t>
            </a:r>
            <a:r>
              <a:rPr dirty="0" spc="-25"/>
              <a:t>EF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207469" y="4995297"/>
          <a:ext cx="5824855" cy="1547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/>
                <a:gridCol w="1200149"/>
                <a:gridCol w="1189355"/>
                <a:gridCol w="1396364"/>
                <a:gridCol w="715010"/>
              </a:tblGrid>
              <a:tr h="738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Indicator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Groups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68935">
                        <a:lnSpc>
                          <a:spcPct val="107100"/>
                        </a:lnSpc>
                        <a:spcBef>
                          <a:spcPts val="93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n/N (%)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325">
                        <a:lnSpc>
                          <a:spcPct val="107100"/>
                        </a:lnSpc>
                        <a:spcBef>
                          <a:spcPts val="93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Odds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Ratio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CI)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40640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644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LVEF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Enalapril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2/49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(4)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4.89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(0.40-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674.62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827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0.236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0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Standard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care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0/48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827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01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25248" y="4978594"/>
          <a:ext cx="5601970" cy="156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035"/>
                <a:gridCol w="1158875"/>
                <a:gridCol w="1148714"/>
                <a:gridCol w="1348104"/>
                <a:gridCol w="690879"/>
              </a:tblGrid>
              <a:tr h="7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Indicator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Groups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327660">
                        <a:lnSpc>
                          <a:spcPct val="107100"/>
                        </a:lnSpc>
                        <a:spcBef>
                          <a:spcPts val="99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n/N (%)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325755">
                        <a:lnSpc>
                          <a:spcPct val="107100"/>
                        </a:lnSpc>
                        <a:spcBef>
                          <a:spcPts val="7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Adjusted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Odds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Ratio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CI)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695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LV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GLS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Enalapril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10/47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(21)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0.95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(0.33-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2.74)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081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0.921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191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Standard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care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9/41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(22)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7081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1915">
                    <a:lnL w="12700">
                      <a:solidFill>
                        <a:srgbClr val="5B9BD5"/>
                      </a:solidFill>
                      <a:prstDash val="solid"/>
                    </a:lnL>
                    <a:lnR w="12700">
                      <a:solidFill>
                        <a:srgbClr val="5B9BD5"/>
                      </a:solidFill>
                      <a:prstDash val="solid"/>
                    </a:lnR>
                    <a:lnT w="12700">
                      <a:solidFill>
                        <a:srgbClr val="5B9BD5"/>
                      </a:solidFill>
                      <a:prstDash val="solid"/>
                    </a:lnT>
                    <a:lnB w="1270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62" y="1402434"/>
            <a:ext cx="5879182" cy="30670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4868" y="1396894"/>
            <a:ext cx="5611152" cy="3056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036" y="795582"/>
            <a:ext cx="3297957" cy="5371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1950397"/>
            <a:ext cx="100731" cy="1007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481" y="1888063"/>
            <a:ext cx="613395" cy="24953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9192" y="1875909"/>
            <a:ext cx="8966522" cy="3191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2420297"/>
            <a:ext cx="100731" cy="10073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8140" y="2357963"/>
            <a:ext cx="617735" cy="24953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9192" y="2345809"/>
            <a:ext cx="8882384" cy="31916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2890197"/>
            <a:ext cx="100731" cy="10073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8732" y="2816924"/>
            <a:ext cx="9247931" cy="60076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4045897"/>
            <a:ext cx="100731" cy="10073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7169" y="3983563"/>
            <a:ext cx="608706" cy="24953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80752" y="3972624"/>
            <a:ext cx="5548982" cy="25854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4503097"/>
            <a:ext cx="100731" cy="10073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7169" y="4440763"/>
            <a:ext cx="427731" cy="24953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99777" y="4429824"/>
            <a:ext cx="5551303" cy="25854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5315897"/>
            <a:ext cx="100731" cy="10073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7517" y="5241409"/>
            <a:ext cx="8588277" cy="6019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127" y="802403"/>
            <a:ext cx="2923802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2001197"/>
            <a:ext cx="100731" cy="1007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079" y="1910734"/>
            <a:ext cx="1694160" cy="34242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3017197"/>
            <a:ext cx="100731" cy="10073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9600" y="2926908"/>
            <a:ext cx="3758306" cy="34642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6712" y="3447682"/>
            <a:ext cx="88155" cy="8815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7516" y="3374013"/>
            <a:ext cx="2963175" cy="29145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6712" y="3841382"/>
            <a:ext cx="88155" cy="8815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2604" y="3763843"/>
            <a:ext cx="6395094" cy="29889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4833297"/>
            <a:ext cx="100731" cy="10073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2828" y="4747348"/>
            <a:ext cx="9840729" cy="7230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120" y="795582"/>
            <a:ext cx="2711449" cy="42634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23191" y="2423248"/>
            <a:ext cx="10188575" cy="1116965"/>
            <a:chOff x="923191" y="2423248"/>
            <a:chExt cx="10188575" cy="111696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191" y="2423248"/>
              <a:ext cx="9811464" cy="3420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180" y="2799908"/>
              <a:ext cx="10174036" cy="740122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428" y="4755743"/>
            <a:ext cx="3072427" cy="86969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81374" y="4577636"/>
            <a:ext cx="3534218" cy="122590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64647" y="4811204"/>
            <a:ext cx="4251209" cy="7587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9615" y="4649757"/>
            <a:ext cx="2687782" cy="7608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3184" y="4418409"/>
            <a:ext cx="2860348" cy="9921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608" y="578021"/>
            <a:ext cx="4529037" cy="5302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001" y="1377446"/>
            <a:ext cx="94443" cy="9444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3501" y="1293445"/>
            <a:ext cx="3751532" cy="3188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7001" y="1898146"/>
            <a:ext cx="94443" cy="9444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2211" y="1818337"/>
            <a:ext cx="3579403" cy="25293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001" y="2418846"/>
            <a:ext cx="94443" cy="9444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3178" y="2335006"/>
            <a:ext cx="4224245" cy="25712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001" y="2939546"/>
            <a:ext cx="94443" cy="9444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3501" y="2859737"/>
            <a:ext cx="4724717" cy="63605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001" y="3777746"/>
            <a:ext cx="94443" cy="9444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4472" y="3693906"/>
            <a:ext cx="2225067" cy="257125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886574" y="5015928"/>
            <a:ext cx="4620260" cy="467995"/>
            <a:chOff x="886574" y="5015928"/>
            <a:chExt cx="4620260" cy="467995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6574" y="5015928"/>
              <a:ext cx="3485818" cy="46775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385934" y="5124782"/>
              <a:ext cx="65405" cy="21590"/>
            </a:xfrm>
            <a:custGeom>
              <a:avLst/>
              <a:gdLst/>
              <a:ahLst/>
              <a:cxnLst/>
              <a:rect l="l" t="t" r="r" b="b"/>
              <a:pathLst>
                <a:path w="65404" h="21589">
                  <a:moveTo>
                    <a:pt x="65155" y="0"/>
                  </a:moveTo>
                  <a:lnTo>
                    <a:pt x="0" y="0"/>
                  </a:lnTo>
                  <a:lnTo>
                    <a:pt x="0" y="21325"/>
                  </a:lnTo>
                  <a:lnTo>
                    <a:pt x="65155" y="21325"/>
                  </a:lnTo>
                  <a:lnTo>
                    <a:pt x="65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385935" y="5124783"/>
              <a:ext cx="65405" cy="21590"/>
            </a:xfrm>
            <a:custGeom>
              <a:avLst/>
              <a:gdLst/>
              <a:ahLst/>
              <a:cxnLst/>
              <a:rect l="l" t="t" r="r" b="b"/>
              <a:pathLst>
                <a:path w="65404" h="21589">
                  <a:moveTo>
                    <a:pt x="0" y="0"/>
                  </a:moveTo>
                  <a:lnTo>
                    <a:pt x="65155" y="0"/>
                  </a:lnTo>
                  <a:lnTo>
                    <a:pt x="65155" y="21325"/>
                  </a:lnTo>
                  <a:lnTo>
                    <a:pt x="0" y="213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477854" y="5022278"/>
              <a:ext cx="314325" cy="179070"/>
            </a:xfrm>
            <a:custGeom>
              <a:avLst/>
              <a:gdLst/>
              <a:ahLst/>
              <a:cxnLst/>
              <a:rect l="l" t="t" r="r" b="b"/>
              <a:pathLst>
                <a:path w="314325" h="179070">
                  <a:moveTo>
                    <a:pt x="65156" y="2945"/>
                  </a:moveTo>
                  <a:lnTo>
                    <a:pt x="0" y="2945"/>
                  </a:lnTo>
                  <a:lnTo>
                    <a:pt x="0" y="175672"/>
                  </a:lnTo>
                  <a:lnTo>
                    <a:pt x="22857" y="175672"/>
                  </a:lnTo>
                  <a:lnTo>
                    <a:pt x="22857" y="105450"/>
                  </a:lnTo>
                  <a:lnTo>
                    <a:pt x="67158" y="105450"/>
                  </a:lnTo>
                  <a:lnTo>
                    <a:pt x="109398" y="96867"/>
                  </a:lnTo>
                  <a:lnTo>
                    <a:pt x="121727" y="85067"/>
                  </a:lnTo>
                  <a:lnTo>
                    <a:pt x="22857" y="85067"/>
                  </a:lnTo>
                  <a:lnTo>
                    <a:pt x="22857" y="23328"/>
                  </a:lnTo>
                  <a:lnTo>
                    <a:pt x="123661" y="23328"/>
                  </a:lnTo>
                  <a:lnTo>
                    <a:pt x="123104" y="22189"/>
                  </a:lnTo>
                  <a:lnTo>
                    <a:pt x="86385" y="3873"/>
                  </a:lnTo>
                  <a:lnTo>
                    <a:pt x="73248" y="3048"/>
                  </a:lnTo>
                  <a:lnTo>
                    <a:pt x="65156" y="2945"/>
                  </a:lnTo>
                  <a:close/>
                </a:path>
                <a:path w="314325" h="179070">
                  <a:moveTo>
                    <a:pt x="123661" y="23328"/>
                  </a:moveTo>
                  <a:lnTo>
                    <a:pt x="77409" y="23328"/>
                  </a:lnTo>
                  <a:lnTo>
                    <a:pt x="84518" y="23839"/>
                  </a:lnTo>
                  <a:lnTo>
                    <a:pt x="88366" y="24860"/>
                  </a:lnTo>
                  <a:lnTo>
                    <a:pt x="94336" y="26509"/>
                  </a:lnTo>
                  <a:lnTo>
                    <a:pt x="99147" y="29907"/>
                  </a:lnTo>
                  <a:lnTo>
                    <a:pt x="106452" y="40196"/>
                  </a:lnTo>
                  <a:lnTo>
                    <a:pt x="108278" y="46381"/>
                  </a:lnTo>
                  <a:lnTo>
                    <a:pt x="108278" y="63583"/>
                  </a:lnTo>
                  <a:lnTo>
                    <a:pt x="67511" y="85067"/>
                  </a:lnTo>
                  <a:lnTo>
                    <a:pt x="121727" y="85067"/>
                  </a:lnTo>
                  <a:lnTo>
                    <a:pt x="123957" y="82140"/>
                  </a:lnTo>
                  <a:lnTo>
                    <a:pt x="128338" y="73240"/>
                  </a:lnTo>
                  <a:lnTo>
                    <a:pt x="130967" y="63494"/>
                  </a:lnTo>
                  <a:lnTo>
                    <a:pt x="131843" y="52901"/>
                  </a:lnTo>
                  <a:lnTo>
                    <a:pt x="131843" y="44339"/>
                  </a:lnTo>
                  <a:lnTo>
                    <a:pt x="130094" y="36484"/>
                  </a:lnTo>
                  <a:lnTo>
                    <a:pt x="123661" y="23328"/>
                  </a:lnTo>
                  <a:close/>
                </a:path>
                <a:path w="314325" h="179070">
                  <a:moveTo>
                    <a:pt x="241046" y="0"/>
                  </a:moveTo>
                  <a:lnTo>
                    <a:pt x="195449" y="10603"/>
                  </a:lnTo>
                  <a:lnTo>
                    <a:pt x="165108" y="43063"/>
                  </a:lnTo>
                  <a:lnTo>
                    <a:pt x="154564" y="90133"/>
                  </a:lnTo>
                  <a:lnTo>
                    <a:pt x="155226" y="102556"/>
                  </a:lnTo>
                  <a:lnTo>
                    <a:pt x="171107" y="145903"/>
                  </a:lnTo>
                  <a:lnTo>
                    <a:pt x="207256" y="172488"/>
                  </a:lnTo>
                  <a:lnTo>
                    <a:pt x="242813" y="178617"/>
                  </a:lnTo>
                  <a:lnTo>
                    <a:pt x="252180" y="178194"/>
                  </a:lnTo>
                  <a:lnTo>
                    <a:pt x="297217" y="163404"/>
                  </a:lnTo>
                  <a:lnTo>
                    <a:pt x="305741" y="157999"/>
                  </a:lnTo>
                  <a:lnTo>
                    <a:pt x="241517" y="157999"/>
                  </a:lnTo>
                  <a:lnTo>
                    <a:pt x="233093" y="157528"/>
                  </a:lnTo>
                  <a:lnTo>
                    <a:pt x="195846" y="140915"/>
                  </a:lnTo>
                  <a:lnTo>
                    <a:pt x="178625" y="99794"/>
                  </a:lnTo>
                  <a:lnTo>
                    <a:pt x="178181" y="87541"/>
                  </a:lnTo>
                  <a:lnTo>
                    <a:pt x="178541" y="79522"/>
                  </a:lnTo>
                  <a:lnTo>
                    <a:pt x="190952" y="42062"/>
                  </a:lnTo>
                  <a:lnTo>
                    <a:pt x="226553" y="20750"/>
                  </a:lnTo>
                  <a:lnTo>
                    <a:pt x="241164" y="19557"/>
                  </a:lnTo>
                  <a:lnTo>
                    <a:pt x="295519" y="19557"/>
                  </a:lnTo>
                  <a:lnTo>
                    <a:pt x="293951" y="17852"/>
                  </a:lnTo>
                  <a:lnTo>
                    <a:pt x="258881" y="1516"/>
                  </a:lnTo>
                  <a:lnTo>
                    <a:pt x="250188" y="379"/>
                  </a:lnTo>
                  <a:lnTo>
                    <a:pt x="241046" y="0"/>
                  </a:lnTo>
                  <a:close/>
                </a:path>
                <a:path w="314325" h="179070">
                  <a:moveTo>
                    <a:pt x="314331" y="87541"/>
                  </a:moveTo>
                  <a:lnTo>
                    <a:pt x="241164" y="87659"/>
                  </a:lnTo>
                  <a:lnTo>
                    <a:pt x="241164" y="107924"/>
                  </a:lnTo>
                  <a:lnTo>
                    <a:pt x="291945" y="107924"/>
                  </a:lnTo>
                  <a:lnTo>
                    <a:pt x="291945" y="140089"/>
                  </a:lnTo>
                  <a:lnTo>
                    <a:pt x="256185" y="156570"/>
                  </a:lnTo>
                  <a:lnTo>
                    <a:pt x="241517" y="157999"/>
                  </a:lnTo>
                  <a:lnTo>
                    <a:pt x="305741" y="157999"/>
                  </a:lnTo>
                  <a:lnTo>
                    <a:pt x="314331" y="151636"/>
                  </a:lnTo>
                  <a:lnTo>
                    <a:pt x="314331" y="87541"/>
                  </a:lnTo>
                  <a:close/>
                </a:path>
                <a:path w="314325" h="179070">
                  <a:moveTo>
                    <a:pt x="295519" y="19557"/>
                  </a:moveTo>
                  <a:lnTo>
                    <a:pt x="249882" y="19557"/>
                  </a:lnTo>
                  <a:lnTo>
                    <a:pt x="257816" y="21070"/>
                  </a:lnTo>
                  <a:lnTo>
                    <a:pt x="272111" y="27118"/>
                  </a:lnTo>
                  <a:lnTo>
                    <a:pt x="277610" y="31144"/>
                  </a:lnTo>
                  <a:lnTo>
                    <a:pt x="285308" y="41197"/>
                  </a:lnTo>
                  <a:lnTo>
                    <a:pt x="288528" y="48110"/>
                  </a:lnTo>
                  <a:lnTo>
                    <a:pt x="291120" y="56907"/>
                  </a:lnTo>
                  <a:lnTo>
                    <a:pt x="311739" y="51252"/>
                  </a:lnTo>
                  <a:lnTo>
                    <a:pt x="309243" y="42945"/>
                  </a:lnTo>
                  <a:lnTo>
                    <a:pt x="306231" y="35463"/>
                  </a:lnTo>
                  <a:lnTo>
                    <a:pt x="302703" y="28806"/>
                  </a:lnTo>
                  <a:lnTo>
                    <a:pt x="298660" y="22974"/>
                  </a:lnTo>
                  <a:lnTo>
                    <a:pt x="295519" y="19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477855" y="5022278"/>
              <a:ext cx="314325" cy="179070"/>
            </a:xfrm>
            <a:custGeom>
              <a:avLst/>
              <a:gdLst/>
              <a:ahLst/>
              <a:cxnLst/>
              <a:rect l="l" t="t" r="r" b="b"/>
              <a:pathLst>
                <a:path w="314325" h="179070">
                  <a:moveTo>
                    <a:pt x="22857" y="23328"/>
                  </a:moveTo>
                  <a:lnTo>
                    <a:pt x="22857" y="85067"/>
                  </a:lnTo>
                  <a:lnTo>
                    <a:pt x="67512" y="85067"/>
                  </a:lnTo>
                  <a:lnTo>
                    <a:pt x="105176" y="71321"/>
                  </a:lnTo>
                  <a:lnTo>
                    <a:pt x="108278" y="63584"/>
                  </a:lnTo>
                  <a:lnTo>
                    <a:pt x="108278" y="53609"/>
                  </a:lnTo>
                  <a:lnTo>
                    <a:pt x="108278" y="46382"/>
                  </a:lnTo>
                  <a:lnTo>
                    <a:pt x="77409" y="23328"/>
                  </a:lnTo>
                  <a:lnTo>
                    <a:pt x="67040" y="23328"/>
                  </a:lnTo>
                  <a:lnTo>
                    <a:pt x="22857" y="23328"/>
                  </a:lnTo>
                  <a:close/>
                </a:path>
                <a:path w="314325" h="179070">
                  <a:moveTo>
                    <a:pt x="0" y="2945"/>
                  </a:moveTo>
                  <a:lnTo>
                    <a:pt x="65155" y="2945"/>
                  </a:lnTo>
                  <a:lnTo>
                    <a:pt x="73248" y="3048"/>
                  </a:lnTo>
                  <a:lnTo>
                    <a:pt x="112755" y="12665"/>
                  </a:lnTo>
                  <a:lnTo>
                    <a:pt x="131843" y="44340"/>
                  </a:lnTo>
                  <a:lnTo>
                    <a:pt x="131843" y="52902"/>
                  </a:lnTo>
                  <a:lnTo>
                    <a:pt x="117822" y="90192"/>
                  </a:lnTo>
                  <a:lnTo>
                    <a:pt x="67158" y="105450"/>
                  </a:lnTo>
                  <a:lnTo>
                    <a:pt x="22857" y="105450"/>
                  </a:lnTo>
                  <a:lnTo>
                    <a:pt x="22857" y="175673"/>
                  </a:lnTo>
                  <a:lnTo>
                    <a:pt x="0" y="175673"/>
                  </a:lnTo>
                  <a:lnTo>
                    <a:pt x="0" y="2945"/>
                  </a:lnTo>
                  <a:close/>
                </a:path>
                <a:path w="314325" h="179070">
                  <a:moveTo>
                    <a:pt x="241045" y="0"/>
                  </a:moveTo>
                  <a:lnTo>
                    <a:pt x="282081" y="9400"/>
                  </a:lnTo>
                  <a:lnTo>
                    <a:pt x="309242" y="42946"/>
                  </a:lnTo>
                  <a:lnTo>
                    <a:pt x="311739" y="51252"/>
                  </a:lnTo>
                  <a:lnTo>
                    <a:pt x="291120" y="56908"/>
                  </a:lnTo>
                  <a:lnTo>
                    <a:pt x="288528" y="48110"/>
                  </a:lnTo>
                  <a:lnTo>
                    <a:pt x="285307" y="41198"/>
                  </a:lnTo>
                  <a:lnTo>
                    <a:pt x="281458" y="36171"/>
                  </a:lnTo>
                  <a:lnTo>
                    <a:pt x="277609" y="31144"/>
                  </a:lnTo>
                  <a:lnTo>
                    <a:pt x="272111" y="27118"/>
                  </a:lnTo>
                  <a:lnTo>
                    <a:pt x="264963" y="24094"/>
                  </a:lnTo>
                  <a:lnTo>
                    <a:pt x="257815" y="21070"/>
                  </a:lnTo>
                  <a:lnTo>
                    <a:pt x="249882" y="19558"/>
                  </a:lnTo>
                  <a:lnTo>
                    <a:pt x="241163" y="19558"/>
                  </a:lnTo>
                  <a:lnTo>
                    <a:pt x="200298" y="31694"/>
                  </a:lnTo>
                  <a:lnTo>
                    <a:pt x="179778" y="70663"/>
                  </a:lnTo>
                  <a:lnTo>
                    <a:pt x="178128" y="88720"/>
                  </a:lnTo>
                  <a:lnTo>
                    <a:pt x="178625" y="99795"/>
                  </a:lnTo>
                  <a:lnTo>
                    <a:pt x="195846" y="140915"/>
                  </a:lnTo>
                  <a:lnTo>
                    <a:pt x="233092" y="157528"/>
                  </a:lnTo>
                  <a:lnTo>
                    <a:pt x="241517" y="157999"/>
                  </a:lnTo>
                  <a:lnTo>
                    <a:pt x="248895" y="157642"/>
                  </a:lnTo>
                  <a:lnTo>
                    <a:pt x="287074" y="144410"/>
                  </a:lnTo>
                  <a:lnTo>
                    <a:pt x="291945" y="140090"/>
                  </a:lnTo>
                  <a:lnTo>
                    <a:pt x="291945" y="107925"/>
                  </a:lnTo>
                  <a:lnTo>
                    <a:pt x="241163" y="107925"/>
                  </a:lnTo>
                  <a:lnTo>
                    <a:pt x="241163" y="87659"/>
                  </a:lnTo>
                  <a:lnTo>
                    <a:pt x="314331" y="87541"/>
                  </a:lnTo>
                  <a:lnTo>
                    <a:pt x="314331" y="151637"/>
                  </a:lnTo>
                  <a:lnTo>
                    <a:pt x="279573" y="171843"/>
                  </a:lnTo>
                  <a:lnTo>
                    <a:pt x="242813" y="178618"/>
                  </a:lnTo>
                  <a:lnTo>
                    <a:pt x="230379" y="177937"/>
                  </a:lnTo>
                  <a:lnTo>
                    <a:pt x="186806" y="161663"/>
                  </a:lnTo>
                  <a:lnTo>
                    <a:pt x="160528" y="125591"/>
                  </a:lnTo>
                  <a:lnTo>
                    <a:pt x="154564" y="90134"/>
                  </a:lnTo>
                  <a:lnTo>
                    <a:pt x="155223" y="77736"/>
                  </a:lnTo>
                  <a:lnTo>
                    <a:pt x="170959" y="32839"/>
                  </a:lnTo>
                  <a:lnTo>
                    <a:pt x="205721" y="5964"/>
                  </a:lnTo>
                  <a:lnTo>
                    <a:pt x="228519" y="662"/>
                  </a:lnTo>
                  <a:lnTo>
                    <a:pt x="241045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8210" y="5018166"/>
              <a:ext cx="615354" cy="18907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435272" y="5124782"/>
              <a:ext cx="65405" cy="21590"/>
            </a:xfrm>
            <a:custGeom>
              <a:avLst/>
              <a:gdLst/>
              <a:ahLst/>
              <a:cxnLst/>
              <a:rect l="l" t="t" r="r" b="b"/>
              <a:pathLst>
                <a:path w="65404" h="21589">
                  <a:moveTo>
                    <a:pt x="65155" y="0"/>
                  </a:moveTo>
                  <a:lnTo>
                    <a:pt x="0" y="0"/>
                  </a:lnTo>
                  <a:lnTo>
                    <a:pt x="0" y="21325"/>
                  </a:lnTo>
                  <a:lnTo>
                    <a:pt x="65155" y="21325"/>
                  </a:lnTo>
                  <a:lnTo>
                    <a:pt x="65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35272" y="5124783"/>
              <a:ext cx="65405" cy="21590"/>
            </a:xfrm>
            <a:custGeom>
              <a:avLst/>
              <a:gdLst/>
              <a:ahLst/>
              <a:cxnLst/>
              <a:rect l="l" t="t" r="r" b="b"/>
              <a:pathLst>
                <a:path w="65404" h="21589">
                  <a:moveTo>
                    <a:pt x="0" y="0"/>
                  </a:moveTo>
                  <a:lnTo>
                    <a:pt x="65155" y="0"/>
                  </a:lnTo>
                  <a:lnTo>
                    <a:pt x="65155" y="21325"/>
                  </a:lnTo>
                  <a:lnTo>
                    <a:pt x="0" y="213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23697" y="686611"/>
            <a:ext cx="88155" cy="88155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43218" y="609220"/>
            <a:ext cx="3354692" cy="29874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80897" y="1118411"/>
            <a:ext cx="88155" cy="8815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08455" y="1041020"/>
            <a:ext cx="938212" cy="23832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988189" y="1472819"/>
            <a:ext cx="2205582" cy="238174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88189" y="1904620"/>
            <a:ext cx="2544365" cy="23832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23697" y="2477310"/>
            <a:ext cx="88155" cy="88155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51255" y="2403640"/>
            <a:ext cx="3912195" cy="526702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80897" y="3201210"/>
            <a:ext cx="88155" cy="88155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08455" y="3123819"/>
            <a:ext cx="2592831" cy="298747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23697" y="3696510"/>
            <a:ext cx="88155" cy="88155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749767" y="3619119"/>
            <a:ext cx="3536388" cy="530275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81862" y="4226011"/>
            <a:ext cx="3423249" cy="610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00" y="802403"/>
            <a:ext cx="2835696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2509197"/>
            <a:ext cx="100731" cy="1007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9844" y="2422207"/>
            <a:ext cx="6091312" cy="34312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13635" y="2423249"/>
            <a:ext cx="3592982" cy="3175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3537897"/>
            <a:ext cx="100731" cy="10073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153452" y="3447608"/>
            <a:ext cx="9006840" cy="657225"/>
            <a:chOff x="1153452" y="3447608"/>
            <a:chExt cx="9006840" cy="65722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9600" y="3447608"/>
              <a:ext cx="8990332" cy="34642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3452" y="3832949"/>
              <a:ext cx="1265112" cy="271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54643" y="2437685"/>
            <a:ext cx="10061575" cy="378460"/>
            <a:chOff x="954643" y="2437685"/>
            <a:chExt cx="10061575" cy="378460"/>
          </a:xfrm>
        </p:grpSpPr>
        <p:sp>
          <p:nvSpPr>
            <p:cNvPr id="3" name="object 3" descr=""/>
            <p:cNvSpPr/>
            <p:nvPr/>
          </p:nvSpPr>
          <p:spPr>
            <a:xfrm>
              <a:off x="960993" y="2444036"/>
              <a:ext cx="222250" cy="291465"/>
            </a:xfrm>
            <a:custGeom>
              <a:avLst/>
              <a:gdLst/>
              <a:ahLst/>
              <a:cxnLst/>
              <a:rect l="l" t="t" r="r" b="b"/>
              <a:pathLst>
                <a:path w="222250" h="291464">
                  <a:moveTo>
                    <a:pt x="109735" y="0"/>
                  </a:moveTo>
                  <a:lnTo>
                    <a:pt x="0" y="0"/>
                  </a:lnTo>
                  <a:lnTo>
                    <a:pt x="0" y="290908"/>
                  </a:lnTo>
                  <a:lnTo>
                    <a:pt x="38496" y="290908"/>
                  </a:lnTo>
                  <a:lnTo>
                    <a:pt x="38496" y="172639"/>
                  </a:lnTo>
                  <a:lnTo>
                    <a:pt x="113109" y="172639"/>
                  </a:lnTo>
                  <a:lnTo>
                    <a:pt x="165298" y="166215"/>
                  </a:lnTo>
                  <a:lnTo>
                    <a:pt x="198437" y="146942"/>
                  </a:lnTo>
                  <a:lnTo>
                    <a:pt x="205013" y="138310"/>
                  </a:lnTo>
                  <a:lnTo>
                    <a:pt x="38496" y="138310"/>
                  </a:lnTo>
                  <a:lnTo>
                    <a:pt x="38496" y="34329"/>
                  </a:lnTo>
                  <a:lnTo>
                    <a:pt x="207292" y="34329"/>
                  </a:lnTo>
                  <a:lnTo>
                    <a:pt x="202976" y="28400"/>
                  </a:lnTo>
                  <a:lnTo>
                    <a:pt x="164269" y="4966"/>
                  </a:lnTo>
                  <a:lnTo>
                    <a:pt x="123366" y="173"/>
                  </a:lnTo>
                  <a:lnTo>
                    <a:pt x="109735" y="0"/>
                  </a:lnTo>
                  <a:close/>
                </a:path>
                <a:path w="222250" h="291464">
                  <a:moveTo>
                    <a:pt x="207292" y="34329"/>
                  </a:moveTo>
                  <a:lnTo>
                    <a:pt x="112910" y="34329"/>
                  </a:lnTo>
                  <a:lnTo>
                    <a:pt x="124978" y="34490"/>
                  </a:lnTo>
                  <a:lnTo>
                    <a:pt x="134987" y="34974"/>
                  </a:lnTo>
                  <a:lnTo>
                    <a:pt x="173136" y="54074"/>
                  </a:lnTo>
                  <a:lnTo>
                    <a:pt x="182363" y="85327"/>
                  </a:lnTo>
                  <a:lnTo>
                    <a:pt x="181384" y="97221"/>
                  </a:lnTo>
                  <a:lnTo>
                    <a:pt x="157497" y="130496"/>
                  </a:lnTo>
                  <a:lnTo>
                    <a:pt x="113704" y="138310"/>
                  </a:lnTo>
                  <a:lnTo>
                    <a:pt x="205013" y="138310"/>
                  </a:lnTo>
                  <a:lnTo>
                    <a:pt x="208768" y="133380"/>
                  </a:lnTo>
                  <a:lnTo>
                    <a:pt x="216147" y="118392"/>
                  </a:lnTo>
                  <a:lnTo>
                    <a:pt x="220575" y="101978"/>
                  </a:lnTo>
                  <a:lnTo>
                    <a:pt x="222051" y="84137"/>
                  </a:lnTo>
                  <a:lnTo>
                    <a:pt x="221499" y="73545"/>
                  </a:lnTo>
                  <a:lnTo>
                    <a:pt x="219843" y="63400"/>
                  </a:lnTo>
                  <a:lnTo>
                    <a:pt x="217084" y="53701"/>
                  </a:lnTo>
                  <a:lnTo>
                    <a:pt x="213221" y="44450"/>
                  </a:lnTo>
                  <a:lnTo>
                    <a:pt x="208452" y="35922"/>
                  </a:lnTo>
                  <a:lnTo>
                    <a:pt x="207292" y="34329"/>
                  </a:lnTo>
                  <a:close/>
                </a:path>
              </a:pathLst>
            </a:custGeom>
            <a:solidFill>
              <a:srgbClr val="FF1D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39" y="2472015"/>
              <a:ext cx="156567" cy="11668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60993" y="2444035"/>
              <a:ext cx="222250" cy="291465"/>
            </a:xfrm>
            <a:custGeom>
              <a:avLst/>
              <a:gdLst/>
              <a:ahLst/>
              <a:cxnLst/>
              <a:rect l="l" t="t" r="r" b="b"/>
              <a:pathLst>
                <a:path w="222250" h="291464">
                  <a:moveTo>
                    <a:pt x="0" y="0"/>
                  </a:moveTo>
                  <a:lnTo>
                    <a:pt x="109735" y="0"/>
                  </a:lnTo>
                  <a:lnTo>
                    <a:pt x="123366" y="173"/>
                  </a:lnTo>
                  <a:lnTo>
                    <a:pt x="164269" y="4967"/>
                  </a:lnTo>
                  <a:lnTo>
                    <a:pt x="202976" y="28401"/>
                  </a:lnTo>
                  <a:lnTo>
                    <a:pt x="219843" y="63400"/>
                  </a:lnTo>
                  <a:lnTo>
                    <a:pt x="222051" y="84137"/>
                  </a:lnTo>
                  <a:lnTo>
                    <a:pt x="220575" y="101978"/>
                  </a:lnTo>
                  <a:lnTo>
                    <a:pt x="198437" y="146942"/>
                  </a:lnTo>
                  <a:lnTo>
                    <a:pt x="165298" y="166216"/>
                  </a:lnTo>
                  <a:lnTo>
                    <a:pt x="113109" y="172640"/>
                  </a:lnTo>
                  <a:lnTo>
                    <a:pt x="38496" y="172640"/>
                  </a:lnTo>
                  <a:lnTo>
                    <a:pt x="38496" y="290909"/>
                  </a:lnTo>
                  <a:lnTo>
                    <a:pt x="0" y="29090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7845" y="2469708"/>
              <a:ext cx="9797821" cy="346422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138" y="2904807"/>
            <a:ext cx="4083546" cy="34312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4176" y="2869485"/>
            <a:ext cx="2086296" cy="35396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7072" y="2864326"/>
            <a:ext cx="3078186" cy="37943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6312" y="3346008"/>
            <a:ext cx="7307881" cy="346422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8331555" y="3313985"/>
            <a:ext cx="2294255" cy="378460"/>
            <a:chOff x="8331555" y="3313985"/>
            <a:chExt cx="2294255" cy="378460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1555" y="3313985"/>
              <a:ext cx="2171154" cy="37844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523076" y="3503419"/>
              <a:ext cx="96520" cy="31750"/>
            </a:xfrm>
            <a:custGeom>
              <a:avLst/>
              <a:gdLst/>
              <a:ahLst/>
              <a:cxnLst/>
              <a:rect l="l" t="t" r="r" b="b"/>
              <a:pathLst>
                <a:path w="96520" h="31750">
                  <a:moveTo>
                    <a:pt x="96018" y="0"/>
                  </a:moveTo>
                  <a:lnTo>
                    <a:pt x="0" y="0"/>
                  </a:lnTo>
                  <a:lnTo>
                    <a:pt x="0" y="31427"/>
                  </a:lnTo>
                  <a:lnTo>
                    <a:pt x="96018" y="31427"/>
                  </a:lnTo>
                  <a:lnTo>
                    <a:pt x="96018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523076" y="3503419"/>
              <a:ext cx="96520" cy="31750"/>
            </a:xfrm>
            <a:custGeom>
              <a:avLst/>
              <a:gdLst/>
              <a:ahLst/>
              <a:cxnLst/>
              <a:rect l="l" t="t" r="r" b="b"/>
              <a:pathLst>
                <a:path w="96520" h="31750">
                  <a:moveTo>
                    <a:pt x="0" y="0"/>
                  </a:moveTo>
                  <a:lnTo>
                    <a:pt x="96018" y="0"/>
                  </a:lnTo>
                  <a:lnTo>
                    <a:pt x="96018" y="31427"/>
                  </a:lnTo>
                  <a:lnTo>
                    <a:pt x="0" y="3142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6904" y="3782149"/>
            <a:ext cx="1212080" cy="2714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91318" y="3740824"/>
            <a:ext cx="1066031" cy="313531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3368040" y="3745785"/>
            <a:ext cx="1236980" cy="378460"/>
            <a:chOff x="3368040" y="3745785"/>
            <a:chExt cx="1236980" cy="378460"/>
          </a:xfrm>
        </p:grpSpPr>
        <p:sp>
          <p:nvSpPr>
            <p:cNvPr id="18" name="object 18" descr=""/>
            <p:cNvSpPr/>
            <p:nvPr/>
          </p:nvSpPr>
          <p:spPr>
            <a:xfrm>
              <a:off x="3374390" y="3751579"/>
              <a:ext cx="231140" cy="292100"/>
            </a:xfrm>
            <a:custGeom>
              <a:avLst/>
              <a:gdLst/>
              <a:ahLst/>
              <a:cxnLst/>
              <a:rect l="l" t="t" r="r" b="b"/>
              <a:pathLst>
                <a:path w="231139" h="292100">
                  <a:moveTo>
                    <a:pt x="230581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95834" y="34290"/>
                  </a:lnTo>
                  <a:lnTo>
                    <a:pt x="95834" y="292100"/>
                  </a:lnTo>
                  <a:lnTo>
                    <a:pt x="134340" y="292100"/>
                  </a:lnTo>
                  <a:lnTo>
                    <a:pt x="134340" y="34290"/>
                  </a:lnTo>
                  <a:lnTo>
                    <a:pt x="230581" y="34290"/>
                  </a:lnTo>
                  <a:lnTo>
                    <a:pt x="230581" y="0"/>
                  </a:lnTo>
                  <a:close/>
                </a:path>
              </a:pathLst>
            </a:custGeom>
            <a:solidFill>
              <a:srgbClr val="FF1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374390" y="3752135"/>
              <a:ext cx="231140" cy="291465"/>
            </a:xfrm>
            <a:custGeom>
              <a:avLst/>
              <a:gdLst/>
              <a:ahLst/>
              <a:cxnLst/>
              <a:rect l="l" t="t" r="r" b="b"/>
              <a:pathLst>
                <a:path w="231139" h="291464">
                  <a:moveTo>
                    <a:pt x="0" y="0"/>
                  </a:moveTo>
                  <a:lnTo>
                    <a:pt x="230584" y="0"/>
                  </a:lnTo>
                  <a:lnTo>
                    <a:pt x="230584" y="34329"/>
                  </a:lnTo>
                  <a:lnTo>
                    <a:pt x="134342" y="34329"/>
                  </a:lnTo>
                  <a:lnTo>
                    <a:pt x="134342" y="290909"/>
                  </a:lnTo>
                  <a:lnTo>
                    <a:pt x="95845" y="290909"/>
                  </a:lnTo>
                  <a:lnTo>
                    <a:pt x="95845" y="34329"/>
                  </a:lnTo>
                  <a:lnTo>
                    <a:pt x="0" y="3432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624322" y="3788498"/>
              <a:ext cx="974090" cy="329565"/>
            </a:xfrm>
            <a:custGeom>
              <a:avLst/>
              <a:gdLst/>
              <a:ahLst/>
              <a:cxnLst/>
              <a:rect l="l" t="t" r="r" b="b"/>
              <a:pathLst>
                <a:path w="974089" h="329564">
                  <a:moveTo>
                    <a:pt x="86469" y="65980"/>
                  </a:moveTo>
                  <a:lnTo>
                    <a:pt x="41020" y="77505"/>
                  </a:lnTo>
                  <a:lnTo>
                    <a:pt x="7118" y="117766"/>
                  </a:lnTo>
                  <a:lnTo>
                    <a:pt x="0" y="162346"/>
                  </a:lnTo>
                  <a:lnTo>
                    <a:pt x="1492" y="184333"/>
                  </a:lnTo>
                  <a:lnTo>
                    <a:pt x="23874" y="233883"/>
                  </a:lnTo>
                  <a:lnTo>
                    <a:pt x="68036" y="257161"/>
                  </a:lnTo>
                  <a:lnTo>
                    <a:pt x="86469" y="258712"/>
                  </a:lnTo>
                  <a:lnTo>
                    <a:pt x="98303" y="258007"/>
                  </a:lnTo>
                  <a:lnTo>
                    <a:pt x="140598" y="241214"/>
                  </a:lnTo>
                  <a:lnTo>
                    <a:pt x="149690" y="233015"/>
                  </a:lnTo>
                  <a:lnTo>
                    <a:pt x="86469" y="233015"/>
                  </a:lnTo>
                  <a:lnTo>
                    <a:pt x="75231" y="231908"/>
                  </a:lnTo>
                  <a:lnTo>
                    <a:pt x="40814" y="205467"/>
                  </a:lnTo>
                  <a:lnTo>
                    <a:pt x="32122" y="162346"/>
                  </a:lnTo>
                  <a:lnTo>
                    <a:pt x="33087" y="145754"/>
                  </a:lnTo>
                  <a:lnTo>
                    <a:pt x="47575" y="109388"/>
                  </a:lnTo>
                  <a:lnTo>
                    <a:pt x="86469" y="91852"/>
                  </a:lnTo>
                  <a:lnTo>
                    <a:pt x="149368" y="91852"/>
                  </a:lnTo>
                  <a:lnTo>
                    <a:pt x="148629" y="90897"/>
                  </a:lnTo>
                  <a:lnTo>
                    <a:pt x="135693" y="79996"/>
                  </a:lnTo>
                  <a:lnTo>
                    <a:pt x="121022" y="72209"/>
                  </a:lnTo>
                  <a:lnTo>
                    <a:pt x="104613" y="67537"/>
                  </a:lnTo>
                  <a:lnTo>
                    <a:pt x="86469" y="65980"/>
                  </a:lnTo>
                  <a:close/>
                </a:path>
                <a:path w="974089" h="329564">
                  <a:moveTo>
                    <a:pt x="149368" y="91852"/>
                  </a:moveTo>
                  <a:lnTo>
                    <a:pt x="86469" y="91852"/>
                  </a:lnTo>
                  <a:lnTo>
                    <a:pt x="97543" y="92954"/>
                  </a:lnTo>
                  <a:lnTo>
                    <a:pt x="107673" y="96258"/>
                  </a:lnTo>
                  <a:lnTo>
                    <a:pt x="136757" y="131245"/>
                  </a:lnTo>
                  <a:lnTo>
                    <a:pt x="140583" y="162346"/>
                  </a:lnTo>
                  <a:lnTo>
                    <a:pt x="139676" y="178289"/>
                  </a:lnTo>
                  <a:lnTo>
                    <a:pt x="125188" y="215305"/>
                  </a:lnTo>
                  <a:lnTo>
                    <a:pt x="86469" y="233015"/>
                  </a:lnTo>
                  <a:lnTo>
                    <a:pt x="149690" y="233015"/>
                  </a:lnTo>
                  <a:lnTo>
                    <a:pt x="170094" y="191539"/>
                  </a:lnTo>
                  <a:lnTo>
                    <a:pt x="172764" y="159743"/>
                  </a:lnTo>
                  <a:lnTo>
                    <a:pt x="171255" y="138966"/>
                  </a:lnTo>
                  <a:lnTo>
                    <a:pt x="166730" y="120566"/>
                  </a:lnTo>
                  <a:lnTo>
                    <a:pt x="159188" y="104543"/>
                  </a:lnTo>
                  <a:lnTo>
                    <a:pt x="149368" y="91852"/>
                  </a:lnTo>
                  <a:close/>
                </a:path>
                <a:path w="974089" h="329564">
                  <a:moveTo>
                    <a:pt x="817984" y="296218"/>
                  </a:moveTo>
                  <a:lnTo>
                    <a:pt x="821456" y="325561"/>
                  </a:lnTo>
                  <a:lnTo>
                    <a:pt x="828865" y="328108"/>
                  </a:lnTo>
                  <a:lnTo>
                    <a:pt x="835578" y="329382"/>
                  </a:lnTo>
                  <a:lnTo>
                    <a:pt x="841598" y="329382"/>
                  </a:lnTo>
                  <a:lnTo>
                    <a:pt x="877453" y="312908"/>
                  </a:lnTo>
                  <a:lnTo>
                    <a:pt x="886654" y="298996"/>
                  </a:lnTo>
                  <a:lnTo>
                    <a:pt x="830774" y="298996"/>
                  </a:lnTo>
                  <a:lnTo>
                    <a:pt x="824812" y="298070"/>
                  </a:lnTo>
                  <a:lnTo>
                    <a:pt x="817984" y="296218"/>
                  </a:lnTo>
                  <a:close/>
                </a:path>
                <a:path w="974089" h="329564">
                  <a:moveTo>
                    <a:pt x="838819" y="70148"/>
                  </a:moveTo>
                  <a:lnTo>
                    <a:pt x="805135" y="70148"/>
                  </a:lnTo>
                  <a:lnTo>
                    <a:pt x="875108" y="254892"/>
                  </a:lnTo>
                  <a:lnTo>
                    <a:pt x="873836" y="258250"/>
                  </a:lnTo>
                  <a:lnTo>
                    <a:pt x="872909" y="260797"/>
                  </a:lnTo>
                  <a:lnTo>
                    <a:pt x="872331" y="262533"/>
                  </a:lnTo>
                  <a:lnTo>
                    <a:pt x="867931" y="274919"/>
                  </a:lnTo>
                  <a:lnTo>
                    <a:pt x="842813" y="298996"/>
                  </a:lnTo>
                  <a:lnTo>
                    <a:pt x="886654" y="298996"/>
                  </a:lnTo>
                  <a:lnTo>
                    <a:pt x="903932" y="257671"/>
                  </a:lnTo>
                  <a:lnTo>
                    <a:pt x="918156" y="219646"/>
                  </a:lnTo>
                  <a:lnTo>
                    <a:pt x="890562" y="219646"/>
                  </a:lnTo>
                  <a:lnTo>
                    <a:pt x="887512" y="208577"/>
                  </a:lnTo>
                  <a:lnTo>
                    <a:pt x="884267" y="197768"/>
                  </a:lnTo>
                  <a:lnTo>
                    <a:pt x="880828" y="187220"/>
                  </a:lnTo>
                  <a:lnTo>
                    <a:pt x="877192" y="176932"/>
                  </a:lnTo>
                  <a:lnTo>
                    <a:pt x="838819" y="70148"/>
                  </a:lnTo>
                  <a:close/>
                </a:path>
                <a:path w="974089" h="329564">
                  <a:moveTo>
                    <a:pt x="974079" y="70148"/>
                  </a:moveTo>
                  <a:lnTo>
                    <a:pt x="942826" y="70148"/>
                  </a:lnTo>
                  <a:lnTo>
                    <a:pt x="903410" y="177627"/>
                  </a:lnTo>
                  <a:lnTo>
                    <a:pt x="899808" y="187936"/>
                  </a:lnTo>
                  <a:lnTo>
                    <a:pt x="896465" y="198375"/>
                  </a:lnTo>
                  <a:lnTo>
                    <a:pt x="893383" y="208945"/>
                  </a:lnTo>
                  <a:lnTo>
                    <a:pt x="890562" y="219646"/>
                  </a:lnTo>
                  <a:lnTo>
                    <a:pt x="918156" y="219646"/>
                  </a:lnTo>
                  <a:lnTo>
                    <a:pt x="974079" y="70148"/>
                  </a:lnTo>
                  <a:close/>
                </a:path>
                <a:path w="974089" h="329564">
                  <a:moveTo>
                    <a:pt x="676473" y="70148"/>
                  </a:moveTo>
                  <a:lnTo>
                    <a:pt x="645219" y="70148"/>
                  </a:lnTo>
                  <a:lnTo>
                    <a:pt x="645219" y="254546"/>
                  </a:lnTo>
                  <a:lnTo>
                    <a:pt x="676473" y="254546"/>
                  </a:lnTo>
                  <a:lnTo>
                    <a:pt x="676473" y="70148"/>
                  </a:lnTo>
                  <a:close/>
                </a:path>
                <a:path w="974089" h="329564">
                  <a:moveTo>
                    <a:pt x="419298" y="70148"/>
                  </a:moveTo>
                  <a:lnTo>
                    <a:pt x="388044" y="70148"/>
                  </a:lnTo>
                  <a:lnTo>
                    <a:pt x="388044" y="254546"/>
                  </a:lnTo>
                  <a:lnTo>
                    <a:pt x="419298" y="254546"/>
                  </a:lnTo>
                  <a:lnTo>
                    <a:pt x="419298" y="70148"/>
                  </a:lnTo>
                  <a:close/>
                </a:path>
                <a:path w="974089" h="329564">
                  <a:moveTo>
                    <a:pt x="233337" y="70148"/>
                  </a:moveTo>
                  <a:lnTo>
                    <a:pt x="194270" y="70148"/>
                  </a:lnTo>
                  <a:lnTo>
                    <a:pt x="256604" y="158700"/>
                  </a:lnTo>
                  <a:lnTo>
                    <a:pt x="189235" y="254546"/>
                  </a:lnTo>
                  <a:lnTo>
                    <a:pt x="227087" y="254546"/>
                  </a:lnTo>
                  <a:lnTo>
                    <a:pt x="275530" y="181794"/>
                  </a:lnTo>
                  <a:lnTo>
                    <a:pt x="310692" y="181794"/>
                  </a:lnTo>
                  <a:lnTo>
                    <a:pt x="293240" y="156964"/>
                  </a:lnTo>
                  <a:lnTo>
                    <a:pt x="310063" y="134044"/>
                  </a:lnTo>
                  <a:lnTo>
                    <a:pt x="274488" y="134044"/>
                  </a:lnTo>
                  <a:lnTo>
                    <a:pt x="271247" y="128488"/>
                  </a:lnTo>
                  <a:lnTo>
                    <a:pt x="266964" y="121601"/>
                  </a:lnTo>
                  <a:lnTo>
                    <a:pt x="261640" y="113383"/>
                  </a:lnTo>
                  <a:lnTo>
                    <a:pt x="233337" y="70148"/>
                  </a:lnTo>
                  <a:close/>
                </a:path>
                <a:path w="974089" h="329564">
                  <a:moveTo>
                    <a:pt x="310692" y="181794"/>
                  </a:moveTo>
                  <a:lnTo>
                    <a:pt x="275530" y="181794"/>
                  </a:lnTo>
                  <a:lnTo>
                    <a:pt x="285601" y="197247"/>
                  </a:lnTo>
                  <a:lnTo>
                    <a:pt x="323452" y="254546"/>
                  </a:lnTo>
                  <a:lnTo>
                    <a:pt x="361825" y="254546"/>
                  </a:lnTo>
                  <a:lnTo>
                    <a:pt x="310692" y="181794"/>
                  </a:lnTo>
                  <a:close/>
                </a:path>
                <a:path w="974089" h="329564">
                  <a:moveTo>
                    <a:pt x="356963" y="70148"/>
                  </a:moveTo>
                  <a:lnTo>
                    <a:pt x="319633" y="70148"/>
                  </a:lnTo>
                  <a:lnTo>
                    <a:pt x="288552" y="113729"/>
                  </a:lnTo>
                  <a:lnTo>
                    <a:pt x="284270" y="119633"/>
                  </a:lnTo>
                  <a:lnTo>
                    <a:pt x="279581" y="126405"/>
                  </a:lnTo>
                  <a:lnTo>
                    <a:pt x="274488" y="134044"/>
                  </a:lnTo>
                  <a:lnTo>
                    <a:pt x="310063" y="134044"/>
                  </a:lnTo>
                  <a:lnTo>
                    <a:pt x="356963" y="70148"/>
                  </a:lnTo>
                  <a:close/>
                </a:path>
                <a:path w="974089" h="329564">
                  <a:moveTo>
                    <a:pt x="541733" y="65980"/>
                  </a:moveTo>
                  <a:lnTo>
                    <a:pt x="497718" y="77180"/>
                  </a:lnTo>
                  <a:lnTo>
                    <a:pt x="467592" y="110778"/>
                  </a:lnTo>
                  <a:lnTo>
                    <a:pt x="458313" y="148575"/>
                  </a:lnTo>
                  <a:lnTo>
                    <a:pt x="457695" y="163041"/>
                  </a:lnTo>
                  <a:lnTo>
                    <a:pt x="459133" y="184794"/>
                  </a:lnTo>
                  <a:lnTo>
                    <a:pt x="480702" y="233970"/>
                  </a:lnTo>
                  <a:lnTo>
                    <a:pt x="523562" y="257166"/>
                  </a:lnTo>
                  <a:lnTo>
                    <a:pt x="541561" y="258712"/>
                  </a:lnTo>
                  <a:lnTo>
                    <a:pt x="556075" y="257589"/>
                  </a:lnTo>
                  <a:lnTo>
                    <a:pt x="569407" y="254220"/>
                  </a:lnTo>
                  <a:lnTo>
                    <a:pt x="581556" y="248604"/>
                  </a:lnTo>
                  <a:lnTo>
                    <a:pt x="592522" y="240742"/>
                  </a:lnTo>
                  <a:lnTo>
                    <a:pt x="599890" y="233015"/>
                  </a:lnTo>
                  <a:lnTo>
                    <a:pt x="541213" y="233015"/>
                  </a:lnTo>
                  <a:lnTo>
                    <a:pt x="530295" y="231963"/>
                  </a:lnTo>
                  <a:lnTo>
                    <a:pt x="497826" y="206482"/>
                  </a:lnTo>
                  <a:lnTo>
                    <a:pt x="489817" y="162173"/>
                  </a:lnTo>
                  <a:lnTo>
                    <a:pt x="490739" y="145087"/>
                  </a:lnTo>
                  <a:lnTo>
                    <a:pt x="504577" y="108607"/>
                  </a:lnTo>
                  <a:lnTo>
                    <a:pt x="542949" y="91678"/>
                  </a:lnTo>
                  <a:lnTo>
                    <a:pt x="601039" y="91678"/>
                  </a:lnTo>
                  <a:lnTo>
                    <a:pt x="599565" y="89567"/>
                  </a:lnTo>
                  <a:lnTo>
                    <a:pt x="590872" y="81173"/>
                  </a:lnTo>
                  <a:lnTo>
                    <a:pt x="580639" y="74526"/>
                  </a:lnTo>
                  <a:lnTo>
                    <a:pt x="569038" y="69778"/>
                  </a:lnTo>
                  <a:lnTo>
                    <a:pt x="556069" y="66929"/>
                  </a:lnTo>
                  <a:lnTo>
                    <a:pt x="541733" y="65980"/>
                  </a:lnTo>
                  <a:close/>
                </a:path>
                <a:path w="974089" h="329564">
                  <a:moveTo>
                    <a:pt x="587573" y="187002"/>
                  </a:moveTo>
                  <a:lnTo>
                    <a:pt x="565402" y="226667"/>
                  </a:lnTo>
                  <a:lnTo>
                    <a:pt x="541213" y="233015"/>
                  </a:lnTo>
                  <a:lnTo>
                    <a:pt x="599890" y="233015"/>
                  </a:lnTo>
                  <a:lnTo>
                    <a:pt x="601914" y="230894"/>
                  </a:lnTo>
                  <a:lnTo>
                    <a:pt x="609342" y="219320"/>
                  </a:lnTo>
                  <a:lnTo>
                    <a:pt x="614806" y="206021"/>
                  </a:lnTo>
                  <a:lnTo>
                    <a:pt x="618305" y="190996"/>
                  </a:lnTo>
                  <a:lnTo>
                    <a:pt x="587573" y="187002"/>
                  </a:lnTo>
                  <a:close/>
                </a:path>
                <a:path w="974089" h="329564">
                  <a:moveTo>
                    <a:pt x="601039" y="91678"/>
                  </a:moveTo>
                  <a:lnTo>
                    <a:pt x="542949" y="91678"/>
                  </a:lnTo>
                  <a:lnTo>
                    <a:pt x="550475" y="92264"/>
                  </a:lnTo>
                  <a:lnTo>
                    <a:pt x="557426" y="94022"/>
                  </a:lnTo>
                  <a:lnTo>
                    <a:pt x="584968" y="129009"/>
                  </a:lnTo>
                  <a:lnTo>
                    <a:pt x="615354" y="124321"/>
                  </a:lnTo>
                  <a:lnTo>
                    <a:pt x="611806" y="111141"/>
                  </a:lnTo>
                  <a:lnTo>
                    <a:pt x="606542" y="99557"/>
                  </a:lnTo>
                  <a:lnTo>
                    <a:pt x="601039" y="91678"/>
                  </a:lnTo>
                  <a:close/>
                </a:path>
                <a:path w="974089" h="329564">
                  <a:moveTo>
                    <a:pt x="761230" y="94456"/>
                  </a:moveTo>
                  <a:lnTo>
                    <a:pt x="730150" y="94456"/>
                  </a:lnTo>
                  <a:lnTo>
                    <a:pt x="730150" y="200546"/>
                  </a:lnTo>
                  <a:lnTo>
                    <a:pt x="736517" y="243288"/>
                  </a:lnTo>
                  <a:lnTo>
                    <a:pt x="773558" y="256976"/>
                  </a:lnTo>
                  <a:lnTo>
                    <a:pt x="780503" y="256976"/>
                  </a:lnTo>
                  <a:lnTo>
                    <a:pt x="788375" y="256051"/>
                  </a:lnTo>
                  <a:lnTo>
                    <a:pt x="797172" y="254199"/>
                  </a:lnTo>
                  <a:lnTo>
                    <a:pt x="792856" y="227806"/>
                  </a:lnTo>
                  <a:lnTo>
                    <a:pt x="774311" y="227806"/>
                  </a:lnTo>
                  <a:lnTo>
                    <a:pt x="770751" y="227054"/>
                  </a:lnTo>
                  <a:lnTo>
                    <a:pt x="765774" y="224044"/>
                  </a:lnTo>
                  <a:lnTo>
                    <a:pt x="763979" y="222018"/>
                  </a:lnTo>
                  <a:lnTo>
                    <a:pt x="761780" y="216926"/>
                  </a:lnTo>
                  <a:lnTo>
                    <a:pt x="761230" y="211195"/>
                  </a:lnTo>
                  <a:lnTo>
                    <a:pt x="761230" y="94456"/>
                  </a:lnTo>
                  <a:close/>
                </a:path>
                <a:path w="974089" h="329564">
                  <a:moveTo>
                    <a:pt x="792657" y="226590"/>
                  </a:moveTo>
                  <a:lnTo>
                    <a:pt x="786985" y="227401"/>
                  </a:lnTo>
                  <a:lnTo>
                    <a:pt x="782413" y="227806"/>
                  </a:lnTo>
                  <a:lnTo>
                    <a:pt x="792856" y="227806"/>
                  </a:lnTo>
                  <a:lnTo>
                    <a:pt x="792657" y="226590"/>
                  </a:lnTo>
                  <a:close/>
                </a:path>
                <a:path w="974089" h="329564">
                  <a:moveTo>
                    <a:pt x="792657" y="70148"/>
                  </a:moveTo>
                  <a:lnTo>
                    <a:pt x="707231" y="70148"/>
                  </a:lnTo>
                  <a:lnTo>
                    <a:pt x="707231" y="94456"/>
                  </a:lnTo>
                  <a:lnTo>
                    <a:pt x="792657" y="94456"/>
                  </a:lnTo>
                  <a:lnTo>
                    <a:pt x="792657" y="70148"/>
                  </a:lnTo>
                  <a:close/>
                </a:path>
                <a:path w="974089" h="329564">
                  <a:moveTo>
                    <a:pt x="761230" y="5730"/>
                  </a:moveTo>
                  <a:lnTo>
                    <a:pt x="730150" y="24483"/>
                  </a:lnTo>
                  <a:lnTo>
                    <a:pt x="730150" y="70148"/>
                  </a:lnTo>
                  <a:lnTo>
                    <a:pt x="761230" y="70148"/>
                  </a:lnTo>
                  <a:lnTo>
                    <a:pt x="761230" y="5730"/>
                  </a:lnTo>
                  <a:close/>
                </a:path>
                <a:path w="974089" h="329564">
                  <a:moveTo>
                    <a:pt x="676473" y="0"/>
                  </a:moveTo>
                  <a:lnTo>
                    <a:pt x="645219" y="0"/>
                  </a:lnTo>
                  <a:lnTo>
                    <a:pt x="645219" y="35942"/>
                  </a:lnTo>
                  <a:lnTo>
                    <a:pt x="676473" y="35942"/>
                  </a:lnTo>
                  <a:lnTo>
                    <a:pt x="676473" y="0"/>
                  </a:lnTo>
                  <a:close/>
                </a:path>
                <a:path w="974089" h="329564">
                  <a:moveTo>
                    <a:pt x="419298" y="0"/>
                  </a:moveTo>
                  <a:lnTo>
                    <a:pt x="388044" y="0"/>
                  </a:lnTo>
                  <a:lnTo>
                    <a:pt x="388044" y="35942"/>
                  </a:lnTo>
                  <a:lnTo>
                    <a:pt x="419298" y="35942"/>
                  </a:lnTo>
                  <a:lnTo>
                    <a:pt x="419298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0094" y="3874001"/>
              <a:ext cx="121220" cy="15386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624322" y="3788499"/>
              <a:ext cx="974090" cy="329565"/>
            </a:xfrm>
            <a:custGeom>
              <a:avLst/>
              <a:gdLst/>
              <a:ahLst/>
              <a:cxnLst/>
              <a:rect l="l" t="t" r="r" b="b"/>
              <a:pathLst>
                <a:path w="974089" h="329564">
                  <a:moveTo>
                    <a:pt x="805135" y="70147"/>
                  </a:moveTo>
                  <a:lnTo>
                    <a:pt x="838820" y="70147"/>
                  </a:lnTo>
                  <a:lnTo>
                    <a:pt x="877192" y="176931"/>
                  </a:lnTo>
                  <a:lnTo>
                    <a:pt x="880828" y="187219"/>
                  </a:lnTo>
                  <a:lnTo>
                    <a:pt x="884268" y="197767"/>
                  </a:lnTo>
                  <a:lnTo>
                    <a:pt x="887513" y="208576"/>
                  </a:lnTo>
                  <a:lnTo>
                    <a:pt x="890562" y="219645"/>
                  </a:lnTo>
                  <a:lnTo>
                    <a:pt x="893384" y="208945"/>
                  </a:lnTo>
                  <a:lnTo>
                    <a:pt x="896466" y="198375"/>
                  </a:lnTo>
                  <a:lnTo>
                    <a:pt x="899808" y="187935"/>
                  </a:lnTo>
                  <a:lnTo>
                    <a:pt x="903411" y="177626"/>
                  </a:lnTo>
                  <a:lnTo>
                    <a:pt x="942826" y="70147"/>
                  </a:lnTo>
                  <a:lnTo>
                    <a:pt x="974079" y="70147"/>
                  </a:lnTo>
                  <a:lnTo>
                    <a:pt x="903932" y="257671"/>
                  </a:lnTo>
                  <a:lnTo>
                    <a:pt x="886395" y="299516"/>
                  </a:lnTo>
                  <a:lnTo>
                    <a:pt x="855488" y="327580"/>
                  </a:lnTo>
                  <a:lnTo>
                    <a:pt x="841598" y="329381"/>
                  </a:lnTo>
                  <a:lnTo>
                    <a:pt x="835578" y="329381"/>
                  </a:lnTo>
                  <a:lnTo>
                    <a:pt x="828865" y="328108"/>
                  </a:lnTo>
                  <a:lnTo>
                    <a:pt x="821456" y="325561"/>
                  </a:lnTo>
                  <a:lnTo>
                    <a:pt x="817984" y="296217"/>
                  </a:lnTo>
                  <a:lnTo>
                    <a:pt x="824813" y="298069"/>
                  </a:lnTo>
                  <a:lnTo>
                    <a:pt x="830775" y="298995"/>
                  </a:lnTo>
                  <a:lnTo>
                    <a:pt x="835868" y="298995"/>
                  </a:lnTo>
                  <a:lnTo>
                    <a:pt x="842813" y="298995"/>
                  </a:lnTo>
                  <a:lnTo>
                    <a:pt x="848369" y="297838"/>
                  </a:lnTo>
                  <a:lnTo>
                    <a:pt x="872331" y="262532"/>
                  </a:lnTo>
                  <a:lnTo>
                    <a:pt x="872909" y="260796"/>
                  </a:lnTo>
                  <a:lnTo>
                    <a:pt x="873835" y="258249"/>
                  </a:lnTo>
                  <a:lnTo>
                    <a:pt x="875109" y="254892"/>
                  </a:lnTo>
                  <a:lnTo>
                    <a:pt x="805135" y="70147"/>
                  </a:lnTo>
                  <a:close/>
                </a:path>
                <a:path w="974089" h="329564">
                  <a:moveTo>
                    <a:pt x="645219" y="70147"/>
                  </a:moveTo>
                  <a:lnTo>
                    <a:pt x="676473" y="70147"/>
                  </a:lnTo>
                  <a:lnTo>
                    <a:pt x="676473" y="254545"/>
                  </a:lnTo>
                  <a:lnTo>
                    <a:pt x="645219" y="254545"/>
                  </a:lnTo>
                  <a:lnTo>
                    <a:pt x="645219" y="70147"/>
                  </a:lnTo>
                  <a:close/>
                </a:path>
                <a:path w="974089" h="329564">
                  <a:moveTo>
                    <a:pt x="388044" y="70147"/>
                  </a:moveTo>
                  <a:lnTo>
                    <a:pt x="419298" y="70147"/>
                  </a:lnTo>
                  <a:lnTo>
                    <a:pt x="419298" y="254545"/>
                  </a:lnTo>
                  <a:lnTo>
                    <a:pt x="388044" y="254545"/>
                  </a:lnTo>
                  <a:lnTo>
                    <a:pt x="388044" y="70147"/>
                  </a:lnTo>
                  <a:close/>
                </a:path>
                <a:path w="974089" h="329564">
                  <a:moveTo>
                    <a:pt x="194270" y="70147"/>
                  </a:moveTo>
                  <a:lnTo>
                    <a:pt x="233337" y="70147"/>
                  </a:lnTo>
                  <a:lnTo>
                    <a:pt x="261639" y="113382"/>
                  </a:lnTo>
                  <a:lnTo>
                    <a:pt x="266964" y="121600"/>
                  </a:lnTo>
                  <a:lnTo>
                    <a:pt x="271247" y="128488"/>
                  </a:lnTo>
                  <a:lnTo>
                    <a:pt x="274488" y="134044"/>
                  </a:lnTo>
                  <a:lnTo>
                    <a:pt x="279581" y="126404"/>
                  </a:lnTo>
                  <a:lnTo>
                    <a:pt x="284269" y="119632"/>
                  </a:lnTo>
                  <a:lnTo>
                    <a:pt x="288552" y="113729"/>
                  </a:lnTo>
                  <a:lnTo>
                    <a:pt x="319633" y="70147"/>
                  </a:lnTo>
                  <a:lnTo>
                    <a:pt x="356964" y="70147"/>
                  </a:lnTo>
                  <a:lnTo>
                    <a:pt x="293240" y="156964"/>
                  </a:lnTo>
                  <a:lnTo>
                    <a:pt x="361825" y="254545"/>
                  </a:lnTo>
                  <a:lnTo>
                    <a:pt x="323453" y="254545"/>
                  </a:lnTo>
                  <a:lnTo>
                    <a:pt x="285601" y="197246"/>
                  </a:lnTo>
                  <a:lnTo>
                    <a:pt x="275530" y="181793"/>
                  </a:lnTo>
                  <a:lnTo>
                    <a:pt x="227086" y="254545"/>
                  </a:lnTo>
                  <a:lnTo>
                    <a:pt x="189234" y="254545"/>
                  </a:lnTo>
                  <a:lnTo>
                    <a:pt x="256604" y="158700"/>
                  </a:lnTo>
                  <a:lnTo>
                    <a:pt x="194270" y="70147"/>
                  </a:lnTo>
                  <a:close/>
                </a:path>
                <a:path w="974089" h="329564">
                  <a:moveTo>
                    <a:pt x="541734" y="65980"/>
                  </a:moveTo>
                  <a:lnTo>
                    <a:pt x="580638" y="74526"/>
                  </a:lnTo>
                  <a:lnTo>
                    <a:pt x="611805" y="111141"/>
                  </a:lnTo>
                  <a:lnTo>
                    <a:pt x="615354" y="124321"/>
                  </a:lnTo>
                  <a:lnTo>
                    <a:pt x="584968" y="129009"/>
                  </a:lnTo>
                  <a:lnTo>
                    <a:pt x="582380" y="120294"/>
                  </a:lnTo>
                  <a:lnTo>
                    <a:pt x="578956" y="112731"/>
                  </a:lnTo>
                  <a:lnTo>
                    <a:pt x="542949" y="91678"/>
                  </a:lnTo>
                  <a:lnTo>
                    <a:pt x="531696" y="92736"/>
                  </a:lnTo>
                  <a:lnTo>
                    <a:pt x="498119" y="118303"/>
                  </a:lnTo>
                  <a:lnTo>
                    <a:pt x="489818" y="162173"/>
                  </a:lnTo>
                  <a:lnTo>
                    <a:pt x="490707" y="179482"/>
                  </a:lnTo>
                  <a:lnTo>
                    <a:pt x="504056" y="216172"/>
                  </a:lnTo>
                  <a:lnTo>
                    <a:pt x="541213" y="233015"/>
                  </a:lnTo>
                  <a:lnTo>
                    <a:pt x="550036" y="232309"/>
                  </a:lnTo>
                  <a:lnTo>
                    <a:pt x="582017" y="207404"/>
                  </a:lnTo>
                  <a:lnTo>
                    <a:pt x="587573" y="187002"/>
                  </a:lnTo>
                  <a:lnTo>
                    <a:pt x="618306" y="190996"/>
                  </a:lnTo>
                  <a:lnTo>
                    <a:pt x="601914" y="230893"/>
                  </a:lnTo>
                  <a:lnTo>
                    <a:pt x="569407" y="254220"/>
                  </a:lnTo>
                  <a:lnTo>
                    <a:pt x="541560" y="258712"/>
                  </a:lnTo>
                  <a:lnTo>
                    <a:pt x="523562" y="257166"/>
                  </a:lnTo>
                  <a:lnTo>
                    <a:pt x="480702" y="233970"/>
                  </a:lnTo>
                  <a:lnTo>
                    <a:pt x="459133" y="184794"/>
                  </a:lnTo>
                  <a:lnTo>
                    <a:pt x="457696" y="163041"/>
                  </a:lnTo>
                  <a:lnTo>
                    <a:pt x="458314" y="148575"/>
                  </a:lnTo>
                  <a:lnTo>
                    <a:pt x="467593" y="110777"/>
                  </a:lnTo>
                  <a:lnTo>
                    <a:pt x="497718" y="77179"/>
                  </a:lnTo>
                  <a:lnTo>
                    <a:pt x="530062" y="66680"/>
                  </a:lnTo>
                  <a:lnTo>
                    <a:pt x="541734" y="65980"/>
                  </a:lnTo>
                  <a:close/>
                </a:path>
                <a:path w="974089" h="329564">
                  <a:moveTo>
                    <a:pt x="86469" y="65980"/>
                  </a:moveTo>
                  <a:lnTo>
                    <a:pt x="135694" y="79995"/>
                  </a:lnTo>
                  <a:lnTo>
                    <a:pt x="166730" y="120566"/>
                  </a:lnTo>
                  <a:lnTo>
                    <a:pt x="172764" y="159742"/>
                  </a:lnTo>
                  <a:lnTo>
                    <a:pt x="172097" y="176590"/>
                  </a:lnTo>
                  <a:lnTo>
                    <a:pt x="162086" y="215738"/>
                  </a:lnTo>
                  <a:lnTo>
                    <a:pt x="131005" y="247426"/>
                  </a:lnTo>
                  <a:lnTo>
                    <a:pt x="86469" y="258712"/>
                  </a:lnTo>
                  <a:lnTo>
                    <a:pt x="68036" y="257161"/>
                  </a:lnTo>
                  <a:lnTo>
                    <a:pt x="23874" y="233883"/>
                  </a:lnTo>
                  <a:lnTo>
                    <a:pt x="1492" y="184332"/>
                  </a:lnTo>
                  <a:lnTo>
                    <a:pt x="0" y="162346"/>
                  </a:lnTo>
                  <a:lnTo>
                    <a:pt x="1779" y="138396"/>
                  </a:lnTo>
                  <a:lnTo>
                    <a:pt x="16017" y="100457"/>
                  </a:lnTo>
                  <a:lnTo>
                    <a:pt x="54867" y="71102"/>
                  </a:lnTo>
                  <a:lnTo>
                    <a:pt x="86469" y="65980"/>
                  </a:lnTo>
                  <a:close/>
                </a:path>
                <a:path w="974089" h="329564">
                  <a:moveTo>
                    <a:pt x="761231" y="5729"/>
                  </a:moveTo>
                  <a:lnTo>
                    <a:pt x="761231" y="70147"/>
                  </a:lnTo>
                  <a:lnTo>
                    <a:pt x="792658" y="70147"/>
                  </a:lnTo>
                  <a:lnTo>
                    <a:pt x="792658" y="94456"/>
                  </a:lnTo>
                  <a:lnTo>
                    <a:pt x="761231" y="94456"/>
                  </a:lnTo>
                  <a:lnTo>
                    <a:pt x="761231" y="202282"/>
                  </a:lnTo>
                  <a:lnTo>
                    <a:pt x="761231" y="211195"/>
                  </a:lnTo>
                  <a:lnTo>
                    <a:pt x="761780" y="216925"/>
                  </a:lnTo>
                  <a:lnTo>
                    <a:pt x="762880" y="219471"/>
                  </a:lnTo>
                  <a:lnTo>
                    <a:pt x="763980" y="222018"/>
                  </a:lnTo>
                  <a:lnTo>
                    <a:pt x="765774" y="224044"/>
                  </a:lnTo>
                  <a:lnTo>
                    <a:pt x="768263" y="225549"/>
                  </a:lnTo>
                  <a:lnTo>
                    <a:pt x="770751" y="227053"/>
                  </a:lnTo>
                  <a:lnTo>
                    <a:pt x="774311" y="227806"/>
                  </a:lnTo>
                  <a:lnTo>
                    <a:pt x="778941" y="227806"/>
                  </a:lnTo>
                  <a:lnTo>
                    <a:pt x="782414" y="227806"/>
                  </a:lnTo>
                  <a:lnTo>
                    <a:pt x="786986" y="227401"/>
                  </a:lnTo>
                  <a:lnTo>
                    <a:pt x="792658" y="226590"/>
                  </a:lnTo>
                  <a:lnTo>
                    <a:pt x="797173" y="254198"/>
                  </a:lnTo>
                  <a:lnTo>
                    <a:pt x="788375" y="256050"/>
                  </a:lnTo>
                  <a:lnTo>
                    <a:pt x="780504" y="256976"/>
                  </a:lnTo>
                  <a:lnTo>
                    <a:pt x="773558" y="256976"/>
                  </a:lnTo>
                  <a:lnTo>
                    <a:pt x="736517" y="243288"/>
                  </a:lnTo>
                  <a:lnTo>
                    <a:pt x="730150" y="200545"/>
                  </a:lnTo>
                  <a:lnTo>
                    <a:pt x="730150" y="94456"/>
                  </a:lnTo>
                  <a:lnTo>
                    <a:pt x="707231" y="94456"/>
                  </a:lnTo>
                  <a:lnTo>
                    <a:pt x="707231" y="70147"/>
                  </a:lnTo>
                  <a:lnTo>
                    <a:pt x="730150" y="70147"/>
                  </a:lnTo>
                  <a:lnTo>
                    <a:pt x="730150" y="24482"/>
                  </a:lnTo>
                  <a:lnTo>
                    <a:pt x="761231" y="5729"/>
                  </a:lnTo>
                  <a:close/>
                </a:path>
                <a:path w="974089" h="329564">
                  <a:moveTo>
                    <a:pt x="645219" y="0"/>
                  </a:moveTo>
                  <a:lnTo>
                    <a:pt x="676473" y="0"/>
                  </a:lnTo>
                  <a:lnTo>
                    <a:pt x="676473" y="35942"/>
                  </a:lnTo>
                  <a:lnTo>
                    <a:pt x="645219" y="35942"/>
                  </a:lnTo>
                  <a:lnTo>
                    <a:pt x="645219" y="0"/>
                  </a:lnTo>
                  <a:close/>
                </a:path>
                <a:path w="974089" h="329564">
                  <a:moveTo>
                    <a:pt x="388044" y="0"/>
                  </a:moveTo>
                  <a:lnTo>
                    <a:pt x="419298" y="0"/>
                  </a:lnTo>
                  <a:lnTo>
                    <a:pt x="419298" y="35942"/>
                  </a:lnTo>
                  <a:lnTo>
                    <a:pt x="388044" y="35942"/>
                  </a:lnTo>
                  <a:lnTo>
                    <a:pt x="388044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9334" y="4823549"/>
            <a:ext cx="2148383" cy="342081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3236525" y="4819208"/>
            <a:ext cx="5009515" cy="346710"/>
            <a:chOff x="3236525" y="4819208"/>
            <a:chExt cx="5009515" cy="346710"/>
          </a:xfrm>
        </p:grpSpPr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6525" y="4819208"/>
              <a:ext cx="2486719" cy="34642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67124" y="4819208"/>
              <a:ext cx="2478906" cy="276100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6730" y="5327208"/>
            <a:ext cx="5134719" cy="34225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8166" y="513394"/>
            <a:ext cx="3072426" cy="869694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15886" y="157181"/>
            <a:ext cx="3534218" cy="1225908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33945" y="588672"/>
            <a:ext cx="4029141" cy="7191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217" y="802403"/>
            <a:ext cx="3197051" cy="5302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160" y="1973825"/>
            <a:ext cx="81867" cy="818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1480" y="1906294"/>
            <a:ext cx="6322803" cy="2714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160" y="2405625"/>
            <a:ext cx="81867" cy="81867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151902" y="2338095"/>
            <a:ext cx="9693275" cy="563880"/>
            <a:chOff x="1151902" y="2338095"/>
            <a:chExt cx="9693275" cy="56388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1902" y="2338095"/>
              <a:ext cx="9692828" cy="2714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76793" y="2636544"/>
              <a:ext cx="647700" cy="259079"/>
            </a:xfrm>
            <a:custGeom>
              <a:avLst/>
              <a:gdLst/>
              <a:ahLst/>
              <a:cxnLst/>
              <a:rect l="l" t="t" r="r" b="b"/>
              <a:pathLst>
                <a:path w="647700" h="259080">
                  <a:moveTo>
                    <a:pt x="524680" y="232742"/>
                  </a:moveTo>
                  <a:lnTo>
                    <a:pt x="527410" y="255798"/>
                  </a:lnTo>
                  <a:lnTo>
                    <a:pt x="533230" y="257799"/>
                  </a:lnTo>
                  <a:lnTo>
                    <a:pt x="538506" y="258800"/>
                  </a:lnTo>
                  <a:lnTo>
                    <a:pt x="551056" y="258800"/>
                  </a:lnTo>
                  <a:lnTo>
                    <a:pt x="578635" y="234925"/>
                  </a:lnTo>
                  <a:lnTo>
                    <a:pt x="534730" y="234925"/>
                  </a:lnTo>
                  <a:lnTo>
                    <a:pt x="530046" y="234198"/>
                  </a:lnTo>
                  <a:lnTo>
                    <a:pt x="524680" y="232742"/>
                  </a:lnTo>
                  <a:close/>
                </a:path>
                <a:path w="647700" h="259080">
                  <a:moveTo>
                    <a:pt x="541052" y="55116"/>
                  </a:moveTo>
                  <a:lnTo>
                    <a:pt x="514585" y="55116"/>
                  </a:lnTo>
                  <a:lnTo>
                    <a:pt x="569565" y="200273"/>
                  </a:lnTo>
                  <a:lnTo>
                    <a:pt x="568564" y="202911"/>
                  </a:lnTo>
                  <a:lnTo>
                    <a:pt x="567836" y="204911"/>
                  </a:lnTo>
                  <a:lnTo>
                    <a:pt x="567382" y="206275"/>
                  </a:lnTo>
                  <a:lnTo>
                    <a:pt x="563926" y="216007"/>
                  </a:lnTo>
                  <a:lnTo>
                    <a:pt x="544189" y="234925"/>
                  </a:lnTo>
                  <a:lnTo>
                    <a:pt x="578635" y="234925"/>
                  </a:lnTo>
                  <a:lnTo>
                    <a:pt x="603388" y="172579"/>
                  </a:lnTo>
                  <a:lnTo>
                    <a:pt x="581706" y="172579"/>
                  </a:lnTo>
                  <a:lnTo>
                    <a:pt x="579311" y="163882"/>
                  </a:lnTo>
                  <a:lnTo>
                    <a:pt x="576761" y="155389"/>
                  </a:lnTo>
                  <a:lnTo>
                    <a:pt x="574058" y="147101"/>
                  </a:lnTo>
                  <a:lnTo>
                    <a:pt x="571202" y="139018"/>
                  </a:lnTo>
                  <a:lnTo>
                    <a:pt x="541052" y="55116"/>
                  </a:lnTo>
                  <a:close/>
                </a:path>
                <a:path w="647700" h="259080">
                  <a:moveTo>
                    <a:pt x="647327" y="55116"/>
                  </a:moveTo>
                  <a:lnTo>
                    <a:pt x="622770" y="55116"/>
                  </a:lnTo>
                  <a:lnTo>
                    <a:pt x="591802" y="139564"/>
                  </a:lnTo>
                  <a:lnTo>
                    <a:pt x="588971" y="147664"/>
                  </a:lnTo>
                  <a:lnTo>
                    <a:pt x="586345" y="155867"/>
                  </a:lnTo>
                  <a:lnTo>
                    <a:pt x="583923" y="164172"/>
                  </a:lnTo>
                  <a:lnTo>
                    <a:pt x="581706" y="172579"/>
                  </a:lnTo>
                  <a:lnTo>
                    <a:pt x="603388" y="172579"/>
                  </a:lnTo>
                  <a:lnTo>
                    <a:pt x="647327" y="55116"/>
                  </a:lnTo>
                  <a:close/>
                </a:path>
                <a:path w="647700" h="259080">
                  <a:moveTo>
                    <a:pt x="303274" y="55116"/>
                  </a:moveTo>
                  <a:lnTo>
                    <a:pt x="278717" y="55116"/>
                  </a:lnTo>
                  <a:lnTo>
                    <a:pt x="278843" y="157265"/>
                  </a:lnTo>
                  <a:lnTo>
                    <a:pt x="296884" y="195089"/>
                  </a:lnTo>
                  <a:lnTo>
                    <a:pt x="319691" y="203274"/>
                  </a:lnTo>
                  <a:lnTo>
                    <a:pt x="328239" y="203274"/>
                  </a:lnTo>
                  <a:lnTo>
                    <a:pt x="342010" y="201740"/>
                  </a:lnTo>
                  <a:lnTo>
                    <a:pt x="354263" y="197135"/>
                  </a:lnTo>
                  <a:lnTo>
                    <a:pt x="364998" y="189461"/>
                  </a:lnTo>
                  <a:lnTo>
                    <a:pt x="371289" y="182129"/>
                  </a:lnTo>
                  <a:lnTo>
                    <a:pt x="325784" y="182129"/>
                  </a:lnTo>
                  <a:lnTo>
                    <a:pt x="319600" y="180286"/>
                  </a:lnTo>
                  <a:lnTo>
                    <a:pt x="303368" y="144304"/>
                  </a:lnTo>
                  <a:lnTo>
                    <a:pt x="303274" y="55116"/>
                  </a:lnTo>
                  <a:close/>
                </a:path>
                <a:path w="647700" h="259080">
                  <a:moveTo>
                    <a:pt x="396179" y="178718"/>
                  </a:moveTo>
                  <a:lnTo>
                    <a:pt x="374216" y="178718"/>
                  </a:lnTo>
                  <a:lnTo>
                    <a:pt x="374216" y="200000"/>
                  </a:lnTo>
                  <a:lnTo>
                    <a:pt x="396179" y="200000"/>
                  </a:lnTo>
                  <a:lnTo>
                    <a:pt x="396179" y="178718"/>
                  </a:lnTo>
                  <a:close/>
                </a:path>
                <a:path w="647700" h="259080">
                  <a:moveTo>
                    <a:pt x="396179" y="55116"/>
                  </a:moveTo>
                  <a:lnTo>
                    <a:pt x="371624" y="55116"/>
                  </a:lnTo>
                  <a:lnTo>
                    <a:pt x="371545" y="135470"/>
                  </a:lnTo>
                  <a:lnTo>
                    <a:pt x="371372" y="141470"/>
                  </a:lnTo>
                  <a:lnTo>
                    <a:pt x="347430" y="180242"/>
                  </a:lnTo>
                  <a:lnTo>
                    <a:pt x="340518" y="182129"/>
                  </a:lnTo>
                  <a:lnTo>
                    <a:pt x="371289" y="182129"/>
                  </a:lnTo>
                  <a:lnTo>
                    <a:pt x="374216" y="178718"/>
                  </a:lnTo>
                  <a:lnTo>
                    <a:pt x="396179" y="178718"/>
                  </a:lnTo>
                  <a:lnTo>
                    <a:pt x="396179" y="55116"/>
                  </a:lnTo>
                  <a:close/>
                </a:path>
                <a:path w="647700" h="259080">
                  <a:moveTo>
                    <a:pt x="190748" y="235334"/>
                  </a:moveTo>
                  <a:lnTo>
                    <a:pt x="186109" y="256208"/>
                  </a:lnTo>
                  <a:lnTo>
                    <a:pt x="192384" y="257947"/>
                  </a:lnTo>
                  <a:lnTo>
                    <a:pt x="198706" y="258800"/>
                  </a:lnTo>
                  <a:lnTo>
                    <a:pt x="205345" y="258800"/>
                  </a:lnTo>
                  <a:lnTo>
                    <a:pt x="237857" y="238890"/>
                  </a:lnTo>
                  <a:lnTo>
                    <a:pt x="238288" y="237244"/>
                  </a:lnTo>
                  <a:lnTo>
                    <a:pt x="199524" y="237244"/>
                  </a:lnTo>
                  <a:lnTo>
                    <a:pt x="195659" y="236608"/>
                  </a:lnTo>
                  <a:lnTo>
                    <a:pt x="190748" y="235334"/>
                  </a:lnTo>
                  <a:close/>
                </a:path>
                <a:path w="647700" h="259080">
                  <a:moveTo>
                    <a:pt x="241770" y="55116"/>
                  </a:moveTo>
                  <a:lnTo>
                    <a:pt x="217215" y="55116"/>
                  </a:lnTo>
                  <a:lnTo>
                    <a:pt x="217215" y="220645"/>
                  </a:lnTo>
                  <a:lnTo>
                    <a:pt x="215987" y="228945"/>
                  </a:lnTo>
                  <a:lnTo>
                    <a:pt x="211076" y="235585"/>
                  </a:lnTo>
                  <a:lnTo>
                    <a:pt x="207346" y="237244"/>
                  </a:lnTo>
                  <a:lnTo>
                    <a:pt x="238288" y="237244"/>
                  </a:lnTo>
                  <a:lnTo>
                    <a:pt x="240031" y="230594"/>
                  </a:lnTo>
                  <a:lnTo>
                    <a:pt x="241335" y="220268"/>
                  </a:lnTo>
                  <a:lnTo>
                    <a:pt x="241770" y="207912"/>
                  </a:lnTo>
                  <a:lnTo>
                    <a:pt x="241770" y="55116"/>
                  </a:lnTo>
                  <a:close/>
                </a:path>
                <a:path w="647700" h="259080">
                  <a:moveTo>
                    <a:pt x="24556" y="55116"/>
                  </a:moveTo>
                  <a:lnTo>
                    <a:pt x="0" y="55116"/>
                  </a:lnTo>
                  <a:lnTo>
                    <a:pt x="0" y="200000"/>
                  </a:lnTo>
                  <a:lnTo>
                    <a:pt x="24556" y="200000"/>
                  </a:lnTo>
                  <a:lnTo>
                    <a:pt x="24556" y="55116"/>
                  </a:lnTo>
                  <a:close/>
                </a:path>
                <a:path w="647700" h="259080">
                  <a:moveTo>
                    <a:pt x="456666" y="55116"/>
                  </a:moveTo>
                  <a:lnTo>
                    <a:pt x="434565" y="55116"/>
                  </a:lnTo>
                  <a:lnTo>
                    <a:pt x="434565" y="200000"/>
                  </a:lnTo>
                  <a:lnTo>
                    <a:pt x="459122" y="200000"/>
                  </a:lnTo>
                  <a:lnTo>
                    <a:pt x="459122" y="124147"/>
                  </a:lnTo>
                  <a:lnTo>
                    <a:pt x="459378" y="116524"/>
                  </a:lnTo>
                  <a:lnTo>
                    <a:pt x="476630" y="78831"/>
                  </a:lnTo>
                  <a:lnTo>
                    <a:pt x="481450" y="77217"/>
                  </a:lnTo>
                  <a:lnTo>
                    <a:pt x="506799" y="77217"/>
                  </a:lnTo>
                  <a:lnTo>
                    <a:pt x="506850" y="77081"/>
                  </a:lnTo>
                  <a:lnTo>
                    <a:pt x="456666" y="77081"/>
                  </a:lnTo>
                  <a:lnTo>
                    <a:pt x="456666" y="55116"/>
                  </a:lnTo>
                  <a:close/>
                </a:path>
                <a:path w="647700" h="259080">
                  <a:moveTo>
                    <a:pt x="506799" y="77217"/>
                  </a:moveTo>
                  <a:lnTo>
                    <a:pt x="492819" y="77217"/>
                  </a:lnTo>
                  <a:lnTo>
                    <a:pt x="498822" y="78991"/>
                  </a:lnTo>
                  <a:lnTo>
                    <a:pt x="504824" y="82538"/>
                  </a:lnTo>
                  <a:lnTo>
                    <a:pt x="506799" y="77217"/>
                  </a:lnTo>
                  <a:close/>
                </a:path>
                <a:path w="647700" h="259080">
                  <a:moveTo>
                    <a:pt x="488043" y="51842"/>
                  </a:moveTo>
                  <a:lnTo>
                    <a:pt x="482315" y="51842"/>
                  </a:lnTo>
                  <a:lnTo>
                    <a:pt x="477062" y="53479"/>
                  </a:lnTo>
                  <a:lnTo>
                    <a:pt x="456666" y="77081"/>
                  </a:lnTo>
                  <a:lnTo>
                    <a:pt x="506850" y="77081"/>
                  </a:lnTo>
                  <a:lnTo>
                    <a:pt x="513282" y="59754"/>
                  </a:lnTo>
                  <a:lnTo>
                    <a:pt x="506896" y="56293"/>
                  </a:lnTo>
                  <a:lnTo>
                    <a:pt x="500561" y="53820"/>
                  </a:lnTo>
                  <a:lnTo>
                    <a:pt x="494277" y="52337"/>
                  </a:lnTo>
                  <a:lnTo>
                    <a:pt x="488043" y="51842"/>
                  </a:lnTo>
                  <a:close/>
                </a:path>
                <a:path w="647700" h="259080">
                  <a:moveTo>
                    <a:pt x="83877" y="55116"/>
                  </a:moveTo>
                  <a:lnTo>
                    <a:pt x="61775" y="55116"/>
                  </a:lnTo>
                  <a:lnTo>
                    <a:pt x="61775" y="200000"/>
                  </a:lnTo>
                  <a:lnTo>
                    <a:pt x="86332" y="200000"/>
                  </a:lnTo>
                  <a:lnTo>
                    <a:pt x="86332" y="120873"/>
                  </a:lnTo>
                  <a:lnTo>
                    <a:pt x="87044" y="108075"/>
                  </a:lnTo>
                  <a:lnTo>
                    <a:pt x="109976" y="75717"/>
                  </a:lnTo>
                  <a:lnTo>
                    <a:pt x="83877" y="75717"/>
                  </a:lnTo>
                  <a:lnTo>
                    <a:pt x="83877" y="55116"/>
                  </a:lnTo>
                  <a:close/>
                </a:path>
                <a:path w="647700" h="259080">
                  <a:moveTo>
                    <a:pt x="173528" y="73125"/>
                  </a:moveTo>
                  <a:lnTo>
                    <a:pt x="131353" y="73125"/>
                  </a:lnTo>
                  <a:lnTo>
                    <a:pt x="137060" y="74602"/>
                  </a:lnTo>
                  <a:lnTo>
                    <a:pt x="146792" y="80514"/>
                  </a:lnTo>
                  <a:lnTo>
                    <a:pt x="150179" y="84471"/>
                  </a:lnTo>
                  <a:lnTo>
                    <a:pt x="153999" y="94385"/>
                  </a:lnTo>
                  <a:lnTo>
                    <a:pt x="154954" y="101865"/>
                  </a:lnTo>
                  <a:lnTo>
                    <a:pt x="154954" y="200000"/>
                  </a:lnTo>
                  <a:lnTo>
                    <a:pt x="179511" y="200000"/>
                  </a:lnTo>
                  <a:lnTo>
                    <a:pt x="179395" y="97510"/>
                  </a:lnTo>
                  <a:lnTo>
                    <a:pt x="174145" y="73988"/>
                  </a:lnTo>
                  <a:lnTo>
                    <a:pt x="173528" y="73125"/>
                  </a:lnTo>
                  <a:close/>
                </a:path>
                <a:path w="647700" h="259080">
                  <a:moveTo>
                    <a:pt x="138720" y="51842"/>
                  </a:moveTo>
                  <a:lnTo>
                    <a:pt x="129989" y="51842"/>
                  </a:lnTo>
                  <a:lnTo>
                    <a:pt x="115800" y="53334"/>
                  </a:lnTo>
                  <a:lnTo>
                    <a:pt x="103385" y="57811"/>
                  </a:lnTo>
                  <a:lnTo>
                    <a:pt x="92744" y="65272"/>
                  </a:lnTo>
                  <a:lnTo>
                    <a:pt x="83877" y="75717"/>
                  </a:lnTo>
                  <a:lnTo>
                    <a:pt x="109976" y="75717"/>
                  </a:lnTo>
                  <a:lnTo>
                    <a:pt x="110189" y="75615"/>
                  </a:lnTo>
                  <a:lnTo>
                    <a:pt x="117228" y="73747"/>
                  </a:lnTo>
                  <a:lnTo>
                    <a:pt x="124804" y="73125"/>
                  </a:lnTo>
                  <a:lnTo>
                    <a:pt x="173528" y="73125"/>
                  </a:lnTo>
                  <a:lnTo>
                    <a:pt x="166869" y="63802"/>
                  </a:lnTo>
                  <a:lnTo>
                    <a:pt x="161389" y="59687"/>
                  </a:lnTo>
                  <a:lnTo>
                    <a:pt x="146746" y="53411"/>
                  </a:lnTo>
                  <a:lnTo>
                    <a:pt x="138720" y="51842"/>
                  </a:lnTo>
                  <a:close/>
                </a:path>
                <a:path w="647700" h="259080">
                  <a:moveTo>
                    <a:pt x="241770" y="0"/>
                  </a:moveTo>
                  <a:lnTo>
                    <a:pt x="217215" y="0"/>
                  </a:lnTo>
                  <a:lnTo>
                    <a:pt x="217215" y="28514"/>
                  </a:lnTo>
                  <a:lnTo>
                    <a:pt x="241770" y="28514"/>
                  </a:lnTo>
                  <a:lnTo>
                    <a:pt x="241770" y="0"/>
                  </a:lnTo>
                  <a:close/>
                </a:path>
                <a:path w="647700" h="259080">
                  <a:moveTo>
                    <a:pt x="24556" y="0"/>
                  </a:moveTo>
                  <a:lnTo>
                    <a:pt x="0" y="0"/>
                  </a:lnTo>
                  <a:lnTo>
                    <a:pt x="0" y="28240"/>
                  </a:lnTo>
                  <a:lnTo>
                    <a:pt x="24556" y="28240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91379" y="2691660"/>
              <a:ext cx="133350" cy="203835"/>
            </a:xfrm>
            <a:custGeom>
              <a:avLst/>
              <a:gdLst/>
              <a:ahLst/>
              <a:cxnLst/>
              <a:rect l="l" t="t" r="r" b="b"/>
              <a:pathLst>
                <a:path w="133350" h="203835">
                  <a:moveTo>
                    <a:pt x="0" y="0"/>
                  </a:moveTo>
                  <a:lnTo>
                    <a:pt x="26466" y="0"/>
                  </a:lnTo>
                  <a:lnTo>
                    <a:pt x="56616" y="83901"/>
                  </a:lnTo>
                  <a:lnTo>
                    <a:pt x="59473" y="91985"/>
                  </a:lnTo>
                  <a:lnTo>
                    <a:pt x="62176" y="100272"/>
                  </a:lnTo>
                  <a:lnTo>
                    <a:pt x="64725" y="108765"/>
                  </a:lnTo>
                  <a:lnTo>
                    <a:pt x="67121" y="117462"/>
                  </a:lnTo>
                  <a:lnTo>
                    <a:pt x="69338" y="109055"/>
                  </a:lnTo>
                  <a:lnTo>
                    <a:pt x="71759" y="100750"/>
                  </a:lnTo>
                  <a:lnTo>
                    <a:pt x="74386" y="92547"/>
                  </a:lnTo>
                  <a:lnTo>
                    <a:pt x="77217" y="84447"/>
                  </a:lnTo>
                  <a:lnTo>
                    <a:pt x="108185" y="0"/>
                  </a:lnTo>
                  <a:lnTo>
                    <a:pt x="132742" y="0"/>
                  </a:lnTo>
                  <a:lnTo>
                    <a:pt x="77626" y="147339"/>
                  </a:lnTo>
                  <a:lnTo>
                    <a:pt x="59481" y="188313"/>
                  </a:lnTo>
                  <a:lnTo>
                    <a:pt x="36471" y="203683"/>
                  </a:lnTo>
                  <a:lnTo>
                    <a:pt x="28649" y="203683"/>
                  </a:lnTo>
                  <a:lnTo>
                    <a:pt x="23920" y="203683"/>
                  </a:lnTo>
                  <a:lnTo>
                    <a:pt x="18644" y="202683"/>
                  </a:lnTo>
                  <a:lnTo>
                    <a:pt x="12824" y="200682"/>
                  </a:lnTo>
                  <a:lnTo>
                    <a:pt x="10095" y="177626"/>
                  </a:lnTo>
                  <a:lnTo>
                    <a:pt x="15461" y="179081"/>
                  </a:lnTo>
                  <a:lnTo>
                    <a:pt x="20145" y="179809"/>
                  </a:lnTo>
                  <a:lnTo>
                    <a:pt x="24147" y="179809"/>
                  </a:lnTo>
                  <a:lnTo>
                    <a:pt x="29604" y="179809"/>
                  </a:lnTo>
                  <a:lnTo>
                    <a:pt x="33970" y="178899"/>
                  </a:lnTo>
                  <a:lnTo>
                    <a:pt x="53251" y="149795"/>
                  </a:lnTo>
                  <a:lnTo>
                    <a:pt x="53979" y="147794"/>
                  </a:lnTo>
                  <a:lnTo>
                    <a:pt x="54979" y="14515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9161" y="2685310"/>
              <a:ext cx="130162" cy="16085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76793" y="2636544"/>
              <a:ext cx="513715" cy="259079"/>
            </a:xfrm>
            <a:custGeom>
              <a:avLst/>
              <a:gdLst/>
              <a:ahLst/>
              <a:cxnLst/>
              <a:rect l="l" t="t" r="r" b="b"/>
              <a:pathLst>
                <a:path w="513714" h="259080">
                  <a:moveTo>
                    <a:pt x="217214" y="55116"/>
                  </a:moveTo>
                  <a:lnTo>
                    <a:pt x="241771" y="55116"/>
                  </a:lnTo>
                  <a:lnTo>
                    <a:pt x="241771" y="207912"/>
                  </a:lnTo>
                  <a:lnTo>
                    <a:pt x="229646" y="251125"/>
                  </a:lnTo>
                  <a:lnTo>
                    <a:pt x="205345" y="258799"/>
                  </a:lnTo>
                  <a:lnTo>
                    <a:pt x="198706" y="258799"/>
                  </a:lnTo>
                  <a:lnTo>
                    <a:pt x="192294" y="257935"/>
                  </a:lnTo>
                  <a:lnTo>
                    <a:pt x="186109" y="256207"/>
                  </a:lnTo>
                  <a:lnTo>
                    <a:pt x="190748" y="235334"/>
                  </a:lnTo>
                  <a:lnTo>
                    <a:pt x="195659" y="236607"/>
                  </a:lnTo>
                  <a:lnTo>
                    <a:pt x="199524" y="237244"/>
                  </a:lnTo>
                  <a:lnTo>
                    <a:pt x="202344" y="237244"/>
                  </a:lnTo>
                  <a:lnTo>
                    <a:pt x="207346" y="237244"/>
                  </a:lnTo>
                  <a:lnTo>
                    <a:pt x="211075" y="235584"/>
                  </a:lnTo>
                  <a:lnTo>
                    <a:pt x="213531" y="232264"/>
                  </a:lnTo>
                  <a:lnTo>
                    <a:pt x="215986" y="228945"/>
                  </a:lnTo>
                  <a:lnTo>
                    <a:pt x="217214" y="220646"/>
                  </a:lnTo>
                  <a:lnTo>
                    <a:pt x="217214" y="207367"/>
                  </a:lnTo>
                  <a:lnTo>
                    <a:pt x="217214" y="55116"/>
                  </a:lnTo>
                  <a:close/>
                </a:path>
                <a:path w="513714" h="259080">
                  <a:moveTo>
                    <a:pt x="0" y="55116"/>
                  </a:moveTo>
                  <a:lnTo>
                    <a:pt x="24556" y="55116"/>
                  </a:lnTo>
                  <a:lnTo>
                    <a:pt x="24556" y="200000"/>
                  </a:lnTo>
                  <a:lnTo>
                    <a:pt x="0" y="200000"/>
                  </a:lnTo>
                  <a:lnTo>
                    <a:pt x="0" y="55116"/>
                  </a:lnTo>
                  <a:close/>
                </a:path>
                <a:path w="513714" h="259080">
                  <a:moveTo>
                    <a:pt x="488044" y="51841"/>
                  </a:moveTo>
                  <a:lnTo>
                    <a:pt x="494277" y="52336"/>
                  </a:lnTo>
                  <a:lnTo>
                    <a:pt x="500561" y="53819"/>
                  </a:lnTo>
                  <a:lnTo>
                    <a:pt x="506896" y="56292"/>
                  </a:lnTo>
                  <a:lnTo>
                    <a:pt x="513283" y="59754"/>
                  </a:lnTo>
                  <a:lnTo>
                    <a:pt x="504825" y="82537"/>
                  </a:lnTo>
                  <a:lnTo>
                    <a:pt x="498822" y="78990"/>
                  </a:lnTo>
                  <a:lnTo>
                    <a:pt x="492819" y="77217"/>
                  </a:lnTo>
                  <a:lnTo>
                    <a:pt x="486816" y="77217"/>
                  </a:lnTo>
                  <a:lnTo>
                    <a:pt x="481450" y="77217"/>
                  </a:lnTo>
                  <a:lnTo>
                    <a:pt x="476630" y="78831"/>
                  </a:lnTo>
                  <a:lnTo>
                    <a:pt x="472355" y="82060"/>
                  </a:lnTo>
                  <a:lnTo>
                    <a:pt x="468081" y="85288"/>
                  </a:lnTo>
                  <a:lnTo>
                    <a:pt x="459122" y="124147"/>
                  </a:lnTo>
                  <a:lnTo>
                    <a:pt x="459122" y="200000"/>
                  </a:lnTo>
                  <a:lnTo>
                    <a:pt x="434565" y="200000"/>
                  </a:lnTo>
                  <a:lnTo>
                    <a:pt x="434565" y="55116"/>
                  </a:lnTo>
                  <a:lnTo>
                    <a:pt x="456666" y="55116"/>
                  </a:lnTo>
                  <a:lnTo>
                    <a:pt x="456666" y="77080"/>
                  </a:lnTo>
                  <a:lnTo>
                    <a:pt x="460814" y="70029"/>
                  </a:lnTo>
                  <a:lnTo>
                    <a:pt x="482314" y="51841"/>
                  </a:lnTo>
                  <a:lnTo>
                    <a:pt x="488044" y="51841"/>
                  </a:lnTo>
                  <a:close/>
                </a:path>
                <a:path w="513714" h="259080">
                  <a:moveTo>
                    <a:pt x="129988" y="51841"/>
                  </a:moveTo>
                  <a:lnTo>
                    <a:pt x="138720" y="51841"/>
                  </a:lnTo>
                  <a:lnTo>
                    <a:pt x="146746" y="53410"/>
                  </a:lnTo>
                  <a:lnTo>
                    <a:pt x="154068" y="56548"/>
                  </a:lnTo>
                  <a:lnTo>
                    <a:pt x="161389" y="59686"/>
                  </a:lnTo>
                  <a:lnTo>
                    <a:pt x="166869" y="63801"/>
                  </a:lnTo>
                  <a:lnTo>
                    <a:pt x="170507" y="68895"/>
                  </a:lnTo>
                  <a:lnTo>
                    <a:pt x="174145" y="73988"/>
                  </a:lnTo>
                  <a:lnTo>
                    <a:pt x="176692" y="80036"/>
                  </a:lnTo>
                  <a:lnTo>
                    <a:pt x="178147" y="87039"/>
                  </a:lnTo>
                  <a:lnTo>
                    <a:pt x="179056" y="91587"/>
                  </a:lnTo>
                  <a:lnTo>
                    <a:pt x="179511" y="99545"/>
                  </a:lnTo>
                  <a:lnTo>
                    <a:pt x="179511" y="110914"/>
                  </a:lnTo>
                  <a:lnTo>
                    <a:pt x="179511" y="200000"/>
                  </a:lnTo>
                  <a:lnTo>
                    <a:pt x="154954" y="200000"/>
                  </a:lnTo>
                  <a:lnTo>
                    <a:pt x="154954" y="111869"/>
                  </a:lnTo>
                  <a:lnTo>
                    <a:pt x="154954" y="101864"/>
                  </a:lnTo>
                  <a:lnTo>
                    <a:pt x="153999" y="94383"/>
                  </a:lnTo>
                  <a:lnTo>
                    <a:pt x="152089" y="89427"/>
                  </a:lnTo>
                  <a:lnTo>
                    <a:pt x="150179" y="84470"/>
                  </a:lnTo>
                  <a:lnTo>
                    <a:pt x="124804" y="73124"/>
                  </a:lnTo>
                  <a:lnTo>
                    <a:pt x="117228" y="73746"/>
                  </a:lnTo>
                  <a:lnTo>
                    <a:pt x="87044" y="108074"/>
                  </a:lnTo>
                  <a:lnTo>
                    <a:pt x="86332" y="120873"/>
                  </a:lnTo>
                  <a:lnTo>
                    <a:pt x="86332" y="200000"/>
                  </a:lnTo>
                  <a:lnTo>
                    <a:pt x="61776" y="200000"/>
                  </a:lnTo>
                  <a:lnTo>
                    <a:pt x="61776" y="55116"/>
                  </a:lnTo>
                  <a:lnTo>
                    <a:pt x="83877" y="55116"/>
                  </a:lnTo>
                  <a:lnTo>
                    <a:pt x="83877" y="75716"/>
                  </a:lnTo>
                  <a:lnTo>
                    <a:pt x="92744" y="65271"/>
                  </a:lnTo>
                  <a:lnTo>
                    <a:pt x="103385" y="57810"/>
                  </a:lnTo>
                  <a:lnTo>
                    <a:pt x="115800" y="53333"/>
                  </a:lnTo>
                  <a:lnTo>
                    <a:pt x="129988" y="51841"/>
                  </a:lnTo>
                  <a:close/>
                </a:path>
                <a:path w="513714" h="259080">
                  <a:moveTo>
                    <a:pt x="217214" y="0"/>
                  </a:moveTo>
                  <a:lnTo>
                    <a:pt x="241771" y="0"/>
                  </a:lnTo>
                  <a:lnTo>
                    <a:pt x="241771" y="28513"/>
                  </a:lnTo>
                  <a:lnTo>
                    <a:pt x="217214" y="28513"/>
                  </a:lnTo>
                  <a:lnTo>
                    <a:pt x="217214" y="0"/>
                  </a:lnTo>
                  <a:close/>
                </a:path>
                <a:path w="513714" h="259080">
                  <a:moveTo>
                    <a:pt x="0" y="0"/>
                  </a:moveTo>
                  <a:lnTo>
                    <a:pt x="24556" y="0"/>
                  </a:lnTo>
                  <a:lnTo>
                    <a:pt x="24556" y="28240"/>
                  </a:lnTo>
                  <a:lnTo>
                    <a:pt x="0" y="282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160" y="3129525"/>
            <a:ext cx="81867" cy="8186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6801" y="3058584"/>
            <a:ext cx="9261350" cy="57971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160" y="3866125"/>
            <a:ext cx="81867" cy="8186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6801" y="3795184"/>
            <a:ext cx="9216756" cy="56701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160" y="4590025"/>
            <a:ext cx="81867" cy="8186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902" y="4519084"/>
            <a:ext cx="7702853" cy="27491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160" y="5021825"/>
            <a:ext cx="81867" cy="81867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1151889" y="4950884"/>
            <a:ext cx="10087610" cy="871855"/>
            <a:chOff x="1151889" y="4950884"/>
            <a:chExt cx="10087610" cy="871855"/>
          </a:xfrm>
        </p:grpSpPr>
        <p:sp>
          <p:nvSpPr>
            <p:cNvPr id="20" name="object 20" descr=""/>
            <p:cNvSpPr/>
            <p:nvPr/>
          </p:nvSpPr>
          <p:spPr>
            <a:xfrm>
              <a:off x="1158239" y="4960644"/>
              <a:ext cx="593090" cy="200025"/>
            </a:xfrm>
            <a:custGeom>
              <a:avLst/>
              <a:gdLst/>
              <a:ahLst/>
              <a:cxnLst/>
              <a:rect l="l" t="t" r="r" b="b"/>
              <a:pathLst>
                <a:path w="593089" h="200025">
                  <a:moveTo>
                    <a:pt x="592806" y="161664"/>
                  </a:moveTo>
                  <a:lnTo>
                    <a:pt x="554471" y="161664"/>
                  </a:lnTo>
                  <a:lnTo>
                    <a:pt x="554471" y="200000"/>
                  </a:lnTo>
                  <a:lnTo>
                    <a:pt x="592806" y="200000"/>
                  </a:lnTo>
                  <a:lnTo>
                    <a:pt x="592806" y="161664"/>
                  </a:lnTo>
                  <a:close/>
                </a:path>
                <a:path w="593089" h="200025">
                  <a:moveTo>
                    <a:pt x="592806" y="55116"/>
                  </a:moveTo>
                  <a:lnTo>
                    <a:pt x="554471" y="55116"/>
                  </a:lnTo>
                  <a:lnTo>
                    <a:pt x="554471" y="93451"/>
                  </a:lnTo>
                  <a:lnTo>
                    <a:pt x="592806" y="93451"/>
                  </a:lnTo>
                  <a:lnTo>
                    <a:pt x="592806" y="55116"/>
                  </a:lnTo>
                  <a:close/>
                </a:path>
                <a:path w="593089" h="200025">
                  <a:moveTo>
                    <a:pt x="260003" y="55116"/>
                  </a:moveTo>
                  <a:lnTo>
                    <a:pt x="221667" y="55116"/>
                  </a:lnTo>
                  <a:lnTo>
                    <a:pt x="221667" y="200000"/>
                  </a:lnTo>
                  <a:lnTo>
                    <a:pt x="260003" y="200000"/>
                  </a:lnTo>
                  <a:lnTo>
                    <a:pt x="260003" y="55116"/>
                  </a:lnTo>
                  <a:close/>
                </a:path>
                <a:path w="593089" h="200025">
                  <a:moveTo>
                    <a:pt x="331923" y="55116"/>
                  </a:moveTo>
                  <a:lnTo>
                    <a:pt x="296589" y="55116"/>
                  </a:lnTo>
                  <a:lnTo>
                    <a:pt x="296589" y="200000"/>
                  </a:lnTo>
                  <a:lnTo>
                    <a:pt x="334925" y="200000"/>
                  </a:lnTo>
                  <a:lnTo>
                    <a:pt x="334925" y="129604"/>
                  </a:lnTo>
                  <a:lnTo>
                    <a:pt x="335117" y="119910"/>
                  </a:lnTo>
                  <a:lnTo>
                    <a:pt x="352888" y="82765"/>
                  </a:lnTo>
                  <a:lnTo>
                    <a:pt x="358208" y="81173"/>
                  </a:lnTo>
                  <a:lnTo>
                    <a:pt x="506965" y="81173"/>
                  </a:lnTo>
                  <a:lnTo>
                    <a:pt x="505730" y="77354"/>
                  </a:lnTo>
                  <a:lnTo>
                    <a:pt x="504662" y="74898"/>
                  </a:lnTo>
                  <a:lnTo>
                    <a:pt x="331923" y="74898"/>
                  </a:lnTo>
                  <a:lnTo>
                    <a:pt x="331923" y="55116"/>
                  </a:lnTo>
                  <a:close/>
                </a:path>
                <a:path w="593089" h="200025">
                  <a:moveTo>
                    <a:pt x="445656" y="81173"/>
                  </a:moveTo>
                  <a:lnTo>
                    <a:pt x="369031" y="81173"/>
                  </a:lnTo>
                  <a:lnTo>
                    <a:pt x="372920" y="82174"/>
                  </a:lnTo>
                  <a:lnTo>
                    <a:pt x="378649" y="86175"/>
                  </a:lnTo>
                  <a:lnTo>
                    <a:pt x="384175" y="200000"/>
                  </a:lnTo>
                  <a:lnTo>
                    <a:pt x="422511" y="200000"/>
                  </a:lnTo>
                  <a:lnTo>
                    <a:pt x="422528" y="129604"/>
                  </a:lnTo>
                  <a:lnTo>
                    <a:pt x="431151" y="89359"/>
                  </a:lnTo>
                  <a:lnTo>
                    <a:pt x="440609" y="82811"/>
                  </a:lnTo>
                  <a:lnTo>
                    <a:pt x="445656" y="81173"/>
                  </a:lnTo>
                  <a:close/>
                </a:path>
                <a:path w="593089" h="200025">
                  <a:moveTo>
                    <a:pt x="506965" y="81173"/>
                  </a:moveTo>
                  <a:lnTo>
                    <a:pt x="458389" y="81173"/>
                  </a:lnTo>
                  <a:lnTo>
                    <a:pt x="463847" y="83902"/>
                  </a:lnTo>
                  <a:lnTo>
                    <a:pt x="467394" y="89359"/>
                  </a:lnTo>
                  <a:lnTo>
                    <a:pt x="471351" y="200000"/>
                  </a:lnTo>
                  <a:lnTo>
                    <a:pt x="509686" y="200000"/>
                  </a:lnTo>
                  <a:lnTo>
                    <a:pt x="509580" y="103206"/>
                  </a:lnTo>
                  <a:lnTo>
                    <a:pt x="507461" y="82708"/>
                  </a:lnTo>
                  <a:lnTo>
                    <a:pt x="506965" y="81173"/>
                  </a:lnTo>
                  <a:close/>
                </a:path>
                <a:path w="593089" h="200025">
                  <a:moveTo>
                    <a:pt x="386358" y="51842"/>
                  </a:moveTo>
                  <a:lnTo>
                    <a:pt x="377080" y="51842"/>
                  </a:lnTo>
                  <a:lnTo>
                    <a:pt x="364435" y="53283"/>
                  </a:lnTo>
                  <a:lnTo>
                    <a:pt x="352694" y="57606"/>
                  </a:lnTo>
                  <a:lnTo>
                    <a:pt x="341857" y="64811"/>
                  </a:lnTo>
                  <a:lnTo>
                    <a:pt x="331923" y="74898"/>
                  </a:lnTo>
                  <a:lnTo>
                    <a:pt x="418009" y="74898"/>
                  </a:lnTo>
                  <a:lnTo>
                    <a:pt x="413642" y="67167"/>
                  </a:lnTo>
                  <a:lnTo>
                    <a:pt x="408049" y="61391"/>
                  </a:lnTo>
                  <a:lnTo>
                    <a:pt x="394407" y="53752"/>
                  </a:lnTo>
                  <a:lnTo>
                    <a:pt x="386358" y="51842"/>
                  </a:lnTo>
                  <a:close/>
                </a:path>
                <a:path w="593089" h="200025">
                  <a:moveTo>
                    <a:pt x="462210" y="51842"/>
                  </a:moveTo>
                  <a:lnTo>
                    <a:pt x="453843" y="51842"/>
                  </a:lnTo>
                  <a:lnTo>
                    <a:pt x="445975" y="53752"/>
                  </a:lnTo>
                  <a:lnTo>
                    <a:pt x="418009" y="74898"/>
                  </a:lnTo>
                  <a:lnTo>
                    <a:pt x="504662" y="74898"/>
                  </a:lnTo>
                  <a:lnTo>
                    <a:pt x="469884" y="52247"/>
                  </a:lnTo>
                  <a:lnTo>
                    <a:pt x="462210" y="51842"/>
                  </a:lnTo>
                  <a:close/>
                </a:path>
                <a:path w="593089" h="200025">
                  <a:moveTo>
                    <a:pt x="120600" y="0"/>
                  </a:moveTo>
                  <a:lnTo>
                    <a:pt x="77899" y="0"/>
                  </a:lnTo>
                  <a:lnTo>
                    <a:pt x="0" y="200000"/>
                  </a:lnTo>
                  <a:lnTo>
                    <a:pt x="42837" y="200000"/>
                  </a:lnTo>
                  <a:lnTo>
                    <a:pt x="59345" y="154570"/>
                  </a:lnTo>
                  <a:lnTo>
                    <a:pt x="182492" y="154570"/>
                  </a:lnTo>
                  <a:lnTo>
                    <a:pt x="168999" y="120873"/>
                  </a:lnTo>
                  <a:lnTo>
                    <a:pt x="71759" y="120873"/>
                  </a:lnTo>
                  <a:lnTo>
                    <a:pt x="98772" y="46658"/>
                  </a:lnTo>
                  <a:lnTo>
                    <a:pt x="139283" y="46658"/>
                  </a:lnTo>
                  <a:lnTo>
                    <a:pt x="120600" y="0"/>
                  </a:lnTo>
                  <a:close/>
                </a:path>
                <a:path w="593089" h="200025">
                  <a:moveTo>
                    <a:pt x="182492" y="154570"/>
                  </a:moveTo>
                  <a:lnTo>
                    <a:pt x="139291" y="154570"/>
                  </a:lnTo>
                  <a:lnTo>
                    <a:pt x="156753" y="200000"/>
                  </a:lnTo>
                  <a:lnTo>
                    <a:pt x="200682" y="200000"/>
                  </a:lnTo>
                  <a:lnTo>
                    <a:pt x="182492" y="154570"/>
                  </a:lnTo>
                  <a:close/>
                </a:path>
                <a:path w="593089" h="200025">
                  <a:moveTo>
                    <a:pt x="139283" y="46658"/>
                  </a:moveTo>
                  <a:lnTo>
                    <a:pt x="98772" y="46658"/>
                  </a:lnTo>
                  <a:lnTo>
                    <a:pt x="126330" y="120873"/>
                  </a:lnTo>
                  <a:lnTo>
                    <a:pt x="168999" y="120873"/>
                  </a:lnTo>
                  <a:lnTo>
                    <a:pt x="139283" y="46658"/>
                  </a:lnTo>
                  <a:close/>
                </a:path>
                <a:path w="593089" h="200025">
                  <a:moveTo>
                    <a:pt x="260003" y="0"/>
                  </a:moveTo>
                  <a:lnTo>
                    <a:pt x="221667" y="0"/>
                  </a:lnTo>
                  <a:lnTo>
                    <a:pt x="221667" y="35471"/>
                  </a:lnTo>
                  <a:lnTo>
                    <a:pt x="260003" y="35471"/>
                  </a:lnTo>
                  <a:lnTo>
                    <a:pt x="260003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79907" y="5015760"/>
              <a:ext cx="371475" cy="145415"/>
            </a:xfrm>
            <a:custGeom>
              <a:avLst/>
              <a:gdLst/>
              <a:ahLst/>
              <a:cxnLst/>
              <a:rect l="l" t="t" r="r" b="b"/>
              <a:pathLst>
                <a:path w="371475" h="145414">
                  <a:moveTo>
                    <a:pt x="332804" y="106548"/>
                  </a:moveTo>
                  <a:lnTo>
                    <a:pt x="371140" y="106548"/>
                  </a:lnTo>
                  <a:lnTo>
                    <a:pt x="371140" y="144884"/>
                  </a:lnTo>
                  <a:lnTo>
                    <a:pt x="332804" y="144884"/>
                  </a:lnTo>
                  <a:lnTo>
                    <a:pt x="332804" y="106548"/>
                  </a:lnTo>
                  <a:close/>
                </a:path>
                <a:path w="371475" h="145414">
                  <a:moveTo>
                    <a:pt x="332804" y="0"/>
                  </a:moveTo>
                  <a:lnTo>
                    <a:pt x="371140" y="0"/>
                  </a:lnTo>
                  <a:lnTo>
                    <a:pt x="371140" y="38335"/>
                  </a:lnTo>
                  <a:lnTo>
                    <a:pt x="332804" y="38335"/>
                  </a:lnTo>
                  <a:lnTo>
                    <a:pt x="332804" y="0"/>
                  </a:lnTo>
                  <a:close/>
                </a:path>
                <a:path w="371475" h="145414">
                  <a:moveTo>
                    <a:pt x="0" y="0"/>
                  </a:moveTo>
                  <a:lnTo>
                    <a:pt x="38335" y="0"/>
                  </a:lnTo>
                  <a:lnTo>
                    <a:pt x="38335" y="144884"/>
                  </a:lnTo>
                  <a:lnTo>
                    <a:pt x="0" y="1448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8479" y="5006136"/>
              <a:ext cx="225796" cy="16085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158239" y="4960644"/>
              <a:ext cx="260350" cy="200025"/>
            </a:xfrm>
            <a:custGeom>
              <a:avLst/>
              <a:gdLst/>
              <a:ahLst/>
              <a:cxnLst/>
              <a:rect l="l" t="t" r="r" b="b"/>
              <a:pathLst>
                <a:path w="260350" h="200025">
                  <a:moveTo>
                    <a:pt x="98772" y="46657"/>
                  </a:moveTo>
                  <a:lnTo>
                    <a:pt x="71759" y="120873"/>
                  </a:lnTo>
                  <a:lnTo>
                    <a:pt x="126330" y="120873"/>
                  </a:lnTo>
                  <a:lnTo>
                    <a:pt x="98772" y="46657"/>
                  </a:lnTo>
                  <a:close/>
                </a:path>
                <a:path w="260350" h="200025">
                  <a:moveTo>
                    <a:pt x="221667" y="0"/>
                  </a:moveTo>
                  <a:lnTo>
                    <a:pt x="260002" y="0"/>
                  </a:lnTo>
                  <a:lnTo>
                    <a:pt x="260002" y="35470"/>
                  </a:lnTo>
                  <a:lnTo>
                    <a:pt x="221667" y="35470"/>
                  </a:lnTo>
                  <a:lnTo>
                    <a:pt x="221667" y="0"/>
                  </a:lnTo>
                  <a:close/>
                </a:path>
                <a:path w="260350" h="200025">
                  <a:moveTo>
                    <a:pt x="77899" y="0"/>
                  </a:moveTo>
                  <a:lnTo>
                    <a:pt x="120600" y="0"/>
                  </a:lnTo>
                  <a:lnTo>
                    <a:pt x="200682" y="200000"/>
                  </a:lnTo>
                  <a:lnTo>
                    <a:pt x="156753" y="200000"/>
                  </a:lnTo>
                  <a:lnTo>
                    <a:pt x="139290" y="154570"/>
                  </a:lnTo>
                  <a:lnTo>
                    <a:pt x="59345" y="154570"/>
                  </a:lnTo>
                  <a:lnTo>
                    <a:pt x="42837" y="200000"/>
                  </a:lnTo>
                  <a:lnTo>
                    <a:pt x="0" y="200000"/>
                  </a:lnTo>
                  <a:lnTo>
                    <a:pt x="77899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1167" y="4950884"/>
              <a:ext cx="10078023" cy="8718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446" y="835514"/>
            <a:ext cx="6928644" cy="44177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697" y="1776045"/>
            <a:ext cx="88155" cy="881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696" y="1702375"/>
            <a:ext cx="5225901" cy="23445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697" y="2538045"/>
            <a:ext cx="88155" cy="881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9399" y="2460506"/>
            <a:ext cx="8559698" cy="29889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697" y="3312745"/>
            <a:ext cx="88155" cy="8815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7492" y="3222307"/>
            <a:ext cx="9177138" cy="56579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697" y="4328745"/>
            <a:ext cx="88155" cy="8815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078" y="4251354"/>
            <a:ext cx="2643831" cy="295175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3788998" y="4380835"/>
            <a:ext cx="95250" cy="40005"/>
            <a:chOff x="3788998" y="4380835"/>
            <a:chExt cx="95250" cy="40005"/>
          </a:xfrm>
        </p:grpSpPr>
        <p:sp>
          <p:nvSpPr>
            <p:cNvPr id="12" name="object 12" descr=""/>
            <p:cNvSpPr/>
            <p:nvPr/>
          </p:nvSpPr>
          <p:spPr>
            <a:xfrm>
              <a:off x="3795347" y="4387185"/>
              <a:ext cx="82550" cy="27305"/>
            </a:xfrm>
            <a:custGeom>
              <a:avLst/>
              <a:gdLst/>
              <a:ahLst/>
              <a:cxnLst/>
              <a:rect l="l" t="t" r="r" b="b"/>
              <a:pathLst>
                <a:path w="82550" h="27304">
                  <a:moveTo>
                    <a:pt x="82301" y="0"/>
                  </a:moveTo>
                  <a:lnTo>
                    <a:pt x="0" y="0"/>
                  </a:lnTo>
                  <a:lnTo>
                    <a:pt x="0" y="26937"/>
                  </a:lnTo>
                  <a:lnTo>
                    <a:pt x="82301" y="26937"/>
                  </a:lnTo>
                  <a:lnTo>
                    <a:pt x="82301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795348" y="4387185"/>
              <a:ext cx="82550" cy="27305"/>
            </a:xfrm>
            <a:custGeom>
              <a:avLst/>
              <a:gdLst/>
              <a:ahLst/>
              <a:cxnLst/>
              <a:rect l="l" t="t" r="r" b="b"/>
              <a:pathLst>
                <a:path w="82550" h="27304">
                  <a:moveTo>
                    <a:pt x="0" y="0"/>
                  </a:moveTo>
                  <a:lnTo>
                    <a:pt x="82301" y="0"/>
                  </a:lnTo>
                  <a:lnTo>
                    <a:pt x="82301" y="26937"/>
                  </a:lnTo>
                  <a:lnTo>
                    <a:pt x="0" y="269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6075" y="4254182"/>
            <a:ext cx="3605163" cy="29591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697" y="4976445"/>
            <a:ext cx="88155" cy="88155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1028981" y="4899055"/>
            <a:ext cx="8786495" cy="852805"/>
            <a:chOff x="1028981" y="4899055"/>
            <a:chExt cx="8786495" cy="852805"/>
          </a:xfrm>
        </p:grpSpPr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981" y="4899055"/>
              <a:ext cx="8786194" cy="85220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0545" y="5547288"/>
              <a:ext cx="81867" cy="818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805" y="625116"/>
            <a:ext cx="10198049" cy="52975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358" y="1604769"/>
            <a:ext cx="2731835" cy="3169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394" y="2157318"/>
            <a:ext cx="75579" cy="755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4752" y="2095430"/>
            <a:ext cx="4348728" cy="24028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814" y="2785869"/>
            <a:ext cx="3261190" cy="3169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394" y="3338418"/>
            <a:ext cx="75579" cy="7557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02" y="3285211"/>
            <a:ext cx="3370677" cy="51100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394" y="4011518"/>
            <a:ext cx="75579" cy="7557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4676" y="3958311"/>
            <a:ext cx="4145954" cy="23160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0082" y="4235356"/>
            <a:ext cx="3620434" cy="45774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394" y="4964018"/>
            <a:ext cx="75579" cy="7557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74676" y="4908456"/>
            <a:ext cx="3977456" cy="23386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5921" y="5190211"/>
            <a:ext cx="3775282" cy="188972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5743565" y="1867441"/>
            <a:ext cx="3086100" cy="3292475"/>
            <a:chOff x="5743565" y="1867441"/>
            <a:chExt cx="3086100" cy="3292475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3565" y="1867441"/>
              <a:ext cx="2223174" cy="329194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813740" y="2068664"/>
              <a:ext cx="2016125" cy="2028825"/>
            </a:xfrm>
            <a:custGeom>
              <a:avLst/>
              <a:gdLst/>
              <a:ahLst/>
              <a:cxnLst/>
              <a:rect l="l" t="t" r="r" b="b"/>
              <a:pathLst>
                <a:path w="2016125" h="2028825">
                  <a:moveTo>
                    <a:pt x="1969414" y="22987"/>
                  </a:moveTo>
                  <a:lnTo>
                    <a:pt x="1942706" y="0"/>
                  </a:lnTo>
                  <a:lnTo>
                    <a:pt x="1933194" y="2679"/>
                  </a:lnTo>
                  <a:lnTo>
                    <a:pt x="1925459" y="8864"/>
                  </a:lnTo>
                  <a:lnTo>
                    <a:pt x="1920849" y="17221"/>
                  </a:lnTo>
                  <a:lnTo>
                    <a:pt x="1919719" y="26708"/>
                  </a:lnTo>
                  <a:lnTo>
                    <a:pt x="1920684" y="30111"/>
                  </a:lnTo>
                  <a:lnTo>
                    <a:pt x="74371" y="978598"/>
                  </a:lnTo>
                  <a:lnTo>
                    <a:pt x="68046" y="970673"/>
                  </a:lnTo>
                  <a:lnTo>
                    <a:pt x="54114" y="963002"/>
                  </a:lnTo>
                  <a:lnTo>
                    <a:pt x="38303" y="961110"/>
                  </a:lnTo>
                  <a:lnTo>
                    <a:pt x="22440" y="965593"/>
                  </a:lnTo>
                  <a:lnTo>
                    <a:pt x="9563" y="975880"/>
                  </a:lnTo>
                  <a:lnTo>
                    <a:pt x="1879" y="989825"/>
                  </a:lnTo>
                  <a:lnTo>
                    <a:pt x="0" y="1005636"/>
                  </a:lnTo>
                  <a:lnTo>
                    <a:pt x="4483" y="1021499"/>
                  </a:lnTo>
                  <a:lnTo>
                    <a:pt x="14757" y="1034389"/>
                  </a:lnTo>
                  <a:lnTo>
                    <a:pt x="28702" y="1042073"/>
                  </a:lnTo>
                  <a:lnTo>
                    <a:pt x="44500" y="1043952"/>
                  </a:lnTo>
                  <a:lnTo>
                    <a:pt x="60375" y="1039482"/>
                  </a:lnTo>
                  <a:lnTo>
                    <a:pt x="73253" y="1029195"/>
                  </a:lnTo>
                  <a:lnTo>
                    <a:pt x="80924" y="1015238"/>
                  </a:lnTo>
                  <a:lnTo>
                    <a:pt x="81788" y="1008075"/>
                  </a:lnTo>
                  <a:lnTo>
                    <a:pt x="82816" y="999439"/>
                  </a:lnTo>
                  <a:lnTo>
                    <a:pt x="80060" y="989672"/>
                  </a:lnTo>
                  <a:lnTo>
                    <a:pt x="1926374" y="41198"/>
                  </a:lnTo>
                  <a:lnTo>
                    <a:pt x="1928583" y="43967"/>
                  </a:lnTo>
                  <a:lnTo>
                    <a:pt x="1936940" y="48577"/>
                  </a:lnTo>
                  <a:lnTo>
                    <a:pt x="1946427" y="49707"/>
                  </a:lnTo>
                  <a:lnTo>
                    <a:pt x="1955939" y="47015"/>
                  </a:lnTo>
                  <a:lnTo>
                    <a:pt x="1963674" y="40843"/>
                  </a:lnTo>
                  <a:lnTo>
                    <a:pt x="1968284" y="32473"/>
                  </a:lnTo>
                  <a:lnTo>
                    <a:pt x="1969414" y="22987"/>
                  </a:lnTo>
                  <a:close/>
                </a:path>
                <a:path w="2016125" h="2028825">
                  <a:moveTo>
                    <a:pt x="1970087" y="1001141"/>
                  </a:moveTo>
                  <a:lnTo>
                    <a:pt x="1941664" y="980313"/>
                  </a:lnTo>
                  <a:lnTo>
                    <a:pt x="1932381" y="983742"/>
                  </a:lnTo>
                  <a:lnTo>
                    <a:pt x="1925370" y="990219"/>
                  </a:lnTo>
                  <a:lnTo>
                    <a:pt x="1921306" y="998867"/>
                  </a:lnTo>
                  <a:lnTo>
                    <a:pt x="1921141" y="1002398"/>
                  </a:lnTo>
                  <a:lnTo>
                    <a:pt x="341769" y="1246695"/>
                  </a:lnTo>
                  <a:lnTo>
                    <a:pt x="338264" y="1237183"/>
                  </a:lnTo>
                  <a:lnTo>
                    <a:pt x="327456" y="1225499"/>
                  </a:lnTo>
                  <a:lnTo>
                    <a:pt x="313055" y="1218717"/>
                  </a:lnTo>
                  <a:lnTo>
                    <a:pt x="296595" y="1217968"/>
                  </a:lnTo>
                  <a:lnTo>
                    <a:pt x="281114" y="1223657"/>
                  </a:lnTo>
                  <a:lnTo>
                    <a:pt x="269443" y="1234478"/>
                  </a:lnTo>
                  <a:lnTo>
                    <a:pt x="262661" y="1248879"/>
                  </a:lnTo>
                  <a:lnTo>
                    <a:pt x="261912" y="1265351"/>
                  </a:lnTo>
                  <a:lnTo>
                    <a:pt x="267601" y="1280833"/>
                  </a:lnTo>
                  <a:lnTo>
                    <a:pt x="278409" y="1292517"/>
                  </a:lnTo>
                  <a:lnTo>
                    <a:pt x="292811" y="1299298"/>
                  </a:lnTo>
                  <a:lnTo>
                    <a:pt x="309270" y="1300048"/>
                  </a:lnTo>
                  <a:lnTo>
                    <a:pt x="324751" y="1294358"/>
                  </a:lnTo>
                  <a:lnTo>
                    <a:pt x="336423" y="1283538"/>
                  </a:lnTo>
                  <a:lnTo>
                    <a:pt x="343204" y="1269136"/>
                  </a:lnTo>
                  <a:lnTo>
                    <a:pt x="343382" y="1265161"/>
                  </a:lnTo>
                  <a:lnTo>
                    <a:pt x="343662" y="1259014"/>
                  </a:lnTo>
                  <a:lnTo>
                    <a:pt x="1923046" y="1014717"/>
                  </a:lnTo>
                  <a:lnTo>
                    <a:pt x="1924265" y="1018032"/>
                  </a:lnTo>
                  <a:lnTo>
                    <a:pt x="1930755" y="1025055"/>
                  </a:lnTo>
                  <a:lnTo>
                    <a:pt x="1939391" y="1029119"/>
                  </a:lnTo>
                  <a:lnTo>
                    <a:pt x="1949272" y="1029563"/>
                  </a:lnTo>
                  <a:lnTo>
                    <a:pt x="1958555" y="1026147"/>
                  </a:lnTo>
                  <a:lnTo>
                    <a:pt x="1965566" y="1019670"/>
                  </a:lnTo>
                  <a:lnTo>
                    <a:pt x="1969630" y="1011021"/>
                  </a:lnTo>
                  <a:lnTo>
                    <a:pt x="1970087" y="1001141"/>
                  </a:lnTo>
                  <a:close/>
                </a:path>
                <a:path w="2016125" h="2028825">
                  <a:moveTo>
                    <a:pt x="2015553" y="2003069"/>
                  </a:moveTo>
                  <a:lnTo>
                    <a:pt x="2013483" y="1993747"/>
                  </a:lnTo>
                  <a:lnTo>
                    <a:pt x="2008085" y="1985873"/>
                  </a:lnTo>
                  <a:lnTo>
                    <a:pt x="1999780" y="1980488"/>
                  </a:lnTo>
                  <a:lnTo>
                    <a:pt x="1990051" y="1978761"/>
                  </a:lnTo>
                  <a:lnTo>
                    <a:pt x="1980717" y="1980819"/>
                  </a:lnTo>
                  <a:lnTo>
                    <a:pt x="1972856" y="1986229"/>
                  </a:lnTo>
                  <a:lnTo>
                    <a:pt x="1970925" y="1989201"/>
                  </a:lnTo>
                  <a:lnTo>
                    <a:pt x="425691" y="1379385"/>
                  </a:lnTo>
                  <a:lnTo>
                    <a:pt x="427469" y="1369402"/>
                  </a:lnTo>
                  <a:lnTo>
                    <a:pt x="426402" y="1364602"/>
                  </a:lnTo>
                  <a:lnTo>
                    <a:pt x="424040" y="1353858"/>
                  </a:lnTo>
                  <a:lnTo>
                    <a:pt x="415023" y="1340739"/>
                  </a:lnTo>
                  <a:lnTo>
                    <a:pt x="401193" y="1331772"/>
                  </a:lnTo>
                  <a:lnTo>
                    <a:pt x="384962" y="1328877"/>
                  </a:lnTo>
                  <a:lnTo>
                    <a:pt x="369417" y="1332306"/>
                  </a:lnTo>
                  <a:lnTo>
                    <a:pt x="356311" y="1341323"/>
                  </a:lnTo>
                  <a:lnTo>
                    <a:pt x="347345" y="1355166"/>
                  </a:lnTo>
                  <a:lnTo>
                    <a:pt x="344449" y="1371396"/>
                  </a:lnTo>
                  <a:lnTo>
                    <a:pt x="347878" y="1386941"/>
                  </a:lnTo>
                  <a:lnTo>
                    <a:pt x="356895" y="1400060"/>
                  </a:lnTo>
                  <a:lnTo>
                    <a:pt x="370725" y="1409039"/>
                  </a:lnTo>
                  <a:lnTo>
                    <a:pt x="386956" y="1411935"/>
                  </a:lnTo>
                  <a:lnTo>
                    <a:pt x="402488" y="1408493"/>
                  </a:lnTo>
                  <a:lnTo>
                    <a:pt x="415607" y="1399476"/>
                  </a:lnTo>
                  <a:lnTo>
                    <a:pt x="421119" y="1390980"/>
                  </a:lnTo>
                  <a:lnTo>
                    <a:pt x="1966353" y="2000783"/>
                  </a:lnTo>
                  <a:lnTo>
                    <a:pt x="1991245" y="2028583"/>
                  </a:lnTo>
                  <a:lnTo>
                    <a:pt x="2000567" y="2026526"/>
                  </a:lnTo>
                  <a:lnTo>
                    <a:pt x="2008428" y="2021116"/>
                  </a:lnTo>
                  <a:lnTo>
                    <a:pt x="2013813" y="2012810"/>
                  </a:lnTo>
                  <a:lnTo>
                    <a:pt x="2014410" y="2009470"/>
                  </a:lnTo>
                  <a:lnTo>
                    <a:pt x="2015553" y="200306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8851225" y="1891851"/>
            <a:ext cx="3068955" cy="26123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latin typeface="Arial"/>
                <a:cs typeface="Arial"/>
              </a:rPr>
              <a:t>hs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Trop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>
                <a:latin typeface="Arial"/>
                <a:cs typeface="Arial"/>
              </a:rPr>
              <a:t>BHF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Cardiovascular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Biomarker</a:t>
            </a:r>
            <a:r>
              <a:rPr dirty="0" sz="1400" spc="14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Lab,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University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Edinburgh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hs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Trop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marL="58419" marR="1078230">
              <a:lnSpc>
                <a:spcPct val="101200"/>
              </a:lnSpc>
              <a:spcBef>
                <a:spcPts val="65"/>
              </a:spcBef>
            </a:pPr>
            <a:r>
              <a:rPr dirty="0" sz="1400">
                <a:latin typeface="Arial"/>
                <a:cs typeface="Arial"/>
              </a:rPr>
              <a:t>Royal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Victoria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Infirmary, </a:t>
            </a:r>
            <a:r>
              <a:rPr dirty="0" sz="1400">
                <a:latin typeface="Arial"/>
                <a:cs typeface="Arial"/>
              </a:rPr>
              <a:t>Newcastle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Upon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Tyne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Echocardiographic</a:t>
            </a:r>
            <a:r>
              <a:rPr dirty="0" sz="1400" spc="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Core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lab</a:t>
            </a:r>
            <a:endParaRPr sz="1400">
              <a:latin typeface="Arial"/>
              <a:cs typeface="Arial"/>
            </a:endParaRPr>
          </a:p>
          <a:p>
            <a:pPr marL="58419" marR="5080">
              <a:lnSpc>
                <a:spcPct val="101200"/>
              </a:lnSpc>
              <a:spcBef>
                <a:spcPts val="65"/>
              </a:spcBef>
            </a:pP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James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Cook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University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Hospital, Middlesbrough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820" y="745707"/>
            <a:ext cx="1849797" cy="32685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357" y="1603057"/>
            <a:ext cx="4787305" cy="149882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299" y="3657232"/>
            <a:ext cx="88155" cy="8815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632852" y="3579842"/>
            <a:ext cx="822960" cy="238760"/>
            <a:chOff x="1632852" y="3579842"/>
            <a:chExt cx="822960" cy="238760"/>
          </a:xfrm>
        </p:grpSpPr>
        <p:sp>
          <p:nvSpPr>
            <p:cNvPr id="6" name="object 6" descr=""/>
            <p:cNvSpPr/>
            <p:nvPr/>
          </p:nvSpPr>
          <p:spPr>
            <a:xfrm>
              <a:off x="1639202" y="3586191"/>
              <a:ext cx="810260" cy="226060"/>
            </a:xfrm>
            <a:custGeom>
              <a:avLst/>
              <a:gdLst/>
              <a:ahLst/>
              <a:cxnLst/>
              <a:rect l="l" t="t" r="r" b="b"/>
              <a:pathLst>
                <a:path w="810260" h="226060">
                  <a:moveTo>
                    <a:pt x="739329" y="2828"/>
                  </a:moveTo>
                  <a:lnTo>
                    <a:pt x="699647" y="15385"/>
                  </a:lnTo>
                  <a:lnTo>
                    <a:pt x="673843" y="60871"/>
                  </a:lnTo>
                  <a:lnTo>
                    <a:pt x="668486" y="113854"/>
                  </a:lnTo>
                  <a:lnTo>
                    <a:pt x="669704" y="142861"/>
                  </a:lnTo>
                  <a:lnTo>
                    <a:pt x="679453" y="186505"/>
                  </a:lnTo>
                  <a:lnTo>
                    <a:pt x="710567" y="219503"/>
                  </a:lnTo>
                  <a:lnTo>
                    <a:pt x="739329" y="225624"/>
                  </a:lnTo>
                  <a:lnTo>
                    <a:pt x="754304" y="224228"/>
                  </a:lnTo>
                  <a:lnTo>
                    <a:pt x="767531" y="220042"/>
                  </a:lnTo>
                  <a:lnTo>
                    <a:pt x="779010" y="213066"/>
                  </a:lnTo>
                  <a:lnTo>
                    <a:pt x="788739" y="203299"/>
                  </a:lnTo>
                  <a:lnTo>
                    <a:pt x="796107" y="190947"/>
                  </a:lnTo>
                  <a:lnTo>
                    <a:pt x="734268" y="190947"/>
                  </a:lnTo>
                  <a:lnTo>
                    <a:pt x="729778" y="189359"/>
                  </a:lnTo>
                  <a:lnTo>
                    <a:pt x="713209" y="146689"/>
                  </a:lnTo>
                  <a:lnTo>
                    <a:pt x="712249" y="113854"/>
                  </a:lnTo>
                  <a:lnTo>
                    <a:pt x="712512" y="96487"/>
                  </a:lnTo>
                  <a:lnTo>
                    <a:pt x="718741" y="51346"/>
                  </a:lnTo>
                  <a:lnTo>
                    <a:pt x="734268" y="37505"/>
                  </a:lnTo>
                  <a:lnTo>
                    <a:pt x="796084" y="37505"/>
                  </a:lnTo>
                  <a:lnTo>
                    <a:pt x="788888" y="25449"/>
                  </a:lnTo>
                  <a:lnTo>
                    <a:pt x="779093" y="15552"/>
                  </a:lnTo>
                  <a:lnTo>
                    <a:pt x="767568" y="8483"/>
                  </a:lnTo>
                  <a:lnTo>
                    <a:pt x="754313" y="4242"/>
                  </a:lnTo>
                  <a:lnTo>
                    <a:pt x="739329" y="2828"/>
                  </a:lnTo>
                  <a:close/>
                </a:path>
                <a:path w="810260" h="226060">
                  <a:moveTo>
                    <a:pt x="796084" y="37505"/>
                  </a:moveTo>
                  <a:lnTo>
                    <a:pt x="744388" y="37505"/>
                  </a:lnTo>
                  <a:lnTo>
                    <a:pt x="748878" y="39117"/>
                  </a:lnTo>
                  <a:lnTo>
                    <a:pt x="756716" y="45566"/>
                  </a:lnTo>
                  <a:lnTo>
                    <a:pt x="766173" y="96603"/>
                  </a:lnTo>
                  <a:lnTo>
                    <a:pt x="766415" y="114300"/>
                  </a:lnTo>
                  <a:lnTo>
                    <a:pt x="766145" y="132104"/>
                  </a:lnTo>
                  <a:lnTo>
                    <a:pt x="759917" y="177105"/>
                  </a:lnTo>
                  <a:lnTo>
                    <a:pt x="744388" y="190947"/>
                  </a:lnTo>
                  <a:lnTo>
                    <a:pt x="796107" y="190947"/>
                  </a:lnTo>
                  <a:lnTo>
                    <a:pt x="798116" y="187579"/>
                  </a:lnTo>
                  <a:lnTo>
                    <a:pt x="804813" y="167506"/>
                  </a:lnTo>
                  <a:lnTo>
                    <a:pt x="808831" y="143079"/>
                  </a:lnTo>
                  <a:lnTo>
                    <a:pt x="810171" y="114300"/>
                  </a:lnTo>
                  <a:lnTo>
                    <a:pt x="808840" y="85473"/>
                  </a:lnTo>
                  <a:lnTo>
                    <a:pt x="804850" y="61056"/>
                  </a:lnTo>
                  <a:lnTo>
                    <a:pt x="798199" y="41048"/>
                  </a:lnTo>
                  <a:lnTo>
                    <a:pt x="796084" y="37505"/>
                  </a:lnTo>
                  <a:close/>
                </a:path>
                <a:path w="810260" h="226060">
                  <a:moveTo>
                    <a:pt x="540147" y="166985"/>
                  </a:moveTo>
                  <a:lnTo>
                    <a:pt x="499666" y="171450"/>
                  </a:lnTo>
                  <a:lnTo>
                    <a:pt x="502605" y="184151"/>
                  </a:lnTo>
                  <a:lnTo>
                    <a:pt x="506958" y="195169"/>
                  </a:lnTo>
                  <a:lnTo>
                    <a:pt x="538138" y="222368"/>
                  </a:lnTo>
                  <a:lnTo>
                    <a:pt x="561280" y="225772"/>
                  </a:lnTo>
                  <a:lnTo>
                    <a:pt x="578228" y="224117"/>
                  </a:lnTo>
                  <a:lnTo>
                    <a:pt x="593502" y="219150"/>
                  </a:lnTo>
                  <a:lnTo>
                    <a:pt x="607101" y="210871"/>
                  </a:lnTo>
                  <a:lnTo>
                    <a:pt x="619025" y="199280"/>
                  </a:lnTo>
                  <a:lnTo>
                    <a:pt x="624112" y="191244"/>
                  </a:lnTo>
                  <a:lnTo>
                    <a:pt x="557560" y="191244"/>
                  </a:lnTo>
                  <a:lnTo>
                    <a:pt x="552053" y="189260"/>
                  </a:lnTo>
                  <a:lnTo>
                    <a:pt x="543718" y="181322"/>
                  </a:lnTo>
                  <a:lnTo>
                    <a:pt x="541139" y="175220"/>
                  </a:lnTo>
                  <a:lnTo>
                    <a:pt x="540147" y="166985"/>
                  </a:lnTo>
                  <a:close/>
                </a:path>
                <a:path w="810260" h="226060">
                  <a:moveTo>
                    <a:pt x="640356" y="129927"/>
                  </a:moveTo>
                  <a:lnTo>
                    <a:pt x="598041" y="129927"/>
                  </a:lnTo>
                  <a:lnTo>
                    <a:pt x="596365" y="147088"/>
                  </a:lnTo>
                  <a:lnTo>
                    <a:pt x="593874" y="161032"/>
                  </a:lnTo>
                  <a:lnTo>
                    <a:pt x="590562" y="171785"/>
                  </a:lnTo>
                  <a:lnTo>
                    <a:pt x="586432" y="179337"/>
                  </a:lnTo>
                  <a:lnTo>
                    <a:pt x="580379" y="187275"/>
                  </a:lnTo>
                  <a:lnTo>
                    <a:pt x="573037" y="191244"/>
                  </a:lnTo>
                  <a:lnTo>
                    <a:pt x="624112" y="191244"/>
                  </a:lnTo>
                  <a:lnTo>
                    <a:pt x="628727" y="183951"/>
                  </a:lnTo>
                  <a:lnTo>
                    <a:pt x="635657" y="164455"/>
                  </a:lnTo>
                  <a:lnTo>
                    <a:pt x="639815" y="140792"/>
                  </a:lnTo>
                  <a:lnTo>
                    <a:pt x="640356" y="129927"/>
                  </a:lnTo>
                  <a:close/>
                </a:path>
                <a:path w="810260" h="226060">
                  <a:moveTo>
                    <a:pt x="565448" y="2828"/>
                  </a:moveTo>
                  <a:lnTo>
                    <a:pt x="525752" y="14255"/>
                  </a:lnTo>
                  <a:lnTo>
                    <a:pt x="500428" y="46676"/>
                  </a:lnTo>
                  <a:lnTo>
                    <a:pt x="495499" y="76647"/>
                  </a:lnTo>
                  <a:lnTo>
                    <a:pt x="496666" y="91823"/>
                  </a:lnTo>
                  <a:lnTo>
                    <a:pt x="514177" y="128365"/>
                  </a:lnTo>
                  <a:lnTo>
                    <a:pt x="558601" y="148233"/>
                  </a:lnTo>
                  <a:lnTo>
                    <a:pt x="569967" y="147080"/>
                  </a:lnTo>
                  <a:lnTo>
                    <a:pt x="580293" y="143656"/>
                  </a:lnTo>
                  <a:lnTo>
                    <a:pt x="589660" y="137935"/>
                  </a:lnTo>
                  <a:lnTo>
                    <a:pt x="598041" y="129927"/>
                  </a:lnTo>
                  <a:lnTo>
                    <a:pt x="640356" y="129927"/>
                  </a:lnTo>
                  <a:lnTo>
                    <a:pt x="640971" y="117575"/>
                  </a:lnTo>
                  <a:lnTo>
                    <a:pt x="557411" y="117575"/>
                  </a:lnTo>
                  <a:lnTo>
                    <a:pt x="550466" y="114275"/>
                  </a:lnTo>
                  <a:lnTo>
                    <a:pt x="536575" y="76647"/>
                  </a:lnTo>
                  <a:lnTo>
                    <a:pt x="537054" y="66958"/>
                  </a:lnTo>
                  <a:lnTo>
                    <a:pt x="555773" y="37505"/>
                  </a:lnTo>
                  <a:lnTo>
                    <a:pt x="625543" y="37505"/>
                  </a:lnTo>
                  <a:lnTo>
                    <a:pt x="619918" y="28501"/>
                  </a:lnTo>
                  <a:lnTo>
                    <a:pt x="608533" y="17269"/>
                  </a:lnTo>
                  <a:lnTo>
                    <a:pt x="595660" y="9246"/>
                  </a:lnTo>
                  <a:lnTo>
                    <a:pt x="581298" y="4432"/>
                  </a:lnTo>
                  <a:lnTo>
                    <a:pt x="565448" y="2828"/>
                  </a:lnTo>
                  <a:close/>
                </a:path>
                <a:path w="810260" h="226060">
                  <a:moveTo>
                    <a:pt x="625543" y="37505"/>
                  </a:moveTo>
                  <a:lnTo>
                    <a:pt x="571648" y="37505"/>
                  </a:lnTo>
                  <a:lnTo>
                    <a:pt x="578817" y="41225"/>
                  </a:lnTo>
                  <a:lnTo>
                    <a:pt x="585019" y="48667"/>
                  </a:lnTo>
                  <a:lnTo>
                    <a:pt x="589088" y="54815"/>
                  </a:lnTo>
                  <a:lnTo>
                    <a:pt x="591995" y="62098"/>
                  </a:lnTo>
                  <a:lnTo>
                    <a:pt x="593739" y="70516"/>
                  </a:lnTo>
                  <a:lnTo>
                    <a:pt x="594320" y="80069"/>
                  </a:lnTo>
                  <a:lnTo>
                    <a:pt x="593804" y="88739"/>
                  </a:lnTo>
                  <a:lnTo>
                    <a:pt x="573782" y="117575"/>
                  </a:lnTo>
                  <a:lnTo>
                    <a:pt x="640971" y="117575"/>
                  </a:lnTo>
                  <a:lnTo>
                    <a:pt x="641201" y="112961"/>
                  </a:lnTo>
                  <a:lnTo>
                    <a:pt x="639871" y="85637"/>
                  </a:lnTo>
                  <a:lnTo>
                    <a:pt x="635880" y="62452"/>
                  </a:lnTo>
                  <a:lnTo>
                    <a:pt x="629229" y="43407"/>
                  </a:lnTo>
                  <a:lnTo>
                    <a:pt x="625543" y="37505"/>
                  </a:lnTo>
                  <a:close/>
                </a:path>
                <a:path w="810260" h="226060">
                  <a:moveTo>
                    <a:pt x="161776" y="3721"/>
                  </a:moveTo>
                  <a:lnTo>
                    <a:pt x="0" y="3721"/>
                  </a:lnTo>
                  <a:lnTo>
                    <a:pt x="0" y="221903"/>
                  </a:lnTo>
                  <a:lnTo>
                    <a:pt x="165943" y="221903"/>
                  </a:lnTo>
                  <a:lnTo>
                    <a:pt x="165943" y="185143"/>
                  </a:lnTo>
                  <a:lnTo>
                    <a:pt x="44053" y="185143"/>
                  </a:lnTo>
                  <a:lnTo>
                    <a:pt x="44053" y="125760"/>
                  </a:lnTo>
                  <a:lnTo>
                    <a:pt x="153591" y="125760"/>
                  </a:lnTo>
                  <a:lnTo>
                    <a:pt x="153591" y="89000"/>
                  </a:lnTo>
                  <a:lnTo>
                    <a:pt x="44053" y="89000"/>
                  </a:lnTo>
                  <a:lnTo>
                    <a:pt x="44053" y="40631"/>
                  </a:lnTo>
                  <a:lnTo>
                    <a:pt x="161776" y="40631"/>
                  </a:lnTo>
                  <a:lnTo>
                    <a:pt x="161776" y="3721"/>
                  </a:lnTo>
                  <a:close/>
                </a:path>
                <a:path w="810260" h="226060">
                  <a:moveTo>
                    <a:pt x="297557" y="0"/>
                  </a:moveTo>
                  <a:lnTo>
                    <a:pt x="256146" y="7534"/>
                  </a:lnTo>
                  <a:lnTo>
                    <a:pt x="223589" y="30138"/>
                  </a:lnTo>
                  <a:lnTo>
                    <a:pt x="202493" y="66359"/>
                  </a:lnTo>
                  <a:lnTo>
                    <a:pt x="195461" y="114747"/>
                  </a:lnTo>
                  <a:lnTo>
                    <a:pt x="197210" y="139131"/>
                  </a:lnTo>
                  <a:lnTo>
                    <a:pt x="211199" y="179724"/>
                  </a:lnTo>
                  <a:lnTo>
                    <a:pt x="238398" y="208923"/>
                  </a:lnTo>
                  <a:lnTo>
                    <a:pt x="274116" y="223768"/>
                  </a:lnTo>
                  <a:lnTo>
                    <a:pt x="294878" y="225624"/>
                  </a:lnTo>
                  <a:lnTo>
                    <a:pt x="311672" y="224540"/>
                  </a:lnTo>
                  <a:lnTo>
                    <a:pt x="352846" y="208285"/>
                  </a:lnTo>
                  <a:lnTo>
                    <a:pt x="371236" y="187970"/>
                  </a:lnTo>
                  <a:lnTo>
                    <a:pt x="294431" y="187970"/>
                  </a:lnTo>
                  <a:lnTo>
                    <a:pt x="283083" y="186872"/>
                  </a:lnTo>
                  <a:lnTo>
                    <a:pt x="249225" y="160139"/>
                  </a:lnTo>
                  <a:lnTo>
                    <a:pt x="240854" y="111472"/>
                  </a:lnTo>
                  <a:lnTo>
                    <a:pt x="241798" y="93325"/>
                  </a:lnTo>
                  <a:lnTo>
                    <a:pt x="255959" y="55067"/>
                  </a:lnTo>
                  <a:lnTo>
                    <a:pt x="295324" y="37654"/>
                  </a:lnTo>
                  <a:lnTo>
                    <a:pt x="373630" y="37654"/>
                  </a:lnTo>
                  <a:lnTo>
                    <a:pt x="369571" y="31421"/>
                  </a:lnTo>
                  <a:lnTo>
                    <a:pt x="362595" y="23663"/>
                  </a:lnTo>
                  <a:lnTo>
                    <a:pt x="349154" y="13310"/>
                  </a:lnTo>
                  <a:lnTo>
                    <a:pt x="333834" y="5915"/>
                  </a:lnTo>
                  <a:lnTo>
                    <a:pt x="316635" y="1478"/>
                  </a:lnTo>
                  <a:lnTo>
                    <a:pt x="297557" y="0"/>
                  </a:lnTo>
                  <a:close/>
                </a:path>
                <a:path w="810260" h="226060">
                  <a:moveTo>
                    <a:pt x="342800" y="141685"/>
                  </a:moveTo>
                  <a:lnTo>
                    <a:pt x="324643" y="176808"/>
                  </a:lnTo>
                  <a:lnTo>
                    <a:pt x="294431" y="187970"/>
                  </a:lnTo>
                  <a:lnTo>
                    <a:pt x="371236" y="187970"/>
                  </a:lnTo>
                  <a:lnTo>
                    <a:pt x="372436" y="186352"/>
                  </a:lnTo>
                  <a:lnTo>
                    <a:pt x="379789" y="171938"/>
                  </a:lnTo>
                  <a:lnTo>
                    <a:pt x="385514" y="155228"/>
                  </a:lnTo>
                  <a:lnTo>
                    <a:pt x="342800" y="141685"/>
                  </a:lnTo>
                  <a:close/>
                </a:path>
                <a:path w="810260" h="226060">
                  <a:moveTo>
                    <a:pt x="373630" y="37654"/>
                  </a:moveTo>
                  <a:lnTo>
                    <a:pt x="295324" y="37654"/>
                  </a:lnTo>
                  <a:lnTo>
                    <a:pt x="303775" y="38268"/>
                  </a:lnTo>
                  <a:lnTo>
                    <a:pt x="311565" y="40109"/>
                  </a:lnTo>
                  <a:lnTo>
                    <a:pt x="341312" y="74265"/>
                  </a:lnTo>
                  <a:lnTo>
                    <a:pt x="384919" y="63847"/>
                  </a:lnTo>
                  <a:lnTo>
                    <a:pt x="380733" y="51513"/>
                  </a:lnTo>
                  <a:lnTo>
                    <a:pt x="375617" y="40705"/>
                  </a:lnTo>
                  <a:lnTo>
                    <a:pt x="373630" y="37654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39202" y="3586192"/>
              <a:ext cx="810260" cy="226060"/>
            </a:xfrm>
            <a:custGeom>
              <a:avLst/>
              <a:gdLst/>
              <a:ahLst/>
              <a:cxnLst/>
              <a:rect l="l" t="t" r="r" b="b"/>
              <a:pathLst>
                <a:path w="810260" h="226060">
                  <a:moveTo>
                    <a:pt x="739328" y="37504"/>
                  </a:moveTo>
                  <a:lnTo>
                    <a:pt x="734268" y="37504"/>
                  </a:lnTo>
                  <a:lnTo>
                    <a:pt x="729753" y="39117"/>
                  </a:lnTo>
                  <a:lnTo>
                    <a:pt x="725785" y="42341"/>
                  </a:lnTo>
                  <a:lnTo>
                    <a:pt x="721816" y="45566"/>
                  </a:lnTo>
                  <a:lnTo>
                    <a:pt x="712511" y="96487"/>
                  </a:lnTo>
                  <a:lnTo>
                    <a:pt x="712241" y="114300"/>
                  </a:lnTo>
                  <a:lnTo>
                    <a:pt x="712483" y="131996"/>
                  </a:lnTo>
                  <a:lnTo>
                    <a:pt x="718691" y="176634"/>
                  </a:lnTo>
                  <a:lnTo>
                    <a:pt x="725859" y="186184"/>
                  </a:lnTo>
                  <a:lnTo>
                    <a:pt x="729778" y="189359"/>
                  </a:lnTo>
                  <a:lnTo>
                    <a:pt x="734268" y="190946"/>
                  </a:lnTo>
                  <a:lnTo>
                    <a:pt x="739328" y="190946"/>
                  </a:lnTo>
                  <a:lnTo>
                    <a:pt x="744388" y="190946"/>
                  </a:lnTo>
                  <a:lnTo>
                    <a:pt x="765336" y="147116"/>
                  </a:lnTo>
                  <a:lnTo>
                    <a:pt x="766415" y="114300"/>
                  </a:lnTo>
                  <a:lnTo>
                    <a:pt x="766173" y="96603"/>
                  </a:lnTo>
                  <a:lnTo>
                    <a:pt x="759966" y="51965"/>
                  </a:lnTo>
                  <a:lnTo>
                    <a:pt x="744388" y="37504"/>
                  </a:lnTo>
                  <a:lnTo>
                    <a:pt x="739328" y="37504"/>
                  </a:lnTo>
                  <a:close/>
                </a:path>
                <a:path w="810260" h="226060">
                  <a:moveTo>
                    <a:pt x="563512" y="37504"/>
                  </a:moveTo>
                  <a:lnTo>
                    <a:pt x="555773" y="37504"/>
                  </a:lnTo>
                  <a:lnTo>
                    <a:pt x="549349" y="40555"/>
                  </a:lnTo>
                  <a:lnTo>
                    <a:pt x="536574" y="76646"/>
                  </a:lnTo>
                  <a:lnTo>
                    <a:pt x="537095" y="86511"/>
                  </a:lnTo>
                  <a:lnTo>
                    <a:pt x="557410" y="117574"/>
                  </a:lnTo>
                  <a:lnTo>
                    <a:pt x="565745" y="117574"/>
                  </a:lnTo>
                  <a:lnTo>
                    <a:pt x="573781" y="117574"/>
                  </a:lnTo>
                  <a:lnTo>
                    <a:pt x="594320" y="80069"/>
                  </a:lnTo>
                  <a:lnTo>
                    <a:pt x="593738" y="70516"/>
                  </a:lnTo>
                  <a:lnTo>
                    <a:pt x="571648" y="37504"/>
                  </a:lnTo>
                  <a:lnTo>
                    <a:pt x="563512" y="37504"/>
                  </a:lnTo>
                  <a:close/>
                </a:path>
                <a:path w="810260" h="226060">
                  <a:moveTo>
                    <a:pt x="0" y="3720"/>
                  </a:moveTo>
                  <a:lnTo>
                    <a:pt x="161776" y="3720"/>
                  </a:lnTo>
                  <a:lnTo>
                    <a:pt x="161776" y="40630"/>
                  </a:lnTo>
                  <a:lnTo>
                    <a:pt x="44053" y="40630"/>
                  </a:lnTo>
                  <a:lnTo>
                    <a:pt x="44053" y="88999"/>
                  </a:lnTo>
                  <a:lnTo>
                    <a:pt x="153590" y="88999"/>
                  </a:lnTo>
                  <a:lnTo>
                    <a:pt x="153590" y="125759"/>
                  </a:lnTo>
                  <a:lnTo>
                    <a:pt x="44053" y="125759"/>
                  </a:lnTo>
                  <a:lnTo>
                    <a:pt x="44053" y="185142"/>
                  </a:lnTo>
                  <a:lnTo>
                    <a:pt x="165943" y="185142"/>
                  </a:lnTo>
                  <a:lnTo>
                    <a:pt x="165943" y="221902"/>
                  </a:lnTo>
                  <a:lnTo>
                    <a:pt x="0" y="221902"/>
                  </a:lnTo>
                  <a:lnTo>
                    <a:pt x="0" y="3720"/>
                  </a:lnTo>
                  <a:close/>
                </a:path>
                <a:path w="810260" h="226060">
                  <a:moveTo>
                    <a:pt x="739328" y="2827"/>
                  </a:moveTo>
                  <a:lnTo>
                    <a:pt x="779093" y="15552"/>
                  </a:lnTo>
                  <a:lnTo>
                    <a:pt x="804850" y="61056"/>
                  </a:lnTo>
                  <a:lnTo>
                    <a:pt x="810170" y="114300"/>
                  </a:lnTo>
                  <a:lnTo>
                    <a:pt x="808831" y="143079"/>
                  </a:lnTo>
                  <a:lnTo>
                    <a:pt x="798115" y="187579"/>
                  </a:lnTo>
                  <a:lnTo>
                    <a:pt x="767531" y="220042"/>
                  </a:lnTo>
                  <a:lnTo>
                    <a:pt x="739328" y="225623"/>
                  </a:lnTo>
                  <a:lnTo>
                    <a:pt x="724175" y="224093"/>
                  </a:lnTo>
                  <a:lnTo>
                    <a:pt x="687982" y="201141"/>
                  </a:lnTo>
                  <a:lnTo>
                    <a:pt x="669704" y="142861"/>
                  </a:lnTo>
                  <a:lnTo>
                    <a:pt x="668486" y="113853"/>
                  </a:lnTo>
                  <a:lnTo>
                    <a:pt x="669825" y="85204"/>
                  </a:lnTo>
                  <a:lnTo>
                    <a:pt x="680541" y="40853"/>
                  </a:lnTo>
                  <a:lnTo>
                    <a:pt x="711125" y="8408"/>
                  </a:lnTo>
                  <a:lnTo>
                    <a:pt x="739328" y="2827"/>
                  </a:lnTo>
                  <a:close/>
                </a:path>
                <a:path w="810260" h="226060">
                  <a:moveTo>
                    <a:pt x="565447" y="2827"/>
                  </a:moveTo>
                  <a:lnTo>
                    <a:pt x="608533" y="17268"/>
                  </a:lnTo>
                  <a:lnTo>
                    <a:pt x="635880" y="62452"/>
                  </a:lnTo>
                  <a:lnTo>
                    <a:pt x="641201" y="112960"/>
                  </a:lnTo>
                  <a:lnTo>
                    <a:pt x="639815" y="140791"/>
                  </a:lnTo>
                  <a:lnTo>
                    <a:pt x="628727" y="183951"/>
                  </a:lnTo>
                  <a:lnTo>
                    <a:pt x="593501" y="219149"/>
                  </a:lnTo>
                  <a:lnTo>
                    <a:pt x="561280" y="225772"/>
                  </a:lnTo>
                  <a:lnTo>
                    <a:pt x="549095" y="224921"/>
                  </a:lnTo>
                  <a:lnTo>
                    <a:pt x="512725" y="204503"/>
                  </a:lnTo>
                  <a:lnTo>
                    <a:pt x="499665" y="171450"/>
                  </a:lnTo>
                  <a:lnTo>
                    <a:pt x="540146" y="166985"/>
                  </a:lnTo>
                  <a:lnTo>
                    <a:pt x="541139" y="175220"/>
                  </a:lnTo>
                  <a:lnTo>
                    <a:pt x="543718" y="181322"/>
                  </a:lnTo>
                  <a:lnTo>
                    <a:pt x="547885" y="185291"/>
                  </a:lnTo>
                  <a:lnTo>
                    <a:pt x="552053" y="189259"/>
                  </a:lnTo>
                  <a:lnTo>
                    <a:pt x="557559" y="191244"/>
                  </a:lnTo>
                  <a:lnTo>
                    <a:pt x="564405" y="191244"/>
                  </a:lnTo>
                  <a:lnTo>
                    <a:pt x="573037" y="191244"/>
                  </a:lnTo>
                  <a:lnTo>
                    <a:pt x="580380" y="187275"/>
                  </a:lnTo>
                  <a:lnTo>
                    <a:pt x="596366" y="147079"/>
                  </a:lnTo>
                  <a:lnTo>
                    <a:pt x="598041" y="129926"/>
                  </a:lnTo>
                  <a:lnTo>
                    <a:pt x="589660" y="137935"/>
                  </a:lnTo>
                  <a:lnTo>
                    <a:pt x="580293" y="143656"/>
                  </a:lnTo>
                  <a:lnTo>
                    <a:pt x="569940" y="147088"/>
                  </a:lnTo>
                  <a:lnTo>
                    <a:pt x="558601" y="148232"/>
                  </a:lnTo>
                  <a:lnTo>
                    <a:pt x="546169" y="146991"/>
                  </a:lnTo>
                  <a:lnTo>
                    <a:pt x="506004" y="117681"/>
                  </a:lnTo>
                  <a:lnTo>
                    <a:pt x="495498" y="76646"/>
                  </a:lnTo>
                  <a:lnTo>
                    <a:pt x="496730" y="60856"/>
                  </a:lnTo>
                  <a:lnTo>
                    <a:pt x="515218" y="23142"/>
                  </a:lnTo>
                  <a:lnTo>
                    <a:pt x="550867" y="4097"/>
                  </a:lnTo>
                  <a:lnTo>
                    <a:pt x="565447" y="2827"/>
                  </a:lnTo>
                  <a:close/>
                </a:path>
                <a:path w="810260" h="226060">
                  <a:moveTo>
                    <a:pt x="297556" y="0"/>
                  </a:moveTo>
                  <a:lnTo>
                    <a:pt x="349153" y="13310"/>
                  </a:lnTo>
                  <a:lnTo>
                    <a:pt x="380733" y="51513"/>
                  </a:lnTo>
                  <a:lnTo>
                    <a:pt x="384919" y="63847"/>
                  </a:lnTo>
                  <a:lnTo>
                    <a:pt x="341312" y="74265"/>
                  </a:lnTo>
                  <a:lnTo>
                    <a:pt x="338852" y="66228"/>
                  </a:lnTo>
                  <a:lnTo>
                    <a:pt x="335340" y="59084"/>
                  </a:lnTo>
                  <a:lnTo>
                    <a:pt x="295324" y="37653"/>
                  </a:lnTo>
                  <a:lnTo>
                    <a:pt x="283767" y="38741"/>
                  </a:lnTo>
                  <a:lnTo>
                    <a:pt x="249350" y="65121"/>
                  </a:lnTo>
                  <a:lnTo>
                    <a:pt x="240853" y="111472"/>
                  </a:lnTo>
                  <a:lnTo>
                    <a:pt x="241783" y="130671"/>
                  </a:lnTo>
                  <a:lnTo>
                    <a:pt x="255736" y="170408"/>
                  </a:lnTo>
                  <a:lnTo>
                    <a:pt x="294431" y="187969"/>
                  </a:lnTo>
                  <a:lnTo>
                    <a:pt x="302905" y="187272"/>
                  </a:lnTo>
                  <a:lnTo>
                    <a:pt x="335508" y="162445"/>
                  </a:lnTo>
                  <a:lnTo>
                    <a:pt x="342800" y="141684"/>
                  </a:lnTo>
                  <a:lnTo>
                    <a:pt x="385514" y="155227"/>
                  </a:lnTo>
                  <a:lnTo>
                    <a:pt x="363455" y="198467"/>
                  </a:lnTo>
                  <a:lnTo>
                    <a:pt x="326932" y="221288"/>
                  </a:lnTo>
                  <a:lnTo>
                    <a:pt x="294878" y="225623"/>
                  </a:lnTo>
                  <a:lnTo>
                    <a:pt x="274116" y="223767"/>
                  </a:lnTo>
                  <a:lnTo>
                    <a:pt x="238397" y="208922"/>
                  </a:lnTo>
                  <a:lnTo>
                    <a:pt x="211199" y="179723"/>
                  </a:lnTo>
                  <a:lnTo>
                    <a:pt x="197209" y="139131"/>
                  </a:lnTo>
                  <a:lnTo>
                    <a:pt x="195460" y="114746"/>
                  </a:lnTo>
                  <a:lnTo>
                    <a:pt x="197218" y="89031"/>
                  </a:lnTo>
                  <a:lnTo>
                    <a:pt x="211283" y="46727"/>
                  </a:lnTo>
                  <a:lnTo>
                    <a:pt x="238760" y="16952"/>
                  </a:lnTo>
                  <a:lnTo>
                    <a:pt x="275744" y="1883"/>
                  </a:lnTo>
                  <a:lnTo>
                    <a:pt x="297556" y="0"/>
                  </a:lnTo>
                  <a:close/>
                </a:path>
              </a:pathLst>
            </a:custGeom>
            <a:ln w="12699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2995" y="3583563"/>
            <a:ext cx="1543049" cy="23445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839" y="3566795"/>
            <a:ext cx="2408882" cy="641994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5684351" y="3709322"/>
            <a:ext cx="95250" cy="40005"/>
            <a:chOff x="5684351" y="3709322"/>
            <a:chExt cx="95250" cy="40005"/>
          </a:xfrm>
        </p:grpSpPr>
        <p:sp>
          <p:nvSpPr>
            <p:cNvPr id="11" name="object 11" descr=""/>
            <p:cNvSpPr/>
            <p:nvPr/>
          </p:nvSpPr>
          <p:spPr>
            <a:xfrm>
              <a:off x="5690701" y="3715672"/>
              <a:ext cx="82550" cy="27305"/>
            </a:xfrm>
            <a:custGeom>
              <a:avLst/>
              <a:gdLst/>
              <a:ahLst/>
              <a:cxnLst/>
              <a:rect l="l" t="t" r="r" b="b"/>
              <a:pathLst>
                <a:path w="82550" h="27304">
                  <a:moveTo>
                    <a:pt x="82301" y="0"/>
                  </a:moveTo>
                  <a:lnTo>
                    <a:pt x="0" y="0"/>
                  </a:lnTo>
                  <a:lnTo>
                    <a:pt x="0" y="26937"/>
                  </a:lnTo>
                  <a:lnTo>
                    <a:pt x="82301" y="26937"/>
                  </a:lnTo>
                  <a:lnTo>
                    <a:pt x="82301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690701" y="3715672"/>
              <a:ext cx="82550" cy="27305"/>
            </a:xfrm>
            <a:custGeom>
              <a:avLst/>
              <a:gdLst/>
              <a:ahLst/>
              <a:cxnLst/>
              <a:rect l="l" t="t" r="r" b="b"/>
              <a:pathLst>
                <a:path w="82550" h="27304">
                  <a:moveTo>
                    <a:pt x="0" y="0"/>
                  </a:moveTo>
                  <a:lnTo>
                    <a:pt x="82301" y="0"/>
                  </a:lnTo>
                  <a:lnTo>
                    <a:pt x="82301" y="26937"/>
                  </a:lnTo>
                  <a:lnTo>
                    <a:pt x="0" y="2693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299" y="4381132"/>
            <a:ext cx="88155" cy="88155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1621095" y="4290695"/>
            <a:ext cx="3148965" cy="642620"/>
            <a:chOff x="1621095" y="4290695"/>
            <a:chExt cx="3148965" cy="642620"/>
          </a:xfrm>
        </p:grpSpPr>
        <p:sp>
          <p:nvSpPr>
            <p:cNvPr id="15" name="object 15" descr=""/>
            <p:cNvSpPr/>
            <p:nvPr/>
          </p:nvSpPr>
          <p:spPr>
            <a:xfrm>
              <a:off x="1639501" y="4310091"/>
              <a:ext cx="1002030" cy="226060"/>
            </a:xfrm>
            <a:custGeom>
              <a:avLst/>
              <a:gdLst/>
              <a:ahLst/>
              <a:cxnLst/>
              <a:rect l="l" t="t" r="r" b="b"/>
              <a:pathLst>
                <a:path w="1002030" h="226060">
                  <a:moveTo>
                    <a:pt x="896341" y="161479"/>
                  </a:moveTo>
                  <a:lnTo>
                    <a:pt x="854669" y="165794"/>
                  </a:lnTo>
                  <a:lnTo>
                    <a:pt x="857488" y="178789"/>
                  </a:lnTo>
                  <a:lnTo>
                    <a:pt x="862223" y="190388"/>
                  </a:lnTo>
                  <a:lnTo>
                    <a:pt x="899281" y="221568"/>
                  </a:lnTo>
                  <a:lnTo>
                    <a:pt x="926702" y="225624"/>
                  </a:lnTo>
                  <a:lnTo>
                    <a:pt x="944571" y="223819"/>
                  </a:lnTo>
                  <a:lnTo>
                    <a:pt x="960375" y="218405"/>
                  </a:lnTo>
                  <a:lnTo>
                    <a:pt x="974114" y="209382"/>
                  </a:lnTo>
                  <a:lnTo>
                    <a:pt x="985787" y="196750"/>
                  </a:lnTo>
                  <a:lnTo>
                    <a:pt x="988673" y="192137"/>
                  </a:lnTo>
                  <a:lnTo>
                    <a:pt x="919509" y="192137"/>
                  </a:lnTo>
                  <a:lnTo>
                    <a:pt x="912762" y="189383"/>
                  </a:lnTo>
                  <a:lnTo>
                    <a:pt x="901054" y="178371"/>
                  </a:lnTo>
                  <a:lnTo>
                    <a:pt x="897531" y="170905"/>
                  </a:lnTo>
                  <a:lnTo>
                    <a:pt x="896341" y="161479"/>
                  </a:lnTo>
                  <a:close/>
                </a:path>
                <a:path w="1002030" h="226060">
                  <a:moveTo>
                    <a:pt x="991617" y="109240"/>
                  </a:moveTo>
                  <a:lnTo>
                    <a:pt x="925958" y="109240"/>
                  </a:lnTo>
                  <a:lnTo>
                    <a:pt x="932836" y="109868"/>
                  </a:lnTo>
                  <a:lnTo>
                    <a:pt x="939036" y="111751"/>
                  </a:lnTo>
                  <a:lnTo>
                    <a:pt x="958402" y="149424"/>
                  </a:lnTo>
                  <a:lnTo>
                    <a:pt x="957835" y="159465"/>
                  </a:lnTo>
                  <a:lnTo>
                    <a:pt x="935880" y="192137"/>
                  </a:lnTo>
                  <a:lnTo>
                    <a:pt x="988673" y="192137"/>
                  </a:lnTo>
                  <a:lnTo>
                    <a:pt x="992624" y="185821"/>
                  </a:lnTo>
                  <a:lnTo>
                    <a:pt x="997507" y="174166"/>
                  </a:lnTo>
                  <a:lnTo>
                    <a:pt x="1000437" y="161785"/>
                  </a:lnTo>
                  <a:lnTo>
                    <a:pt x="1001414" y="148680"/>
                  </a:lnTo>
                  <a:lnTo>
                    <a:pt x="1000204" y="133285"/>
                  </a:lnTo>
                  <a:lnTo>
                    <a:pt x="996577" y="119397"/>
                  </a:lnTo>
                  <a:lnTo>
                    <a:pt x="991617" y="109240"/>
                  </a:lnTo>
                  <a:close/>
                </a:path>
                <a:path w="1002030" h="226060">
                  <a:moveTo>
                    <a:pt x="991740" y="6697"/>
                  </a:moveTo>
                  <a:lnTo>
                    <a:pt x="881161" y="6697"/>
                  </a:lnTo>
                  <a:lnTo>
                    <a:pt x="859730" y="120253"/>
                  </a:lnTo>
                  <a:lnTo>
                    <a:pt x="893663" y="125164"/>
                  </a:lnTo>
                  <a:lnTo>
                    <a:pt x="901039" y="118198"/>
                  </a:lnTo>
                  <a:lnTo>
                    <a:pt x="908880" y="113221"/>
                  </a:lnTo>
                  <a:lnTo>
                    <a:pt x="917186" y="110235"/>
                  </a:lnTo>
                  <a:lnTo>
                    <a:pt x="925958" y="109240"/>
                  </a:lnTo>
                  <a:lnTo>
                    <a:pt x="991617" y="109240"/>
                  </a:lnTo>
                  <a:lnTo>
                    <a:pt x="990531" y="107016"/>
                  </a:lnTo>
                  <a:lnTo>
                    <a:pt x="982066" y="96142"/>
                  </a:lnTo>
                  <a:lnTo>
                    <a:pt x="971862" y="87287"/>
                  </a:lnTo>
                  <a:lnTo>
                    <a:pt x="964045" y="82897"/>
                  </a:lnTo>
                  <a:lnTo>
                    <a:pt x="906312" y="82897"/>
                  </a:lnTo>
                  <a:lnTo>
                    <a:pt x="912862" y="45839"/>
                  </a:lnTo>
                  <a:lnTo>
                    <a:pt x="991740" y="45839"/>
                  </a:lnTo>
                  <a:lnTo>
                    <a:pt x="991740" y="6697"/>
                  </a:lnTo>
                  <a:close/>
                </a:path>
                <a:path w="1002030" h="226060">
                  <a:moveTo>
                    <a:pt x="934887" y="75902"/>
                  </a:moveTo>
                  <a:lnTo>
                    <a:pt x="927632" y="76340"/>
                  </a:lnTo>
                  <a:lnTo>
                    <a:pt x="920451" y="77651"/>
                  </a:lnTo>
                  <a:lnTo>
                    <a:pt x="913344" y="79837"/>
                  </a:lnTo>
                  <a:lnTo>
                    <a:pt x="906312" y="82897"/>
                  </a:lnTo>
                  <a:lnTo>
                    <a:pt x="964045" y="82897"/>
                  </a:lnTo>
                  <a:lnTo>
                    <a:pt x="960598" y="80962"/>
                  </a:lnTo>
                  <a:lnTo>
                    <a:pt x="948273" y="77167"/>
                  </a:lnTo>
                  <a:lnTo>
                    <a:pt x="934887" y="75902"/>
                  </a:lnTo>
                  <a:close/>
                </a:path>
                <a:path w="1002030" h="226060">
                  <a:moveTo>
                    <a:pt x="827236" y="6697"/>
                  </a:moveTo>
                  <a:lnTo>
                    <a:pt x="684212" y="6697"/>
                  </a:lnTo>
                  <a:lnTo>
                    <a:pt x="684212" y="45542"/>
                  </a:lnTo>
                  <a:lnTo>
                    <a:pt x="779312" y="45542"/>
                  </a:lnTo>
                  <a:lnTo>
                    <a:pt x="765318" y="64694"/>
                  </a:lnTo>
                  <a:lnTo>
                    <a:pt x="741766" y="106738"/>
                  </a:lnTo>
                  <a:lnTo>
                    <a:pt x="724428" y="153033"/>
                  </a:lnTo>
                  <a:lnTo>
                    <a:pt x="715089" y="199169"/>
                  </a:lnTo>
                  <a:lnTo>
                    <a:pt x="713531" y="221903"/>
                  </a:lnTo>
                  <a:lnTo>
                    <a:pt x="753863" y="221903"/>
                  </a:lnTo>
                  <a:lnTo>
                    <a:pt x="754398" y="206978"/>
                  </a:lnTo>
                  <a:lnTo>
                    <a:pt x="756151" y="191077"/>
                  </a:lnTo>
                  <a:lnTo>
                    <a:pt x="768658" y="138257"/>
                  </a:lnTo>
                  <a:lnTo>
                    <a:pt x="791218" y="87064"/>
                  </a:lnTo>
                  <a:lnTo>
                    <a:pt x="818343" y="46714"/>
                  </a:lnTo>
                  <a:lnTo>
                    <a:pt x="827236" y="37058"/>
                  </a:lnTo>
                  <a:lnTo>
                    <a:pt x="827236" y="6697"/>
                  </a:lnTo>
                  <a:close/>
                </a:path>
                <a:path w="1002030" h="226060">
                  <a:moveTo>
                    <a:pt x="347215" y="3721"/>
                  </a:moveTo>
                  <a:lnTo>
                    <a:pt x="185439" y="3721"/>
                  </a:lnTo>
                  <a:lnTo>
                    <a:pt x="185439" y="221903"/>
                  </a:lnTo>
                  <a:lnTo>
                    <a:pt x="351382" y="221903"/>
                  </a:lnTo>
                  <a:lnTo>
                    <a:pt x="351382" y="185143"/>
                  </a:lnTo>
                  <a:lnTo>
                    <a:pt x="229492" y="185143"/>
                  </a:lnTo>
                  <a:lnTo>
                    <a:pt x="229492" y="125760"/>
                  </a:lnTo>
                  <a:lnTo>
                    <a:pt x="339030" y="125760"/>
                  </a:lnTo>
                  <a:lnTo>
                    <a:pt x="339030" y="88999"/>
                  </a:lnTo>
                  <a:lnTo>
                    <a:pt x="229492" y="88999"/>
                  </a:lnTo>
                  <a:lnTo>
                    <a:pt x="229492" y="40631"/>
                  </a:lnTo>
                  <a:lnTo>
                    <a:pt x="347215" y="40631"/>
                  </a:lnTo>
                  <a:lnTo>
                    <a:pt x="347215" y="3721"/>
                  </a:lnTo>
                  <a:close/>
                </a:path>
                <a:path w="1002030" h="226060">
                  <a:moveTo>
                    <a:pt x="149571" y="3721"/>
                  </a:moveTo>
                  <a:lnTo>
                    <a:pt x="0" y="3721"/>
                  </a:lnTo>
                  <a:lnTo>
                    <a:pt x="0" y="221903"/>
                  </a:lnTo>
                  <a:lnTo>
                    <a:pt x="44052" y="221903"/>
                  </a:lnTo>
                  <a:lnTo>
                    <a:pt x="44052" y="129183"/>
                  </a:lnTo>
                  <a:lnTo>
                    <a:pt x="135135" y="129183"/>
                  </a:lnTo>
                  <a:lnTo>
                    <a:pt x="135135" y="92274"/>
                  </a:lnTo>
                  <a:lnTo>
                    <a:pt x="44052" y="92274"/>
                  </a:lnTo>
                  <a:lnTo>
                    <a:pt x="44052" y="40631"/>
                  </a:lnTo>
                  <a:lnTo>
                    <a:pt x="149571" y="40631"/>
                  </a:lnTo>
                  <a:lnTo>
                    <a:pt x="149571" y="3721"/>
                  </a:lnTo>
                  <a:close/>
                </a:path>
                <a:path w="1002030" h="226060">
                  <a:moveTo>
                    <a:pt x="482996" y="0"/>
                  </a:moveTo>
                  <a:lnTo>
                    <a:pt x="441585" y="7534"/>
                  </a:lnTo>
                  <a:lnTo>
                    <a:pt x="409028" y="30138"/>
                  </a:lnTo>
                  <a:lnTo>
                    <a:pt x="387932" y="66359"/>
                  </a:lnTo>
                  <a:lnTo>
                    <a:pt x="380900" y="114747"/>
                  </a:lnTo>
                  <a:lnTo>
                    <a:pt x="382649" y="139131"/>
                  </a:lnTo>
                  <a:lnTo>
                    <a:pt x="396638" y="179724"/>
                  </a:lnTo>
                  <a:lnTo>
                    <a:pt x="423837" y="208923"/>
                  </a:lnTo>
                  <a:lnTo>
                    <a:pt x="459555" y="223768"/>
                  </a:lnTo>
                  <a:lnTo>
                    <a:pt x="480317" y="225624"/>
                  </a:lnTo>
                  <a:lnTo>
                    <a:pt x="497111" y="224540"/>
                  </a:lnTo>
                  <a:lnTo>
                    <a:pt x="538285" y="208285"/>
                  </a:lnTo>
                  <a:lnTo>
                    <a:pt x="556675" y="187970"/>
                  </a:lnTo>
                  <a:lnTo>
                    <a:pt x="479870" y="187970"/>
                  </a:lnTo>
                  <a:lnTo>
                    <a:pt x="468522" y="186872"/>
                  </a:lnTo>
                  <a:lnTo>
                    <a:pt x="434664" y="160139"/>
                  </a:lnTo>
                  <a:lnTo>
                    <a:pt x="426293" y="111472"/>
                  </a:lnTo>
                  <a:lnTo>
                    <a:pt x="427237" y="93325"/>
                  </a:lnTo>
                  <a:lnTo>
                    <a:pt x="441398" y="55067"/>
                  </a:lnTo>
                  <a:lnTo>
                    <a:pt x="480763" y="37654"/>
                  </a:lnTo>
                  <a:lnTo>
                    <a:pt x="559069" y="37654"/>
                  </a:lnTo>
                  <a:lnTo>
                    <a:pt x="555010" y="31421"/>
                  </a:lnTo>
                  <a:lnTo>
                    <a:pt x="548034" y="23663"/>
                  </a:lnTo>
                  <a:lnTo>
                    <a:pt x="534593" y="13310"/>
                  </a:lnTo>
                  <a:lnTo>
                    <a:pt x="519273" y="5915"/>
                  </a:lnTo>
                  <a:lnTo>
                    <a:pt x="502074" y="1478"/>
                  </a:lnTo>
                  <a:lnTo>
                    <a:pt x="482996" y="0"/>
                  </a:lnTo>
                  <a:close/>
                </a:path>
                <a:path w="1002030" h="226060">
                  <a:moveTo>
                    <a:pt x="528239" y="141685"/>
                  </a:moveTo>
                  <a:lnTo>
                    <a:pt x="510082" y="176808"/>
                  </a:lnTo>
                  <a:lnTo>
                    <a:pt x="479870" y="187970"/>
                  </a:lnTo>
                  <a:lnTo>
                    <a:pt x="556675" y="187970"/>
                  </a:lnTo>
                  <a:lnTo>
                    <a:pt x="557875" y="186352"/>
                  </a:lnTo>
                  <a:lnTo>
                    <a:pt x="565228" y="171938"/>
                  </a:lnTo>
                  <a:lnTo>
                    <a:pt x="570953" y="155228"/>
                  </a:lnTo>
                  <a:lnTo>
                    <a:pt x="528239" y="141685"/>
                  </a:lnTo>
                  <a:close/>
                </a:path>
                <a:path w="1002030" h="226060">
                  <a:moveTo>
                    <a:pt x="559069" y="37654"/>
                  </a:moveTo>
                  <a:lnTo>
                    <a:pt x="480763" y="37654"/>
                  </a:lnTo>
                  <a:lnTo>
                    <a:pt x="489214" y="38268"/>
                  </a:lnTo>
                  <a:lnTo>
                    <a:pt x="497004" y="40109"/>
                  </a:lnTo>
                  <a:lnTo>
                    <a:pt x="526751" y="74265"/>
                  </a:lnTo>
                  <a:lnTo>
                    <a:pt x="570358" y="63847"/>
                  </a:lnTo>
                  <a:lnTo>
                    <a:pt x="566172" y="51513"/>
                  </a:lnTo>
                  <a:lnTo>
                    <a:pt x="561056" y="40705"/>
                  </a:lnTo>
                  <a:lnTo>
                    <a:pt x="559069" y="37654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7363" y="4310439"/>
              <a:ext cx="329902" cy="23162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639500" y="4310092"/>
              <a:ext cx="571500" cy="226060"/>
            </a:xfrm>
            <a:custGeom>
              <a:avLst/>
              <a:gdLst/>
              <a:ahLst/>
              <a:cxnLst/>
              <a:rect l="l" t="t" r="r" b="b"/>
              <a:pathLst>
                <a:path w="571500" h="226060">
                  <a:moveTo>
                    <a:pt x="185439" y="3720"/>
                  </a:moveTo>
                  <a:lnTo>
                    <a:pt x="347216" y="3720"/>
                  </a:lnTo>
                  <a:lnTo>
                    <a:pt x="347216" y="40630"/>
                  </a:lnTo>
                  <a:lnTo>
                    <a:pt x="229493" y="40630"/>
                  </a:lnTo>
                  <a:lnTo>
                    <a:pt x="229493" y="88999"/>
                  </a:lnTo>
                  <a:lnTo>
                    <a:pt x="339030" y="88999"/>
                  </a:lnTo>
                  <a:lnTo>
                    <a:pt x="339030" y="125759"/>
                  </a:lnTo>
                  <a:lnTo>
                    <a:pt x="229493" y="125759"/>
                  </a:lnTo>
                  <a:lnTo>
                    <a:pt x="229493" y="185142"/>
                  </a:lnTo>
                  <a:lnTo>
                    <a:pt x="351383" y="185142"/>
                  </a:lnTo>
                  <a:lnTo>
                    <a:pt x="351383" y="221902"/>
                  </a:lnTo>
                  <a:lnTo>
                    <a:pt x="185439" y="221902"/>
                  </a:lnTo>
                  <a:lnTo>
                    <a:pt x="185439" y="3720"/>
                  </a:lnTo>
                  <a:close/>
                </a:path>
                <a:path w="571500" h="226060">
                  <a:moveTo>
                    <a:pt x="0" y="3720"/>
                  </a:moveTo>
                  <a:lnTo>
                    <a:pt x="149572" y="3720"/>
                  </a:lnTo>
                  <a:lnTo>
                    <a:pt x="149572" y="40630"/>
                  </a:lnTo>
                  <a:lnTo>
                    <a:pt x="44053" y="40630"/>
                  </a:lnTo>
                  <a:lnTo>
                    <a:pt x="44053" y="92273"/>
                  </a:lnTo>
                  <a:lnTo>
                    <a:pt x="135135" y="92273"/>
                  </a:lnTo>
                  <a:lnTo>
                    <a:pt x="135135" y="129182"/>
                  </a:lnTo>
                  <a:lnTo>
                    <a:pt x="44053" y="129182"/>
                  </a:lnTo>
                  <a:lnTo>
                    <a:pt x="44053" y="221902"/>
                  </a:lnTo>
                  <a:lnTo>
                    <a:pt x="0" y="221902"/>
                  </a:lnTo>
                  <a:lnTo>
                    <a:pt x="0" y="3720"/>
                  </a:lnTo>
                  <a:close/>
                </a:path>
                <a:path w="571500" h="226060">
                  <a:moveTo>
                    <a:pt x="482996" y="0"/>
                  </a:moveTo>
                  <a:lnTo>
                    <a:pt x="534593" y="13310"/>
                  </a:lnTo>
                  <a:lnTo>
                    <a:pt x="566173" y="51513"/>
                  </a:lnTo>
                  <a:lnTo>
                    <a:pt x="570358" y="63847"/>
                  </a:lnTo>
                  <a:lnTo>
                    <a:pt x="526752" y="74265"/>
                  </a:lnTo>
                  <a:lnTo>
                    <a:pt x="524291" y="66228"/>
                  </a:lnTo>
                  <a:lnTo>
                    <a:pt x="520780" y="59084"/>
                  </a:lnTo>
                  <a:lnTo>
                    <a:pt x="480764" y="37653"/>
                  </a:lnTo>
                  <a:lnTo>
                    <a:pt x="469206" y="38741"/>
                  </a:lnTo>
                  <a:lnTo>
                    <a:pt x="434790" y="65121"/>
                  </a:lnTo>
                  <a:lnTo>
                    <a:pt x="426293" y="111472"/>
                  </a:lnTo>
                  <a:lnTo>
                    <a:pt x="427223" y="130671"/>
                  </a:lnTo>
                  <a:lnTo>
                    <a:pt x="441176" y="170408"/>
                  </a:lnTo>
                  <a:lnTo>
                    <a:pt x="479871" y="187969"/>
                  </a:lnTo>
                  <a:lnTo>
                    <a:pt x="488345" y="187272"/>
                  </a:lnTo>
                  <a:lnTo>
                    <a:pt x="520948" y="162445"/>
                  </a:lnTo>
                  <a:lnTo>
                    <a:pt x="528240" y="141684"/>
                  </a:lnTo>
                  <a:lnTo>
                    <a:pt x="570954" y="155227"/>
                  </a:lnTo>
                  <a:lnTo>
                    <a:pt x="548895" y="198467"/>
                  </a:lnTo>
                  <a:lnTo>
                    <a:pt x="512371" y="221288"/>
                  </a:lnTo>
                  <a:lnTo>
                    <a:pt x="480317" y="225623"/>
                  </a:lnTo>
                  <a:lnTo>
                    <a:pt x="459556" y="223767"/>
                  </a:lnTo>
                  <a:lnTo>
                    <a:pt x="423837" y="208922"/>
                  </a:lnTo>
                  <a:lnTo>
                    <a:pt x="396639" y="179723"/>
                  </a:lnTo>
                  <a:lnTo>
                    <a:pt x="382649" y="139131"/>
                  </a:lnTo>
                  <a:lnTo>
                    <a:pt x="380900" y="114746"/>
                  </a:lnTo>
                  <a:lnTo>
                    <a:pt x="382658" y="89031"/>
                  </a:lnTo>
                  <a:lnTo>
                    <a:pt x="396723" y="46727"/>
                  </a:lnTo>
                  <a:lnTo>
                    <a:pt x="424200" y="16952"/>
                  </a:lnTo>
                  <a:lnTo>
                    <a:pt x="461184" y="1883"/>
                  </a:lnTo>
                  <a:lnTo>
                    <a:pt x="482996" y="0"/>
                  </a:lnTo>
                  <a:close/>
                </a:path>
              </a:pathLst>
            </a:custGeom>
            <a:ln w="12699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095" y="4290695"/>
              <a:ext cx="3148707" cy="641994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299" y="5105032"/>
            <a:ext cx="88155" cy="8815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3001" y="5027642"/>
            <a:ext cx="1179810" cy="238323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1621095" y="5014595"/>
            <a:ext cx="3148965" cy="642620"/>
            <a:chOff x="1621095" y="5014595"/>
            <a:chExt cx="3148965" cy="642620"/>
          </a:xfrm>
        </p:grpSpPr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6594" y="5014595"/>
              <a:ext cx="1469727" cy="31179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1095" y="5361563"/>
              <a:ext cx="1543049" cy="23445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2451" y="5357842"/>
              <a:ext cx="1587351" cy="298747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89548" y="745707"/>
            <a:ext cx="2853530" cy="412663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76216" y="1690047"/>
            <a:ext cx="100731" cy="100731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12282" y="1604099"/>
            <a:ext cx="4468266" cy="342081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76216" y="2198047"/>
            <a:ext cx="100731" cy="10073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11935" y="2107758"/>
            <a:ext cx="3221385" cy="280962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76216" y="2706047"/>
            <a:ext cx="100731" cy="100731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03600" y="2615758"/>
            <a:ext cx="4567014" cy="342255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76216" y="3226747"/>
            <a:ext cx="100731" cy="10073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485369" y="3140799"/>
            <a:ext cx="4463925" cy="652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944" y="802403"/>
            <a:ext cx="4688978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1963097"/>
            <a:ext cx="100731" cy="10073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5780" y="1872808"/>
            <a:ext cx="9583636" cy="67662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2763197"/>
            <a:ext cx="100731" cy="10073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791" y="2672907"/>
            <a:ext cx="10047030" cy="34642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3233097"/>
            <a:ext cx="100731" cy="10073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2931" y="3142808"/>
            <a:ext cx="9608079" cy="68515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4045897"/>
            <a:ext cx="100731" cy="10073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151369" y="3959949"/>
            <a:ext cx="346075" cy="269875"/>
            <a:chOff x="1151369" y="3959949"/>
            <a:chExt cx="346075" cy="269875"/>
          </a:xfrm>
        </p:grpSpPr>
        <p:sp>
          <p:nvSpPr>
            <p:cNvPr id="11" name="object 11" descr=""/>
            <p:cNvSpPr/>
            <p:nvPr/>
          </p:nvSpPr>
          <p:spPr>
            <a:xfrm>
              <a:off x="1157719" y="3966298"/>
              <a:ext cx="333375" cy="257175"/>
            </a:xfrm>
            <a:custGeom>
              <a:avLst/>
              <a:gdLst/>
              <a:ahLst/>
              <a:cxnLst/>
              <a:rect l="l" t="t" r="r" b="b"/>
              <a:pathLst>
                <a:path w="333375" h="257175">
                  <a:moveTo>
                    <a:pt x="134044" y="0"/>
                  </a:moveTo>
                  <a:lnTo>
                    <a:pt x="97755" y="0"/>
                  </a:lnTo>
                  <a:lnTo>
                    <a:pt x="0" y="254546"/>
                  </a:lnTo>
                  <a:lnTo>
                    <a:pt x="35768" y="254546"/>
                  </a:lnTo>
                  <a:lnTo>
                    <a:pt x="63723" y="177453"/>
                  </a:lnTo>
                  <a:lnTo>
                    <a:pt x="206672" y="177453"/>
                  </a:lnTo>
                  <a:lnTo>
                    <a:pt x="195443" y="150018"/>
                  </a:lnTo>
                  <a:lnTo>
                    <a:pt x="73446" y="150018"/>
                  </a:lnTo>
                  <a:lnTo>
                    <a:pt x="101401" y="75356"/>
                  </a:lnTo>
                  <a:lnTo>
                    <a:pt x="105579" y="63267"/>
                  </a:lnTo>
                  <a:lnTo>
                    <a:pt x="109258" y="51134"/>
                  </a:lnTo>
                  <a:lnTo>
                    <a:pt x="112437" y="38958"/>
                  </a:lnTo>
                  <a:lnTo>
                    <a:pt x="115118" y="26739"/>
                  </a:lnTo>
                  <a:lnTo>
                    <a:pt x="144988" y="26739"/>
                  </a:lnTo>
                  <a:lnTo>
                    <a:pt x="134044" y="0"/>
                  </a:lnTo>
                  <a:close/>
                </a:path>
                <a:path w="333375" h="257175">
                  <a:moveTo>
                    <a:pt x="206672" y="177453"/>
                  </a:moveTo>
                  <a:lnTo>
                    <a:pt x="170159" y="177453"/>
                  </a:lnTo>
                  <a:lnTo>
                    <a:pt x="199851" y="254546"/>
                  </a:lnTo>
                  <a:lnTo>
                    <a:pt x="238224" y="254546"/>
                  </a:lnTo>
                  <a:lnTo>
                    <a:pt x="206672" y="177453"/>
                  </a:lnTo>
                  <a:close/>
                </a:path>
                <a:path w="333375" h="257175">
                  <a:moveTo>
                    <a:pt x="144988" y="26739"/>
                  </a:moveTo>
                  <a:lnTo>
                    <a:pt x="115118" y="26739"/>
                  </a:lnTo>
                  <a:lnTo>
                    <a:pt x="118460" y="37786"/>
                  </a:lnTo>
                  <a:lnTo>
                    <a:pt x="122584" y="50266"/>
                  </a:lnTo>
                  <a:lnTo>
                    <a:pt x="127489" y="64178"/>
                  </a:lnTo>
                  <a:lnTo>
                    <a:pt x="133176" y="79523"/>
                  </a:lnTo>
                  <a:lnTo>
                    <a:pt x="159742" y="150018"/>
                  </a:lnTo>
                  <a:lnTo>
                    <a:pt x="195443" y="150018"/>
                  </a:lnTo>
                  <a:lnTo>
                    <a:pt x="144988" y="26739"/>
                  </a:lnTo>
                  <a:close/>
                </a:path>
                <a:path w="333375" h="257175">
                  <a:moveTo>
                    <a:pt x="297308" y="94456"/>
                  </a:moveTo>
                  <a:lnTo>
                    <a:pt x="266229" y="94456"/>
                  </a:lnTo>
                  <a:lnTo>
                    <a:pt x="266229" y="200545"/>
                  </a:lnTo>
                  <a:lnTo>
                    <a:pt x="272595" y="243288"/>
                  </a:lnTo>
                  <a:lnTo>
                    <a:pt x="309636" y="256976"/>
                  </a:lnTo>
                  <a:lnTo>
                    <a:pt x="316582" y="256976"/>
                  </a:lnTo>
                  <a:lnTo>
                    <a:pt x="324453" y="256051"/>
                  </a:lnTo>
                  <a:lnTo>
                    <a:pt x="333250" y="254198"/>
                  </a:lnTo>
                  <a:lnTo>
                    <a:pt x="328934" y="227806"/>
                  </a:lnTo>
                  <a:lnTo>
                    <a:pt x="310389" y="227806"/>
                  </a:lnTo>
                  <a:lnTo>
                    <a:pt x="306829" y="227054"/>
                  </a:lnTo>
                  <a:lnTo>
                    <a:pt x="301852" y="224044"/>
                  </a:lnTo>
                  <a:lnTo>
                    <a:pt x="300058" y="222018"/>
                  </a:lnTo>
                  <a:lnTo>
                    <a:pt x="297858" y="216924"/>
                  </a:lnTo>
                  <a:lnTo>
                    <a:pt x="297308" y="211195"/>
                  </a:lnTo>
                  <a:lnTo>
                    <a:pt x="297308" y="94456"/>
                  </a:lnTo>
                  <a:close/>
                </a:path>
                <a:path w="333375" h="257175">
                  <a:moveTo>
                    <a:pt x="328735" y="226590"/>
                  </a:moveTo>
                  <a:lnTo>
                    <a:pt x="323064" y="227401"/>
                  </a:lnTo>
                  <a:lnTo>
                    <a:pt x="318492" y="227806"/>
                  </a:lnTo>
                  <a:lnTo>
                    <a:pt x="328934" y="227806"/>
                  </a:lnTo>
                  <a:lnTo>
                    <a:pt x="328735" y="226590"/>
                  </a:lnTo>
                  <a:close/>
                </a:path>
                <a:path w="333375" h="257175">
                  <a:moveTo>
                    <a:pt x="328735" y="70148"/>
                  </a:moveTo>
                  <a:lnTo>
                    <a:pt x="243309" y="70148"/>
                  </a:lnTo>
                  <a:lnTo>
                    <a:pt x="243309" y="94456"/>
                  </a:lnTo>
                  <a:lnTo>
                    <a:pt x="328735" y="94456"/>
                  </a:lnTo>
                  <a:lnTo>
                    <a:pt x="328735" y="70148"/>
                  </a:lnTo>
                  <a:close/>
                </a:path>
                <a:path w="333375" h="257175">
                  <a:moveTo>
                    <a:pt x="297308" y="5730"/>
                  </a:moveTo>
                  <a:lnTo>
                    <a:pt x="266229" y="24483"/>
                  </a:lnTo>
                  <a:lnTo>
                    <a:pt x="266229" y="70148"/>
                  </a:lnTo>
                  <a:lnTo>
                    <a:pt x="297308" y="70148"/>
                  </a:lnTo>
                  <a:lnTo>
                    <a:pt x="297308" y="573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4815" y="3986688"/>
              <a:ext cx="98995" cy="13597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57719" y="3966299"/>
              <a:ext cx="333375" cy="257175"/>
            </a:xfrm>
            <a:custGeom>
              <a:avLst/>
              <a:gdLst/>
              <a:ahLst/>
              <a:cxnLst/>
              <a:rect l="l" t="t" r="r" b="b"/>
              <a:pathLst>
                <a:path w="333375" h="257175">
                  <a:moveTo>
                    <a:pt x="297308" y="5729"/>
                  </a:moveTo>
                  <a:lnTo>
                    <a:pt x="297308" y="70147"/>
                  </a:lnTo>
                  <a:lnTo>
                    <a:pt x="328736" y="70147"/>
                  </a:lnTo>
                  <a:lnTo>
                    <a:pt x="328736" y="94456"/>
                  </a:lnTo>
                  <a:lnTo>
                    <a:pt x="297308" y="94456"/>
                  </a:lnTo>
                  <a:lnTo>
                    <a:pt x="297308" y="202282"/>
                  </a:lnTo>
                  <a:lnTo>
                    <a:pt x="297308" y="211195"/>
                  </a:lnTo>
                  <a:lnTo>
                    <a:pt x="297858" y="216925"/>
                  </a:lnTo>
                  <a:lnTo>
                    <a:pt x="298958" y="219471"/>
                  </a:lnTo>
                  <a:lnTo>
                    <a:pt x="300058" y="222018"/>
                  </a:lnTo>
                  <a:lnTo>
                    <a:pt x="301852" y="224044"/>
                  </a:lnTo>
                  <a:lnTo>
                    <a:pt x="304341" y="225549"/>
                  </a:lnTo>
                  <a:lnTo>
                    <a:pt x="306829" y="227053"/>
                  </a:lnTo>
                  <a:lnTo>
                    <a:pt x="310389" y="227806"/>
                  </a:lnTo>
                  <a:lnTo>
                    <a:pt x="315019" y="227806"/>
                  </a:lnTo>
                  <a:lnTo>
                    <a:pt x="318492" y="227806"/>
                  </a:lnTo>
                  <a:lnTo>
                    <a:pt x="323064" y="227401"/>
                  </a:lnTo>
                  <a:lnTo>
                    <a:pt x="328736" y="226590"/>
                  </a:lnTo>
                  <a:lnTo>
                    <a:pt x="333250" y="254198"/>
                  </a:lnTo>
                  <a:lnTo>
                    <a:pt x="324453" y="256050"/>
                  </a:lnTo>
                  <a:lnTo>
                    <a:pt x="316582" y="256976"/>
                  </a:lnTo>
                  <a:lnTo>
                    <a:pt x="309636" y="256976"/>
                  </a:lnTo>
                  <a:lnTo>
                    <a:pt x="272595" y="243288"/>
                  </a:lnTo>
                  <a:lnTo>
                    <a:pt x="266228" y="200545"/>
                  </a:lnTo>
                  <a:lnTo>
                    <a:pt x="266228" y="94456"/>
                  </a:lnTo>
                  <a:lnTo>
                    <a:pt x="243309" y="94456"/>
                  </a:lnTo>
                  <a:lnTo>
                    <a:pt x="243309" y="70147"/>
                  </a:lnTo>
                  <a:lnTo>
                    <a:pt x="266228" y="70147"/>
                  </a:lnTo>
                  <a:lnTo>
                    <a:pt x="266228" y="24482"/>
                  </a:lnTo>
                  <a:lnTo>
                    <a:pt x="297308" y="5729"/>
                  </a:lnTo>
                  <a:close/>
                </a:path>
                <a:path w="333375" h="257175">
                  <a:moveTo>
                    <a:pt x="97755" y="0"/>
                  </a:moveTo>
                  <a:lnTo>
                    <a:pt x="134044" y="0"/>
                  </a:lnTo>
                  <a:lnTo>
                    <a:pt x="238224" y="254545"/>
                  </a:lnTo>
                  <a:lnTo>
                    <a:pt x="199851" y="254545"/>
                  </a:lnTo>
                  <a:lnTo>
                    <a:pt x="170160" y="177452"/>
                  </a:lnTo>
                  <a:lnTo>
                    <a:pt x="63723" y="177452"/>
                  </a:lnTo>
                  <a:lnTo>
                    <a:pt x="35768" y="254545"/>
                  </a:lnTo>
                  <a:lnTo>
                    <a:pt x="0" y="254545"/>
                  </a:lnTo>
                  <a:lnTo>
                    <a:pt x="97755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6563" y="3955608"/>
            <a:ext cx="697805" cy="28183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19930" y="4025929"/>
            <a:ext cx="1008384" cy="271933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573397" y="3958907"/>
            <a:ext cx="561975" cy="273050"/>
            <a:chOff x="3573397" y="3958907"/>
            <a:chExt cx="561975" cy="273050"/>
          </a:xfrm>
        </p:grpSpPr>
        <p:sp>
          <p:nvSpPr>
            <p:cNvPr id="17" name="object 17" descr=""/>
            <p:cNvSpPr/>
            <p:nvPr/>
          </p:nvSpPr>
          <p:spPr>
            <a:xfrm>
              <a:off x="3579746" y="3965257"/>
              <a:ext cx="549275" cy="260350"/>
            </a:xfrm>
            <a:custGeom>
              <a:avLst/>
              <a:gdLst/>
              <a:ahLst/>
              <a:cxnLst/>
              <a:rect l="l" t="t" r="r" b="b"/>
              <a:pathLst>
                <a:path w="549275" h="260350">
                  <a:moveTo>
                    <a:pt x="328315" y="204365"/>
                  </a:moveTo>
                  <a:lnTo>
                    <a:pt x="281086" y="204365"/>
                  </a:lnTo>
                  <a:lnTo>
                    <a:pt x="281086" y="255587"/>
                  </a:lnTo>
                  <a:lnTo>
                    <a:pt x="328315" y="255587"/>
                  </a:lnTo>
                  <a:lnTo>
                    <a:pt x="328315" y="204365"/>
                  </a:lnTo>
                  <a:close/>
                </a:path>
                <a:path w="549275" h="260350">
                  <a:moveTo>
                    <a:pt x="328315" y="0"/>
                  </a:moveTo>
                  <a:lnTo>
                    <a:pt x="287337" y="0"/>
                  </a:lnTo>
                  <a:lnTo>
                    <a:pt x="177026" y="161477"/>
                  </a:lnTo>
                  <a:lnTo>
                    <a:pt x="176907" y="204365"/>
                  </a:lnTo>
                  <a:lnTo>
                    <a:pt x="359916" y="204365"/>
                  </a:lnTo>
                  <a:lnTo>
                    <a:pt x="359916" y="161477"/>
                  </a:lnTo>
                  <a:lnTo>
                    <a:pt x="222572" y="161477"/>
                  </a:lnTo>
                  <a:lnTo>
                    <a:pt x="281086" y="74488"/>
                  </a:lnTo>
                  <a:lnTo>
                    <a:pt x="328315" y="74488"/>
                  </a:lnTo>
                  <a:lnTo>
                    <a:pt x="328315" y="0"/>
                  </a:lnTo>
                  <a:close/>
                </a:path>
                <a:path w="549275" h="260350">
                  <a:moveTo>
                    <a:pt x="328315" y="74488"/>
                  </a:moveTo>
                  <a:lnTo>
                    <a:pt x="281086" y="74488"/>
                  </a:lnTo>
                  <a:lnTo>
                    <a:pt x="281086" y="161477"/>
                  </a:lnTo>
                  <a:lnTo>
                    <a:pt x="328315" y="161477"/>
                  </a:lnTo>
                  <a:lnTo>
                    <a:pt x="328315" y="74488"/>
                  </a:lnTo>
                  <a:close/>
                </a:path>
                <a:path w="549275" h="260350">
                  <a:moveTo>
                    <a:pt x="466328" y="0"/>
                  </a:moveTo>
                  <a:lnTo>
                    <a:pt x="420033" y="14650"/>
                  </a:lnTo>
                  <a:lnTo>
                    <a:pt x="389930" y="67716"/>
                  </a:lnTo>
                  <a:lnTo>
                    <a:pt x="383679" y="129529"/>
                  </a:lnTo>
                  <a:lnTo>
                    <a:pt x="385101" y="163372"/>
                  </a:lnTo>
                  <a:lnTo>
                    <a:pt x="396474" y="214290"/>
                  </a:lnTo>
                  <a:lnTo>
                    <a:pt x="432774" y="252787"/>
                  </a:lnTo>
                  <a:lnTo>
                    <a:pt x="466328" y="259928"/>
                  </a:lnTo>
                  <a:lnTo>
                    <a:pt x="483800" y="258300"/>
                  </a:lnTo>
                  <a:lnTo>
                    <a:pt x="499231" y="253417"/>
                  </a:lnTo>
                  <a:lnTo>
                    <a:pt x="512623" y="245277"/>
                  </a:lnTo>
                  <a:lnTo>
                    <a:pt x="523974" y="233883"/>
                  </a:lnTo>
                  <a:lnTo>
                    <a:pt x="532570" y="219471"/>
                  </a:lnTo>
                  <a:lnTo>
                    <a:pt x="460424" y="219471"/>
                  </a:lnTo>
                  <a:lnTo>
                    <a:pt x="455187" y="217619"/>
                  </a:lnTo>
                  <a:lnTo>
                    <a:pt x="437266" y="181473"/>
                  </a:lnTo>
                  <a:lnTo>
                    <a:pt x="434727" y="130050"/>
                  </a:lnTo>
                  <a:lnTo>
                    <a:pt x="435042" y="109269"/>
                  </a:lnTo>
                  <a:lnTo>
                    <a:pt x="439762" y="66327"/>
                  </a:lnTo>
                  <a:lnTo>
                    <a:pt x="460424" y="40455"/>
                  </a:lnTo>
                  <a:lnTo>
                    <a:pt x="532543" y="40455"/>
                  </a:lnTo>
                  <a:lnTo>
                    <a:pt x="524148" y="26391"/>
                  </a:lnTo>
                  <a:lnTo>
                    <a:pt x="512721" y="14845"/>
                  </a:lnTo>
                  <a:lnTo>
                    <a:pt x="499275" y="6597"/>
                  </a:lnTo>
                  <a:lnTo>
                    <a:pt x="483811" y="1649"/>
                  </a:lnTo>
                  <a:lnTo>
                    <a:pt x="466328" y="0"/>
                  </a:lnTo>
                  <a:close/>
                </a:path>
                <a:path w="549275" h="260350">
                  <a:moveTo>
                    <a:pt x="532543" y="40455"/>
                  </a:moveTo>
                  <a:lnTo>
                    <a:pt x="472231" y="40455"/>
                  </a:lnTo>
                  <a:lnTo>
                    <a:pt x="477469" y="42336"/>
                  </a:lnTo>
                  <a:lnTo>
                    <a:pt x="486614" y="49861"/>
                  </a:lnTo>
                  <a:lnTo>
                    <a:pt x="496801" y="92264"/>
                  </a:lnTo>
                  <a:lnTo>
                    <a:pt x="497930" y="130050"/>
                  </a:lnTo>
                  <a:lnTo>
                    <a:pt x="497615" y="150821"/>
                  </a:lnTo>
                  <a:lnTo>
                    <a:pt x="492894" y="193600"/>
                  </a:lnTo>
                  <a:lnTo>
                    <a:pt x="472231" y="219471"/>
                  </a:lnTo>
                  <a:lnTo>
                    <a:pt x="532570" y="219471"/>
                  </a:lnTo>
                  <a:lnTo>
                    <a:pt x="534913" y="215543"/>
                  </a:lnTo>
                  <a:lnTo>
                    <a:pt x="542726" y="192124"/>
                  </a:lnTo>
                  <a:lnTo>
                    <a:pt x="547415" y="163626"/>
                  </a:lnTo>
                  <a:lnTo>
                    <a:pt x="548977" y="130050"/>
                  </a:lnTo>
                  <a:lnTo>
                    <a:pt x="547425" y="96419"/>
                  </a:lnTo>
                  <a:lnTo>
                    <a:pt x="542770" y="67933"/>
                  </a:lnTo>
                  <a:lnTo>
                    <a:pt x="535011" y="44590"/>
                  </a:lnTo>
                  <a:lnTo>
                    <a:pt x="532543" y="40455"/>
                  </a:lnTo>
                  <a:close/>
                </a:path>
                <a:path w="549275" h="260350">
                  <a:moveTo>
                    <a:pt x="111819" y="71710"/>
                  </a:moveTo>
                  <a:lnTo>
                    <a:pt x="63028" y="71710"/>
                  </a:lnTo>
                  <a:lnTo>
                    <a:pt x="63028" y="255587"/>
                  </a:lnTo>
                  <a:lnTo>
                    <a:pt x="111819" y="255587"/>
                  </a:lnTo>
                  <a:lnTo>
                    <a:pt x="111819" y="71710"/>
                  </a:lnTo>
                  <a:close/>
                </a:path>
                <a:path w="549275" h="260350">
                  <a:moveTo>
                    <a:pt x="111819" y="0"/>
                  </a:moveTo>
                  <a:lnTo>
                    <a:pt x="72231" y="0"/>
                  </a:lnTo>
                  <a:lnTo>
                    <a:pt x="67185" y="11269"/>
                  </a:lnTo>
                  <a:lnTo>
                    <a:pt x="60381" y="21812"/>
                  </a:lnTo>
                  <a:lnTo>
                    <a:pt x="30505" y="48741"/>
                  </a:lnTo>
                  <a:lnTo>
                    <a:pt x="0" y="64418"/>
                  </a:lnTo>
                  <a:lnTo>
                    <a:pt x="0" y="108694"/>
                  </a:lnTo>
                  <a:lnTo>
                    <a:pt x="17548" y="101890"/>
                  </a:lnTo>
                  <a:lnTo>
                    <a:pt x="33902" y="93458"/>
                  </a:lnTo>
                  <a:lnTo>
                    <a:pt x="49062" y="83398"/>
                  </a:lnTo>
                  <a:lnTo>
                    <a:pt x="63028" y="71710"/>
                  </a:lnTo>
                  <a:lnTo>
                    <a:pt x="111819" y="71710"/>
                  </a:lnTo>
                  <a:lnTo>
                    <a:pt x="111819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02319" y="4039746"/>
              <a:ext cx="59055" cy="86995"/>
            </a:xfrm>
            <a:custGeom>
              <a:avLst/>
              <a:gdLst/>
              <a:ahLst/>
              <a:cxnLst/>
              <a:rect l="l" t="t" r="r" b="b"/>
              <a:pathLst>
                <a:path w="59054" h="86995">
                  <a:moveTo>
                    <a:pt x="58514" y="0"/>
                  </a:moveTo>
                  <a:lnTo>
                    <a:pt x="0" y="86989"/>
                  </a:lnTo>
                  <a:lnTo>
                    <a:pt x="58514" y="86989"/>
                  </a:lnTo>
                  <a:lnTo>
                    <a:pt x="58514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8123" y="3999364"/>
              <a:ext cx="75902" cy="19171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579747" y="3965257"/>
              <a:ext cx="549275" cy="260350"/>
            </a:xfrm>
            <a:custGeom>
              <a:avLst/>
              <a:gdLst/>
              <a:ahLst/>
              <a:cxnLst/>
              <a:rect l="l" t="t" r="r" b="b"/>
              <a:pathLst>
                <a:path w="549275" h="260350">
                  <a:moveTo>
                    <a:pt x="466328" y="0"/>
                  </a:moveTo>
                  <a:lnTo>
                    <a:pt x="512720" y="14845"/>
                  </a:lnTo>
                  <a:lnTo>
                    <a:pt x="542769" y="67933"/>
                  </a:lnTo>
                  <a:lnTo>
                    <a:pt x="548977" y="130050"/>
                  </a:lnTo>
                  <a:lnTo>
                    <a:pt x="547414" y="163627"/>
                  </a:lnTo>
                  <a:lnTo>
                    <a:pt x="534913" y="215543"/>
                  </a:lnTo>
                  <a:lnTo>
                    <a:pt x="499231" y="253417"/>
                  </a:lnTo>
                  <a:lnTo>
                    <a:pt x="466328" y="259928"/>
                  </a:lnTo>
                  <a:lnTo>
                    <a:pt x="448650" y="258143"/>
                  </a:lnTo>
                  <a:lnTo>
                    <a:pt x="406424" y="231365"/>
                  </a:lnTo>
                  <a:lnTo>
                    <a:pt x="389365" y="191625"/>
                  </a:lnTo>
                  <a:lnTo>
                    <a:pt x="383678" y="129530"/>
                  </a:lnTo>
                  <a:lnTo>
                    <a:pt x="385241" y="96105"/>
                  </a:lnTo>
                  <a:lnTo>
                    <a:pt x="397743" y="44363"/>
                  </a:lnTo>
                  <a:lnTo>
                    <a:pt x="433424" y="6511"/>
                  </a:lnTo>
                  <a:lnTo>
                    <a:pt x="466328" y="0"/>
                  </a:lnTo>
                  <a:close/>
                </a:path>
                <a:path w="549275" h="260350">
                  <a:moveTo>
                    <a:pt x="287337" y="0"/>
                  </a:moveTo>
                  <a:lnTo>
                    <a:pt x="328314" y="0"/>
                  </a:lnTo>
                  <a:lnTo>
                    <a:pt x="328314" y="161478"/>
                  </a:lnTo>
                  <a:lnTo>
                    <a:pt x="359916" y="161478"/>
                  </a:lnTo>
                  <a:lnTo>
                    <a:pt x="359916" y="204365"/>
                  </a:lnTo>
                  <a:lnTo>
                    <a:pt x="328314" y="204365"/>
                  </a:lnTo>
                  <a:lnTo>
                    <a:pt x="328314" y="255587"/>
                  </a:lnTo>
                  <a:lnTo>
                    <a:pt x="281086" y="255587"/>
                  </a:lnTo>
                  <a:lnTo>
                    <a:pt x="281086" y="204365"/>
                  </a:lnTo>
                  <a:lnTo>
                    <a:pt x="176907" y="204365"/>
                  </a:lnTo>
                  <a:lnTo>
                    <a:pt x="176907" y="161652"/>
                  </a:lnTo>
                  <a:lnTo>
                    <a:pt x="287337" y="0"/>
                  </a:lnTo>
                  <a:close/>
                </a:path>
                <a:path w="549275" h="260350">
                  <a:moveTo>
                    <a:pt x="72231" y="0"/>
                  </a:moveTo>
                  <a:lnTo>
                    <a:pt x="111819" y="0"/>
                  </a:lnTo>
                  <a:lnTo>
                    <a:pt x="111819" y="255587"/>
                  </a:lnTo>
                  <a:lnTo>
                    <a:pt x="63028" y="255587"/>
                  </a:lnTo>
                  <a:lnTo>
                    <a:pt x="63028" y="71710"/>
                  </a:lnTo>
                  <a:lnTo>
                    <a:pt x="49062" y="83398"/>
                  </a:lnTo>
                  <a:lnTo>
                    <a:pt x="33901" y="93457"/>
                  </a:lnTo>
                  <a:lnTo>
                    <a:pt x="17547" y="101889"/>
                  </a:lnTo>
                  <a:lnTo>
                    <a:pt x="0" y="108694"/>
                  </a:lnTo>
                  <a:lnTo>
                    <a:pt x="0" y="64417"/>
                  </a:lnTo>
                  <a:lnTo>
                    <a:pt x="9755" y="60592"/>
                  </a:lnTo>
                  <a:lnTo>
                    <a:pt x="19924" y="55367"/>
                  </a:lnTo>
                  <a:lnTo>
                    <a:pt x="51818" y="31628"/>
                  </a:lnTo>
                  <a:lnTo>
                    <a:pt x="67185" y="11269"/>
                  </a:lnTo>
                  <a:lnTo>
                    <a:pt x="72231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62446" y="3955608"/>
            <a:ext cx="6295603" cy="34642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215" y="4515797"/>
            <a:ext cx="100731" cy="100731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8140" y="4425334"/>
            <a:ext cx="9557367" cy="1358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8052" y="200751"/>
            <a:ext cx="8275955" cy="400685"/>
          </a:xfrm>
          <a:prstGeom prst="rect"/>
          <a:solidFill>
            <a:srgbClr val="ED7D31"/>
          </a:solidFill>
        </p:spPr>
        <p:txBody>
          <a:bodyPr wrap="square" lIns="0" tIns="330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dirty="0" sz="2000" b="0">
                <a:solidFill>
                  <a:srgbClr val="FFFFFF"/>
                </a:solidFill>
                <a:latin typeface="Gill Sans MT"/>
                <a:cs typeface="Gill Sans MT"/>
              </a:rPr>
              <a:t>Patients</a:t>
            </a:r>
            <a:r>
              <a:rPr dirty="0" sz="2000" spc="-4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dirty="0" sz="2000" spc="-4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Gill Sans MT"/>
                <a:cs typeface="Gill Sans MT"/>
              </a:rPr>
              <a:t>breast</a:t>
            </a:r>
            <a:r>
              <a:rPr dirty="0" sz="2000" spc="-4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Gill Sans MT"/>
                <a:cs typeface="Gill Sans MT"/>
              </a:rPr>
              <a:t>cancer</a:t>
            </a:r>
            <a:r>
              <a:rPr dirty="0" sz="2000" spc="-4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dirty="0" sz="2000" spc="-45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Gill Sans MT"/>
                <a:cs typeface="Gill Sans MT"/>
              </a:rPr>
              <a:t>NHL</a:t>
            </a:r>
            <a:r>
              <a:rPr dirty="0" sz="2000" spc="-40" b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Gill Sans MT"/>
                <a:cs typeface="Gill Sans MT"/>
              </a:rPr>
              <a:t>considered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58052" y="1732067"/>
            <a:ext cx="8265795" cy="400685"/>
          </a:xfrm>
          <a:prstGeom prst="rect">
            <a:avLst/>
          </a:prstGeom>
          <a:solidFill>
            <a:srgbClr val="ED7D31"/>
          </a:solidFill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Randomization</a:t>
            </a:r>
            <a:r>
              <a:rPr dirty="0" sz="2000" spc="-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dirty="0" sz="20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enalapril</a:t>
            </a:r>
            <a:r>
              <a:rPr dirty="0" sz="2000" spc="-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up</a:t>
            </a:r>
            <a:r>
              <a:rPr dirty="0" sz="20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dirty="0" sz="2000" spc="-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10mg</a:t>
            </a:r>
            <a:r>
              <a:rPr dirty="0" sz="2000" spc="-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Gill Sans MT"/>
                <a:cs typeface="Gill Sans MT"/>
              </a:rPr>
              <a:t>bd,</a:t>
            </a:r>
            <a:r>
              <a:rPr dirty="0" sz="2000" spc="-2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dirty="0" sz="2000" spc="-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usual</a:t>
            </a:r>
            <a:r>
              <a:rPr dirty="0" sz="2000" spc="-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care</a:t>
            </a:r>
            <a:r>
              <a:rPr dirty="0" sz="2000" spc="-25">
                <a:solidFill>
                  <a:srgbClr val="FFFFFF"/>
                </a:solidFill>
                <a:latin typeface="Gill Sans MT"/>
                <a:cs typeface="Gill Sans MT"/>
              </a:rPr>
              <a:t> 1:1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09444" y="620826"/>
            <a:ext cx="1767205" cy="30797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45719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359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Exclusions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040672" y="627926"/>
            <a:ext cx="2667000" cy="302260"/>
            <a:chOff x="6040672" y="627926"/>
            <a:chExt cx="2667000" cy="302260"/>
          </a:xfrm>
        </p:grpSpPr>
        <p:sp>
          <p:nvSpPr>
            <p:cNvPr id="7" name="object 7" descr=""/>
            <p:cNvSpPr/>
            <p:nvPr/>
          </p:nvSpPr>
          <p:spPr>
            <a:xfrm>
              <a:off x="6095999" y="690876"/>
              <a:ext cx="2611755" cy="111125"/>
            </a:xfrm>
            <a:custGeom>
              <a:avLst/>
              <a:gdLst/>
              <a:ahLst/>
              <a:cxnLst/>
              <a:rect l="l" t="t" r="r" b="b"/>
              <a:pathLst>
                <a:path w="2611754" h="111125">
                  <a:moveTo>
                    <a:pt x="2516633" y="0"/>
                  </a:moveTo>
                  <a:lnTo>
                    <a:pt x="2510801" y="1534"/>
                  </a:lnTo>
                  <a:lnTo>
                    <a:pt x="2505500" y="10622"/>
                  </a:lnTo>
                  <a:lnTo>
                    <a:pt x="2507034" y="16454"/>
                  </a:lnTo>
                  <a:lnTo>
                    <a:pt x="2557345" y="45802"/>
                  </a:lnTo>
                  <a:lnTo>
                    <a:pt x="2592584" y="45802"/>
                  </a:lnTo>
                  <a:lnTo>
                    <a:pt x="2592584" y="64852"/>
                  </a:lnTo>
                  <a:lnTo>
                    <a:pt x="2557346" y="64852"/>
                  </a:lnTo>
                  <a:lnTo>
                    <a:pt x="2507034" y="94200"/>
                  </a:lnTo>
                  <a:lnTo>
                    <a:pt x="2505500" y="100032"/>
                  </a:lnTo>
                  <a:lnTo>
                    <a:pt x="2510801" y="109120"/>
                  </a:lnTo>
                  <a:lnTo>
                    <a:pt x="2516633" y="110656"/>
                  </a:lnTo>
                  <a:lnTo>
                    <a:pt x="2595153" y="64852"/>
                  </a:lnTo>
                  <a:lnTo>
                    <a:pt x="2592584" y="64852"/>
                  </a:lnTo>
                  <a:lnTo>
                    <a:pt x="2595155" y="64851"/>
                  </a:lnTo>
                  <a:lnTo>
                    <a:pt x="2611481" y="55327"/>
                  </a:lnTo>
                  <a:lnTo>
                    <a:pt x="2516633" y="0"/>
                  </a:lnTo>
                  <a:close/>
                </a:path>
                <a:path w="2611754" h="111125">
                  <a:moveTo>
                    <a:pt x="2573674" y="55328"/>
                  </a:moveTo>
                  <a:lnTo>
                    <a:pt x="2557346" y="64852"/>
                  </a:lnTo>
                  <a:lnTo>
                    <a:pt x="2592584" y="64852"/>
                  </a:lnTo>
                  <a:lnTo>
                    <a:pt x="2592584" y="63555"/>
                  </a:lnTo>
                  <a:lnTo>
                    <a:pt x="2587778" y="63555"/>
                  </a:lnTo>
                  <a:lnTo>
                    <a:pt x="2573674" y="55328"/>
                  </a:lnTo>
                  <a:close/>
                </a:path>
                <a:path w="2611754" h="111125">
                  <a:moveTo>
                    <a:pt x="0" y="45801"/>
                  </a:moveTo>
                  <a:lnTo>
                    <a:pt x="0" y="64851"/>
                  </a:lnTo>
                  <a:lnTo>
                    <a:pt x="2557348" y="64851"/>
                  </a:lnTo>
                  <a:lnTo>
                    <a:pt x="2573674" y="55328"/>
                  </a:lnTo>
                  <a:lnTo>
                    <a:pt x="2557345" y="45802"/>
                  </a:lnTo>
                  <a:lnTo>
                    <a:pt x="0" y="45801"/>
                  </a:lnTo>
                  <a:close/>
                </a:path>
                <a:path w="2611754" h="111125">
                  <a:moveTo>
                    <a:pt x="2587778" y="47100"/>
                  </a:moveTo>
                  <a:lnTo>
                    <a:pt x="2573674" y="55328"/>
                  </a:lnTo>
                  <a:lnTo>
                    <a:pt x="2587778" y="63555"/>
                  </a:lnTo>
                  <a:lnTo>
                    <a:pt x="2587778" y="47100"/>
                  </a:lnTo>
                  <a:close/>
                </a:path>
                <a:path w="2611754" h="111125">
                  <a:moveTo>
                    <a:pt x="2592584" y="47100"/>
                  </a:moveTo>
                  <a:lnTo>
                    <a:pt x="2587778" y="47100"/>
                  </a:lnTo>
                  <a:lnTo>
                    <a:pt x="2587778" y="63555"/>
                  </a:lnTo>
                  <a:lnTo>
                    <a:pt x="2592584" y="63555"/>
                  </a:lnTo>
                  <a:lnTo>
                    <a:pt x="2592584" y="47100"/>
                  </a:lnTo>
                  <a:close/>
                </a:path>
                <a:path w="2611754" h="111125">
                  <a:moveTo>
                    <a:pt x="2557345" y="45802"/>
                  </a:moveTo>
                  <a:lnTo>
                    <a:pt x="2573675" y="55327"/>
                  </a:lnTo>
                  <a:lnTo>
                    <a:pt x="2587778" y="47100"/>
                  </a:lnTo>
                  <a:lnTo>
                    <a:pt x="2592584" y="47100"/>
                  </a:lnTo>
                  <a:lnTo>
                    <a:pt x="2592584" y="45802"/>
                  </a:lnTo>
                  <a:lnTo>
                    <a:pt x="2557345" y="45802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40672" y="627926"/>
              <a:ext cx="111125" cy="302260"/>
            </a:xfrm>
            <a:custGeom>
              <a:avLst/>
              <a:gdLst/>
              <a:ahLst/>
              <a:cxnLst/>
              <a:rect l="l" t="t" r="r" b="b"/>
              <a:pathLst>
                <a:path w="111125" h="302259">
                  <a:moveTo>
                    <a:pt x="10622" y="196159"/>
                  </a:moveTo>
                  <a:lnTo>
                    <a:pt x="1534" y="201460"/>
                  </a:lnTo>
                  <a:lnTo>
                    <a:pt x="0" y="207293"/>
                  </a:lnTo>
                  <a:lnTo>
                    <a:pt x="55328" y="302140"/>
                  </a:lnTo>
                  <a:lnTo>
                    <a:pt x="66355" y="283237"/>
                  </a:lnTo>
                  <a:lnTo>
                    <a:pt x="45803" y="283237"/>
                  </a:lnTo>
                  <a:lnTo>
                    <a:pt x="45803" y="248004"/>
                  </a:lnTo>
                  <a:lnTo>
                    <a:pt x="16455" y="197694"/>
                  </a:lnTo>
                  <a:lnTo>
                    <a:pt x="10622" y="196159"/>
                  </a:lnTo>
                  <a:close/>
                </a:path>
                <a:path w="111125" h="302259">
                  <a:moveTo>
                    <a:pt x="45803" y="248005"/>
                  </a:moveTo>
                  <a:lnTo>
                    <a:pt x="45803" y="283237"/>
                  </a:lnTo>
                  <a:lnTo>
                    <a:pt x="64853" y="283237"/>
                  </a:lnTo>
                  <a:lnTo>
                    <a:pt x="64853" y="278438"/>
                  </a:lnTo>
                  <a:lnTo>
                    <a:pt x="47100" y="278438"/>
                  </a:lnTo>
                  <a:lnTo>
                    <a:pt x="55328" y="264333"/>
                  </a:lnTo>
                  <a:lnTo>
                    <a:pt x="45803" y="248005"/>
                  </a:lnTo>
                  <a:close/>
                </a:path>
                <a:path w="111125" h="302259">
                  <a:moveTo>
                    <a:pt x="100034" y="196159"/>
                  </a:moveTo>
                  <a:lnTo>
                    <a:pt x="94200" y="197694"/>
                  </a:lnTo>
                  <a:lnTo>
                    <a:pt x="64853" y="248004"/>
                  </a:lnTo>
                  <a:lnTo>
                    <a:pt x="64853" y="283237"/>
                  </a:lnTo>
                  <a:lnTo>
                    <a:pt x="66355" y="283237"/>
                  </a:lnTo>
                  <a:lnTo>
                    <a:pt x="110656" y="207293"/>
                  </a:lnTo>
                  <a:lnTo>
                    <a:pt x="109120" y="201460"/>
                  </a:lnTo>
                  <a:lnTo>
                    <a:pt x="100034" y="196159"/>
                  </a:lnTo>
                  <a:close/>
                </a:path>
                <a:path w="111125" h="302259">
                  <a:moveTo>
                    <a:pt x="55328" y="264333"/>
                  </a:moveTo>
                  <a:lnTo>
                    <a:pt x="47100" y="278438"/>
                  </a:lnTo>
                  <a:lnTo>
                    <a:pt x="63555" y="278437"/>
                  </a:lnTo>
                  <a:lnTo>
                    <a:pt x="55328" y="264333"/>
                  </a:lnTo>
                  <a:close/>
                </a:path>
                <a:path w="111125" h="302259">
                  <a:moveTo>
                    <a:pt x="64853" y="248004"/>
                  </a:moveTo>
                  <a:lnTo>
                    <a:pt x="55328" y="264333"/>
                  </a:lnTo>
                  <a:lnTo>
                    <a:pt x="63555" y="278437"/>
                  </a:lnTo>
                  <a:lnTo>
                    <a:pt x="47100" y="278438"/>
                  </a:lnTo>
                  <a:lnTo>
                    <a:pt x="64853" y="278438"/>
                  </a:lnTo>
                  <a:lnTo>
                    <a:pt x="64853" y="248004"/>
                  </a:lnTo>
                  <a:close/>
                </a:path>
                <a:path w="111125" h="302259">
                  <a:moveTo>
                    <a:pt x="64852" y="0"/>
                  </a:moveTo>
                  <a:lnTo>
                    <a:pt x="45802" y="0"/>
                  </a:lnTo>
                  <a:lnTo>
                    <a:pt x="45803" y="248005"/>
                  </a:lnTo>
                  <a:lnTo>
                    <a:pt x="55328" y="264333"/>
                  </a:lnTo>
                  <a:lnTo>
                    <a:pt x="64853" y="248005"/>
                  </a:lnTo>
                  <a:lnTo>
                    <a:pt x="64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3045118" y="2779756"/>
            <a:ext cx="484505" cy="1587500"/>
          </a:xfrm>
          <a:custGeom>
            <a:avLst/>
            <a:gdLst/>
            <a:ahLst/>
            <a:cxnLst/>
            <a:rect l="l" t="t" r="r" b="b"/>
            <a:pathLst>
              <a:path w="484504" h="1587500">
                <a:moveTo>
                  <a:pt x="484188" y="1587500"/>
                </a:moveTo>
                <a:lnTo>
                  <a:pt x="407667" y="1585443"/>
                </a:lnTo>
                <a:lnTo>
                  <a:pt x="341210" y="1579715"/>
                </a:lnTo>
                <a:lnTo>
                  <a:pt x="288804" y="1570981"/>
                </a:lnTo>
                <a:lnTo>
                  <a:pt x="242094" y="1547153"/>
                </a:lnTo>
                <a:lnTo>
                  <a:pt x="242094" y="834097"/>
                </a:lnTo>
                <a:lnTo>
                  <a:pt x="229751" y="821344"/>
                </a:lnTo>
                <a:lnTo>
                  <a:pt x="195383" y="810268"/>
                </a:lnTo>
                <a:lnTo>
                  <a:pt x="142977" y="801534"/>
                </a:lnTo>
                <a:lnTo>
                  <a:pt x="76520" y="795806"/>
                </a:lnTo>
                <a:lnTo>
                  <a:pt x="0" y="793750"/>
                </a:lnTo>
                <a:lnTo>
                  <a:pt x="76520" y="791693"/>
                </a:lnTo>
                <a:lnTo>
                  <a:pt x="142977" y="785965"/>
                </a:lnTo>
                <a:lnTo>
                  <a:pt x="195383" y="777231"/>
                </a:lnTo>
                <a:lnTo>
                  <a:pt x="229751" y="766155"/>
                </a:lnTo>
                <a:lnTo>
                  <a:pt x="242094" y="753402"/>
                </a:lnTo>
                <a:lnTo>
                  <a:pt x="242094" y="40347"/>
                </a:lnTo>
                <a:lnTo>
                  <a:pt x="254436" y="27594"/>
                </a:lnTo>
                <a:lnTo>
                  <a:pt x="288804" y="16518"/>
                </a:lnTo>
                <a:lnTo>
                  <a:pt x="341210" y="7784"/>
                </a:lnTo>
                <a:lnTo>
                  <a:pt x="407667" y="2056"/>
                </a:lnTo>
                <a:lnTo>
                  <a:pt x="484188" y="0"/>
                </a:lnTo>
              </a:path>
            </a:pathLst>
          </a:custGeom>
          <a:ln w="12700">
            <a:solidFill>
              <a:srgbClr val="4454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929224" y="2742849"/>
            <a:ext cx="1343660" cy="1659889"/>
          </a:xfrm>
          <a:prstGeom prst="rect">
            <a:avLst/>
          </a:prstGeom>
          <a:solidFill>
            <a:srgbClr val="ED7D31"/>
          </a:solidFill>
        </p:spPr>
        <p:txBody>
          <a:bodyPr wrap="square" lIns="0" tIns="46990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37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9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4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7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2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7667" y="3158008"/>
            <a:ext cx="2243455" cy="831215"/>
          </a:xfrm>
          <a:prstGeom prst="rect">
            <a:avLst/>
          </a:prstGeom>
          <a:solidFill>
            <a:srgbClr val="44546A"/>
          </a:solidFill>
        </p:spPr>
        <p:txBody>
          <a:bodyPr wrap="square" lIns="0" tIns="31114" rIns="0" bIns="0" rtlCol="0" vert="horz">
            <a:spAutoFit/>
          </a:bodyPr>
          <a:lstStyle/>
          <a:p>
            <a:pPr marL="91440" marR="384175">
              <a:lnSpc>
                <a:spcPct val="101299"/>
              </a:lnSpc>
              <a:spcBef>
                <a:spcPts val="244"/>
              </a:spcBef>
            </a:pP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cTnT</a:t>
            </a:r>
            <a:r>
              <a:rPr dirty="0" sz="1600" spc="-1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dirty="0" sz="1600" spc="-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cTnI</a:t>
            </a:r>
            <a:r>
              <a:rPr dirty="0" sz="1600" spc="-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dirty="0" sz="1600" spc="-1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Gill Sans MT"/>
                <a:cs typeface="Gill Sans MT"/>
              </a:rPr>
              <a:t>&lt;72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hours</a:t>
            </a:r>
            <a:r>
              <a:rPr dirty="0" sz="1600" spc="-5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FFFFFF"/>
                </a:solidFill>
                <a:latin typeface="Gill Sans MT"/>
                <a:cs typeface="Gill Sans MT"/>
              </a:rPr>
              <a:t>before</a:t>
            </a:r>
            <a:r>
              <a:rPr dirty="0" sz="1600" spc="-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Gill Sans MT"/>
                <a:cs typeface="Gill Sans MT"/>
              </a:rPr>
              <a:t>planned chemotherapy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09444" y="1390136"/>
            <a:ext cx="1767205" cy="307975"/>
          </a:xfrm>
          <a:prstGeom prst="rect">
            <a:avLst/>
          </a:prstGeom>
          <a:solidFill>
            <a:srgbClr val="A5A5A5"/>
          </a:solidFill>
        </p:spPr>
        <p:txBody>
          <a:bodyPr wrap="square" lIns="0" tIns="44450" rIns="0" bIns="0" rtlCol="0" vert="horz">
            <a:spAutoFit/>
          </a:bodyPr>
          <a:lstStyle/>
          <a:p>
            <a:pPr marL="458470">
              <a:lnSpc>
                <a:spcPct val="100000"/>
              </a:lnSpc>
              <a:spcBef>
                <a:spcPts val="35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Exclusions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038697" y="1385966"/>
            <a:ext cx="2668905" cy="300990"/>
            <a:chOff x="6038697" y="1385966"/>
            <a:chExt cx="2668905" cy="300990"/>
          </a:xfrm>
        </p:grpSpPr>
        <p:sp>
          <p:nvSpPr>
            <p:cNvPr id="14" name="object 14" descr=""/>
            <p:cNvSpPr/>
            <p:nvPr/>
          </p:nvSpPr>
          <p:spPr>
            <a:xfrm>
              <a:off x="6097224" y="1455869"/>
              <a:ext cx="2610485" cy="111125"/>
            </a:xfrm>
            <a:custGeom>
              <a:avLst/>
              <a:gdLst/>
              <a:ahLst/>
              <a:cxnLst/>
              <a:rect l="l" t="t" r="r" b="b"/>
              <a:pathLst>
                <a:path w="2610484" h="111125">
                  <a:moveTo>
                    <a:pt x="2515408" y="0"/>
                  </a:moveTo>
                  <a:lnTo>
                    <a:pt x="2509577" y="1535"/>
                  </a:lnTo>
                  <a:lnTo>
                    <a:pt x="2504276" y="10622"/>
                  </a:lnTo>
                  <a:lnTo>
                    <a:pt x="2505810" y="16455"/>
                  </a:lnTo>
                  <a:lnTo>
                    <a:pt x="2556122" y="45803"/>
                  </a:lnTo>
                  <a:lnTo>
                    <a:pt x="2591360" y="45803"/>
                  </a:lnTo>
                  <a:lnTo>
                    <a:pt x="2591360" y="64853"/>
                  </a:lnTo>
                  <a:lnTo>
                    <a:pt x="2556119" y="64853"/>
                  </a:lnTo>
                  <a:lnTo>
                    <a:pt x="2505810" y="94200"/>
                  </a:lnTo>
                  <a:lnTo>
                    <a:pt x="2504276" y="100034"/>
                  </a:lnTo>
                  <a:lnTo>
                    <a:pt x="2509577" y="109122"/>
                  </a:lnTo>
                  <a:lnTo>
                    <a:pt x="2515408" y="110656"/>
                  </a:lnTo>
                  <a:lnTo>
                    <a:pt x="2593928" y="64853"/>
                  </a:lnTo>
                  <a:lnTo>
                    <a:pt x="2591360" y="64853"/>
                  </a:lnTo>
                  <a:lnTo>
                    <a:pt x="2593931" y="64852"/>
                  </a:lnTo>
                  <a:lnTo>
                    <a:pt x="2610257" y="55328"/>
                  </a:lnTo>
                  <a:lnTo>
                    <a:pt x="2515408" y="0"/>
                  </a:lnTo>
                  <a:close/>
                </a:path>
                <a:path w="2610484" h="111125">
                  <a:moveTo>
                    <a:pt x="2572449" y="55328"/>
                  </a:moveTo>
                  <a:lnTo>
                    <a:pt x="2556120" y="64853"/>
                  </a:lnTo>
                  <a:lnTo>
                    <a:pt x="2591360" y="64853"/>
                  </a:lnTo>
                  <a:lnTo>
                    <a:pt x="2591360" y="63555"/>
                  </a:lnTo>
                  <a:lnTo>
                    <a:pt x="2586554" y="63555"/>
                  </a:lnTo>
                  <a:lnTo>
                    <a:pt x="2572449" y="55328"/>
                  </a:lnTo>
                  <a:close/>
                </a:path>
                <a:path w="2610484" h="111125">
                  <a:moveTo>
                    <a:pt x="0" y="45802"/>
                  </a:moveTo>
                  <a:lnTo>
                    <a:pt x="0" y="64852"/>
                  </a:lnTo>
                  <a:lnTo>
                    <a:pt x="2556122" y="64852"/>
                  </a:lnTo>
                  <a:lnTo>
                    <a:pt x="2572449" y="55328"/>
                  </a:lnTo>
                  <a:lnTo>
                    <a:pt x="2556122" y="45803"/>
                  </a:lnTo>
                  <a:lnTo>
                    <a:pt x="0" y="45802"/>
                  </a:lnTo>
                  <a:close/>
                </a:path>
                <a:path w="2610484" h="111125">
                  <a:moveTo>
                    <a:pt x="2586554" y="47100"/>
                  </a:moveTo>
                  <a:lnTo>
                    <a:pt x="2572449" y="55328"/>
                  </a:lnTo>
                  <a:lnTo>
                    <a:pt x="2586554" y="63555"/>
                  </a:lnTo>
                  <a:lnTo>
                    <a:pt x="2586554" y="47100"/>
                  </a:lnTo>
                  <a:close/>
                </a:path>
                <a:path w="2610484" h="111125">
                  <a:moveTo>
                    <a:pt x="2591360" y="47100"/>
                  </a:moveTo>
                  <a:lnTo>
                    <a:pt x="2586554" y="47100"/>
                  </a:lnTo>
                  <a:lnTo>
                    <a:pt x="2586554" y="63555"/>
                  </a:lnTo>
                  <a:lnTo>
                    <a:pt x="2591360" y="63555"/>
                  </a:lnTo>
                  <a:lnTo>
                    <a:pt x="2591360" y="47100"/>
                  </a:lnTo>
                  <a:close/>
                </a:path>
                <a:path w="2610484" h="111125">
                  <a:moveTo>
                    <a:pt x="2556122" y="45803"/>
                  </a:moveTo>
                  <a:lnTo>
                    <a:pt x="2572449" y="55328"/>
                  </a:lnTo>
                  <a:lnTo>
                    <a:pt x="2586554" y="47100"/>
                  </a:lnTo>
                  <a:lnTo>
                    <a:pt x="2591360" y="47100"/>
                  </a:lnTo>
                  <a:lnTo>
                    <a:pt x="2591360" y="45803"/>
                  </a:lnTo>
                  <a:lnTo>
                    <a:pt x="2556122" y="45803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38697" y="1385966"/>
              <a:ext cx="111125" cy="300990"/>
            </a:xfrm>
            <a:custGeom>
              <a:avLst/>
              <a:gdLst/>
              <a:ahLst/>
              <a:cxnLst/>
              <a:rect l="l" t="t" r="r" b="b"/>
              <a:pathLst>
                <a:path w="111125" h="300989">
                  <a:moveTo>
                    <a:pt x="10622" y="194918"/>
                  </a:moveTo>
                  <a:lnTo>
                    <a:pt x="1534" y="200219"/>
                  </a:lnTo>
                  <a:lnTo>
                    <a:pt x="0" y="206052"/>
                  </a:lnTo>
                  <a:lnTo>
                    <a:pt x="55328" y="300899"/>
                  </a:lnTo>
                  <a:lnTo>
                    <a:pt x="66355" y="281995"/>
                  </a:lnTo>
                  <a:lnTo>
                    <a:pt x="45803" y="281995"/>
                  </a:lnTo>
                  <a:lnTo>
                    <a:pt x="45802" y="246762"/>
                  </a:lnTo>
                  <a:lnTo>
                    <a:pt x="16455" y="196452"/>
                  </a:lnTo>
                  <a:lnTo>
                    <a:pt x="10622" y="194918"/>
                  </a:lnTo>
                  <a:close/>
                </a:path>
                <a:path w="111125" h="300989">
                  <a:moveTo>
                    <a:pt x="45803" y="246764"/>
                  </a:moveTo>
                  <a:lnTo>
                    <a:pt x="45803" y="281995"/>
                  </a:lnTo>
                  <a:lnTo>
                    <a:pt x="64853" y="281995"/>
                  </a:lnTo>
                  <a:lnTo>
                    <a:pt x="64853" y="277196"/>
                  </a:lnTo>
                  <a:lnTo>
                    <a:pt x="47100" y="277196"/>
                  </a:lnTo>
                  <a:lnTo>
                    <a:pt x="55328" y="263091"/>
                  </a:lnTo>
                  <a:lnTo>
                    <a:pt x="45803" y="246764"/>
                  </a:lnTo>
                  <a:close/>
                </a:path>
                <a:path w="111125" h="300989">
                  <a:moveTo>
                    <a:pt x="100032" y="194918"/>
                  </a:moveTo>
                  <a:lnTo>
                    <a:pt x="94200" y="196452"/>
                  </a:lnTo>
                  <a:lnTo>
                    <a:pt x="64853" y="246762"/>
                  </a:lnTo>
                  <a:lnTo>
                    <a:pt x="64853" y="281995"/>
                  </a:lnTo>
                  <a:lnTo>
                    <a:pt x="66355" y="281995"/>
                  </a:lnTo>
                  <a:lnTo>
                    <a:pt x="110656" y="206051"/>
                  </a:lnTo>
                  <a:lnTo>
                    <a:pt x="109120" y="200219"/>
                  </a:lnTo>
                  <a:lnTo>
                    <a:pt x="100032" y="194918"/>
                  </a:lnTo>
                  <a:close/>
                </a:path>
                <a:path w="111125" h="300989">
                  <a:moveTo>
                    <a:pt x="55328" y="263091"/>
                  </a:moveTo>
                  <a:lnTo>
                    <a:pt x="47100" y="277196"/>
                  </a:lnTo>
                  <a:lnTo>
                    <a:pt x="63555" y="277196"/>
                  </a:lnTo>
                  <a:lnTo>
                    <a:pt x="55328" y="263091"/>
                  </a:lnTo>
                  <a:close/>
                </a:path>
                <a:path w="111125" h="300989">
                  <a:moveTo>
                    <a:pt x="64853" y="246762"/>
                  </a:moveTo>
                  <a:lnTo>
                    <a:pt x="55328" y="263091"/>
                  </a:lnTo>
                  <a:lnTo>
                    <a:pt x="63555" y="277196"/>
                  </a:lnTo>
                  <a:lnTo>
                    <a:pt x="64853" y="277196"/>
                  </a:lnTo>
                  <a:lnTo>
                    <a:pt x="64853" y="246762"/>
                  </a:lnTo>
                  <a:close/>
                </a:path>
                <a:path w="111125" h="300989">
                  <a:moveTo>
                    <a:pt x="64852" y="0"/>
                  </a:moveTo>
                  <a:lnTo>
                    <a:pt x="45802" y="0"/>
                  </a:lnTo>
                  <a:lnTo>
                    <a:pt x="45803" y="246764"/>
                  </a:lnTo>
                  <a:lnTo>
                    <a:pt x="55328" y="263091"/>
                  </a:lnTo>
                  <a:lnTo>
                    <a:pt x="64852" y="246764"/>
                  </a:lnTo>
                  <a:lnTo>
                    <a:pt x="64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720950" y="4971609"/>
            <a:ext cx="6311265" cy="708025"/>
          </a:xfrm>
          <a:prstGeom prst="rect">
            <a:avLst/>
          </a:prstGeom>
          <a:solidFill>
            <a:srgbClr val="44546A"/>
          </a:solidFill>
        </p:spPr>
        <p:txBody>
          <a:bodyPr wrap="square" lIns="0" tIns="31750" rIns="0" bIns="0" rtlCol="0" vert="horz">
            <a:spAutoFit/>
          </a:bodyPr>
          <a:lstStyle/>
          <a:p>
            <a:pPr marL="2326640" marR="255270" indent="-2063750">
              <a:lnSpc>
                <a:spcPct val="100000"/>
              </a:lnSpc>
              <a:spcBef>
                <a:spcPts val="250"/>
              </a:spcBef>
            </a:pP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Final</a:t>
            </a:r>
            <a:r>
              <a:rPr dirty="0" sz="2000" spc="-5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blinded</a:t>
            </a:r>
            <a:r>
              <a:rPr dirty="0" sz="20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hs</a:t>
            </a:r>
            <a:r>
              <a:rPr dirty="0" sz="2000" spc="-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Gill Sans MT"/>
                <a:cs typeface="Gill Sans MT"/>
              </a:rPr>
              <a:t>troponin</a:t>
            </a:r>
            <a:r>
              <a:rPr dirty="0" sz="2000" spc="-26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dirty="0" sz="20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hs</a:t>
            </a:r>
            <a:r>
              <a:rPr dirty="0" sz="20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troponin</a:t>
            </a:r>
            <a:r>
              <a:rPr dirty="0" sz="2000" spc="-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dirty="0" sz="2000" spc="-3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Gill Sans MT"/>
                <a:cs typeface="Gill Sans MT"/>
              </a:rPr>
              <a:t>assessment Echocardiogram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853473" y="2742849"/>
            <a:ext cx="1343660" cy="1659889"/>
          </a:xfrm>
          <a:prstGeom prst="rect">
            <a:avLst/>
          </a:prstGeom>
          <a:solidFill>
            <a:srgbClr val="ED7D31"/>
          </a:solidFill>
        </p:spPr>
        <p:txBody>
          <a:bodyPr wrap="square" lIns="0" tIns="46990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37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9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4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7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2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6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47401" y="958475"/>
            <a:ext cx="8275955" cy="400685"/>
          </a:xfrm>
          <a:prstGeom prst="rect">
            <a:avLst/>
          </a:prstGeom>
          <a:solidFill>
            <a:srgbClr val="ED7D31"/>
          </a:solidFill>
        </p:spPr>
        <p:txBody>
          <a:bodyPr wrap="square" lIns="0" tIns="336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Informed</a:t>
            </a:r>
            <a:r>
              <a:rPr dirty="0" sz="2000" spc="-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Gill Sans MT"/>
                <a:cs typeface="Gill Sans MT"/>
              </a:rPr>
              <a:t>consent,</a:t>
            </a:r>
            <a:r>
              <a:rPr dirty="0" sz="2000" spc="-21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baseline</a:t>
            </a:r>
            <a:r>
              <a:rPr dirty="0" sz="2000" spc="-4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echocardiogram</a:t>
            </a:r>
            <a:r>
              <a:rPr dirty="0" sz="2000" spc="-5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dirty="0" sz="2000" spc="-4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Gill Sans MT"/>
                <a:cs typeface="Gill Sans MT"/>
              </a:rPr>
              <a:t>troponin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473805" y="2122652"/>
            <a:ext cx="3136900" cy="515620"/>
            <a:chOff x="4473805" y="2122652"/>
            <a:chExt cx="3136900" cy="515620"/>
          </a:xfrm>
        </p:grpSpPr>
        <p:sp>
          <p:nvSpPr>
            <p:cNvPr id="20" name="object 20" descr=""/>
            <p:cNvSpPr/>
            <p:nvPr/>
          </p:nvSpPr>
          <p:spPr>
            <a:xfrm>
              <a:off x="4483330" y="2455620"/>
              <a:ext cx="3117850" cy="173355"/>
            </a:xfrm>
            <a:custGeom>
              <a:avLst/>
              <a:gdLst/>
              <a:ahLst/>
              <a:cxnLst/>
              <a:rect l="l" t="t" r="r" b="b"/>
              <a:pathLst>
                <a:path w="3117850" h="173355">
                  <a:moveTo>
                    <a:pt x="0" y="172826"/>
                  </a:moveTo>
                  <a:lnTo>
                    <a:pt x="1131" y="105554"/>
                  </a:lnTo>
                  <a:lnTo>
                    <a:pt x="4218" y="50619"/>
                  </a:lnTo>
                  <a:lnTo>
                    <a:pt x="8795" y="13581"/>
                  </a:lnTo>
                  <a:lnTo>
                    <a:pt x="14401" y="0"/>
                  </a:lnTo>
                  <a:lnTo>
                    <a:pt x="3103182" y="0"/>
                  </a:lnTo>
                  <a:lnTo>
                    <a:pt x="3108787" y="13581"/>
                  </a:lnTo>
                  <a:lnTo>
                    <a:pt x="3113364" y="50619"/>
                  </a:lnTo>
                  <a:lnTo>
                    <a:pt x="3116451" y="105554"/>
                  </a:lnTo>
                  <a:lnTo>
                    <a:pt x="3117583" y="17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90673" y="2132177"/>
              <a:ext cx="3810" cy="323850"/>
            </a:xfrm>
            <a:custGeom>
              <a:avLst/>
              <a:gdLst/>
              <a:ahLst/>
              <a:cxnLst/>
              <a:rect l="l" t="t" r="r" b="b"/>
              <a:pathLst>
                <a:path w="3810" h="323850">
                  <a:moveTo>
                    <a:pt x="0" y="0"/>
                  </a:moveTo>
                  <a:lnTo>
                    <a:pt x="3351" y="323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4479906" y="4437926"/>
            <a:ext cx="111125" cy="441959"/>
          </a:xfrm>
          <a:custGeom>
            <a:avLst/>
            <a:gdLst/>
            <a:ahLst/>
            <a:cxnLst/>
            <a:rect l="l" t="t" r="r" b="b"/>
            <a:pathLst>
              <a:path w="111125" h="441960">
                <a:moveTo>
                  <a:pt x="10622" y="335926"/>
                </a:moveTo>
                <a:lnTo>
                  <a:pt x="1534" y="341227"/>
                </a:lnTo>
                <a:lnTo>
                  <a:pt x="0" y="347059"/>
                </a:lnTo>
                <a:lnTo>
                  <a:pt x="55327" y="441907"/>
                </a:lnTo>
                <a:lnTo>
                  <a:pt x="66354" y="423003"/>
                </a:lnTo>
                <a:lnTo>
                  <a:pt x="45802" y="423003"/>
                </a:lnTo>
                <a:lnTo>
                  <a:pt x="45802" y="387771"/>
                </a:lnTo>
                <a:lnTo>
                  <a:pt x="16454" y="337460"/>
                </a:lnTo>
                <a:lnTo>
                  <a:pt x="10622" y="335926"/>
                </a:lnTo>
                <a:close/>
              </a:path>
              <a:path w="111125" h="441960">
                <a:moveTo>
                  <a:pt x="45802" y="387771"/>
                </a:moveTo>
                <a:lnTo>
                  <a:pt x="45802" y="423003"/>
                </a:lnTo>
                <a:lnTo>
                  <a:pt x="64852" y="423003"/>
                </a:lnTo>
                <a:lnTo>
                  <a:pt x="64852" y="418204"/>
                </a:lnTo>
                <a:lnTo>
                  <a:pt x="47100" y="418204"/>
                </a:lnTo>
                <a:lnTo>
                  <a:pt x="55328" y="404100"/>
                </a:lnTo>
                <a:lnTo>
                  <a:pt x="45802" y="387771"/>
                </a:lnTo>
                <a:close/>
              </a:path>
              <a:path w="111125" h="441960">
                <a:moveTo>
                  <a:pt x="100032" y="335926"/>
                </a:moveTo>
                <a:lnTo>
                  <a:pt x="94200" y="337460"/>
                </a:lnTo>
                <a:lnTo>
                  <a:pt x="64853" y="387771"/>
                </a:lnTo>
                <a:lnTo>
                  <a:pt x="64852" y="423003"/>
                </a:lnTo>
                <a:lnTo>
                  <a:pt x="66354" y="423003"/>
                </a:lnTo>
                <a:lnTo>
                  <a:pt x="110656" y="347059"/>
                </a:lnTo>
                <a:lnTo>
                  <a:pt x="109120" y="341227"/>
                </a:lnTo>
                <a:lnTo>
                  <a:pt x="100032" y="335926"/>
                </a:lnTo>
                <a:close/>
              </a:path>
              <a:path w="111125" h="441960">
                <a:moveTo>
                  <a:pt x="55328" y="404100"/>
                </a:moveTo>
                <a:lnTo>
                  <a:pt x="47100" y="418204"/>
                </a:lnTo>
                <a:lnTo>
                  <a:pt x="63555" y="418204"/>
                </a:lnTo>
                <a:lnTo>
                  <a:pt x="55328" y="404100"/>
                </a:lnTo>
                <a:close/>
              </a:path>
              <a:path w="111125" h="441960">
                <a:moveTo>
                  <a:pt x="64852" y="387772"/>
                </a:moveTo>
                <a:lnTo>
                  <a:pt x="55328" y="404100"/>
                </a:lnTo>
                <a:lnTo>
                  <a:pt x="63555" y="418204"/>
                </a:lnTo>
                <a:lnTo>
                  <a:pt x="64852" y="418204"/>
                </a:lnTo>
                <a:lnTo>
                  <a:pt x="64852" y="387772"/>
                </a:lnTo>
                <a:close/>
              </a:path>
              <a:path w="111125" h="441960">
                <a:moveTo>
                  <a:pt x="64852" y="0"/>
                </a:moveTo>
                <a:lnTo>
                  <a:pt x="45802" y="0"/>
                </a:lnTo>
                <a:lnTo>
                  <a:pt x="45803" y="387772"/>
                </a:lnTo>
                <a:lnTo>
                  <a:pt x="55328" y="404100"/>
                </a:lnTo>
                <a:lnTo>
                  <a:pt x="64852" y="387772"/>
                </a:lnTo>
                <a:lnTo>
                  <a:pt x="64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593877" y="4440197"/>
            <a:ext cx="111125" cy="441959"/>
          </a:xfrm>
          <a:custGeom>
            <a:avLst/>
            <a:gdLst/>
            <a:ahLst/>
            <a:cxnLst/>
            <a:rect l="l" t="t" r="r" b="b"/>
            <a:pathLst>
              <a:path w="111125" h="441960">
                <a:moveTo>
                  <a:pt x="10623" y="335926"/>
                </a:moveTo>
                <a:lnTo>
                  <a:pt x="1535" y="341227"/>
                </a:lnTo>
                <a:lnTo>
                  <a:pt x="0" y="347060"/>
                </a:lnTo>
                <a:lnTo>
                  <a:pt x="55328" y="441907"/>
                </a:lnTo>
                <a:lnTo>
                  <a:pt x="66355" y="423003"/>
                </a:lnTo>
                <a:lnTo>
                  <a:pt x="45803" y="423003"/>
                </a:lnTo>
                <a:lnTo>
                  <a:pt x="45803" y="387772"/>
                </a:lnTo>
                <a:lnTo>
                  <a:pt x="16450" y="337460"/>
                </a:lnTo>
                <a:lnTo>
                  <a:pt x="10623" y="335926"/>
                </a:lnTo>
                <a:close/>
              </a:path>
              <a:path w="111125" h="441960">
                <a:moveTo>
                  <a:pt x="45803" y="387772"/>
                </a:moveTo>
                <a:lnTo>
                  <a:pt x="45803" y="423003"/>
                </a:lnTo>
                <a:lnTo>
                  <a:pt x="64853" y="423003"/>
                </a:lnTo>
                <a:lnTo>
                  <a:pt x="64853" y="418204"/>
                </a:lnTo>
                <a:lnTo>
                  <a:pt x="47101" y="418204"/>
                </a:lnTo>
                <a:lnTo>
                  <a:pt x="55328" y="404101"/>
                </a:lnTo>
                <a:lnTo>
                  <a:pt x="45803" y="387772"/>
                </a:lnTo>
                <a:close/>
              </a:path>
              <a:path w="111125" h="441960">
                <a:moveTo>
                  <a:pt x="100034" y="335926"/>
                </a:moveTo>
                <a:lnTo>
                  <a:pt x="94201" y="337461"/>
                </a:lnTo>
                <a:lnTo>
                  <a:pt x="64853" y="387772"/>
                </a:lnTo>
                <a:lnTo>
                  <a:pt x="64853" y="423003"/>
                </a:lnTo>
                <a:lnTo>
                  <a:pt x="66355" y="423003"/>
                </a:lnTo>
                <a:lnTo>
                  <a:pt x="110656" y="347059"/>
                </a:lnTo>
                <a:lnTo>
                  <a:pt x="109122" y="341227"/>
                </a:lnTo>
                <a:lnTo>
                  <a:pt x="100034" y="335926"/>
                </a:lnTo>
                <a:close/>
              </a:path>
              <a:path w="111125" h="441960">
                <a:moveTo>
                  <a:pt x="55328" y="404101"/>
                </a:moveTo>
                <a:lnTo>
                  <a:pt x="47101" y="418204"/>
                </a:lnTo>
                <a:lnTo>
                  <a:pt x="63555" y="418204"/>
                </a:lnTo>
                <a:lnTo>
                  <a:pt x="55328" y="404101"/>
                </a:lnTo>
                <a:close/>
              </a:path>
              <a:path w="111125" h="441960">
                <a:moveTo>
                  <a:pt x="64853" y="387772"/>
                </a:moveTo>
                <a:lnTo>
                  <a:pt x="55328" y="404101"/>
                </a:lnTo>
                <a:lnTo>
                  <a:pt x="63555" y="418204"/>
                </a:lnTo>
                <a:lnTo>
                  <a:pt x="64853" y="418204"/>
                </a:lnTo>
                <a:lnTo>
                  <a:pt x="64853" y="387772"/>
                </a:lnTo>
                <a:close/>
              </a:path>
              <a:path w="111125" h="441960">
                <a:moveTo>
                  <a:pt x="64852" y="0"/>
                </a:moveTo>
                <a:lnTo>
                  <a:pt x="45802" y="0"/>
                </a:lnTo>
                <a:lnTo>
                  <a:pt x="45803" y="387772"/>
                </a:lnTo>
                <a:lnTo>
                  <a:pt x="55328" y="404101"/>
                </a:lnTo>
                <a:lnTo>
                  <a:pt x="64853" y="387772"/>
                </a:lnTo>
                <a:lnTo>
                  <a:pt x="64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2024-04-07T18:21:16Z</dcterms:created>
  <dcterms:modified xsi:type="dcterms:W3CDTF">2024-04-07T18:21:16Z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