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  <p:sldMasterId id="2147483673" r:id="rId6"/>
  </p:sldMasterIdLst>
  <p:notesMasterIdLst>
    <p:notesMasterId r:id="rId18"/>
  </p:notesMasterIdLst>
  <p:handoutMasterIdLst>
    <p:handoutMasterId r:id="rId19"/>
  </p:handoutMasterIdLst>
  <p:sldIdLst>
    <p:sldId id="273" r:id="rId7"/>
    <p:sldId id="266" r:id="rId8"/>
    <p:sldId id="267" r:id="rId9"/>
    <p:sldId id="268" r:id="rId10"/>
    <p:sldId id="278" r:id="rId11"/>
    <p:sldId id="270" r:id="rId12"/>
    <p:sldId id="276" r:id="rId13"/>
    <p:sldId id="277" r:id="rId14"/>
    <p:sldId id="271" r:id="rId15"/>
    <p:sldId id="272" r:id="rId16"/>
    <p:sldId id="275" r:id="rId1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LIDE" id="{37DE1ACA-4C25-584B-9842-92DC7CEF850B}">
          <p14:sldIdLst>
            <p14:sldId id="273"/>
          </p14:sldIdLst>
        </p14:section>
        <p14:section name="CONFLICT DECLARATION" id="{0D3E8FB5-DB8C-1E48-940A-D2C9AF45FC9B}">
          <p14:sldIdLst>
            <p14:sldId id="266"/>
          </p14:sldIdLst>
        </p14:section>
        <p14:section name="YOUR PRESENTATION SLIDES" id="{3EEEA5DF-076B-D44C-BB22-7B9D546D1AB5}">
          <p14:sldIdLst>
            <p14:sldId id="267"/>
            <p14:sldId id="268"/>
            <p14:sldId id="278"/>
            <p14:sldId id="270"/>
            <p14:sldId id="276"/>
            <p14:sldId id="277"/>
            <p14:sldId id="271"/>
            <p14:sldId id="272"/>
          </p14:sldIdLst>
        </p14:section>
        <p14:section name="DO NOT REMOVE - END SLIDE" id="{204C8C27-D0B2-3A4D-A9C0-2185175AB3B0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Benjamin Pietzsch" initials="JBP" lastIdx="1" clrIdx="0">
    <p:extLst>
      <p:ext uri="{19B8F6BF-5375-455C-9EA6-DF929625EA0E}">
        <p15:presenceInfo xmlns:p15="http://schemas.microsoft.com/office/powerpoint/2012/main" userId="S::pietzsch@stanford.edu::8b6fb9e7-003e-463e-9050-08102b7ec7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50535A"/>
    <a:srgbClr val="40175B"/>
    <a:srgbClr val="612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E6EE3-88ED-42C4-AC47-F9228C632C77}" v="16" dt="2020-05-22T15:07:2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5759" autoAdjust="0"/>
  </p:normalViewPr>
  <p:slideViewPr>
    <p:cSldViewPr snapToGrid="0" snapToObjects="1">
      <p:cViewPr varScale="1">
        <p:scale>
          <a:sx n="107" d="100"/>
          <a:sy n="107" d="100"/>
        </p:scale>
        <p:origin x="102" y="3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28"/>
    </p:cViewPr>
  </p:sorterViewPr>
  <p:notesViewPr>
    <p:cSldViewPr snapToGrid="0" snapToObjects="1">
      <p:cViewPr varScale="1">
        <p:scale>
          <a:sx n="72" d="100"/>
          <a:sy n="72" d="100"/>
        </p:scale>
        <p:origin x="21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bert, Colleen" userId="ee1d630f-af9f-4cd0-8e89-d74f9a31c139" providerId="ADAL" clId="{C81E6EE3-88ED-42C4-AC47-F9228C632C77}"/>
    <pc:docChg chg="undo custSel modSld">
      <pc:chgData name="Gilbert, Colleen" userId="ee1d630f-af9f-4cd0-8e89-d74f9a31c139" providerId="ADAL" clId="{C81E6EE3-88ED-42C4-AC47-F9228C632C77}" dt="2020-05-22T15:08:11.867" v="33" actId="1035"/>
      <pc:docMkLst>
        <pc:docMk/>
      </pc:docMkLst>
      <pc:sldChg chg="modSp">
        <pc:chgData name="Gilbert, Colleen" userId="ee1d630f-af9f-4cd0-8e89-d74f9a31c139" providerId="ADAL" clId="{C81E6EE3-88ED-42C4-AC47-F9228C632C77}" dt="2020-05-22T15:04:44.895" v="1" actId="20577"/>
        <pc:sldMkLst>
          <pc:docMk/>
          <pc:sldMk cId="1368203649" sldId="272"/>
        </pc:sldMkLst>
        <pc:spChg chg="mod">
          <ac:chgData name="Gilbert, Colleen" userId="ee1d630f-af9f-4cd0-8e89-d74f9a31c139" providerId="ADAL" clId="{C81E6EE3-88ED-42C4-AC47-F9228C632C77}" dt="2020-05-22T15:04:44.895" v="1" actId="20577"/>
          <ac:spMkLst>
            <pc:docMk/>
            <pc:sldMk cId="1368203649" sldId="272"/>
            <ac:spMk id="4" creationId="{3CFF4356-2923-AC49-9599-EF90C50BBB73}"/>
          </ac:spMkLst>
        </pc:spChg>
      </pc:sldChg>
      <pc:sldChg chg="modSp">
        <pc:chgData name="Gilbert, Colleen" userId="ee1d630f-af9f-4cd0-8e89-d74f9a31c139" providerId="ADAL" clId="{C81E6EE3-88ED-42C4-AC47-F9228C632C77}" dt="2020-05-22T15:08:11.867" v="33" actId="1035"/>
        <pc:sldMkLst>
          <pc:docMk/>
          <pc:sldMk cId="2513311200" sldId="276"/>
        </pc:sldMkLst>
        <pc:spChg chg="mod">
          <ac:chgData name="Gilbert, Colleen" userId="ee1d630f-af9f-4cd0-8e89-d74f9a31c139" providerId="ADAL" clId="{C81E6EE3-88ED-42C4-AC47-F9228C632C77}" dt="2020-05-22T15:08:11.867" v="33" actId="1035"/>
          <ac:spMkLst>
            <pc:docMk/>
            <pc:sldMk cId="2513311200" sldId="276"/>
            <ac:spMk id="28" creationId="{F68DE630-F543-4A31-A3DF-DF90491EAD56}"/>
          </ac:spMkLst>
        </pc:spChg>
      </pc:sldChg>
      <pc:sldChg chg="modSp">
        <pc:chgData name="Gilbert, Colleen" userId="ee1d630f-af9f-4cd0-8e89-d74f9a31c139" providerId="ADAL" clId="{C81E6EE3-88ED-42C4-AC47-F9228C632C77}" dt="2020-05-22T15:07:22.385" v="31" actId="1035"/>
        <pc:sldMkLst>
          <pc:docMk/>
          <pc:sldMk cId="135375780" sldId="278"/>
        </pc:sldMkLst>
        <pc:graphicFrameChg chg="mod modGraphic">
          <ac:chgData name="Gilbert, Colleen" userId="ee1d630f-af9f-4cd0-8e89-d74f9a31c139" providerId="ADAL" clId="{C81E6EE3-88ED-42C4-AC47-F9228C632C77}" dt="2020-05-22T15:06:55.617" v="29" actId="1036"/>
          <ac:graphicFrameMkLst>
            <pc:docMk/>
            <pc:sldMk cId="135375780" sldId="278"/>
            <ac:graphicFrameMk id="13" creationId="{7A9A8A3F-43CB-4C5D-8C21-7257042E08B9}"/>
          </ac:graphicFrameMkLst>
        </pc:graphicFrameChg>
        <pc:graphicFrameChg chg="mod">
          <ac:chgData name="Gilbert, Colleen" userId="ee1d630f-af9f-4cd0-8e89-d74f9a31c139" providerId="ADAL" clId="{C81E6EE3-88ED-42C4-AC47-F9228C632C77}" dt="2020-05-22T15:07:22.385" v="31" actId="1035"/>
          <ac:graphicFrameMkLst>
            <pc:docMk/>
            <pc:sldMk cId="135375780" sldId="278"/>
            <ac:graphicFrameMk id="16" creationId="{1A520C13-CBE3-4C16-8413-113A88BF3006}"/>
          </ac:graphicFrameMkLst>
        </pc:graphicFrameChg>
        <pc:graphicFrameChg chg="mod">
          <ac:chgData name="Gilbert, Colleen" userId="ee1d630f-af9f-4cd0-8e89-d74f9a31c139" providerId="ADAL" clId="{C81E6EE3-88ED-42C4-AC47-F9228C632C77}" dt="2020-05-22T15:05:27.998" v="4" actId="207"/>
          <ac:graphicFrameMkLst>
            <pc:docMk/>
            <pc:sldMk cId="135375780" sldId="278"/>
            <ac:graphicFrameMk id="18" creationId="{C4BFB7BE-19ED-4C8B-833F-94D5ABF1797D}"/>
          </ac:graphicFrameMkLst>
        </pc:graphicFrameChg>
        <pc:graphicFrameChg chg="mod">
          <ac:chgData name="Gilbert, Colleen" userId="ee1d630f-af9f-4cd0-8e89-d74f9a31c139" providerId="ADAL" clId="{C81E6EE3-88ED-42C4-AC47-F9228C632C77}" dt="2020-05-22T15:05:39.767" v="8" actId="208"/>
          <ac:graphicFrameMkLst>
            <pc:docMk/>
            <pc:sldMk cId="135375780" sldId="278"/>
            <ac:graphicFrameMk id="22" creationId="{F536001D-A5C6-4109-B5C8-1C35F0D7FE81}"/>
          </ac:graphicFrameMkLst>
        </pc:graphicFrameChg>
        <pc:graphicFrameChg chg="mod">
          <ac:chgData name="Gilbert, Colleen" userId="ee1d630f-af9f-4cd0-8e89-d74f9a31c139" providerId="ADAL" clId="{C81E6EE3-88ED-42C4-AC47-F9228C632C77}" dt="2020-05-22T15:05:49.508" v="10" actId="208"/>
          <ac:graphicFrameMkLst>
            <pc:docMk/>
            <pc:sldMk cId="135375780" sldId="278"/>
            <ac:graphicFrameMk id="36" creationId="{A0F3D9EA-A51E-4C47-8DF3-CA5CCD38B25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bec3\AppData\Local\Temp\wz1a0d\T15_DTHSTRO_P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sm1bnas02\home04\gilbec3\Structural%20Heart%20Publications\TAVR\EVOLUT-R\Low-risk%20trial\ACC2019\30%20day%20endpoin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sm1bnas02\home04\gilbec3\Structural%20Heart%20Publications\TAVR\EVOLUT-R\Low-risk%20trial\ACC2019\30%20day%20endpoi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sm1bnas02\home04\gilbec3\Structural%20Heart%20Publications\TAVR\EVOLUT-R\Low-risk%20trial\ACC2019\30%20day%20endpoi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967520286701319E-2"/>
          <c:y val="3.615671137688499E-2"/>
          <c:w val="0.83417539200668611"/>
          <c:h val="0.56685688760484498"/>
        </c:manualLayout>
      </c:layout>
      <c:scatterChart>
        <c:scatterStyle val="lineMarker"/>
        <c:varyColors val="0"/>
        <c:ser>
          <c:idx val="0"/>
          <c:order val="0"/>
          <c:tx>
            <c:strRef>
              <c:f>T15_DTHSTRO_P!$D$3</c:f>
              <c:strCache>
                <c:ptCount val="1"/>
                <c:pt idx="0">
                  <c:v>TAVR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T15_DTHSTRO_P!$C$4:$C$793</c:f>
              <c:numCache>
                <c:formatCode>General</c:formatCode>
                <c:ptCount val="790"/>
                <c:pt idx="0">
                  <c:v>0</c:v>
                </c:pt>
                <c:pt idx="1">
                  <c:v>3.3E-3</c:v>
                </c:pt>
                <c:pt idx="2">
                  <c:v>3.3E-3</c:v>
                </c:pt>
                <c:pt idx="3">
                  <c:v>3.3099999999999997E-2</c:v>
                </c:pt>
                <c:pt idx="4">
                  <c:v>3.3099999999999997E-2</c:v>
                </c:pt>
                <c:pt idx="5">
                  <c:v>6.6100000000000006E-2</c:v>
                </c:pt>
                <c:pt idx="6">
                  <c:v>6.6100000000000006E-2</c:v>
                </c:pt>
                <c:pt idx="7">
                  <c:v>9.9199999999999997E-2</c:v>
                </c:pt>
                <c:pt idx="8">
                  <c:v>9.9199999999999997E-2</c:v>
                </c:pt>
                <c:pt idx="9">
                  <c:v>0.13220000000000001</c:v>
                </c:pt>
                <c:pt idx="10">
                  <c:v>0.13220000000000001</c:v>
                </c:pt>
                <c:pt idx="11">
                  <c:v>0.1653</c:v>
                </c:pt>
                <c:pt idx="12">
                  <c:v>0.1653</c:v>
                </c:pt>
                <c:pt idx="13">
                  <c:v>0.1983</c:v>
                </c:pt>
                <c:pt idx="14">
                  <c:v>0.1983</c:v>
                </c:pt>
                <c:pt idx="15">
                  <c:v>0.23139999999999999</c:v>
                </c:pt>
                <c:pt idx="16">
                  <c:v>0.23139999999999999</c:v>
                </c:pt>
                <c:pt idx="17">
                  <c:v>0.26450000000000001</c:v>
                </c:pt>
                <c:pt idx="18">
                  <c:v>0.26450000000000001</c:v>
                </c:pt>
                <c:pt idx="19">
                  <c:v>0.29749999999999999</c:v>
                </c:pt>
                <c:pt idx="20">
                  <c:v>0.3306</c:v>
                </c:pt>
                <c:pt idx="21">
                  <c:v>0.36359999999999998</c:v>
                </c:pt>
                <c:pt idx="22">
                  <c:v>0.3967</c:v>
                </c:pt>
                <c:pt idx="23">
                  <c:v>0.42980000000000002</c:v>
                </c:pt>
                <c:pt idx="24">
                  <c:v>0.42980000000000002</c:v>
                </c:pt>
                <c:pt idx="25">
                  <c:v>0.46279999999999999</c:v>
                </c:pt>
                <c:pt idx="26">
                  <c:v>0.46279999999999999</c:v>
                </c:pt>
                <c:pt idx="27">
                  <c:v>0.49590000000000001</c:v>
                </c:pt>
                <c:pt idx="28">
                  <c:v>0.52890000000000004</c:v>
                </c:pt>
                <c:pt idx="29">
                  <c:v>0.56200000000000006</c:v>
                </c:pt>
                <c:pt idx="30">
                  <c:v>0.59499999999999997</c:v>
                </c:pt>
                <c:pt idx="31">
                  <c:v>0.62809999999999999</c:v>
                </c:pt>
                <c:pt idx="32">
                  <c:v>0.66120000000000001</c:v>
                </c:pt>
                <c:pt idx="33">
                  <c:v>0.69420000000000004</c:v>
                </c:pt>
                <c:pt idx="34">
                  <c:v>0.72729999999999995</c:v>
                </c:pt>
                <c:pt idx="35">
                  <c:v>0.76029999999999998</c:v>
                </c:pt>
                <c:pt idx="36">
                  <c:v>0.79339999999999999</c:v>
                </c:pt>
                <c:pt idx="37">
                  <c:v>0.82640000000000002</c:v>
                </c:pt>
                <c:pt idx="38">
                  <c:v>0.85950000000000004</c:v>
                </c:pt>
                <c:pt idx="39">
                  <c:v>0.89259999999999995</c:v>
                </c:pt>
                <c:pt idx="40">
                  <c:v>0.92559999999999998</c:v>
                </c:pt>
                <c:pt idx="41">
                  <c:v>0.9587</c:v>
                </c:pt>
                <c:pt idx="42">
                  <c:v>0.99170000000000003</c:v>
                </c:pt>
                <c:pt idx="43">
                  <c:v>1.0247999999999999</c:v>
                </c:pt>
                <c:pt idx="44">
                  <c:v>1.0579000000000001</c:v>
                </c:pt>
                <c:pt idx="45">
                  <c:v>1.0909</c:v>
                </c:pt>
                <c:pt idx="46">
                  <c:v>1.1240000000000001</c:v>
                </c:pt>
                <c:pt idx="47">
                  <c:v>1.157</c:v>
                </c:pt>
                <c:pt idx="48">
                  <c:v>1.1900999999999999</c:v>
                </c:pt>
                <c:pt idx="49">
                  <c:v>1.2231000000000001</c:v>
                </c:pt>
                <c:pt idx="50">
                  <c:v>1.2562</c:v>
                </c:pt>
                <c:pt idx="51">
                  <c:v>1.2892999999999999</c:v>
                </c:pt>
                <c:pt idx="52">
                  <c:v>1.3223</c:v>
                </c:pt>
                <c:pt idx="53">
                  <c:v>1.3553999999999999</c:v>
                </c:pt>
                <c:pt idx="54">
                  <c:v>1.3884000000000001</c:v>
                </c:pt>
                <c:pt idx="55">
                  <c:v>1.4215</c:v>
                </c:pt>
                <c:pt idx="56">
                  <c:v>1.4544999999999999</c:v>
                </c:pt>
                <c:pt idx="57">
                  <c:v>1.4876</c:v>
                </c:pt>
                <c:pt idx="58">
                  <c:v>1.5206999999999999</c:v>
                </c:pt>
                <c:pt idx="59">
                  <c:v>1.5537000000000001</c:v>
                </c:pt>
                <c:pt idx="60">
                  <c:v>1.5868</c:v>
                </c:pt>
                <c:pt idx="61">
                  <c:v>1.6197999999999999</c:v>
                </c:pt>
                <c:pt idx="62">
                  <c:v>1.6529</c:v>
                </c:pt>
                <c:pt idx="63">
                  <c:v>1.6859999999999999</c:v>
                </c:pt>
                <c:pt idx="64">
                  <c:v>1.7190000000000001</c:v>
                </c:pt>
                <c:pt idx="65">
                  <c:v>1.7521</c:v>
                </c:pt>
                <c:pt idx="66">
                  <c:v>1.7850999999999999</c:v>
                </c:pt>
                <c:pt idx="67">
                  <c:v>1.8182</c:v>
                </c:pt>
                <c:pt idx="68">
                  <c:v>1.8182</c:v>
                </c:pt>
                <c:pt idx="69">
                  <c:v>1.8512</c:v>
                </c:pt>
                <c:pt idx="70">
                  <c:v>1.8843000000000001</c:v>
                </c:pt>
                <c:pt idx="71">
                  <c:v>1.9174</c:v>
                </c:pt>
                <c:pt idx="72">
                  <c:v>1.9503999999999999</c:v>
                </c:pt>
                <c:pt idx="73">
                  <c:v>1.9835</c:v>
                </c:pt>
                <c:pt idx="74">
                  <c:v>2.0165000000000002</c:v>
                </c:pt>
                <c:pt idx="75">
                  <c:v>2.0495999999999999</c:v>
                </c:pt>
                <c:pt idx="76">
                  <c:v>2.0825999999999998</c:v>
                </c:pt>
                <c:pt idx="77">
                  <c:v>2.1156999999999999</c:v>
                </c:pt>
                <c:pt idx="78">
                  <c:v>2.1156999999999999</c:v>
                </c:pt>
                <c:pt idx="79">
                  <c:v>2.1488</c:v>
                </c:pt>
                <c:pt idx="80">
                  <c:v>2.1818</c:v>
                </c:pt>
                <c:pt idx="81">
                  <c:v>2.2149000000000001</c:v>
                </c:pt>
                <c:pt idx="82">
                  <c:v>2.2479</c:v>
                </c:pt>
                <c:pt idx="83">
                  <c:v>2.2810000000000001</c:v>
                </c:pt>
                <c:pt idx="84">
                  <c:v>2.3140000000000001</c:v>
                </c:pt>
                <c:pt idx="85">
                  <c:v>2.3471000000000002</c:v>
                </c:pt>
                <c:pt idx="86">
                  <c:v>2.3471000000000002</c:v>
                </c:pt>
                <c:pt idx="87">
                  <c:v>2.3801999999999999</c:v>
                </c:pt>
                <c:pt idx="88">
                  <c:v>2.4131999999999998</c:v>
                </c:pt>
                <c:pt idx="89">
                  <c:v>2.4462999999999999</c:v>
                </c:pt>
                <c:pt idx="90">
                  <c:v>2.4792999999999998</c:v>
                </c:pt>
                <c:pt idx="91">
                  <c:v>2.5124</c:v>
                </c:pt>
                <c:pt idx="92">
                  <c:v>2.5455000000000001</c:v>
                </c:pt>
                <c:pt idx="93">
                  <c:v>2.5785</c:v>
                </c:pt>
                <c:pt idx="94">
                  <c:v>2.6116000000000001</c:v>
                </c:pt>
                <c:pt idx="95">
                  <c:v>2.6446000000000001</c:v>
                </c:pt>
                <c:pt idx="96">
                  <c:v>2.6446000000000001</c:v>
                </c:pt>
                <c:pt idx="97">
                  <c:v>2.6777000000000002</c:v>
                </c:pt>
                <c:pt idx="98">
                  <c:v>2.7107000000000001</c:v>
                </c:pt>
                <c:pt idx="99">
                  <c:v>2.7437999999999998</c:v>
                </c:pt>
                <c:pt idx="100">
                  <c:v>2.7768999999999999</c:v>
                </c:pt>
                <c:pt idx="101">
                  <c:v>2.8098999999999998</c:v>
                </c:pt>
                <c:pt idx="102">
                  <c:v>2.843</c:v>
                </c:pt>
                <c:pt idx="103">
                  <c:v>2.8759999999999999</c:v>
                </c:pt>
                <c:pt idx="104">
                  <c:v>2.9091</c:v>
                </c:pt>
                <c:pt idx="105">
                  <c:v>2.9420999999999999</c:v>
                </c:pt>
                <c:pt idx="106">
                  <c:v>2.9752000000000001</c:v>
                </c:pt>
                <c:pt idx="107">
                  <c:v>3.0083000000000002</c:v>
                </c:pt>
                <c:pt idx="108">
                  <c:v>3.0413000000000001</c:v>
                </c:pt>
                <c:pt idx="109">
                  <c:v>3.0413000000000001</c:v>
                </c:pt>
                <c:pt idx="110">
                  <c:v>3.0743999999999998</c:v>
                </c:pt>
                <c:pt idx="111">
                  <c:v>3.1074000000000002</c:v>
                </c:pt>
                <c:pt idx="112">
                  <c:v>3.1404999999999998</c:v>
                </c:pt>
                <c:pt idx="113">
                  <c:v>3.1404999999999998</c:v>
                </c:pt>
                <c:pt idx="114">
                  <c:v>3.1736</c:v>
                </c:pt>
                <c:pt idx="115">
                  <c:v>3.2065999999999999</c:v>
                </c:pt>
                <c:pt idx="116">
                  <c:v>3.2397</c:v>
                </c:pt>
                <c:pt idx="117">
                  <c:v>3.2726999999999999</c:v>
                </c:pt>
                <c:pt idx="118">
                  <c:v>3.3058000000000001</c:v>
                </c:pt>
                <c:pt idx="119">
                  <c:v>3.3058000000000001</c:v>
                </c:pt>
                <c:pt idx="120">
                  <c:v>3.3388</c:v>
                </c:pt>
                <c:pt idx="121">
                  <c:v>3.3719000000000001</c:v>
                </c:pt>
                <c:pt idx="122">
                  <c:v>3.4049999999999998</c:v>
                </c:pt>
                <c:pt idx="123">
                  <c:v>3.4380000000000002</c:v>
                </c:pt>
                <c:pt idx="124">
                  <c:v>3.4710999999999999</c:v>
                </c:pt>
                <c:pt idx="125">
                  <c:v>3.5041000000000002</c:v>
                </c:pt>
                <c:pt idx="126">
                  <c:v>3.5371999999999999</c:v>
                </c:pt>
                <c:pt idx="127">
                  <c:v>3.5701999999999998</c:v>
                </c:pt>
                <c:pt idx="128">
                  <c:v>3.6032999999999999</c:v>
                </c:pt>
                <c:pt idx="129">
                  <c:v>3.6364000000000001</c:v>
                </c:pt>
                <c:pt idx="130">
                  <c:v>3.6694</c:v>
                </c:pt>
                <c:pt idx="131">
                  <c:v>3.7025000000000001</c:v>
                </c:pt>
                <c:pt idx="132">
                  <c:v>3.7355</c:v>
                </c:pt>
                <c:pt idx="133">
                  <c:v>3.7686000000000002</c:v>
                </c:pt>
                <c:pt idx="134">
                  <c:v>3.8016999999999999</c:v>
                </c:pt>
                <c:pt idx="135">
                  <c:v>3.8347000000000002</c:v>
                </c:pt>
                <c:pt idx="136">
                  <c:v>3.8677999999999999</c:v>
                </c:pt>
                <c:pt idx="137">
                  <c:v>3.9007999999999998</c:v>
                </c:pt>
                <c:pt idx="138">
                  <c:v>3.9339</c:v>
                </c:pt>
                <c:pt idx="139">
                  <c:v>3.9668999999999999</c:v>
                </c:pt>
                <c:pt idx="140">
                  <c:v>4</c:v>
                </c:pt>
                <c:pt idx="141">
                  <c:v>4.0331000000000001</c:v>
                </c:pt>
                <c:pt idx="142">
                  <c:v>4.0660999999999996</c:v>
                </c:pt>
                <c:pt idx="143">
                  <c:v>4.0991999999999997</c:v>
                </c:pt>
                <c:pt idx="144">
                  <c:v>4.1322000000000001</c:v>
                </c:pt>
                <c:pt idx="145">
                  <c:v>4.1653000000000002</c:v>
                </c:pt>
                <c:pt idx="146">
                  <c:v>4.1982999999999997</c:v>
                </c:pt>
                <c:pt idx="147">
                  <c:v>4.2313999999999998</c:v>
                </c:pt>
                <c:pt idx="148">
                  <c:v>4.2645</c:v>
                </c:pt>
                <c:pt idx="149">
                  <c:v>4.2975000000000003</c:v>
                </c:pt>
                <c:pt idx="150">
                  <c:v>4.2975000000000003</c:v>
                </c:pt>
                <c:pt idx="151">
                  <c:v>4.3305999999999996</c:v>
                </c:pt>
                <c:pt idx="152">
                  <c:v>4.3635999999999999</c:v>
                </c:pt>
                <c:pt idx="153">
                  <c:v>4.3635999999999999</c:v>
                </c:pt>
                <c:pt idx="154">
                  <c:v>4.3967000000000001</c:v>
                </c:pt>
                <c:pt idx="155">
                  <c:v>4.4298000000000002</c:v>
                </c:pt>
                <c:pt idx="156">
                  <c:v>4.4627999999999997</c:v>
                </c:pt>
                <c:pt idx="157">
                  <c:v>4.4958999999999998</c:v>
                </c:pt>
                <c:pt idx="158">
                  <c:v>4.5289000000000001</c:v>
                </c:pt>
                <c:pt idx="159">
                  <c:v>4.5620000000000003</c:v>
                </c:pt>
                <c:pt idx="160">
                  <c:v>4.5949999999999998</c:v>
                </c:pt>
                <c:pt idx="161">
                  <c:v>4.6280999999999999</c:v>
                </c:pt>
                <c:pt idx="162">
                  <c:v>4.6612</c:v>
                </c:pt>
                <c:pt idx="163">
                  <c:v>4.6942000000000004</c:v>
                </c:pt>
                <c:pt idx="164">
                  <c:v>4.7272999999999996</c:v>
                </c:pt>
                <c:pt idx="165">
                  <c:v>4.7272999999999996</c:v>
                </c:pt>
                <c:pt idx="166">
                  <c:v>4.7603</c:v>
                </c:pt>
                <c:pt idx="167">
                  <c:v>4.7934000000000001</c:v>
                </c:pt>
                <c:pt idx="168">
                  <c:v>4.8263999999999996</c:v>
                </c:pt>
                <c:pt idx="169">
                  <c:v>4.8594999999999997</c:v>
                </c:pt>
                <c:pt idx="170">
                  <c:v>4.8925999999999998</c:v>
                </c:pt>
                <c:pt idx="171">
                  <c:v>4.9256000000000002</c:v>
                </c:pt>
                <c:pt idx="172">
                  <c:v>4.9587000000000003</c:v>
                </c:pt>
                <c:pt idx="173">
                  <c:v>4.9916999999999998</c:v>
                </c:pt>
                <c:pt idx="174">
                  <c:v>5.0247999999999999</c:v>
                </c:pt>
                <c:pt idx="175">
                  <c:v>5.0579000000000001</c:v>
                </c:pt>
                <c:pt idx="176">
                  <c:v>5.0909000000000004</c:v>
                </c:pt>
                <c:pt idx="177">
                  <c:v>5.1239999999999997</c:v>
                </c:pt>
                <c:pt idx="178">
                  <c:v>5.157</c:v>
                </c:pt>
                <c:pt idx="179">
                  <c:v>5.1901000000000002</c:v>
                </c:pt>
                <c:pt idx="180">
                  <c:v>5.2230999999999996</c:v>
                </c:pt>
                <c:pt idx="181">
                  <c:v>5.2230999999999996</c:v>
                </c:pt>
                <c:pt idx="182">
                  <c:v>5.2561999999999998</c:v>
                </c:pt>
                <c:pt idx="183">
                  <c:v>5.2892999999999999</c:v>
                </c:pt>
                <c:pt idx="184">
                  <c:v>5.3223000000000003</c:v>
                </c:pt>
                <c:pt idx="185">
                  <c:v>5.3223000000000003</c:v>
                </c:pt>
                <c:pt idx="186">
                  <c:v>5.3554000000000004</c:v>
                </c:pt>
                <c:pt idx="187">
                  <c:v>5.3883999999999999</c:v>
                </c:pt>
                <c:pt idx="188">
                  <c:v>5.4215</c:v>
                </c:pt>
                <c:pt idx="189">
                  <c:v>5.4545000000000003</c:v>
                </c:pt>
                <c:pt idx="190">
                  <c:v>5.4875999999999996</c:v>
                </c:pt>
                <c:pt idx="191">
                  <c:v>5.5206999999999997</c:v>
                </c:pt>
                <c:pt idx="192">
                  <c:v>5.5537000000000001</c:v>
                </c:pt>
                <c:pt idx="193">
                  <c:v>5.5868000000000002</c:v>
                </c:pt>
                <c:pt idx="194">
                  <c:v>5.6197999999999997</c:v>
                </c:pt>
                <c:pt idx="195">
                  <c:v>5.6528999999999998</c:v>
                </c:pt>
                <c:pt idx="196">
                  <c:v>5.6859999999999999</c:v>
                </c:pt>
                <c:pt idx="197">
                  <c:v>5.7190000000000003</c:v>
                </c:pt>
                <c:pt idx="198">
                  <c:v>5.7521000000000004</c:v>
                </c:pt>
                <c:pt idx="199">
                  <c:v>5.7850999999999999</c:v>
                </c:pt>
                <c:pt idx="200">
                  <c:v>5.8182</c:v>
                </c:pt>
                <c:pt idx="201">
                  <c:v>5.8512000000000004</c:v>
                </c:pt>
                <c:pt idx="202">
                  <c:v>5.8842999999999996</c:v>
                </c:pt>
                <c:pt idx="203">
                  <c:v>5.9173999999999998</c:v>
                </c:pt>
                <c:pt idx="204">
                  <c:v>5.9504000000000001</c:v>
                </c:pt>
                <c:pt idx="205">
                  <c:v>5.9835000000000003</c:v>
                </c:pt>
                <c:pt idx="206">
                  <c:v>6.0164999999999997</c:v>
                </c:pt>
                <c:pt idx="207">
                  <c:v>6.0495999999999999</c:v>
                </c:pt>
                <c:pt idx="208">
                  <c:v>6.0826000000000002</c:v>
                </c:pt>
                <c:pt idx="209">
                  <c:v>6.1157000000000004</c:v>
                </c:pt>
                <c:pt idx="210">
                  <c:v>6.1487999999999996</c:v>
                </c:pt>
                <c:pt idx="211">
                  <c:v>6.1818</c:v>
                </c:pt>
                <c:pt idx="212">
                  <c:v>6.2149000000000001</c:v>
                </c:pt>
                <c:pt idx="213">
                  <c:v>6.2478999999999996</c:v>
                </c:pt>
                <c:pt idx="214">
                  <c:v>6.2809999999999997</c:v>
                </c:pt>
                <c:pt idx="215">
                  <c:v>6.3140000000000001</c:v>
                </c:pt>
                <c:pt idx="216">
                  <c:v>6.3471000000000002</c:v>
                </c:pt>
                <c:pt idx="217">
                  <c:v>6.3471000000000002</c:v>
                </c:pt>
                <c:pt idx="218">
                  <c:v>6.3802000000000003</c:v>
                </c:pt>
                <c:pt idx="219">
                  <c:v>6.4131999999999998</c:v>
                </c:pt>
                <c:pt idx="220">
                  <c:v>6.4462999999999999</c:v>
                </c:pt>
                <c:pt idx="221">
                  <c:v>6.4793000000000003</c:v>
                </c:pt>
                <c:pt idx="222">
                  <c:v>6.4793000000000003</c:v>
                </c:pt>
                <c:pt idx="223">
                  <c:v>6.5124000000000004</c:v>
                </c:pt>
                <c:pt idx="224">
                  <c:v>6.5454999999999997</c:v>
                </c:pt>
                <c:pt idx="225">
                  <c:v>6.5785</c:v>
                </c:pt>
                <c:pt idx="226">
                  <c:v>6.6116000000000001</c:v>
                </c:pt>
                <c:pt idx="227">
                  <c:v>6.6445999999999996</c:v>
                </c:pt>
                <c:pt idx="228">
                  <c:v>6.6776999999999997</c:v>
                </c:pt>
                <c:pt idx="229">
                  <c:v>6.7107000000000001</c:v>
                </c:pt>
                <c:pt idx="230">
                  <c:v>6.7107000000000001</c:v>
                </c:pt>
                <c:pt idx="231">
                  <c:v>6.7438000000000002</c:v>
                </c:pt>
                <c:pt idx="232">
                  <c:v>6.7769000000000004</c:v>
                </c:pt>
                <c:pt idx="233">
                  <c:v>6.8098999999999998</c:v>
                </c:pt>
                <c:pt idx="234">
                  <c:v>6.843</c:v>
                </c:pt>
                <c:pt idx="235">
                  <c:v>6.8760000000000003</c:v>
                </c:pt>
                <c:pt idx="236">
                  <c:v>6.9090999999999996</c:v>
                </c:pt>
                <c:pt idx="237">
                  <c:v>6.9420999999999999</c:v>
                </c:pt>
                <c:pt idx="238">
                  <c:v>6.9752000000000001</c:v>
                </c:pt>
                <c:pt idx="239">
                  <c:v>7.0083000000000002</c:v>
                </c:pt>
                <c:pt idx="240">
                  <c:v>7.0412999999999997</c:v>
                </c:pt>
                <c:pt idx="241">
                  <c:v>7.0743999999999998</c:v>
                </c:pt>
                <c:pt idx="242">
                  <c:v>7.1074000000000002</c:v>
                </c:pt>
                <c:pt idx="243">
                  <c:v>7.1405000000000003</c:v>
                </c:pt>
                <c:pt idx="244">
                  <c:v>7.1736000000000004</c:v>
                </c:pt>
                <c:pt idx="245">
                  <c:v>7.2065999999999999</c:v>
                </c:pt>
                <c:pt idx="246">
                  <c:v>7.2397</c:v>
                </c:pt>
                <c:pt idx="247">
                  <c:v>7.2727000000000004</c:v>
                </c:pt>
                <c:pt idx="248">
                  <c:v>7.2727000000000004</c:v>
                </c:pt>
                <c:pt idx="249">
                  <c:v>7.3057999999999996</c:v>
                </c:pt>
                <c:pt idx="250">
                  <c:v>7.3388</c:v>
                </c:pt>
                <c:pt idx="251">
                  <c:v>7.3719000000000001</c:v>
                </c:pt>
                <c:pt idx="252">
                  <c:v>7.4050000000000002</c:v>
                </c:pt>
                <c:pt idx="253">
                  <c:v>7.4379999999999997</c:v>
                </c:pt>
                <c:pt idx="254">
                  <c:v>7.4710999999999999</c:v>
                </c:pt>
                <c:pt idx="255">
                  <c:v>7.5041000000000002</c:v>
                </c:pt>
                <c:pt idx="256">
                  <c:v>7.5372000000000003</c:v>
                </c:pt>
                <c:pt idx="257">
                  <c:v>7.5701999999999998</c:v>
                </c:pt>
                <c:pt idx="258">
                  <c:v>7.6032999999999999</c:v>
                </c:pt>
                <c:pt idx="259">
                  <c:v>7.6364000000000001</c:v>
                </c:pt>
                <c:pt idx="260">
                  <c:v>7.6694000000000004</c:v>
                </c:pt>
                <c:pt idx="261">
                  <c:v>7.7024999999999997</c:v>
                </c:pt>
                <c:pt idx="262">
                  <c:v>7.7355</c:v>
                </c:pt>
                <c:pt idx="263">
                  <c:v>7.7355</c:v>
                </c:pt>
                <c:pt idx="264">
                  <c:v>7.7686000000000002</c:v>
                </c:pt>
                <c:pt idx="265">
                  <c:v>7.7686000000000002</c:v>
                </c:pt>
                <c:pt idx="266">
                  <c:v>7.8017000000000003</c:v>
                </c:pt>
                <c:pt idx="267">
                  <c:v>7.8346999999999998</c:v>
                </c:pt>
                <c:pt idx="268">
                  <c:v>7.8346999999999998</c:v>
                </c:pt>
                <c:pt idx="269">
                  <c:v>7.8677999999999999</c:v>
                </c:pt>
                <c:pt idx="270">
                  <c:v>7.9008000000000003</c:v>
                </c:pt>
                <c:pt idx="271">
                  <c:v>7.9339000000000004</c:v>
                </c:pt>
                <c:pt idx="272">
                  <c:v>7.9668999999999999</c:v>
                </c:pt>
                <c:pt idx="273">
                  <c:v>8</c:v>
                </c:pt>
                <c:pt idx="274">
                  <c:v>8.0330999999999992</c:v>
                </c:pt>
                <c:pt idx="275">
                  <c:v>8.0661000000000005</c:v>
                </c:pt>
                <c:pt idx="276">
                  <c:v>8.0991999999999997</c:v>
                </c:pt>
                <c:pt idx="277">
                  <c:v>8.1321999999999992</c:v>
                </c:pt>
                <c:pt idx="278">
                  <c:v>8.1653000000000002</c:v>
                </c:pt>
                <c:pt idx="279">
                  <c:v>8.1982999999999997</c:v>
                </c:pt>
                <c:pt idx="280">
                  <c:v>8.1982999999999997</c:v>
                </c:pt>
                <c:pt idx="281">
                  <c:v>8.2314000000000007</c:v>
                </c:pt>
                <c:pt idx="282">
                  <c:v>8.2645</c:v>
                </c:pt>
                <c:pt idx="283">
                  <c:v>8.2974999999999994</c:v>
                </c:pt>
                <c:pt idx="284">
                  <c:v>8.3306000000000004</c:v>
                </c:pt>
                <c:pt idx="285">
                  <c:v>8.3635999999999999</c:v>
                </c:pt>
                <c:pt idx="286">
                  <c:v>8.3966999999999992</c:v>
                </c:pt>
                <c:pt idx="287">
                  <c:v>8.4298000000000002</c:v>
                </c:pt>
                <c:pt idx="288">
                  <c:v>8.4627999999999997</c:v>
                </c:pt>
                <c:pt idx="289">
                  <c:v>8.4959000000000007</c:v>
                </c:pt>
                <c:pt idx="290">
                  <c:v>8.5289000000000001</c:v>
                </c:pt>
                <c:pt idx="291">
                  <c:v>8.5619999999999994</c:v>
                </c:pt>
                <c:pt idx="292">
                  <c:v>8.5950000000000006</c:v>
                </c:pt>
                <c:pt idx="293">
                  <c:v>8.6280999999999999</c:v>
                </c:pt>
                <c:pt idx="294">
                  <c:v>8.6611999999999991</c:v>
                </c:pt>
                <c:pt idx="295">
                  <c:v>8.6942000000000004</c:v>
                </c:pt>
                <c:pt idx="296">
                  <c:v>8.7272999999999996</c:v>
                </c:pt>
                <c:pt idx="297">
                  <c:v>8.7603000000000009</c:v>
                </c:pt>
                <c:pt idx="298">
                  <c:v>8.7934000000000001</c:v>
                </c:pt>
                <c:pt idx="299">
                  <c:v>8.8263999999999996</c:v>
                </c:pt>
                <c:pt idx="300">
                  <c:v>8.8595000000000006</c:v>
                </c:pt>
                <c:pt idx="301">
                  <c:v>8.8925999999999998</c:v>
                </c:pt>
                <c:pt idx="302">
                  <c:v>8.9255999999999993</c:v>
                </c:pt>
                <c:pt idx="303">
                  <c:v>8.9587000000000003</c:v>
                </c:pt>
                <c:pt idx="304">
                  <c:v>8.9916999999999998</c:v>
                </c:pt>
                <c:pt idx="305">
                  <c:v>9.0248000000000008</c:v>
                </c:pt>
                <c:pt idx="306">
                  <c:v>9.0579000000000001</c:v>
                </c:pt>
                <c:pt idx="307">
                  <c:v>9.0908999999999995</c:v>
                </c:pt>
                <c:pt idx="308">
                  <c:v>9.1240000000000006</c:v>
                </c:pt>
                <c:pt idx="309">
                  <c:v>9.157</c:v>
                </c:pt>
                <c:pt idx="310">
                  <c:v>9.1900999999999993</c:v>
                </c:pt>
                <c:pt idx="311">
                  <c:v>9.2231000000000005</c:v>
                </c:pt>
                <c:pt idx="312">
                  <c:v>9.2561999999999998</c:v>
                </c:pt>
                <c:pt idx="313">
                  <c:v>9.2893000000000008</c:v>
                </c:pt>
                <c:pt idx="314">
                  <c:v>9.3223000000000003</c:v>
                </c:pt>
                <c:pt idx="315">
                  <c:v>9.3223000000000003</c:v>
                </c:pt>
                <c:pt idx="316">
                  <c:v>9.3553999999999995</c:v>
                </c:pt>
                <c:pt idx="317">
                  <c:v>9.3884000000000007</c:v>
                </c:pt>
                <c:pt idx="318">
                  <c:v>9.4215</c:v>
                </c:pt>
                <c:pt idx="319">
                  <c:v>9.4544999999999995</c:v>
                </c:pt>
                <c:pt idx="320">
                  <c:v>9.4876000000000005</c:v>
                </c:pt>
                <c:pt idx="321">
                  <c:v>9.5206999999999997</c:v>
                </c:pt>
                <c:pt idx="322">
                  <c:v>9.5206999999999997</c:v>
                </c:pt>
                <c:pt idx="323">
                  <c:v>9.5536999999999992</c:v>
                </c:pt>
                <c:pt idx="324">
                  <c:v>9.5868000000000002</c:v>
                </c:pt>
                <c:pt idx="325">
                  <c:v>9.6197999999999997</c:v>
                </c:pt>
                <c:pt idx="326">
                  <c:v>9.6529000000000007</c:v>
                </c:pt>
                <c:pt idx="327">
                  <c:v>9.6859999999999999</c:v>
                </c:pt>
                <c:pt idx="328">
                  <c:v>9.7189999999999994</c:v>
                </c:pt>
                <c:pt idx="329">
                  <c:v>9.7521000000000004</c:v>
                </c:pt>
                <c:pt idx="330">
                  <c:v>9.7850999999999999</c:v>
                </c:pt>
                <c:pt idx="331">
                  <c:v>9.8181999999999992</c:v>
                </c:pt>
                <c:pt idx="332">
                  <c:v>9.8512000000000004</c:v>
                </c:pt>
                <c:pt idx="333">
                  <c:v>9.8842999999999996</c:v>
                </c:pt>
                <c:pt idx="334">
                  <c:v>9.9174000000000007</c:v>
                </c:pt>
                <c:pt idx="335">
                  <c:v>9.9504000000000001</c:v>
                </c:pt>
                <c:pt idx="336">
                  <c:v>9.9834999999999994</c:v>
                </c:pt>
                <c:pt idx="337">
                  <c:v>10.016500000000001</c:v>
                </c:pt>
                <c:pt idx="338">
                  <c:v>10.0496</c:v>
                </c:pt>
                <c:pt idx="339">
                  <c:v>10.082599999999999</c:v>
                </c:pt>
                <c:pt idx="340">
                  <c:v>10.1157</c:v>
                </c:pt>
                <c:pt idx="341">
                  <c:v>10.1488</c:v>
                </c:pt>
                <c:pt idx="342">
                  <c:v>10.181800000000001</c:v>
                </c:pt>
                <c:pt idx="343">
                  <c:v>10.2149</c:v>
                </c:pt>
                <c:pt idx="344">
                  <c:v>10.2149</c:v>
                </c:pt>
                <c:pt idx="345">
                  <c:v>10.2479</c:v>
                </c:pt>
                <c:pt idx="346">
                  <c:v>10.281000000000001</c:v>
                </c:pt>
                <c:pt idx="347">
                  <c:v>10.314</c:v>
                </c:pt>
                <c:pt idx="348">
                  <c:v>10.347099999999999</c:v>
                </c:pt>
                <c:pt idx="349">
                  <c:v>10.3802</c:v>
                </c:pt>
                <c:pt idx="350">
                  <c:v>10.4132</c:v>
                </c:pt>
                <c:pt idx="351">
                  <c:v>10.446300000000001</c:v>
                </c:pt>
                <c:pt idx="352">
                  <c:v>10.4793</c:v>
                </c:pt>
                <c:pt idx="353">
                  <c:v>10.5124</c:v>
                </c:pt>
                <c:pt idx="354">
                  <c:v>10.545500000000001</c:v>
                </c:pt>
                <c:pt idx="355">
                  <c:v>10.5785</c:v>
                </c:pt>
                <c:pt idx="356">
                  <c:v>10.611599999999999</c:v>
                </c:pt>
                <c:pt idx="357">
                  <c:v>10.644600000000001</c:v>
                </c:pt>
                <c:pt idx="358">
                  <c:v>10.6777</c:v>
                </c:pt>
                <c:pt idx="359">
                  <c:v>10.710699999999999</c:v>
                </c:pt>
                <c:pt idx="360">
                  <c:v>10.7438</c:v>
                </c:pt>
                <c:pt idx="361">
                  <c:v>10.776899999999999</c:v>
                </c:pt>
                <c:pt idx="362">
                  <c:v>10.809900000000001</c:v>
                </c:pt>
                <c:pt idx="363">
                  <c:v>10.843</c:v>
                </c:pt>
                <c:pt idx="364">
                  <c:v>10.875999999999999</c:v>
                </c:pt>
                <c:pt idx="365">
                  <c:v>10.9091</c:v>
                </c:pt>
                <c:pt idx="366">
                  <c:v>10.9421</c:v>
                </c:pt>
                <c:pt idx="367">
                  <c:v>10.975199999999999</c:v>
                </c:pt>
                <c:pt idx="368">
                  <c:v>11.0083</c:v>
                </c:pt>
                <c:pt idx="369">
                  <c:v>11.0413</c:v>
                </c:pt>
                <c:pt idx="370">
                  <c:v>11.074400000000001</c:v>
                </c:pt>
                <c:pt idx="371">
                  <c:v>11.1074</c:v>
                </c:pt>
                <c:pt idx="372">
                  <c:v>11.140499999999999</c:v>
                </c:pt>
                <c:pt idx="373">
                  <c:v>11.1736</c:v>
                </c:pt>
                <c:pt idx="374">
                  <c:v>11.2066</c:v>
                </c:pt>
                <c:pt idx="375">
                  <c:v>11.239699999999999</c:v>
                </c:pt>
                <c:pt idx="376">
                  <c:v>11.2727</c:v>
                </c:pt>
                <c:pt idx="377">
                  <c:v>11.3058</c:v>
                </c:pt>
                <c:pt idx="378">
                  <c:v>11.338800000000001</c:v>
                </c:pt>
                <c:pt idx="379">
                  <c:v>11.338800000000001</c:v>
                </c:pt>
                <c:pt idx="380">
                  <c:v>11.3719</c:v>
                </c:pt>
                <c:pt idx="381">
                  <c:v>11.404999999999999</c:v>
                </c:pt>
                <c:pt idx="382">
                  <c:v>11.438000000000001</c:v>
                </c:pt>
                <c:pt idx="383">
                  <c:v>11.4711</c:v>
                </c:pt>
                <c:pt idx="384">
                  <c:v>11.504099999999999</c:v>
                </c:pt>
                <c:pt idx="385">
                  <c:v>11.5372</c:v>
                </c:pt>
                <c:pt idx="386">
                  <c:v>11.5702</c:v>
                </c:pt>
                <c:pt idx="387">
                  <c:v>11.603300000000001</c:v>
                </c:pt>
                <c:pt idx="388">
                  <c:v>11.6364</c:v>
                </c:pt>
                <c:pt idx="389">
                  <c:v>11.6694</c:v>
                </c:pt>
                <c:pt idx="390">
                  <c:v>11.702500000000001</c:v>
                </c:pt>
                <c:pt idx="391">
                  <c:v>11.7355</c:v>
                </c:pt>
                <c:pt idx="392">
                  <c:v>11.768599999999999</c:v>
                </c:pt>
                <c:pt idx="393">
                  <c:v>11.8017</c:v>
                </c:pt>
                <c:pt idx="394">
                  <c:v>11.8017</c:v>
                </c:pt>
                <c:pt idx="395">
                  <c:v>11.8347</c:v>
                </c:pt>
                <c:pt idx="396">
                  <c:v>11.867800000000001</c:v>
                </c:pt>
                <c:pt idx="397">
                  <c:v>11.9008</c:v>
                </c:pt>
                <c:pt idx="398">
                  <c:v>11.9339</c:v>
                </c:pt>
                <c:pt idx="399">
                  <c:v>11.966900000000001</c:v>
                </c:pt>
                <c:pt idx="400">
                  <c:v>12</c:v>
                </c:pt>
                <c:pt idx="401">
                  <c:v>12.033099999999999</c:v>
                </c:pt>
                <c:pt idx="402">
                  <c:v>12.0661</c:v>
                </c:pt>
                <c:pt idx="403">
                  <c:v>12.0992</c:v>
                </c:pt>
                <c:pt idx="404">
                  <c:v>12.132199999999999</c:v>
                </c:pt>
                <c:pt idx="405">
                  <c:v>12.1653</c:v>
                </c:pt>
                <c:pt idx="406">
                  <c:v>12.1983</c:v>
                </c:pt>
                <c:pt idx="407">
                  <c:v>12.231400000000001</c:v>
                </c:pt>
                <c:pt idx="408">
                  <c:v>12.2645</c:v>
                </c:pt>
                <c:pt idx="409">
                  <c:v>12.297499999999999</c:v>
                </c:pt>
                <c:pt idx="410">
                  <c:v>12.3306</c:v>
                </c:pt>
                <c:pt idx="411">
                  <c:v>12.3636</c:v>
                </c:pt>
                <c:pt idx="412">
                  <c:v>12.396699999999999</c:v>
                </c:pt>
                <c:pt idx="413">
                  <c:v>12.4298</c:v>
                </c:pt>
                <c:pt idx="414">
                  <c:v>12.4628</c:v>
                </c:pt>
                <c:pt idx="415">
                  <c:v>12.4628</c:v>
                </c:pt>
                <c:pt idx="416">
                  <c:v>12.495900000000001</c:v>
                </c:pt>
                <c:pt idx="417">
                  <c:v>12.5289</c:v>
                </c:pt>
                <c:pt idx="418">
                  <c:v>12.561999999999999</c:v>
                </c:pt>
                <c:pt idx="419">
                  <c:v>12.595000000000001</c:v>
                </c:pt>
                <c:pt idx="420">
                  <c:v>12.6281</c:v>
                </c:pt>
                <c:pt idx="421">
                  <c:v>12.661199999999999</c:v>
                </c:pt>
                <c:pt idx="422">
                  <c:v>12.6942</c:v>
                </c:pt>
                <c:pt idx="423">
                  <c:v>12.7273</c:v>
                </c:pt>
                <c:pt idx="424">
                  <c:v>12.760300000000001</c:v>
                </c:pt>
                <c:pt idx="425">
                  <c:v>12.7934</c:v>
                </c:pt>
                <c:pt idx="426">
                  <c:v>12.8264</c:v>
                </c:pt>
                <c:pt idx="427">
                  <c:v>12.859500000000001</c:v>
                </c:pt>
                <c:pt idx="428">
                  <c:v>12.8926</c:v>
                </c:pt>
                <c:pt idx="429">
                  <c:v>12.925599999999999</c:v>
                </c:pt>
                <c:pt idx="430">
                  <c:v>12.9587</c:v>
                </c:pt>
                <c:pt idx="431">
                  <c:v>12.9917</c:v>
                </c:pt>
                <c:pt idx="432">
                  <c:v>13.024800000000001</c:v>
                </c:pt>
                <c:pt idx="433">
                  <c:v>13.0579</c:v>
                </c:pt>
                <c:pt idx="434">
                  <c:v>13.0909</c:v>
                </c:pt>
                <c:pt idx="435">
                  <c:v>13.124000000000001</c:v>
                </c:pt>
                <c:pt idx="436">
                  <c:v>13.157</c:v>
                </c:pt>
                <c:pt idx="437">
                  <c:v>13.190099999999999</c:v>
                </c:pt>
                <c:pt idx="438">
                  <c:v>13.223100000000001</c:v>
                </c:pt>
                <c:pt idx="439">
                  <c:v>13.2562</c:v>
                </c:pt>
                <c:pt idx="440">
                  <c:v>13.289300000000001</c:v>
                </c:pt>
                <c:pt idx="441">
                  <c:v>13.3223</c:v>
                </c:pt>
                <c:pt idx="442">
                  <c:v>13.3223</c:v>
                </c:pt>
                <c:pt idx="443">
                  <c:v>13.355399999999999</c:v>
                </c:pt>
                <c:pt idx="444">
                  <c:v>13.388400000000001</c:v>
                </c:pt>
                <c:pt idx="445">
                  <c:v>13.4215</c:v>
                </c:pt>
                <c:pt idx="446">
                  <c:v>13.4215</c:v>
                </c:pt>
                <c:pt idx="447">
                  <c:v>13.454499999999999</c:v>
                </c:pt>
                <c:pt idx="448">
                  <c:v>13.4876</c:v>
                </c:pt>
                <c:pt idx="449">
                  <c:v>13.5207</c:v>
                </c:pt>
                <c:pt idx="450">
                  <c:v>13.5207</c:v>
                </c:pt>
                <c:pt idx="451">
                  <c:v>13.553699999999999</c:v>
                </c:pt>
                <c:pt idx="452">
                  <c:v>13.5868</c:v>
                </c:pt>
                <c:pt idx="453">
                  <c:v>13.6198</c:v>
                </c:pt>
                <c:pt idx="454">
                  <c:v>13.652900000000001</c:v>
                </c:pt>
                <c:pt idx="455">
                  <c:v>13.652900000000001</c:v>
                </c:pt>
                <c:pt idx="456">
                  <c:v>13.686</c:v>
                </c:pt>
                <c:pt idx="457">
                  <c:v>13.718999999999999</c:v>
                </c:pt>
                <c:pt idx="458">
                  <c:v>13.7521</c:v>
                </c:pt>
                <c:pt idx="459">
                  <c:v>13.7851</c:v>
                </c:pt>
                <c:pt idx="460">
                  <c:v>13.818199999999999</c:v>
                </c:pt>
                <c:pt idx="461">
                  <c:v>13.8512</c:v>
                </c:pt>
                <c:pt idx="462">
                  <c:v>13.8843</c:v>
                </c:pt>
                <c:pt idx="463">
                  <c:v>13.917400000000001</c:v>
                </c:pt>
                <c:pt idx="464">
                  <c:v>13.9504</c:v>
                </c:pt>
                <c:pt idx="465">
                  <c:v>13.983499999999999</c:v>
                </c:pt>
                <c:pt idx="466">
                  <c:v>14.016500000000001</c:v>
                </c:pt>
                <c:pt idx="467">
                  <c:v>14.0496</c:v>
                </c:pt>
                <c:pt idx="468">
                  <c:v>14.0496</c:v>
                </c:pt>
                <c:pt idx="469">
                  <c:v>14.082599999999999</c:v>
                </c:pt>
                <c:pt idx="470">
                  <c:v>14.1157</c:v>
                </c:pt>
                <c:pt idx="471">
                  <c:v>14.1488</c:v>
                </c:pt>
                <c:pt idx="472">
                  <c:v>14.181800000000001</c:v>
                </c:pt>
                <c:pt idx="473">
                  <c:v>14.2149</c:v>
                </c:pt>
                <c:pt idx="474">
                  <c:v>14.2479</c:v>
                </c:pt>
                <c:pt idx="475">
                  <c:v>14.281000000000001</c:v>
                </c:pt>
                <c:pt idx="476">
                  <c:v>14.314</c:v>
                </c:pt>
                <c:pt idx="477">
                  <c:v>14.347099999999999</c:v>
                </c:pt>
                <c:pt idx="478">
                  <c:v>14.3802</c:v>
                </c:pt>
                <c:pt idx="479">
                  <c:v>14.4132</c:v>
                </c:pt>
                <c:pt idx="480">
                  <c:v>14.4132</c:v>
                </c:pt>
                <c:pt idx="481">
                  <c:v>14.446300000000001</c:v>
                </c:pt>
                <c:pt idx="482">
                  <c:v>14.446300000000001</c:v>
                </c:pt>
                <c:pt idx="483">
                  <c:v>14.4793</c:v>
                </c:pt>
                <c:pt idx="484">
                  <c:v>14.5124</c:v>
                </c:pt>
                <c:pt idx="485">
                  <c:v>14.545500000000001</c:v>
                </c:pt>
                <c:pt idx="486">
                  <c:v>14.5785</c:v>
                </c:pt>
                <c:pt idx="487">
                  <c:v>14.611599999999999</c:v>
                </c:pt>
                <c:pt idx="488">
                  <c:v>14.644600000000001</c:v>
                </c:pt>
                <c:pt idx="489">
                  <c:v>14.6777</c:v>
                </c:pt>
                <c:pt idx="490">
                  <c:v>14.710699999999999</c:v>
                </c:pt>
                <c:pt idx="491">
                  <c:v>14.7438</c:v>
                </c:pt>
                <c:pt idx="492">
                  <c:v>14.776899999999999</c:v>
                </c:pt>
                <c:pt idx="493">
                  <c:v>14.809900000000001</c:v>
                </c:pt>
                <c:pt idx="494">
                  <c:v>14.843</c:v>
                </c:pt>
                <c:pt idx="495">
                  <c:v>14.875999999999999</c:v>
                </c:pt>
                <c:pt idx="496">
                  <c:v>14.9091</c:v>
                </c:pt>
                <c:pt idx="497">
                  <c:v>14.9421</c:v>
                </c:pt>
                <c:pt idx="498">
                  <c:v>14.975199999999999</c:v>
                </c:pt>
                <c:pt idx="499">
                  <c:v>14.975199999999999</c:v>
                </c:pt>
                <c:pt idx="500">
                  <c:v>15.0083</c:v>
                </c:pt>
                <c:pt idx="501">
                  <c:v>15.0413</c:v>
                </c:pt>
                <c:pt idx="502">
                  <c:v>15.074400000000001</c:v>
                </c:pt>
                <c:pt idx="503">
                  <c:v>15.1074</c:v>
                </c:pt>
                <c:pt idx="504">
                  <c:v>15.140499999999999</c:v>
                </c:pt>
                <c:pt idx="505">
                  <c:v>15.1736</c:v>
                </c:pt>
                <c:pt idx="506">
                  <c:v>15.2066</c:v>
                </c:pt>
                <c:pt idx="507">
                  <c:v>15.239699999999999</c:v>
                </c:pt>
                <c:pt idx="508">
                  <c:v>15.2727</c:v>
                </c:pt>
                <c:pt idx="509">
                  <c:v>15.3058</c:v>
                </c:pt>
                <c:pt idx="510">
                  <c:v>15.338800000000001</c:v>
                </c:pt>
                <c:pt idx="511">
                  <c:v>15.3719</c:v>
                </c:pt>
                <c:pt idx="512">
                  <c:v>15.404999999999999</c:v>
                </c:pt>
                <c:pt idx="513">
                  <c:v>15.438000000000001</c:v>
                </c:pt>
                <c:pt idx="514">
                  <c:v>15.4711</c:v>
                </c:pt>
                <c:pt idx="515">
                  <c:v>15.504099999999999</c:v>
                </c:pt>
                <c:pt idx="516">
                  <c:v>15.5372</c:v>
                </c:pt>
                <c:pt idx="517">
                  <c:v>15.5702</c:v>
                </c:pt>
                <c:pt idx="518">
                  <c:v>15.603300000000001</c:v>
                </c:pt>
                <c:pt idx="519">
                  <c:v>15.6364</c:v>
                </c:pt>
                <c:pt idx="520">
                  <c:v>15.6694</c:v>
                </c:pt>
                <c:pt idx="521">
                  <c:v>15.702500000000001</c:v>
                </c:pt>
                <c:pt idx="522">
                  <c:v>15.7355</c:v>
                </c:pt>
                <c:pt idx="523">
                  <c:v>15.768599999999999</c:v>
                </c:pt>
                <c:pt idx="524">
                  <c:v>15.8017</c:v>
                </c:pt>
                <c:pt idx="525">
                  <c:v>15.8347</c:v>
                </c:pt>
                <c:pt idx="526">
                  <c:v>15.867800000000001</c:v>
                </c:pt>
                <c:pt idx="527">
                  <c:v>15.9008</c:v>
                </c:pt>
                <c:pt idx="528">
                  <c:v>15.9339</c:v>
                </c:pt>
                <c:pt idx="529">
                  <c:v>15.966900000000001</c:v>
                </c:pt>
                <c:pt idx="530">
                  <c:v>16</c:v>
                </c:pt>
                <c:pt idx="531">
                  <c:v>16.033100000000001</c:v>
                </c:pt>
                <c:pt idx="532">
                  <c:v>16.066099999999999</c:v>
                </c:pt>
                <c:pt idx="533">
                  <c:v>16.0992</c:v>
                </c:pt>
                <c:pt idx="534">
                  <c:v>16.132200000000001</c:v>
                </c:pt>
                <c:pt idx="535">
                  <c:v>16.165299999999998</c:v>
                </c:pt>
                <c:pt idx="536">
                  <c:v>16.1983</c:v>
                </c:pt>
                <c:pt idx="537">
                  <c:v>16.231400000000001</c:v>
                </c:pt>
                <c:pt idx="538">
                  <c:v>16.231400000000001</c:v>
                </c:pt>
                <c:pt idx="539">
                  <c:v>16.264500000000002</c:v>
                </c:pt>
                <c:pt idx="540">
                  <c:v>16.297499999999999</c:v>
                </c:pt>
                <c:pt idx="541">
                  <c:v>16.3306</c:v>
                </c:pt>
                <c:pt idx="542">
                  <c:v>16.363600000000002</c:v>
                </c:pt>
                <c:pt idx="543">
                  <c:v>16.396699999999999</c:v>
                </c:pt>
                <c:pt idx="544">
                  <c:v>16.4298</c:v>
                </c:pt>
                <c:pt idx="545">
                  <c:v>16.462800000000001</c:v>
                </c:pt>
                <c:pt idx="546">
                  <c:v>16.495899999999999</c:v>
                </c:pt>
                <c:pt idx="547">
                  <c:v>16.5289</c:v>
                </c:pt>
                <c:pt idx="548">
                  <c:v>16.562000000000001</c:v>
                </c:pt>
                <c:pt idx="549">
                  <c:v>16.594999999999999</c:v>
                </c:pt>
                <c:pt idx="550">
                  <c:v>16.6281</c:v>
                </c:pt>
                <c:pt idx="551">
                  <c:v>16.661200000000001</c:v>
                </c:pt>
                <c:pt idx="552">
                  <c:v>16.694199999999999</c:v>
                </c:pt>
                <c:pt idx="553">
                  <c:v>16.7273</c:v>
                </c:pt>
                <c:pt idx="554">
                  <c:v>16.760300000000001</c:v>
                </c:pt>
                <c:pt idx="555">
                  <c:v>16.793399999999998</c:v>
                </c:pt>
                <c:pt idx="556">
                  <c:v>16.8264</c:v>
                </c:pt>
                <c:pt idx="557">
                  <c:v>16.859500000000001</c:v>
                </c:pt>
                <c:pt idx="558">
                  <c:v>16.892600000000002</c:v>
                </c:pt>
                <c:pt idx="559">
                  <c:v>16.925599999999999</c:v>
                </c:pt>
                <c:pt idx="560">
                  <c:v>16.9587</c:v>
                </c:pt>
                <c:pt idx="561">
                  <c:v>16.991700000000002</c:v>
                </c:pt>
                <c:pt idx="562">
                  <c:v>17.024799999999999</c:v>
                </c:pt>
                <c:pt idx="563">
                  <c:v>17.024799999999999</c:v>
                </c:pt>
                <c:pt idx="564">
                  <c:v>17.0579</c:v>
                </c:pt>
                <c:pt idx="565">
                  <c:v>17.090900000000001</c:v>
                </c:pt>
                <c:pt idx="566">
                  <c:v>17.123999999999999</c:v>
                </c:pt>
                <c:pt idx="567">
                  <c:v>17.157</c:v>
                </c:pt>
                <c:pt idx="568">
                  <c:v>17.190100000000001</c:v>
                </c:pt>
                <c:pt idx="569">
                  <c:v>17.223099999999999</c:v>
                </c:pt>
                <c:pt idx="570">
                  <c:v>17.2562</c:v>
                </c:pt>
                <c:pt idx="571">
                  <c:v>17.289300000000001</c:v>
                </c:pt>
                <c:pt idx="572">
                  <c:v>17.322299999999998</c:v>
                </c:pt>
                <c:pt idx="573">
                  <c:v>17.355399999999999</c:v>
                </c:pt>
                <c:pt idx="574">
                  <c:v>17.355399999999999</c:v>
                </c:pt>
                <c:pt idx="575">
                  <c:v>17.388400000000001</c:v>
                </c:pt>
                <c:pt idx="576">
                  <c:v>17.421500000000002</c:v>
                </c:pt>
                <c:pt idx="577">
                  <c:v>17.454499999999999</c:v>
                </c:pt>
                <c:pt idx="578">
                  <c:v>17.4876</c:v>
                </c:pt>
                <c:pt idx="579">
                  <c:v>17.520700000000001</c:v>
                </c:pt>
                <c:pt idx="580">
                  <c:v>17.553699999999999</c:v>
                </c:pt>
                <c:pt idx="581">
                  <c:v>17.5868</c:v>
                </c:pt>
                <c:pt idx="582">
                  <c:v>17.619800000000001</c:v>
                </c:pt>
                <c:pt idx="583">
                  <c:v>17.652899999999999</c:v>
                </c:pt>
                <c:pt idx="584">
                  <c:v>17.686</c:v>
                </c:pt>
                <c:pt idx="585">
                  <c:v>17.719000000000001</c:v>
                </c:pt>
                <c:pt idx="586">
                  <c:v>17.752099999999999</c:v>
                </c:pt>
                <c:pt idx="587">
                  <c:v>17.7851</c:v>
                </c:pt>
                <c:pt idx="588">
                  <c:v>17.818200000000001</c:v>
                </c:pt>
                <c:pt idx="589">
                  <c:v>17.851199999999999</c:v>
                </c:pt>
                <c:pt idx="590">
                  <c:v>17.8843</c:v>
                </c:pt>
                <c:pt idx="591">
                  <c:v>17.917400000000001</c:v>
                </c:pt>
                <c:pt idx="592">
                  <c:v>17.950399999999998</c:v>
                </c:pt>
                <c:pt idx="593">
                  <c:v>17.983499999999999</c:v>
                </c:pt>
                <c:pt idx="594">
                  <c:v>18.016500000000001</c:v>
                </c:pt>
                <c:pt idx="595">
                  <c:v>18.049600000000002</c:v>
                </c:pt>
                <c:pt idx="596">
                  <c:v>18.082599999999999</c:v>
                </c:pt>
                <c:pt idx="597">
                  <c:v>18.1157</c:v>
                </c:pt>
                <c:pt idx="598">
                  <c:v>18.1157</c:v>
                </c:pt>
                <c:pt idx="599">
                  <c:v>18.148800000000001</c:v>
                </c:pt>
                <c:pt idx="600">
                  <c:v>18.181799999999999</c:v>
                </c:pt>
                <c:pt idx="601">
                  <c:v>18.2149</c:v>
                </c:pt>
                <c:pt idx="602">
                  <c:v>18.247900000000001</c:v>
                </c:pt>
                <c:pt idx="603">
                  <c:v>18.280999999999999</c:v>
                </c:pt>
                <c:pt idx="604">
                  <c:v>18.314</c:v>
                </c:pt>
                <c:pt idx="605">
                  <c:v>18.347100000000001</c:v>
                </c:pt>
                <c:pt idx="606">
                  <c:v>18.380199999999999</c:v>
                </c:pt>
                <c:pt idx="607">
                  <c:v>18.380199999999999</c:v>
                </c:pt>
                <c:pt idx="608">
                  <c:v>18.4132</c:v>
                </c:pt>
                <c:pt idx="609">
                  <c:v>18.446300000000001</c:v>
                </c:pt>
                <c:pt idx="610">
                  <c:v>18.479299999999999</c:v>
                </c:pt>
                <c:pt idx="611">
                  <c:v>18.5124</c:v>
                </c:pt>
                <c:pt idx="612">
                  <c:v>18.545500000000001</c:v>
                </c:pt>
                <c:pt idx="613">
                  <c:v>18.578499999999998</c:v>
                </c:pt>
                <c:pt idx="614">
                  <c:v>18.611599999999999</c:v>
                </c:pt>
                <c:pt idx="615">
                  <c:v>18.644600000000001</c:v>
                </c:pt>
                <c:pt idx="616">
                  <c:v>18.677700000000002</c:v>
                </c:pt>
                <c:pt idx="617">
                  <c:v>18.710699999999999</c:v>
                </c:pt>
                <c:pt idx="618">
                  <c:v>18.7438</c:v>
                </c:pt>
                <c:pt idx="619">
                  <c:v>18.776900000000001</c:v>
                </c:pt>
                <c:pt idx="620">
                  <c:v>18.809899999999999</c:v>
                </c:pt>
                <c:pt idx="621">
                  <c:v>18.843</c:v>
                </c:pt>
                <c:pt idx="622">
                  <c:v>18.876000000000001</c:v>
                </c:pt>
                <c:pt idx="623">
                  <c:v>18.909099999999999</c:v>
                </c:pt>
                <c:pt idx="624">
                  <c:v>18.9421</c:v>
                </c:pt>
                <c:pt idx="625">
                  <c:v>18.975200000000001</c:v>
                </c:pt>
                <c:pt idx="626">
                  <c:v>19.008299999999998</c:v>
                </c:pt>
                <c:pt idx="627">
                  <c:v>19.0413</c:v>
                </c:pt>
                <c:pt idx="628">
                  <c:v>19.074400000000001</c:v>
                </c:pt>
                <c:pt idx="629">
                  <c:v>19.107399999999998</c:v>
                </c:pt>
                <c:pt idx="630">
                  <c:v>19.140499999999999</c:v>
                </c:pt>
                <c:pt idx="631">
                  <c:v>19.1736</c:v>
                </c:pt>
                <c:pt idx="632">
                  <c:v>19.206600000000002</c:v>
                </c:pt>
                <c:pt idx="633">
                  <c:v>19.239699999999999</c:v>
                </c:pt>
                <c:pt idx="634">
                  <c:v>19.239699999999999</c:v>
                </c:pt>
                <c:pt idx="635">
                  <c:v>19.2727</c:v>
                </c:pt>
                <c:pt idx="636">
                  <c:v>19.305800000000001</c:v>
                </c:pt>
                <c:pt idx="637">
                  <c:v>19.338799999999999</c:v>
                </c:pt>
                <c:pt idx="638">
                  <c:v>19.3719</c:v>
                </c:pt>
                <c:pt idx="639">
                  <c:v>19.405000000000001</c:v>
                </c:pt>
                <c:pt idx="640">
                  <c:v>19.437999999999999</c:v>
                </c:pt>
                <c:pt idx="641">
                  <c:v>19.4711</c:v>
                </c:pt>
                <c:pt idx="642">
                  <c:v>19.504100000000001</c:v>
                </c:pt>
                <c:pt idx="643">
                  <c:v>19.537199999999999</c:v>
                </c:pt>
                <c:pt idx="644">
                  <c:v>19.5702</c:v>
                </c:pt>
                <c:pt idx="645">
                  <c:v>19.603300000000001</c:v>
                </c:pt>
                <c:pt idx="646">
                  <c:v>19.636399999999998</c:v>
                </c:pt>
                <c:pt idx="647">
                  <c:v>19.6694</c:v>
                </c:pt>
                <c:pt idx="648">
                  <c:v>19.702500000000001</c:v>
                </c:pt>
                <c:pt idx="649">
                  <c:v>19.735499999999998</c:v>
                </c:pt>
                <c:pt idx="650">
                  <c:v>19.768599999999999</c:v>
                </c:pt>
                <c:pt idx="651">
                  <c:v>19.8017</c:v>
                </c:pt>
                <c:pt idx="652">
                  <c:v>19.834700000000002</c:v>
                </c:pt>
                <c:pt idx="653">
                  <c:v>19.867799999999999</c:v>
                </c:pt>
                <c:pt idx="654">
                  <c:v>19.9008</c:v>
                </c:pt>
                <c:pt idx="655">
                  <c:v>19.933900000000001</c:v>
                </c:pt>
                <c:pt idx="656">
                  <c:v>19.966899999999999</c:v>
                </c:pt>
                <c:pt idx="657">
                  <c:v>20</c:v>
                </c:pt>
                <c:pt idx="658">
                  <c:v>20</c:v>
                </c:pt>
                <c:pt idx="659">
                  <c:v>20.033100000000001</c:v>
                </c:pt>
                <c:pt idx="660">
                  <c:v>20.066099999999999</c:v>
                </c:pt>
                <c:pt idx="661">
                  <c:v>20.0992</c:v>
                </c:pt>
                <c:pt idx="662">
                  <c:v>20.132200000000001</c:v>
                </c:pt>
                <c:pt idx="663">
                  <c:v>20.132200000000001</c:v>
                </c:pt>
                <c:pt idx="664">
                  <c:v>20.165299999999998</c:v>
                </c:pt>
                <c:pt idx="665">
                  <c:v>20.1983</c:v>
                </c:pt>
                <c:pt idx="666">
                  <c:v>20.231400000000001</c:v>
                </c:pt>
                <c:pt idx="667">
                  <c:v>20.264500000000002</c:v>
                </c:pt>
                <c:pt idx="668">
                  <c:v>20.297499999999999</c:v>
                </c:pt>
                <c:pt idx="669">
                  <c:v>20.3306</c:v>
                </c:pt>
                <c:pt idx="670">
                  <c:v>20.3306</c:v>
                </c:pt>
                <c:pt idx="671">
                  <c:v>20.363600000000002</c:v>
                </c:pt>
                <c:pt idx="672">
                  <c:v>20.396699999999999</c:v>
                </c:pt>
                <c:pt idx="673">
                  <c:v>20.396699999999999</c:v>
                </c:pt>
                <c:pt idx="674">
                  <c:v>20.4298</c:v>
                </c:pt>
                <c:pt idx="675">
                  <c:v>20.462800000000001</c:v>
                </c:pt>
                <c:pt idx="676">
                  <c:v>20.495899999999999</c:v>
                </c:pt>
                <c:pt idx="677">
                  <c:v>20.495899999999999</c:v>
                </c:pt>
                <c:pt idx="678">
                  <c:v>20.5289</c:v>
                </c:pt>
                <c:pt idx="679">
                  <c:v>20.562000000000001</c:v>
                </c:pt>
                <c:pt idx="680">
                  <c:v>20.594999999999999</c:v>
                </c:pt>
                <c:pt idx="681">
                  <c:v>20.6281</c:v>
                </c:pt>
                <c:pt idx="682">
                  <c:v>20.661200000000001</c:v>
                </c:pt>
                <c:pt idx="683">
                  <c:v>20.694199999999999</c:v>
                </c:pt>
                <c:pt idx="684">
                  <c:v>20.7273</c:v>
                </c:pt>
                <c:pt idx="685">
                  <c:v>20.760300000000001</c:v>
                </c:pt>
                <c:pt idx="686">
                  <c:v>20.793399999999998</c:v>
                </c:pt>
                <c:pt idx="687">
                  <c:v>20.8264</c:v>
                </c:pt>
                <c:pt idx="688">
                  <c:v>20.859500000000001</c:v>
                </c:pt>
                <c:pt idx="689">
                  <c:v>20.892600000000002</c:v>
                </c:pt>
                <c:pt idx="690">
                  <c:v>20.925599999999999</c:v>
                </c:pt>
                <c:pt idx="691">
                  <c:v>20.9587</c:v>
                </c:pt>
                <c:pt idx="692">
                  <c:v>20.991700000000002</c:v>
                </c:pt>
                <c:pt idx="693">
                  <c:v>21.024799999999999</c:v>
                </c:pt>
                <c:pt idx="694">
                  <c:v>21.0579</c:v>
                </c:pt>
                <c:pt idx="695">
                  <c:v>21.090900000000001</c:v>
                </c:pt>
                <c:pt idx="696">
                  <c:v>21.123999999999999</c:v>
                </c:pt>
                <c:pt idx="697">
                  <c:v>21.157</c:v>
                </c:pt>
                <c:pt idx="698">
                  <c:v>21.190100000000001</c:v>
                </c:pt>
                <c:pt idx="699">
                  <c:v>21.223099999999999</c:v>
                </c:pt>
                <c:pt idx="700">
                  <c:v>21.2562</c:v>
                </c:pt>
                <c:pt idx="701">
                  <c:v>21.289300000000001</c:v>
                </c:pt>
                <c:pt idx="702">
                  <c:v>21.322299999999998</c:v>
                </c:pt>
                <c:pt idx="703">
                  <c:v>21.322299999999998</c:v>
                </c:pt>
                <c:pt idx="704">
                  <c:v>21.355399999999999</c:v>
                </c:pt>
                <c:pt idx="705">
                  <c:v>21.388400000000001</c:v>
                </c:pt>
                <c:pt idx="706">
                  <c:v>21.421500000000002</c:v>
                </c:pt>
                <c:pt idx="707">
                  <c:v>21.454499999999999</c:v>
                </c:pt>
                <c:pt idx="708">
                  <c:v>21.4876</c:v>
                </c:pt>
                <c:pt idx="709">
                  <c:v>21.520700000000001</c:v>
                </c:pt>
                <c:pt idx="710">
                  <c:v>21.553699999999999</c:v>
                </c:pt>
                <c:pt idx="711">
                  <c:v>21.5868</c:v>
                </c:pt>
                <c:pt idx="712">
                  <c:v>21.619800000000001</c:v>
                </c:pt>
                <c:pt idx="713">
                  <c:v>21.652899999999999</c:v>
                </c:pt>
                <c:pt idx="714">
                  <c:v>21.686</c:v>
                </c:pt>
                <c:pt idx="715">
                  <c:v>21.719000000000001</c:v>
                </c:pt>
                <c:pt idx="716">
                  <c:v>21.752099999999999</c:v>
                </c:pt>
                <c:pt idx="717">
                  <c:v>21.7851</c:v>
                </c:pt>
                <c:pt idx="718">
                  <c:v>21.818200000000001</c:v>
                </c:pt>
                <c:pt idx="719">
                  <c:v>21.851199999999999</c:v>
                </c:pt>
                <c:pt idx="720">
                  <c:v>21.8843</c:v>
                </c:pt>
                <c:pt idx="721">
                  <c:v>21.917400000000001</c:v>
                </c:pt>
                <c:pt idx="722">
                  <c:v>21.950399999999998</c:v>
                </c:pt>
                <c:pt idx="723">
                  <c:v>21.983499999999999</c:v>
                </c:pt>
                <c:pt idx="724">
                  <c:v>22.016500000000001</c:v>
                </c:pt>
                <c:pt idx="725">
                  <c:v>22.049600000000002</c:v>
                </c:pt>
                <c:pt idx="726">
                  <c:v>22.082599999999999</c:v>
                </c:pt>
                <c:pt idx="727">
                  <c:v>22.1157</c:v>
                </c:pt>
                <c:pt idx="728">
                  <c:v>22.148800000000001</c:v>
                </c:pt>
                <c:pt idx="729">
                  <c:v>22.181799999999999</c:v>
                </c:pt>
                <c:pt idx="730">
                  <c:v>22.2149</c:v>
                </c:pt>
                <c:pt idx="731">
                  <c:v>22.247900000000001</c:v>
                </c:pt>
                <c:pt idx="732">
                  <c:v>22.280999999999999</c:v>
                </c:pt>
                <c:pt idx="733">
                  <c:v>22.314</c:v>
                </c:pt>
                <c:pt idx="734">
                  <c:v>22.347100000000001</c:v>
                </c:pt>
                <c:pt idx="735">
                  <c:v>22.380199999999999</c:v>
                </c:pt>
                <c:pt idx="736">
                  <c:v>22.4132</c:v>
                </c:pt>
                <c:pt idx="737">
                  <c:v>22.446300000000001</c:v>
                </c:pt>
                <c:pt idx="738">
                  <c:v>22.479299999999999</c:v>
                </c:pt>
                <c:pt idx="739">
                  <c:v>22.5124</c:v>
                </c:pt>
                <c:pt idx="740">
                  <c:v>22.545500000000001</c:v>
                </c:pt>
                <c:pt idx="741">
                  <c:v>22.578499999999998</c:v>
                </c:pt>
                <c:pt idx="742">
                  <c:v>22.611599999999999</c:v>
                </c:pt>
                <c:pt idx="743">
                  <c:v>22.644600000000001</c:v>
                </c:pt>
                <c:pt idx="744">
                  <c:v>22.677700000000002</c:v>
                </c:pt>
                <c:pt idx="745">
                  <c:v>22.710699999999999</c:v>
                </c:pt>
                <c:pt idx="746">
                  <c:v>22.7438</c:v>
                </c:pt>
                <c:pt idx="747">
                  <c:v>22.776900000000001</c:v>
                </c:pt>
                <c:pt idx="748">
                  <c:v>22.809899999999999</c:v>
                </c:pt>
                <c:pt idx="749">
                  <c:v>22.843</c:v>
                </c:pt>
                <c:pt idx="750">
                  <c:v>22.876000000000001</c:v>
                </c:pt>
                <c:pt idx="751">
                  <c:v>22.909099999999999</c:v>
                </c:pt>
                <c:pt idx="752">
                  <c:v>22.9421</c:v>
                </c:pt>
                <c:pt idx="753">
                  <c:v>22.975200000000001</c:v>
                </c:pt>
                <c:pt idx="754">
                  <c:v>23.008299999999998</c:v>
                </c:pt>
                <c:pt idx="755">
                  <c:v>23.0413</c:v>
                </c:pt>
                <c:pt idx="756">
                  <c:v>23.074400000000001</c:v>
                </c:pt>
                <c:pt idx="757">
                  <c:v>23.107399999999998</c:v>
                </c:pt>
                <c:pt idx="758">
                  <c:v>23.140499999999999</c:v>
                </c:pt>
                <c:pt idx="759">
                  <c:v>23.1736</c:v>
                </c:pt>
                <c:pt idx="760">
                  <c:v>23.206600000000002</c:v>
                </c:pt>
                <c:pt idx="761">
                  <c:v>23.239699999999999</c:v>
                </c:pt>
                <c:pt idx="762">
                  <c:v>23.2727</c:v>
                </c:pt>
                <c:pt idx="763">
                  <c:v>23.305800000000001</c:v>
                </c:pt>
                <c:pt idx="764">
                  <c:v>23.338799999999999</c:v>
                </c:pt>
                <c:pt idx="765">
                  <c:v>23.3719</c:v>
                </c:pt>
                <c:pt idx="766">
                  <c:v>23.405000000000001</c:v>
                </c:pt>
                <c:pt idx="767">
                  <c:v>23.437999999999999</c:v>
                </c:pt>
                <c:pt idx="768">
                  <c:v>23.4711</c:v>
                </c:pt>
                <c:pt idx="769">
                  <c:v>23.504100000000001</c:v>
                </c:pt>
                <c:pt idx="770">
                  <c:v>23.537199999999999</c:v>
                </c:pt>
                <c:pt idx="771">
                  <c:v>23.5702</c:v>
                </c:pt>
                <c:pt idx="772">
                  <c:v>23.603300000000001</c:v>
                </c:pt>
                <c:pt idx="773">
                  <c:v>23.636399999999998</c:v>
                </c:pt>
                <c:pt idx="774">
                  <c:v>23.6694</c:v>
                </c:pt>
                <c:pt idx="775">
                  <c:v>23.702500000000001</c:v>
                </c:pt>
                <c:pt idx="776">
                  <c:v>23.735499999999998</c:v>
                </c:pt>
                <c:pt idx="777">
                  <c:v>23.768599999999999</c:v>
                </c:pt>
                <c:pt idx="778">
                  <c:v>23.8017</c:v>
                </c:pt>
                <c:pt idx="779">
                  <c:v>23.8017</c:v>
                </c:pt>
                <c:pt idx="780">
                  <c:v>23.834700000000002</c:v>
                </c:pt>
                <c:pt idx="781">
                  <c:v>23.867799999999999</c:v>
                </c:pt>
                <c:pt idx="782">
                  <c:v>23.9008</c:v>
                </c:pt>
                <c:pt idx="783">
                  <c:v>23.933900000000001</c:v>
                </c:pt>
                <c:pt idx="784">
                  <c:v>23.966899999999999</c:v>
                </c:pt>
                <c:pt idx="785">
                  <c:v>24</c:v>
                </c:pt>
                <c:pt idx="786">
                  <c:v>24.033100000000001</c:v>
                </c:pt>
                <c:pt idx="787">
                  <c:v>24.066099999999999</c:v>
                </c:pt>
                <c:pt idx="788">
                  <c:v>24.0992</c:v>
                </c:pt>
                <c:pt idx="789">
                  <c:v>24.132200000000001</c:v>
                </c:pt>
              </c:numCache>
            </c:numRef>
          </c:xVal>
          <c:yVal>
            <c:numRef>
              <c:f>T15_DTHSTRO_P!$D$4:$D$793</c:f>
              <c:numCache>
                <c:formatCode>General</c:formatCode>
                <c:ptCount val="790"/>
                <c:pt idx="0">
                  <c:v>0</c:v>
                </c:pt>
                <c:pt idx="1">
                  <c:v>0</c:v>
                </c:pt>
                <c:pt idx="2">
                  <c:v>4.1099999999999999E-3</c:v>
                </c:pt>
                <c:pt idx="3">
                  <c:v>4.1099999999999999E-3</c:v>
                </c:pt>
                <c:pt idx="4">
                  <c:v>5.4790000000000004E-3</c:v>
                </c:pt>
                <c:pt idx="5">
                  <c:v>5.4790000000000004E-3</c:v>
                </c:pt>
                <c:pt idx="6">
                  <c:v>5.4790000000000004E-3</c:v>
                </c:pt>
                <c:pt idx="7">
                  <c:v>5.4790000000000004E-3</c:v>
                </c:pt>
                <c:pt idx="8">
                  <c:v>5.4790000000000004E-3</c:v>
                </c:pt>
                <c:pt idx="9">
                  <c:v>5.4790000000000004E-3</c:v>
                </c:pt>
                <c:pt idx="10">
                  <c:v>5.4790000000000004E-3</c:v>
                </c:pt>
                <c:pt idx="11">
                  <c:v>5.4790000000000004E-3</c:v>
                </c:pt>
                <c:pt idx="12">
                  <c:v>5.4790000000000004E-3</c:v>
                </c:pt>
                <c:pt idx="13">
                  <c:v>5.4790000000000004E-3</c:v>
                </c:pt>
                <c:pt idx="14">
                  <c:v>6.8490000000000001E-3</c:v>
                </c:pt>
                <c:pt idx="15">
                  <c:v>6.8490000000000001E-3</c:v>
                </c:pt>
                <c:pt idx="16">
                  <c:v>6.8490000000000001E-3</c:v>
                </c:pt>
                <c:pt idx="17">
                  <c:v>6.8490000000000001E-3</c:v>
                </c:pt>
                <c:pt idx="18">
                  <c:v>6.8490000000000001E-3</c:v>
                </c:pt>
                <c:pt idx="19">
                  <c:v>6.8490000000000001E-3</c:v>
                </c:pt>
                <c:pt idx="20">
                  <c:v>6.8490000000000001E-3</c:v>
                </c:pt>
                <c:pt idx="21">
                  <c:v>6.8490000000000001E-3</c:v>
                </c:pt>
                <c:pt idx="22">
                  <c:v>6.8490000000000001E-3</c:v>
                </c:pt>
                <c:pt idx="23">
                  <c:v>6.8490000000000001E-3</c:v>
                </c:pt>
                <c:pt idx="24">
                  <c:v>6.8490000000000001E-3</c:v>
                </c:pt>
                <c:pt idx="25">
                  <c:v>6.8490000000000001E-3</c:v>
                </c:pt>
                <c:pt idx="26">
                  <c:v>6.8490000000000001E-3</c:v>
                </c:pt>
                <c:pt idx="27">
                  <c:v>6.8490000000000001E-3</c:v>
                </c:pt>
                <c:pt idx="28">
                  <c:v>6.8490000000000001E-3</c:v>
                </c:pt>
                <c:pt idx="29">
                  <c:v>6.8490000000000001E-3</c:v>
                </c:pt>
                <c:pt idx="30">
                  <c:v>6.8490000000000001E-3</c:v>
                </c:pt>
                <c:pt idx="31">
                  <c:v>6.8490000000000001E-3</c:v>
                </c:pt>
                <c:pt idx="32">
                  <c:v>6.8490000000000001E-3</c:v>
                </c:pt>
                <c:pt idx="33">
                  <c:v>6.8490000000000001E-3</c:v>
                </c:pt>
                <c:pt idx="34">
                  <c:v>6.8490000000000001E-3</c:v>
                </c:pt>
                <c:pt idx="35">
                  <c:v>6.8490000000000001E-3</c:v>
                </c:pt>
                <c:pt idx="36">
                  <c:v>6.8490000000000001E-3</c:v>
                </c:pt>
                <c:pt idx="37">
                  <c:v>6.8490000000000001E-3</c:v>
                </c:pt>
                <c:pt idx="38">
                  <c:v>6.8490000000000001E-3</c:v>
                </c:pt>
                <c:pt idx="39">
                  <c:v>6.8490000000000001E-3</c:v>
                </c:pt>
                <c:pt idx="40">
                  <c:v>6.8490000000000001E-3</c:v>
                </c:pt>
                <c:pt idx="41">
                  <c:v>6.8490000000000001E-3</c:v>
                </c:pt>
                <c:pt idx="42">
                  <c:v>6.8490000000000001E-3</c:v>
                </c:pt>
                <c:pt idx="43">
                  <c:v>6.8490000000000001E-3</c:v>
                </c:pt>
                <c:pt idx="44">
                  <c:v>6.8490000000000001E-3</c:v>
                </c:pt>
                <c:pt idx="45">
                  <c:v>6.8490000000000001E-3</c:v>
                </c:pt>
                <c:pt idx="46">
                  <c:v>6.8490000000000001E-3</c:v>
                </c:pt>
                <c:pt idx="47">
                  <c:v>6.8490000000000001E-3</c:v>
                </c:pt>
                <c:pt idx="48">
                  <c:v>6.8490000000000001E-3</c:v>
                </c:pt>
                <c:pt idx="49">
                  <c:v>6.8490000000000001E-3</c:v>
                </c:pt>
                <c:pt idx="50">
                  <c:v>6.8490000000000001E-3</c:v>
                </c:pt>
                <c:pt idx="51">
                  <c:v>6.8490000000000001E-3</c:v>
                </c:pt>
                <c:pt idx="52">
                  <c:v>6.8490000000000001E-3</c:v>
                </c:pt>
                <c:pt idx="53">
                  <c:v>6.8490000000000001E-3</c:v>
                </c:pt>
                <c:pt idx="54">
                  <c:v>6.8490000000000001E-3</c:v>
                </c:pt>
                <c:pt idx="55">
                  <c:v>6.8490000000000001E-3</c:v>
                </c:pt>
                <c:pt idx="56">
                  <c:v>6.8490000000000001E-3</c:v>
                </c:pt>
                <c:pt idx="57">
                  <c:v>6.8490000000000001E-3</c:v>
                </c:pt>
                <c:pt idx="58">
                  <c:v>6.8490000000000001E-3</c:v>
                </c:pt>
                <c:pt idx="59">
                  <c:v>6.8490000000000001E-3</c:v>
                </c:pt>
                <c:pt idx="60">
                  <c:v>6.8490000000000001E-3</c:v>
                </c:pt>
                <c:pt idx="61">
                  <c:v>6.8490000000000001E-3</c:v>
                </c:pt>
                <c:pt idx="62">
                  <c:v>6.8490000000000001E-3</c:v>
                </c:pt>
                <c:pt idx="63">
                  <c:v>6.8490000000000001E-3</c:v>
                </c:pt>
                <c:pt idx="64">
                  <c:v>6.8490000000000001E-3</c:v>
                </c:pt>
                <c:pt idx="65">
                  <c:v>6.8490000000000001E-3</c:v>
                </c:pt>
                <c:pt idx="66">
                  <c:v>6.8490000000000001E-3</c:v>
                </c:pt>
                <c:pt idx="67">
                  <c:v>6.8490000000000001E-3</c:v>
                </c:pt>
                <c:pt idx="68">
                  <c:v>6.8490000000000001E-3</c:v>
                </c:pt>
                <c:pt idx="69">
                  <c:v>6.8490000000000001E-3</c:v>
                </c:pt>
                <c:pt idx="70">
                  <c:v>6.8490000000000001E-3</c:v>
                </c:pt>
                <c:pt idx="71">
                  <c:v>6.8490000000000001E-3</c:v>
                </c:pt>
                <c:pt idx="72">
                  <c:v>6.8490000000000001E-3</c:v>
                </c:pt>
                <c:pt idx="73">
                  <c:v>6.8490000000000001E-3</c:v>
                </c:pt>
                <c:pt idx="74">
                  <c:v>6.8490000000000001E-3</c:v>
                </c:pt>
                <c:pt idx="75">
                  <c:v>6.8490000000000001E-3</c:v>
                </c:pt>
                <c:pt idx="76">
                  <c:v>6.8490000000000001E-3</c:v>
                </c:pt>
                <c:pt idx="77">
                  <c:v>6.8490000000000001E-3</c:v>
                </c:pt>
                <c:pt idx="78">
                  <c:v>8.2229999999999994E-3</c:v>
                </c:pt>
                <c:pt idx="79">
                  <c:v>8.2229999999999994E-3</c:v>
                </c:pt>
                <c:pt idx="80">
                  <c:v>8.2229999999999994E-3</c:v>
                </c:pt>
                <c:pt idx="81">
                  <c:v>8.2229999999999994E-3</c:v>
                </c:pt>
                <c:pt idx="82">
                  <c:v>8.2229999999999994E-3</c:v>
                </c:pt>
                <c:pt idx="83">
                  <c:v>8.2229999999999994E-3</c:v>
                </c:pt>
                <c:pt idx="84">
                  <c:v>8.2229999999999994E-3</c:v>
                </c:pt>
                <c:pt idx="85">
                  <c:v>8.2229999999999994E-3</c:v>
                </c:pt>
                <c:pt idx="86">
                  <c:v>9.5969999999999996E-3</c:v>
                </c:pt>
                <c:pt idx="87">
                  <c:v>9.5969999999999996E-3</c:v>
                </c:pt>
                <c:pt idx="88">
                  <c:v>9.5969999999999996E-3</c:v>
                </c:pt>
                <c:pt idx="89">
                  <c:v>9.5969999999999996E-3</c:v>
                </c:pt>
                <c:pt idx="90">
                  <c:v>9.5969999999999996E-3</c:v>
                </c:pt>
                <c:pt idx="91">
                  <c:v>9.5969999999999996E-3</c:v>
                </c:pt>
                <c:pt idx="92">
                  <c:v>9.5969999999999996E-3</c:v>
                </c:pt>
                <c:pt idx="93">
                  <c:v>9.5969999999999996E-3</c:v>
                </c:pt>
                <c:pt idx="94">
                  <c:v>9.5969999999999996E-3</c:v>
                </c:pt>
                <c:pt idx="95">
                  <c:v>9.5969999999999996E-3</c:v>
                </c:pt>
                <c:pt idx="96">
                  <c:v>1.0970000000000001E-2</c:v>
                </c:pt>
                <c:pt idx="97">
                  <c:v>1.0970000000000001E-2</c:v>
                </c:pt>
                <c:pt idx="98">
                  <c:v>1.0970000000000001E-2</c:v>
                </c:pt>
                <c:pt idx="99">
                  <c:v>1.0970000000000001E-2</c:v>
                </c:pt>
                <c:pt idx="100">
                  <c:v>1.0970000000000001E-2</c:v>
                </c:pt>
                <c:pt idx="101">
                  <c:v>1.0970000000000001E-2</c:v>
                </c:pt>
                <c:pt idx="102">
                  <c:v>1.0970000000000001E-2</c:v>
                </c:pt>
                <c:pt idx="103">
                  <c:v>1.0970000000000001E-2</c:v>
                </c:pt>
                <c:pt idx="104">
                  <c:v>1.0970000000000001E-2</c:v>
                </c:pt>
                <c:pt idx="105">
                  <c:v>1.0970000000000001E-2</c:v>
                </c:pt>
                <c:pt idx="106">
                  <c:v>1.0970000000000001E-2</c:v>
                </c:pt>
                <c:pt idx="107">
                  <c:v>1.0970000000000001E-2</c:v>
                </c:pt>
                <c:pt idx="108">
                  <c:v>1.0970000000000001E-2</c:v>
                </c:pt>
                <c:pt idx="109">
                  <c:v>1.2344000000000001E-2</c:v>
                </c:pt>
                <c:pt idx="110">
                  <c:v>1.2344000000000001E-2</c:v>
                </c:pt>
                <c:pt idx="111">
                  <c:v>1.2344000000000001E-2</c:v>
                </c:pt>
                <c:pt idx="112">
                  <c:v>1.2344000000000001E-2</c:v>
                </c:pt>
                <c:pt idx="113">
                  <c:v>1.3717999999999999E-2</c:v>
                </c:pt>
                <c:pt idx="114">
                  <c:v>1.3717999999999999E-2</c:v>
                </c:pt>
                <c:pt idx="115">
                  <c:v>1.3717999999999999E-2</c:v>
                </c:pt>
                <c:pt idx="116">
                  <c:v>1.3717999999999999E-2</c:v>
                </c:pt>
                <c:pt idx="117">
                  <c:v>1.3717999999999999E-2</c:v>
                </c:pt>
                <c:pt idx="118">
                  <c:v>1.3717999999999999E-2</c:v>
                </c:pt>
                <c:pt idx="119">
                  <c:v>1.5091E-2</c:v>
                </c:pt>
                <c:pt idx="120">
                  <c:v>1.5091E-2</c:v>
                </c:pt>
                <c:pt idx="121">
                  <c:v>1.5091E-2</c:v>
                </c:pt>
                <c:pt idx="122">
                  <c:v>1.5091E-2</c:v>
                </c:pt>
                <c:pt idx="123">
                  <c:v>1.5091E-2</c:v>
                </c:pt>
                <c:pt idx="124">
                  <c:v>1.5091E-2</c:v>
                </c:pt>
                <c:pt idx="125">
                  <c:v>1.5091E-2</c:v>
                </c:pt>
                <c:pt idx="126">
                  <c:v>1.5091E-2</c:v>
                </c:pt>
                <c:pt idx="127">
                  <c:v>1.5091E-2</c:v>
                </c:pt>
                <c:pt idx="128">
                  <c:v>1.5091E-2</c:v>
                </c:pt>
                <c:pt idx="129">
                  <c:v>1.5091E-2</c:v>
                </c:pt>
                <c:pt idx="130">
                  <c:v>1.5091E-2</c:v>
                </c:pt>
                <c:pt idx="131">
                  <c:v>1.5091E-2</c:v>
                </c:pt>
                <c:pt idx="132">
                  <c:v>1.5091E-2</c:v>
                </c:pt>
                <c:pt idx="133">
                  <c:v>1.5091E-2</c:v>
                </c:pt>
                <c:pt idx="134">
                  <c:v>1.5091E-2</c:v>
                </c:pt>
                <c:pt idx="135">
                  <c:v>1.5091E-2</c:v>
                </c:pt>
                <c:pt idx="136">
                  <c:v>1.5091E-2</c:v>
                </c:pt>
                <c:pt idx="137">
                  <c:v>1.5091E-2</c:v>
                </c:pt>
                <c:pt idx="138">
                  <c:v>1.5091E-2</c:v>
                </c:pt>
                <c:pt idx="139">
                  <c:v>1.5091E-2</c:v>
                </c:pt>
                <c:pt idx="140">
                  <c:v>1.5091E-2</c:v>
                </c:pt>
                <c:pt idx="141">
                  <c:v>1.5091E-2</c:v>
                </c:pt>
                <c:pt idx="142">
                  <c:v>1.5091E-2</c:v>
                </c:pt>
                <c:pt idx="143">
                  <c:v>1.5091E-2</c:v>
                </c:pt>
                <c:pt idx="144">
                  <c:v>1.5091E-2</c:v>
                </c:pt>
                <c:pt idx="145">
                  <c:v>1.5091E-2</c:v>
                </c:pt>
                <c:pt idx="146">
                  <c:v>1.5091E-2</c:v>
                </c:pt>
                <c:pt idx="147">
                  <c:v>1.5091E-2</c:v>
                </c:pt>
                <c:pt idx="148">
                  <c:v>1.5091E-2</c:v>
                </c:pt>
                <c:pt idx="149">
                  <c:v>1.5091E-2</c:v>
                </c:pt>
                <c:pt idx="150">
                  <c:v>1.6466999999999999E-2</c:v>
                </c:pt>
                <c:pt idx="151">
                  <c:v>1.6466999999999999E-2</c:v>
                </c:pt>
                <c:pt idx="152">
                  <c:v>1.6466999999999999E-2</c:v>
                </c:pt>
                <c:pt idx="153">
                  <c:v>1.6466999999999999E-2</c:v>
                </c:pt>
                <c:pt idx="154">
                  <c:v>1.6466999999999999E-2</c:v>
                </c:pt>
                <c:pt idx="155">
                  <c:v>1.6466999999999999E-2</c:v>
                </c:pt>
                <c:pt idx="156">
                  <c:v>1.6466999999999999E-2</c:v>
                </c:pt>
                <c:pt idx="157">
                  <c:v>1.6466999999999999E-2</c:v>
                </c:pt>
                <c:pt idx="158">
                  <c:v>1.6466999999999999E-2</c:v>
                </c:pt>
                <c:pt idx="159">
                  <c:v>1.6466999999999999E-2</c:v>
                </c:pt>
                <c:pt idx="160">
                  <c:v>1.6466999999999999E-2</c:v>
                </c:pt>
                <c:pt idx="161">
                  <c:v>1.6466999999999999E-2</c:v>
                </c:pt>
                <c:pt idx="162">
                  <c:v>1.6466999999999999E-2</c:v>
                </c:pt>
                <c:pt idx="163">
                  <c:v>1.6466999999999999E-2</c:v>
                </c:pt>
                <c:pt idx="164">
                  <c:v>1.6466999999999999E-2</c:v>
                </c:pt>
                <c:pt idx="165">
                  <c:v>1.6466999999999999E-2</c:v>
                </c:pt>
                <c:pt idx="166">
                  <c:v>1.6466999999999999E-2</c:v>
                </c:pt>
                <c:pt idx="167">
                  <c:v>1.6466999999999999E-2</c:v>
                </c:pt>
                <c:pt idx="168">
                  <c:v>1.6466999999999999E-2</c:v>
                </c:pt>
                <c:pt idx="169">
                  <c:v>1.6466999999999999E-2</c:v>
                </c:pt>
                <c:pt idx="170">
                  <c:v>1.6466999999999999E-2</c:v>
                </c:pt>
                <c:pt idx="171">
                  <c:v>1.6466999999999999E-2</c:v>
                </c:pt>
                <c:pt idx="172">
                  <c:v>1.6466999999999999E-2</c:v>
                </c:pt>
                <c:pt idx="173">
                  <c:v>1.6466999999999999E-2</c:v>
                </c:pt>
                <c:pt idx="174">
                  <c:v>1.6466999999999999E-2</c:v>
                </c:pt>
                <c:pt idx="175">
                  <c:v>1.6466999999999999E-2</c:v>
                </c:pt>
                <c:pt idx="176">
                  <c:v>1.6466999999999999E-2</c:v>
                </c:pt>
                <c:pt idx="177">
                  <c:v>1.6466999999999999E-2</c:v>
                </c:pt>
                <c:pt idx="178">
                  <c:v>1.6466999999999999E-2</c:v>
                </c:pt>
                <c:pt idx="179">
                  <c:v>1.6466999999999999E-2</c:v>
                </c:pt>
                <c:pt idx="180">
                  <c:v>1.6466999999999999E-2</c:v>
                </c:pt>
                <c:pt idx="181">
                  <c:v>1.6466999999999999E-2</c:v>
                </c:pt>
                <c:pt idx="182">
                  <c:v>1.6466999999999999E-2</c:v>
                </c:pt>
                <c:pt idx="183">
                  <c:v>1.6466999999999999E-2</c:v>
                </c:pt>
                <c:pt idx="184">
                  <c:v>1.6466999999999999E-2</c:v>
                </c:pt>
                <c:pt idx="185">
                  <c:v>1.6466999999999999E-2</c:v>
                </c:pt>
                <c:pt idx="186">
                  <c:v>1.6466999999999999E-2</c:v>
                </c:pt>
                <c:pt idx="187">
                  <c:v>1.6466999999999999E-2</c:v>
                </c:pt>
                <c:pt idx="188">
                  <c:v>1.6466999999999999E-2</c:v>
                </c:pt>
                <c:pt idx="189">
                  <c:v>1.6466999999999999E-2</c:v>
                </c:pt>
                <c:pt idx="190">
                  <c:v>1.6466999999999999E-2</c:v>
                </c:pt>
                <c:pt idx="191">
                  <c:v>1.6466999999999999E-2</c:v>
                </c:pt>
                <c:pt idx="192">
                  <c:v>1.6466999999999999E-2</c:v>
                </c:pt>
                <c:pt idx="193">
                  <c:v>1.6466999999999999E-2</c:v>
                </c:pt>
                <c:pt idx="194">
                  <c:v>1.6466999999999999E-2</c:v>
                </c:pt>
                <c:pt idx="195">
                  <c:v>1.6466999999999999E-2</c:v>
                </c:pt>
                <c:pt idx="196">
                  <c:v>1.6466999999999999E-2</c:v>
                </c:pt>
                <c:pt idx="197">
                  <c:v>1.6466999999999999E-2</c:v>
                </c:pt>
                <c:pt idx="198">
                  <c:v>1.6466999999999999E-2</c:v>
                </c:pt>
                <c:pt idx="199">
                  <c:v>1.6466999999999999E-2</c:v>
                </c:pt>
                <c:pt idx="200">
                  <c:v>1.6466999999999999E-2</c:v>
                </c:pt>
                <c:pt idx="201">
                  <c:v>1.6466999999999999E-2</c:v>
                </c:pt>
                <c:pt idx="202">
                  <c:v>1.6466999999999999E-2</c:v>
                </c:pt>
                <c:pt idx="203">
                  <c:v>1.6466999999999999E-2</c:v>
                </c:pt>
                <c:pt idx="204">
                  <c:v>1.6466999999999999E-2</c:v>
                </c:pt>
                <c:pt idx="205">
                  <c:v>1.6466999999999999E-2</c:v>
                </c:pt>
                <c:pt idx="206">
                  <c:v>1.6466999999999999E-2</c:v>
                </c:pt>
                <c:pt idx="207">
                  <c:v>1.6466999999999999E-2</c:v>
                </c:pt>
                <c:pt idx="208">
                  <c:v>1.6466999999999999E-2</c:v>
                </c:pt>
                <c:pt idx="209">
                  <c:v>1.6466999999999999E-2</c:v>
                </c:pt>
                <c:pt idx="210">
                  <c:v>1.6466999999999999E-2</c:v>
                </c:pt>
                <c:pt idx="211">
                  <c:v>1.6466999999999999E-2</c:v>
                </c:pt>
                <c:pt idx="212">
                  <c:v>1.6466999999999999E-2</c:v>
                </c:pt>
                <c:pt idx="213">
                  <c:v>1.6466999999999999E-2</c:v>
                </c:pt>
                <c:pt idx="214">
                  <c:v>1.6466999999999999E-2</c:v>
                </c:pt>
                <c:pt idx="215">
                  <c:v>1.6466999999999999E-2</c:v>
                </c:pt>
                <c:pt idx="216">
                  <c:v>1.6466999999999999E-2</c:v>
                </c:pt>
                <c:pt idx="217">
                  <c:v>1.7846000000000001E-2</c:v>
                </c:pt>
                <c:pt idx="218">
                  <c:v>1.7846000000000001E-2</c:v>
                </c:pt>
                <c:pt idx="219">
                  <c:v>1.7846000000000001E-2</c:v>
                </c:pt>
                <c:pt idx="220">
                  <c:v>1.7846000000000001E-2</c:v>
                </c:pt>
                <c:pt idx="221">
                  <c:v>1.7846000000000001E-2</c:v>
                </c:pt>
                <c:pt idx="222">
                  <c:v>1.9226E-2</c:v>
                </c:pt>
                <c:pt idx="223">
                  <c:v>1.9226E-2</c:v>
                </c:pt>
                <c:pt idx="224">
                  <c:v>1.9226E-2</c:v>
                </c:pt>
                <c:pt idx="225">
                  <c:v>1.9226E-2</c:v>
                </c:pt>
                <c:pt idx="226">
                  <c:v>1.9226E-2</c:v>
                </c:pt>
                <c:pt idx="227">
                  <c:v>1.9226E-2</c:v>
                </c:pt>
                <c:pt idx="228">
                  <c:v>1.9226E-2</c:v>
                </c:pt>
                <c:pt idx="229">
                  <c:v>1.9226E-2</c:v>
                </c:pt>
                <c:pt idx="230">
                  <c:v>2.0611000000000001E-2</c:v>
                </c:pt>
                <c:pt idx="231">
                  <c:v>2.0611000000000001E-2</c:v>
                </c:pt>
                <c:pt idx="232">
                  <c:v>2.0611000000000001E-2</c:v>
                </c:pt>
                <c:pt idx="233">
                  <c:v>2.0611000000000001E-2</c:v>
                </c:pt>
                <c:pt idx="234">
                  <c:v>2.0611000000000001E-2</c:v>
                </c:pt>
                <c:pt idx="235">
                  <c:v>2.0611000000000001E-2</c:v>
                </c:pt>
                <c:pt idx="236">
                  <c:v>2.0611000000000001E-2</c:v>
                </c:pt>
                <c:pt idx="237">
                  <c:v>2.0611000000000001E-2</c:v>
                </c:pt>
                <c:pt idx="238">
                  <c:v>2.0611000000000001E-2</c:v>
                </c:pt>
                <c:pt idx="239">
                  <c:v>2.0611000000000001E-2</c:v>
                </c:pt>
                <c:pt idx="240">
                  <c:v>2.0611000000000001E-2</c:v>
                </c:pt>
                <c:pt idx="241">
                  <c:v>2.0611000000000001E-2</c:v>
                </c:pt>
                <c:pt idx="242">
                  <c:v>2.0611000000000001E-2</c:v>
                </c:pt>
                <c:pt idx="243">
                  <c:v>2.0611000000000001E-2</c:v>
                </c:pt>
                <c:pt idx="244">
                  <c:v>2.0611000000000001E-2</c:v>
                </c:pt>
                <c:pt idx="245">
                  <c:v>2.0611000000000001E-2</c:v>
                </c:pt>
                <c:pt idx="246">
                  <c:v>2.0611000000000001E-2</c:v>
                </c:pt>
                <c:pt idx="247">
                  <c:v>2.0611000000000001E-2</c:v>
                </c:pt>
                <c:pt idx="248">
                  <c:v>2.0611000000000001E-2</c:v>
                </c:pt>
                <c:pt idx="249">
                  <c:v>2.0611000000000001E-2</c:v>
                </c:pt>
                <c:pt idx="250">
                  <c:v>2.0611000000000001E-2</c:v>
                </c:pt>
                <c:pt idx="251">
                  <c:v>2.0611000000000001E-2</c:v>
                </c:pt>
                <c:pt idx="252">
                  <c:v>2.0611000000000001E-2</c:v>
                </c:pt>
                <c:pt idx="253">
                  <c:v>2.0611000000000001E-2</c:v>
                </c:pt>
                <c:pt idx="254">
                  <c:v>2.0611000000000001E-2</c:v>
                </c:pt>
                <c:pt idx="255">
                  <c:v>2.0611000000000001E-2</c:v>
                </c:pt>
                <c:pt idx="256">
                  <c:v>2.0611000000000001E-2</c:v>
                </c:pt>
                <c:pt idx="257">
                  <c:v>2.0611000000000001E-2</c:v>
                </c:pt>
                <c:pt idx="258">
                  <c:v>2.0611000000000001E-2</c:v>
                </c:pt>
                <c:pt idx="259">
                  <c:v>2.0611000000000001E-2</c:v>
                </c:pt>
                <c:pt idx="260">
                  <c:v>2.0611000000000001E-2</c:v>
                </c:pt>
                <c:pt idx="261">
                  <c:v>2.0611000000000001E-2</c:v>
                </c:pt>
                <c:pt idx="262">
                  <c:v>2.0611000000000001E-2</c:v>
                </c:pt>
                <c:pt idx="263">
                  <c:v>2.0611000000000001E-2</c:v>
                </c:pt>
                <c:pt idx="264">
                  <c:v>2.0611000000000001E-2</c:v>
                </c:pt>
                <c:pt idx="265">
                  <c:v>2.1998E-2</c:v>
                </c:pt>
                <c:pt idx="266">
                  <c:v>2.1998E-2</c:v>
                </c:pt>
                <c:pt idx="267">
                  <c:v>2.1998E-2</c:v>
                </c:pt>
                <c:pt idx="268">
                  <c:v>2.1998E-2</c:v>
                </c:pt>
                <c:pt idx="269">
                  <c:v>2.1998E-2</c:v>
                </c:pt>
                <c:pt idx="270">
                  <c:v>2.1998E-2</c:v>
                </c:pt>
                <c:pt idx="271">
                  <c:v>2.1998E-2</c:v>
                </c:pt>
                <c:pt idx="272">
                  <c:v>2.1998E-2</c:v>
                </c:pt>
                <c:pt idx="273">
                  <c:v>2.1998E-2</c:v>
                </c:pt>
                <c:pt idx="274">
                  <c:v>2.1998E-2</c:v>
                </c:pt>
                <c:pt idx="275">
                  <c:v>2.1998E-2</c:v>
                </c:pt>
                <c:pt idx="276">
                  <c:v>2.1998E-2</c:v>
                </c:pt>
                <c:pt idx="277">
                  <c:v>2.1998E-2</c:v>
                </c:pt>
                <c:pt idx="278">
                  <c:v>2.1998E-2</c:v>
                </c:pt>
                <c:pt idx="279">
                  <c:v>2.1998E-2</c:v>
                </c:pt>
                <c:pt idx="280">
                  <c:v>2.3385E-2</c:v>
                </c:pt>
                <c:pt idx="281">
                  <c:v>2.3385E-2</c:v>
                </c:pt>
                <c:pt idx="282">
                  <c:v>2.3385E-2</c:v>
                </c:pt>
                <c:pt idx="283">
                  <c:v>2.3385E-2</c:v>
                </c:pt>
                <c:pt idx="284">
                  <c:v>2.3385E-2</c:v>
                </c:pt>
                <c:pt idx="285">
                  <c:v>2.3385E-2</c:v>
                </c:pt>
                <c:pt idx="286">
                  <c:v>2.3385E-2</c:v>
                </c:pt>
                <c:pt idx="287">
                  <c:v>2.3385E-2</c:v>
                </c:pt>
                <c:pt idx="288">
                  <c:v>2.3385E-2</c:v>
                </c:pt>
                <c:pt idx="289">
                  <c:v>2.3385E-2</c:v>
                </c:pt>
                <c:pt idx="290">
                  <c:v>2.3385E-2</c:v>
                </c:pt>
                <c:pt idx="291">
                  <c:v>2.3385E-2</c:v>
                </c:pt>
                <c:pt idx="292">
                  <c:v>2.3385E-2</c:v>
                </c:pt>
                <c:pt idx="293">
                  <c:v>2.3385E-2</c:v>
                </c:pt>
                <c:pt idx="294">
                  <c:v>2.3385E-2</c:v>
                </c:pt>
                <c:pt idx="295">
                  <c:v>2.3385E-2</c:v>
                </c:pt>
                <c:pt idx="296">
                  <c:v>2.3385E-2</c:v>
                </c:pt>
                <c:pt idx="297">
                  <c:v>2.3385E-2</c:v>
                </c:pt>
                <c:pt idx="298">
                  <c:v>2.3385E-2</c:v>
                </c:pt>
                <c:pt idx="299">
                  <c:v>2.3385E-2</c:v>
                </c:pt>
                <c:pt idx="300">
                  <c:v>2.3385E-2</c:v>
                </c:pt>
                <c:pt idx="301">
                  <c:v>2.3385E-2</c:v>
                </c:pt>
                <c:pt idx="302">
                  <c:v>2.3385E-2</c:v>
                </c:pt>
                <c:pt idx="303">
                  <c:v>2.3385E-2</c:v>
                </c:pt>
                <c:pt idx="304">
                  <c:v>2.3385E-2</c:v>
                </c:pt>
                <c:pt idx="305">
                  <c:v>2.3385E-2</c:v>
                </c:pt>
                <c:pt idx="306">
                  <c:v>2.3385E-2</c:v>
                </c:pt>
                <c:pt idx="307">
                  <c:v>2.3385E-2</c:v>
                </c:pt>
                <c:pt idx="308">
                  <c:v>2.3385E-2</c:v>
                </c:pt>
                <c:pt idx="309">
                  <c:v>2.3385E-2</c:v>
                </c:pt>
                <c:pt idx="310">
                  <c:v>2.3385E-2</c:v>
                </c:pt>
                <c:pt idx="311">
                  <c:v>2.3385E-2</c:v>
                </c:pt>
                <c:pt idx="312">
                  <c:v>2.3385E-2</c:v>
                </c:pt>
                <c:pt idx="313">
                  <c:v>2.3385E-2</c:v>
                </c:pt>
                <c:pt idx="314">
                  <c:v>2.3385E-2</c:v>
                </c:pt>
                <c:pt idx="315">
                  <c:v>2.3385E-2</c:v>
                </c:pt>
                <c:pt idx="316">
                  <c:v>2.3385E-2</c:v>
                </c:pt>
                <c:pt idx="317">
                  <c:v>2.3385E-2</c:v>
                </c:pt>
                <c:pt idx="318">
                  <c:v>2.3385E-2</c:v>
                </c:pt>
                <c:pt idx="319">
                  <c:v>2.3385E-2</c:v>
                </c:pt>
                <c:pt idx="320">
                  <c:v>2.3385E-2</c:v>
                </c:pt>
                <c:pt idx="321">
                  <c:v>2.3385E-2</c:v>
                </c:pt>
                <c:pt idx="322">
                  <c:v>2.3385E-2</c:v>
                </c:pt>
                <c:pt idx="323">
                  <c:v>2.3385E-2</c:v>
                </c:pt>
                <c:pt idx="324">
                  <c:v>2.3385E-2</c:v>
                </c:pt>
                <c:pt idx="325">
                  <c:v>2.3385E-2</c:v>
                </c:pt>
                <c:pt idx="326">
                  <c:v>2.3385E-2</c:v>
                </c:pt>
                <c:pt idx="327">
                  <c:v>2.3385E-2</c:v>
                </c:pt>
                <c:pt idx="328">
                  <c:v>2.3385E-2</c:v>
                </c:pt>
                <c:pt idx="329">
                  <c:v>2.3385E-2</c:v>
                </c:pt>
                <c:pt idx="330">
                  <c:v>2.3385E-2</c:v>
                </c:pt>
                <c:pt idx="331">
                  <c:v>2.3385E-2</c:v>
                </c:pt>
                <c:pt idx="332">
                  <c:v>2.3385E-2</c:v>
                </c:pt>
                <c:pt idx="333">
                  <c:v>2.3385E-2</c:v>
                </c:pt>
                <c:pt idx="334">
                  <c:v>2.3385E-2</c:v>
                </c:pt>
                <c:pt idx="335">
                  <c:v>2.3385E-2</c:v>
                </c:pt>
                <c:pt idx="336">
                  <c:v>2.3385E-2</c:v>
                </c:pt>
                <c:pt idx="337">
                  <c:v>2.3385E-2</c:v>
                </c:pt>
                <c:pt idx="338">
                  <c:v>2.3385E-2</c:v>
                </c:pt>
                <c:pt idx="339">
                  <c:v>2.3385E-2</c:v>
                </c:pt>
                <c:pt idx="340">
                  <c:v>2.3385E-2</c:v>
                </c:pt>
                <c:pt idx="341">
                  <c:v>2.3385E-2</c:v>
                </c:pt>
                <c:pt idx="342">
                  <c:v>2.3385E-2</c:v>
                </c:pt>
                <c:pt idx="343">
                  <c:v>2.3385E-2</c:v>
                </c:pt>
                <c:pt idx="344">
                  <c:v>2.3385E-2</c:v>
                </c:pt>
                <c:pt idx="345">
                  <c:v>2.3385E-2</c:v>
                </c:pt>
                <c:pt idx="346">
                  <c:v>2.3385E-2</c:v>
                </c:pt>
                <c:pt idx="347">
                  <c:v>2.3385E-2</c:v>
                </c:pt>
                <c:pt idx="348">
                  <c:v>2.3385E-2</c:v>
                </c:pt>
                <c:pt idx="349">
                  <c:v>2.3385E-2</c:v>
                </c:pt>
                <c:pt idx="350">
                  <c:v>2.3385E-2</c:v>
                </c:pt>
                <c:pt idx="351">
                  <c:v>2.3385E-2</c:v>
                </c:pt>
                <c:pt idx="352">
                  <c:v>2.3385E-2</c:v>
                </c:pt>
                <c:pt idx="353">
                  <c:v>2.3385E-2</c:v>
                </c:pt>
                <c:pt idx="354">
                  <c:v>2.3385E-2</c:v>
                </c:pt>
                <c:pt idx="355">
                  <c:v>2.3385E-2</c:v>
                </c:pt>
                <c:pt idx="356">
                  <c:v>2.3385E-2</c:v>
                </c:pt>
                <c:pt idx="357">
                  <c:v>2.3385E-2</c:v>
                </c:pt>
                <c:pt idx="358">
                  <c:v>2.3385E-2</c:v>
                </c:pt>
                <c:pt idx="359">
                  <c:v>2.3385E-2</c:v>
                </c:pt>
                <c:pt idx="360">
                  <c:v>2.3385E-2</c:v>
                </c:pt>
                <c:pt idx="361">
                  <c:v>2.3385E-2</c:v>
                </c:pt>
                <c:pt idx="362">
                  <c:v>2.3385E-2</c:v>
                </c:pt>
                <c:pt idx="363">
                  <c:v>2.3385E-2</c:v>
                </c:pt>
                <c:pt idx="364">
                  <c:v>2.3385E-2</c:v>
                </c:pt>
                <c:pt idx="365">
                  <c:v>2.3385E-2</c:v>
                </c:pt>
                <c:pt idx="366">
                  <c:v>2.3385E-2</c:v>
                </c:pt>
                <c:pt idx="367">
                  <c:v>2.3385E-2</c:v>
                </c:pt>
                <c:pt idx="368">
                  <c:v>2.3385E-2</c:v>
                </c:pt>
                <c:pt idx="369">
                  <c:v>2.3385E-2</c:v>
                </c:pt>
                <c:pt idx="370">
                  <c:v>2.3385E-2</c:v>
                </c:pt>
                <c:pt idx="371">
                  <c:v>2.3385E-2</c:v>
                </c:pt>
                <c:pt idx="372">
                  <c:v>2.3385E-2</c:v>
                </c:pt>
                <c:pt idx="373">
                  <c:v>2.3385E-2</c:v>
                </c:pt>
                <c:pt idx="374">
                  <c:v>2.3385E-2</c:v>
                </c:pt>
                <c:pt idx="375">
                  <c:v>2.3385E-2</c:v>
                </c:pt>
                <c:pt idx="376">
                  <c:v>2.3385E-2</c:v>
                </c:pt>
                <c:pt idx="377">
                  <c:v>2.3385E-2</c:v>
                </c:pt>
                <c:pt idx="378">
                  <c:v>2.3385E-2</c:v>
                </c:pt>
                <c:pt idx="379">
                  <c:v>2.4781000000000001E-2</c:v>
                </c:pt>
                <c:pt idx="380">
                  <c:v>2.4781000000000001E-2</c:v>
                </c:pt>
                <c:pt idx="381">
                  <c:v>2.4781000000000001E-2</c:v>
                </c:pt>
                <c:pt idx="382">
                  <c:v>2.4781000000000001E-2</c:v>
                </c:pt>
                <c:pt idx="383">
                  <c:v>2.4781000000000001E-2</c:v>
                </c:pt>
                <c:pt idx="384">
                  <c:v>2.4781000000000001E-2</c:v>
                </c:pt>
                <c:pt idx="385">
                  <c:v>2.4781000000000001E-2</c:v>
                </c:pt>
                <c:pt idx="386">
                  <c:v>2.4781000000000001E-2</c:v>
                </c:pt>
                <c:pt idx="387">
                  <c:v>2.4781000000000001E-2</c:v>
                </c:pt>
                <c:pt idx="388">
                  <c:v>2.4781000000000001E-2</c:v>
                </c:pt>
                <c:pt idx="389">
                  <c:v>2.4781000000000001E-2</c:v>
                </c:pt>
                <c:pt idx="390">
                  <c:v>2.4781000000000001E-2</c:v>
                </c:pt>
                <c:pt idx="391">
                  <c:v>2.4781000000000001E-2</c:v>
                </c:pt>
                <c:pt idx="392">
                  <c:v>2.4781000000000001E-2</c:v>
                </c:pt>
                <c:pt idx="393">
                  <c:v>2.4781000000000001E-2</c:v>
                </c:pt>
                <c:pt idx="394">
                  <c:v>2.4781000000000001E-2</c:v>
                </c:pt>
                <c:pt idx="395">
                  <c:v>2.4781000000000001E-2</c:v>
                </c:pt>
                <c:pt idx="396">
                  <c:v>2.4781000000000001E-2</c:v>
                </c:pt>
                <c:pt idx="397">
                  <c:v>2.4781000000000001E-2</c:v>
                </c:pt>
                <c:pt idx="398">
                  <c:v>2.4781000000000001E-2</c:v>
                </c:pt>
                <c:pt idx="399">
                  <c:v>2.4781000000000001E-2</c:v>
                </c:pt>
                <c:pt idx="400">
                  <c:v>2.4781000000000001E-2</c:v>
                </c:pt>
                <c:pt idx="401">
                  <c:v>2.4781000000000001E-2</c:v>
                </c:pt>
                <c:pt idx="402">
                  <c:v>2.4781000000000001E-2</c:v>
                </c:pt>
                <c:pt idx="403">
                  <c:v>2.4781000000000001E-2</c:v>
                </c:pt>
                <c:pt idx="404">
                  <c:v>2.4781000000000001E-2</c:v>
                </c:pt>
                <c:pt idx="405">
                  <c:v>2.4781000000000001E-2</c:v>
                </c:pt>
                <c:pt idx="406">
                  <c:v>2.4781000000000001E-2</c:v>
                </c:pt>
                <c:pt idx="407">
                  <c:v>2.4781000000000001E-2</c:v>
                </c:pt>
                <c:pt idx="408">
                  <c:v>2.4781000000000001E-2</c:v>
                </c:pt>
                <c:pt idx="409">
                  <c:v>2.4781000000000001E-2</c:v>
                </c:pt>
                <c:pt idx="410">
                  <c:v>2.4781000000000001E-2</c:v>
                </c:pt>
                <c:pt idx="411">
                  <c:v>2.4781000000000001E-2</c:v>
                </c:pt>
                <c:pt idx="412">
                  <c:v>2.4781000000000001E-2</c:v>
                </c:pt>
                <c:pt idx="413">
                  <c:v>2.4781000000000001E-2</c:v>
                </c:pt>
                <c:pt idx="414">
                  <c:v>2.4781000000000001E-2</c:v>
                </c:pt>
                <c:pt idx="415">
                  <c:v>2.4781000000000001E-2</c:v>
                </c:pt>
                <c:pt idx="416">
                  <c:v>2.4781000000000001E-2</c:v>
                </c:pt>
                <c:pt idx="417">
                  <c:v>2.4781000000000001E-2</c:v>
                </c:pt>
                <c:pt idx="418">
                  <c:v>2.4781000000000001E-2</c:v>
                </c:pt>
                <c:pt idx="419">
                  <c:v>2.4781000000000001E-2</c:v>
                </c:pt>
                <c:pt idx="420">
                  <c:v>2.4781000000000001E-2</c:v>
                </c:pt>
                <c:pt idx="421">
                  <c:v>2.4781000000000001E-2</c:v>
                </c:pt>
                <c:pt idx="422">
                  <c:v>2.4781000000000001E-2</c:v>
                </c:pt>
                <c:pt idx="423">
                  <c:v>2.4781000000000001E-2</c:v>
                </c:pt>
                <c:pt idx="424">
                  <c:v>2.4781000000000001E-2</c:v>
                </c:pt>
                <c:pt idx="425">
                  <c:v>2.4781000000000001E-2</c:v>
                </c:pt>
                <c:pt idx="426">
                  <c:v>2.4781000000000001E-2</c:v>
                </c:pt>
                <c:pt idx="427">
                  <c:v>2.4781000000000001E-2</c:v>
                </c:pt>
                <c:pt idx="428">
                  <c:v>2.4781000000000001E-2</c:v>
                </c:pt>
                <c:pt idx="429">
                  <c:v>2.4781000000000001E-2</c:v>
                </c:pt>
                <c:pt idx="430">
                  <c:v>2.4781000000000001E-2</c:v>
                </c:pt>
                <c:pt idx="431">
                  <c:v>2.4781000000000001E-2</c:v>
                </c:pt>
                <c:pt idx="432">
                  <c:v>2.4781000000000001E-2</c:v>
                </c:pt>
                <c:pt idx="433">
                  <c:v>2.4781000000000001E-2</c:v>
                </c:pt>
                <c:pt idx="434">
                  <c:v>2.4781000000000001E-2</c:v>
                </c:pt>
                <c:pt idx="435">
                  <c:v>2.4781000000000001E-2</c:v>
                </c:pt>
                <c:pt idx="436">
                  <c:v>2.4781000000000001E-2</c:v>
                </c:pt>
                <c:pt idx="437">
                  <c:v>2.4781000000000001E-2</c:v>
                </c:pt>
                <c:pt idx="438">
                  <c:v>2.4781000000000001E-2</c:v>
                </c:pt>
                <c:pt idx="439">
                  <c:v>2.4781000000000001E-2</c:v>
                </c:pt>
                <c:pt idx="440">
                  <c:v>2.4781000000000001E-2</c:v>
                </c:pt>
                <c:pt idx="441">
                  <c:v>2.4781000000000001E-2</c:v>
                </c:pt>
                <c:pt idx="442">
                  <c:v>2.6294999999999999E-2</c:v>
                </c:pt>
                <c:pt idx="443">
                  <c:v>2.6294999999999999E-2</c:v>
                </c:pt>
                <c:pt idx="444">
                  <c:v>2.6294999999999999E-2</c:v>
                </c:pt>
                <c:pt idx="445">
                  <c:v>2.6294999999999999E-2</c:v>
                </c:pt>
                <c:pt idx="446">
                  <c:v>2.6294999999999999E-2</c:v>
                </c:pt>
                <c:pt idx="447">
                  <c:v>2.6294999999999999E-2</c:v>
                </c:pt>
                <c:pt idx="448">
                  <c:v>2.6294999999999999E-2</c:v>
                </c:pt>
                <c:pt idx="449">
                  <c:v>2.6294999999999999E-2</c:v>
                </c:pt>
                <c:pt idx="450">
                  <c:v>2.7809E-2</c:v>
                </c:pt>
                <c:pt idx="451">
                  <c:v>2.7809E-2</c:v>
                </c:pt>
                <c:pt idx="452">
                  <c:v>2.7809E-2</c:v>
                </c:pt>
                <c:pt idx="453">
                  <c:v>2.7809E-2</c:v>
                </c:pt>
                <c:pt idx="454">
                  <c:v>2.7809E-2</c:v>
                </c:pt>
                <c:pt idx="455">
                  <c:v>2.7809E-2</c:v>
                </c:pt>
                <c:pt idx="456">
                  <c:v>2.7809E-2</c:v>
                </c:pt>
                <c:pt idx="457">
                  <c:v>2.7809E-2</c:v>
                </c:pt>
                <c:pt idx="458">
                  <c:v>2.7809E-2</c:v>
                </c:pt>
                <c:pt idx="459">
                  <c:v>2.7809E-2</c:v>
                </c:pt>
                <c:pt idx="460">
                  <c:v>2.7809E-2</c:v>
                </c:pt>
                <c:pt idx="461">
                  <c:v>2.7809E-2</c:v>
                </c:pt>
                <c:pt idx="462">
                  <c:v>2.7809E-2</c:v>
                </c:pt>
                <c:pt idx="463">
                  <c:v>2.7809E-2</c:v>
                </c:pt>
                <c:pt idx="464">
                  <c:v>2.7809E-2</c:v>
                </c:pt>
                <c:pt idx="465">
                  <c:v>2.7809E-2</c:v>
                </c:pt>
                <c:pt idx="466">
                  <c:v>2.7809E-2</c:v>
                </c:pt>
                <c:pt idx="467">
                  <c:v>2.7809E-2</c:v>
                </c:pt>
                <c:pt idx="468">
                  <c:v>2.9328E-2</c:v>
                </c:pt>
                <c:pt idx="469">
                  <c:v>2.9328E-2</c:v>
                </c:pt>
                <c:pt idx="470">
                  <c:v>2.9328E-2</c:v>
                </c:pt>
                <c:pt idx="471">
                  <c:v>2.9328E-2</c:v>
                </c:pt>
                <c:pt idx="472">
                  <c:v>2.9328E-2</c:v>
                </c:pt>
                <c:pt idx="473">
                  <c:v>2.9328E-2</c:v>
                </c:pt>
                <c:pt idx="474">
                  <c:v>2.9328E-2</c:v>
                </c:pt>
                <c:pt idx="475">
                  <c:v>2.9328E-2</c:v>
                </c:pt>
                <c:pt idx="476">
                  <c:v>2.9328E-2</c:v>
                </c:pt>
                <c:pt idx="477">
                  <c:v>2.9328E-2</c:v>
                </c:pt>
                <c:pt idx="478">
                  <c:v>2.9328E-2</c:v>
                </c:pt>
                <c:pt idx="479">
                  <c:v>2.9328E-2</c:v>
                </c:pt>
                <c:pt idx="480">
                  <c:v>2.9328E-2</c:v>
                </c:pt>
                <c:pt idx="481">
                  <c:v>2.9328E-2</c:v>
                </c:pt>
                <c:pt idx="482">
                  <c:v>2.9328E-2</c:v>
                </c:pt>
                <c:pt idx="483">
                  <c:v>2.9328E-2</c:v>
                </c:pt>
                <c:pt idx="484">
                  <c:v>2.9328E-2</c:v>
                </c:pt>
                <c:pt idx="485">
                  <c:v>2.9328E-2</c:v>
                </c:pt>
                <c:pt idx="486">
                  <c:v>2.9328E-2</c:v>
                </c:pt>
                <c:pt idx="487">
                  <c:v>2.9328E-2</c:v>
                </c:pt>
                <c:pt idx="488">
                  <c:v>2.9328E-2</c:v>
                </c:pt>
                <c:pt idx="489">
                  <c:v>2.9328E-2</c:v>
                </c:pt>
                <c:pt idx="490">
                  <c:v>2.9328E-2</c:v>
                </c:pt>
                <c:pt idx="491">
                  <c:v>2.9328E-2</c:v>
                </c:pt>
                <c:pt idx="492">
                  <c:v>2.9328E-2</c:v>
                </c:pt>
                <c:pt idx="493">
                  <c:v>2.9328E-2</c:v>
                </c:pt>
                <c:pt idx="494">
                  <c:v>2.9328E-2</c:v>
                </c:pt>
                <c:pt idx="495">
                  <c:v>2.9328E-2</c:v>
                </c:pt>
                <c:pt idx="496">
                  <c:v>2.9328E-2</c:v>
                </c:pt>
                <c:pt idx="497">
                  <c:v>2.9328E-2</c:v>
                </c:pt>
                <c:pt idx="498">
                  <c:v>2.9328E-2</c:v>
                </c:pt>
                <c:pt idx="499">
                  <c:v>3.0856999999999999E-2</c:v>
                </c:pt>
                <c:pt idx="500">
                  <c:v>3.0856999999999999E-2</c:v>
                </c:pt>
                <c:pt idx="501">
                  <c:v>3.0856999999999999E-2</c:v>
                </c:pt>
                <c:pt idx="502">
                  <c:v>3.0856999999999999E-2</c:v>
                </c:pt>
                <c:pt idx="503">
                  <c:v>3.0856999999999999E-2</c:v>
                </c:pt>
                <c:pt idx="504">
                  <c:v>3.0856999999999999E-2</c:v>
                </c:pt>
                <c:pt idx="505">
                  <c:v>3.0856999999999999E-2</c:v>
                </c:pt>
                <c:pt idx="506">
                  <c:v>3.0856999999999999E-2</c:v>
                </c:pt>
                <c:pt idx="507">
                  <c:v>3.0856999999999999E-2</c:v>
                </c:pt>
                <c:pt idx="508">
                  <c:v>3.0856999999999999E-2</c:v>
                </c:pt>
                <c:pt idx="509">
                  <c:v>3.0856999999999999E-2</c:v>
                </c:pt>
                <c:pt idx="510">
                  <c:v>3.0856999999999999E-2</c:v>
                </c:pt>
                <c:pt idx="511">
                  <c:v>3.0856999999999999E-2</c:v>
                </c:pt>
                <c:pt idx="512">
                  <c:v>3.0856999999999999E-2</c:v>
                </c:pt>
                <c:pt idx="513">
                  <c:v>3.0856999999999999E-2</c:v>
                </c:pt>
                <c:pt idx="514">
                  <c:v>3.0856999999999999E-2</c:v>
                </c:pt>
                <c:pt idx="515">
                  <c:v>3.0856999999999999E-2</c:v>
                </c:pt>
                <c:pt idx="516">
                  <c:v>3.0856999999999999E-2</c:v>
                </c:pt>
                <c:pt idx="517">
                  <c:v>3.0856999999999999E-2</c:v>
                </c:pt>
                <c:pt idx="518">
                  <c:v>3.0856999999999999E-2</c:v>
                </c:pt>
                <c:pt idx="519">
                  <c:v>3.0856999999999999E-2</c:v>
                </c:pt>
                <c:pt idx="520">
                  <c:v>3.0856999999999999E-2</c:v>
                </c:pt>
                <c:pt idx="521">
                  <c:v>3.0856999999999999E-2</c:v>
                </c:pt>
                <c:pt idx="522">
                  <c:v>3.0856999999999999E-2</c:v>
                </c:pt>
                <c:pt idx="523">
                  <c:v>3.0856999999999999E-2</c:v>
                </c:pt>
                <c:pt idx="524">
                  <c:v>3.0856999999999999E-2</c:v>
                </c:pt>
                <c:pt idx="525">
                  <c:v>3.0856999999999999E-2</c:v>
                </c:pt>
                <c:pt idx="526">
                  <c:v>3.0856999999999999E-2</c:v>
                </c:pt>
                <c:pt idx="527">
                  <c:v>3.0856999999999999E-2</c:v>
                </c:pt>
                <c:pt idx="528">
                  <c:v>3.0856999999999999E-2</c:v>
                </c:pt>
                <c:pt idx="529">
                  <c:v>3.0856999999999999E-2</c:v>
                </c:pt>
                <c:pt idx="530">
                  <c:v>3.0856999999999999E-2</c:v>
                </c:pt>
                <c:pt idx="531">
                  <c:v>3.0856999999999999E-2</c:v>
                </c:pt>
                <c:pt idx="532">
                  <c:v>3.0856999999999999E-2</c:v>
                </c:pt>
                <c:pt idx="533">
                  <c:v>3.0856999999999999E-2</c:v>
                </c:pt>
                <c:pt idx="534">
                  <c:v>3.0856999999999999E-2</c:v>
                </c:pt>
                <c:pt idx="535">
                  <c:v>3.0856999999999999E-2</c:v>
                </c:pt>
                <c:pt idx="536">
                  <c:v>3.0856999999999999E-2</c:v>
                </c:pt>
                <c:pt idx="537">
                  <c:v>3.0856999999999999E-2</c:v>
                </c:pt>
                <c:pt idx="538">
                  <c:v>3.2406999999999998E-2</c:v>
                </c:pt>
                <c:pt idx="539">
                  <c:v>3.2406999999999998E-2</c:v>
                </c:pt>
                <c:pt idx="540">
                  <c:v>3.2406999999999998E-2</c:v>
                </c:pt>
                <c:pt idx="541">
                  <c:v>3.2406999999999998E-2</c:v>
                </c:pt>
                <c:pt idx="542">
                  <c:v>3.2406999999999998E-2</c:v>
                </c:pt>
                <c:pt idx="543">
                  <c:v>3.2406999999999998E-2</c:v>
                </c:pt>
                <c:pt idx="544">
                  <c:v>3.2406999999999998E-2</c:v>
                </c:pt>
                <c:pt idx="545">
                  <c:v>3.2406999999999998E-2</c:v>
                </c:pt>
                <c:pt idx="546">
                  <c:v>3.2406999999999998E-2</c:v>
                </c:pt>
                <c:pt idx="547">
                  <c:v>3.2406999999999998E-2</c:v>
                </c:pt>
                <c:pt idx="548">
                  <c:v>3.2406999999999998E-2</c:v>
                </c:pt>
                <c:pt idx="549">
                  <c:v>3.2406999999999998E-2</c:v>
                </c:pt>
                <c:pt idx="550">
                  <c:v>3.2406999999999998E-2</c:v>
                </c:pt>
                <c:pt idx="551">
                  <c:v>3.2406999999999998E-2</c:v>
                </c:pt>
                <c:pt idx="552">
                  <c:v>3.2406999999999998E-2</c:v>
                </c:pt>
                <c:pt idx="553">
                  <c:v>3.2406999999999998E-2</c:v>
                </c:pt>
                <c:pt idx="554">
                  <c:v>3.2406999999999998E-2</c:v>
                </c:pt>
                <c:pt idx="555">
                  <c:v>3.2406999999999998E-2</c:v>
                </c:pt>
                <c:pt idx="556">
                  <c:v>3.2406999999999998E-2</c:v>
                </c:pt>
                <c:pt idx="557">
                  <c:v>3.2406999999999998E-2</c:v>
                </c:pt>
                <c:pt idx="558">
                  <c:v>3.2406999999999998E-2</c:v>
                </c:pt>
                <c:pt idx="559">
                  <c:v>3.2406999999999998E-2</c:v>
                </c:pt>
                <c:pt idx="560">
                  <c:v>3.2406999999999998E-2</c:v>
                </c:pt>
                <c:pt idx="561">
                  <c:v>3.2406999999999998E-2</c:v>
                </c:pt>
                <c:pt idx="562">
                  <c:v>3.2406999999999998E-2</c:v>
                </c:pt>
                <c:pt idx="563">
                  <c:v>3.3963E-2</c:v>
                </c:pt>
                <c:pt idx="564">
                  <c:v>3.3963E-2</c:v>
                </c:pt>
                <c:pt idx="565">
                  <c:v>3.3963E-2</c:v>
                </c:pt>
                <c:pt idx="566">
                  <c:v>3.3963E-2</c:v>
                </c:pt>
                <c:pt idx="567">
                  <c:v>3.3963E-2</c:v>
                </c:pt>
                <c:pt idx="568">
                  <c:v>3.3963E-2</c:v>
                </c:pt>
                <c:pt idx="569">
                  <c:v>3.3963E-2</c:v>
                </c:pt>
                <c:pt idx="570">
                  <c:v>3.3963E-2</c:v>
                </c:pt>
                <c:pt idx="571">
                  <c:v>3.3963E-2</c:v>
                </c:pt>
                <c:pt idx="572">
                  <c:v>3.3963E-2</c:v>
                </c:pt>
                <c:pt idx="573">
                  <c:v>3.3963E-2</c:v>
                </c:pt>
                <c:pt idx="574">
                  <c:v>3.5520999999999997E-2</c:v>
                </c:pt>
                <c:pt idx="575">
                  <c:v>3.5520999999999997E-2</c:v>
                </c:pt>
                <c:pt idx="576">
                  <c:v>3.5520999999999997E-2</c:v>
                </c:pt>
                <c:pt idx="577">
                  <c:v>3.5520999999999997E-2</c:v>
                </c:pt>
                <c:pt idx="578">
                  <c:v>3.5520999999999997E-2</c:v>
                </c:pt>
                <c:pt idx="579">
                  <c:v>3.5520999999999997E-2</c:v>
                </c:pt>
                <c:pt idx="580">
                  <c:v>3.5520999999999997E-2</c:v>
                </c:pt>
                <c:pt idx="581">
                  <c:v>3.5520999999999997E-2</c:v>
                </c:pt>
                <c:pt idx="582">
                  <c:v>3.5520999999999997E-2</c:v>
                </c:pt>
                <c:pt idx="583">
                  <c:v>3.5520999999999997E-2</c:v>
                </c:pt>
                <c:pt idx="584">
                  <c:v>3.5520999999999997E-2</c:v>
                </c:pt>
                <c:pt idx="585">
                  <c:v>3.5520999999999997E-2</c:v>
                </c:pt>
                <c:pt idx="586">
                  <c:v>3.5520999999999997E-2</c:v>
                </c:pt>
                <c:pt idx="587">
                  <c:v>3.5520999999999997E-2</c:v>
                </c:pt>
                <c:pt idx="588">
                  <c:v>3.5520999999999997E-2</c:v>
                </c:pt>
                <c:pt idx="589">
                  <c:v>3.5520999999999997E-2</c:v>
                </c:pt>
                <c:pt idx="590">
                  <c:v>3.5520999999999997E-2</c:v>
                </c:pt>
                <c:pt idx="591">
                  <c:v>3.5520999999999997E-2</c:v>
                </c:pt>
                <c:pt idx="592">
                  <c:v>3.5520999999999997E-2</c:v>
                </c:pt>
                <c:pt idx="593">
                  <c:v>3.5520999999999997E-2</c:v>
                </c:pt>
                <c:pt idx="594">
                  <c:v>3.5520999999999997E-2</c:v>
                </c:pt>
                <c:pt idx="595">
                  <c:v>3.5520999999999997E-2</c:v>
                </c:pt>
                <c:pt idx="596">
                  <c:v>3.5520999999999997E-2</c:v>
                </c:pt>
                <c:pt idx="597">
                  <c:v>3.5520999999999997E-2</c:v>
                </c:pt>
                <c:pt idx="598">
                  <c:v>3.5520999999999997E-2</c:v>
                </c:pt>
                <c:pt idx="599">
                  <c:v>3.5520999999999997E-2</c:v>
                </c:pt>
                <c:pt idx="600">
                  <c:v>3.5520999999999997E-2</c:v>
                </c:pt>
                <c:pt idx="601">
                  <c:v>3.5520999999999997E-2</c:v>
                </c:pt>
                <c:pt idx="602">
                  <c:v>3.5520999999999997E-2</c:v>
                </c:pt>
                <c:pt idx="603">
                  <c:v>3.5520999999999997E-2</c:v>
                </c:pt>
                <c:pt idx="604">
                  <c:v>3.5520999999999997E-2</c:v>
                </c:pt>
                <c:pt idx="605">
                  <c:v>3.5520999999999997E-2</c:v>
                </c:pt>
                <c:pt idx="606">
                  <c:v>3.5520999999999997E-2</c:v>
                </c:pt>
                <c:pt idx="607">
                  <c:v>3.5520999999999997E-2</c:v>
                </c:pt>
                <c:pt idx="608">
                  <c:v>3.5520999999999997E-2</c:v>
                </c:pt>
                <c:pt idx="609">
                  <c:v>3.5520999999999997E-2</c:v>
                </c:pt>
                <c:pt idx="610">
                  <c:v>3.5520999999999997E-2</c:v>
                </c:pt>
                <c:pt idx="611">
                  <c:v>3.5520999999999997E-2</c:v>
                </c:pt>
                <c:pt idx="612">
                  <c:v>3.5520999999999997E-2</c:v>
                </c:pt>
                <c:pt idx="613">
                  <c:v>3.5520999999999997E-2</c:v>
                </c:pt>
                <c:pt idx="614">
                  <c:v>3.5520999999999997E-2</c:v>
                </c:pt>
                <c:pt idx="615">
                  <c:v>3.5520999999999997E-2</c:v>
                </c:pt>
                <c:pt idx="616">
                  <c:v>3.5520999999999997E-2</c:v>
                </c:pt>
                <c:pt idx="617">
                  <c:v>3.5520999999999997E-2</c:v>
                </c:pt>
                <c:pt idx="618">
                  <c:v>3.5520999999999997E-2</c:v>
                </c:pt>
                <c:pt idx="619">
                  <c:v>3.5520999999999997E-2</c:v>
                </c:pt>
                <c:pt idx="620">
                  <c:v>3.5520999999999997E-2</c:v>
                </c:pt>
                <c:pt idx="621">
                  <c:v>3.5520999999999997E-2</c:v>
                </c:pt>
                <c:pt idx="622">
                  <c:v>3.5520999999999997E-2</c:v>
                </c:pt>
                <c:pt idx="623">
                  <c:v>3.5520999999999997E-2</c:v>
                </c:pt>
                <c:pt idx="624">
                  <c:v>3.5520999999999997E-2</c:v>
                </c:pt>
                <c:pt idx="625">
                  <c:v>3.5520999999999997E-2</c:v>
                </c:pt>
                <c:pt idx="626">
                  <c:v>3.5520999999999997E-2</c:v>
                </c:pt>
                <c:pt idx="627">
                  <c:v>3.5520999999999997E-2</c:v>
                </c:pt>
                <c:pt idx="628">
                  <c:v>3.5520999999999997E-2</c:v>
                </c:pt>
                <c:pt idx="629">
                  <c:v>3.5520999999999997E-2</c:v>
                </c:pt>
                <c:pt idx="630">
                  <c:v>3.5520999999999997E-2</c:v>
                </c:pt>
                <c:pt idx="631">
                  <c:v>3.5520999999999997E-2</c:v>
                </c:pt>
                <c:pt idx="632">
                  <c:v>3.5520999999999997E-2</c:v>
                </c:pt>
                <c:pt idx="633">
                  <c:v>3.5520999999999997E-2</c:v>
                </c:pt>
                <c:pt idx="634">
                  <c:v>3.5520999999999997E-2</c:v>
                </c:pt>
                <c:pt idx="635">
                  <c:v>3.5520999999999997E-2</c:v>
                </c:pt>
                <c:pt idx="636">
                  <c:v>3.5520999999999997E-2</c:v>
                </c:pt>
                <c:pt idx="637">
                  <c:v>3.5520999999999997E-2</c:v>
                </c:pt>
                <c:pt idx="638">
                  <c:v>3.5520999999999997E-2</c:v>
                </c:pt>
                <c:pt idx="639">
                  <c:v>3.5520999999999997E-2</c:v>
                </c:pt>
                <c:pt idx="640">
                  <c:v>3.5520999999999997E-2</c:v>
                </c:pt>
                <c:pt idx="641">
                  <c:v>3.5520999999999997E-2</c:v>
                </c:pt>
                <c:pt idx="642">
                  <c:v>3.5520999999999997E-2</c:v>
                </c:pt>
                <c:pt idx="643">
                  <c:v>3.5520999999999997E-2</c:v>
                </c:pt>
                <c:pt idx="644">
                  <c:v>3.5520999999999997E-2</c:v>
                </c:pt>
                <c:pt idx="645">
                  <c:v>3.5520999999999997E-2</c:v>
                </c:pt>
                <c:pt idx="646">
                  <c:v>3.5520999999999997E-2</c:v>
                </c:pt>
                <c:pt idx="647">
                  <c:v>3.5520999999999997E-2</c:v>
                </c:pt>
                <c:pt idx="648">
                  <c:v>3.5520999999999997E-2</c:v>
                </c:pt>
                <c:pt idx="649">
                  <c:v>3.5520999999999997E-2</c:v>
                </c:pt>
                <c:pt idx="650">
                  <c:v>3.5520999999999997E-2</c:v>
                </c:pt>
                <c:pt idx="651">
                  <c:v>3.5520999999999997E-2</c:v>
                </c:pt>
                <c:pt idx="652">
                  <c:v>3.5520999999999997E-2</c:v>
                </c:pt>
                <c:pt idx="653">
                  <c:v>3.5520999999999997E-2</c:v>
                </c:pt>
                <c:pt idx="654">
                  <c:v>3.5520999999999997E-2</c:v>
                </c:pt>
                <c:pt idx="655">
                  <c:v>3.5520999999999997E-2</c:v>
                </c:pt>
                <c:pt idx="656">
                  <c:v>3.5520999999999997E-2</c:v>
                </c:pt>
                <c:pt idx="657">
                  <c:v>3.5520999999999997E-2</c:v>
                </c:pt>
                <c:pt idx="658">
                  <c:v>3.5520999999999997E-2</c:v>
                </c:pt>
                <c:pt idx="659">
                  <c:v>3.5520999999999997E-2</c:v>
                </c:pt>
                <c:pt idx="660">
                  <c:v>3.5520999999999997E-2</c:v>
                </c:pt>
                <c:pt idx="661">
                  <c:v>3.5520999999999997E-2</c:v>
                </c:pt>
                <c:pt idx="662">
                  <c:v>3.5520999999999997E-2</c:v>
                </c:pt>
                <c:pt idx="663">
                  <c:v>3.5520999999999997E-2</c:v>
                </c:pt>
                <c:pt idx="664">
                  <c:v>3.5520999999999997E-2</c:v>
                </c:pt>
                <c:pt idx="665">
                  <c:v>3.5520999999999997E-2</c:v>
                </c:pt>
                <c:pt idx="666">
                  <c:v>3.5520999999999997E-2</c:v>
                </c:pt>
                <c:pt idx="667">
                  <c:v>3.5520999999999997E-2</c:v>
                </c:pt>
                <c:pt idx="668">
                  <c:v>3.5520999999999997E-2</c:v>
                </c:pt>
                <c:pt idx="669">
                  <c:v>3.5520999999999997E-2</c:v>
                </c:pt>
                <c:pt idx="670">
                  <c:v>3.7713000000000003E-2</c:v>
                </c:pt>
                <c:pt idx="671">
                  <c:v>3.7713000000000003E-2</c:v>
                </c:pt>
                <c:pt idx="672">
                  <c:v>3.7713000000000003E-2</c:v>
                </c:pt>
                <c:pt idx="673">
                  <c:v>3.9905000000000003E-2</c:v>
                </c:pt>
                <c:pt idx="674">
                  <c:v>3.9905000000000003E-2</c:v>
                </c:pt>
                <c:pt idx="675">
                  <c:v>3.9905000000000003E-2</c:v>
                </c:pt>
                <c:pt idx="676">
                  <c:v>3.9905000000000003E-2</c:v>
                </c:pt>
                <c:pt idx="677">
                  <c:v>4.2097000000000002E-2</c:v>
                </c:pt>
                <c:pt idx="678">
                  <c:v>4.2097000000000002E-2</c:v>
                </c:pt>
                <c:pt idx="679">
                  <c:v>4.2097000000000002E-2</c:v>
                </c:pt>
                <c:pt idx="680">
                  <c:v>4.2097000000000002E-2</c:v>
                </c:pt>
                <c:pt idx="681">
                  <c:v>4.2097000000000002E-2</c:v>
                </c:pt>
                <c:pt idx="682">
                  <c:v>4.2097000000000002E-2</c:v>
                </c:pt>
                <c:pt idx="683">
                  <c:v>4.2097000000000002E-2</c:v>
                </c:pt>
                <c:pt idx="684">
                  <c:v>4.2097000000000002E-2</c:v>
                </c:pt>
                <c:pt idx="685">
                  <c:v>4.2097000000000002E-2</c:v>
                </c:pt>
                <c:pt idx="686">
                  <c:v>4.2097000000000002E-2</c:v>
                </c:pt>
                <c:pt idx="687">
                  <c:v>4.2097000000000002E-2</c:v>
                </c:pt>
                <c:pt idx="688">
                  <c:v>4.2097000000000002E-2</c:v>
                </c:pt>
                <c:pt idx="689">
                  <c:v>4.2097000000000002E-2</c:v>
                </c:pt>
                <c:pt idx="690">
                  <c:v>4.2097000000000002E-2</c:v>
                </c:pt>
                <c:pt idx="691">
                  <c:v>4.2097000000000002E-2</c:v>
                </c:pt>
                <c:pt idx="692">
                  <c:v>4.2097000000000002E-2</c:v>
                </c:pt>
                <c:pt idx="693">
                  <c:v>4.2097000000000002E-2</c:v>
                </c:pt>
                <c:pt idx="694">
                  <c:v>4.2097000000000002E-2</c:v>
                </c:pt>
                <c:pt idx="695">
                  <c:v>4.2097000000000002E-2</c:v>
                </c:pt>
                <c:pt idx="696">
                  <c:v>4.2097000000000002E-2</c:v>
                </c:pt>
                <c:pt idx="697">
                  <c:v>4.2097000000000002E-2</c:v>
                </c:pt>
                <c:pt idx="698">
                  <c:v>4.2097000000000002E-2</c:v>
                </c:pt>
                <c:pt idx="699">
                  <c:v>4.2097000000000002E-2</c:v>
                </c:pt>
                <c:pt idx="700">
                  <c:v>4.2097000000000002E-2</c:v>
                </c:pt>
                <c:pt idx="701">
                  <c:v>4.2097000000000002E-2</c:v>
                </c:pt>
                <c:pt idx="702">
                  <c:v>4.2097000000000002E-2</c:v>
                </c:pt>
                <c:pt idx="703">
                  <c:v>4.4315E-2</c:v>
                </c:pt>
                <c:pt idx="704">
                  <c:v>4.4315E-2</c:v>
                </c:pt>
                <c:pt idx="705">
                  <c:v>4.4315E-2</c:v>
                </c:pt>
                <c:pt idx="706">
                  <c:v>4.4315E-2</c:v>
                </c:pt>
                <c:pt idx="707">
                  <c:v>4.4315E-2</c:v>
                </c:pt>
                <c:pt idx="708">
                  <c:v>4.4315E-2</c:v>
                </c:pt>
                <c:pt idx="709">
                  <c:v>4.4315E-2</c:v>
                </c:pt>
                <c:pt idx="710">
                  <c:v>4.4315E-2</c:v>
                </c:pt>
                <c:pt idx="711">
                  <c:v>4.4315E-2</c:v>
                </c:pt>
                <c:pt idx="712">
                  <c:v>4.4315E-2</c:v>
                </c:pt>
                <c:pt idx="713">
                  <c:v>4.4315E-2</c:v>
                </c:pt>
                <c:pt idx="714">
                  <c:v>4.4315E-2</c:v>
                </c:pt>
                <c:pt idx="715">
                  <c:v>4.4315E-2</c:v>
                </c:pt>
                <c:pt idx="716">
                  <c:v>4.4315E-2</c:v>
                </c:pt>
                <c:pt idx="717">
                  <c:v>4.4315E-2</c:v>
                </c:pt>
                <c:pt idx="718">
                  <c:v>4.4315E-2</c:v>
                </c:pt>
                <c:pt idx="719">
                  <c:v>4.4315E-2</c:v>
                </c:pt>
                <c:pt idx="720">
                  <c:v>4.4315E-2</c:v>
                </c:pt>
                <c:pt idx="721">
                  <c:v>4.4315E-2</c:v>
                </c:pt>
                <c:pt idx="722">
                  <c:v>4.4315E-2</c:v>
                </c:pt>
                <c:pt idx="723">
                  <c:v>4.4315E-2</c:v>
                </c:pt>
                <c:pt idx="724">
                  <c:v>4.4315E-2</c:v>
                </c:pt>
                <c:pt idx="725">
                  <c:v>4.4315E-2</c:v>
                </c:pt>
                <c:pt idx="726">
                  <c:v>4.4315E-2</c:v>
                </c:pt>
                <c:pt idx="727">
                  <c:v>4.4315E-2</c:v>
                </c:pt>
                <c:pt idx="728">
                  <c:v>4.4315E-2</c:v>
                </c:pt>
                <c:pt idx="729">
                  <c:v>4.4315E-2</c:v>
                </c:pt>
                <c:pt idx="730">
                  <c:v>4.4315E-2</c:v>
                </c:pt>
                <c:pt idx="731">
                  <c:v>4.4315E-2</c:v>
                </c:pt>
                <c:pt idx="732">
                  <c:v>4.4315E-2</c:v>
                </c:pt>
                <c:pt idx="733">
                  <c:v>4.4315E-2</c:v>
                </c:pt>
                <c:pt idx="734">
                  <c:v>4.4315E-2</c:v>
                </c:pt>
                <c:pt idx="735">
                  <c:v>4.4315E-2</c:v>
                </c:pt>
                <c:pt idx="736">
                  <c:v>4.4315E-2</c:v>
                </c:pt>
                <c:pt idx="737">
                  <c:v>4.4315E-2</c:v>
                </c:pt>
                <c:pt idx="738">
                  <c:v>4.4315E-2</c:v>
                </c:pt>
                <c:pt idx="739">
                  <c:v>4.4315E-2</c:v>
                </c:pt>
                <c:pt idx="740">
                  <c:v>4.4315E-2</c:v>
                </c:pt>
                <c:pt idx="741">
                  <c:v>4.4315E-2</c:v>
                </c:pt>
                <c:pt idx="742">
                  <c:v>4.4315E-2</c:v>
                </c:pt>
                <c:pt idx="743">
                  <c:v>4.4315E-2</c:v>
                </c:pt>
                <c:pt idx="744">
                  <c:v>4.4315E-2</c:v>
                </c:pt>
                <c:pt idx="745">
                  <c:v>4.4315E-2</c:v>
                </c:pt>
                <c:pt idx="746">
                  <c:v>4.4315E-2</c:v>
                </c:pt>
                <c:pt idx="747">
                  <c:v>4.4315E-2</c:v>
                </c:pt>
                <c:pt idx="748">
                  <c:v>4.4315E-2</c:v>
                </c:pt>
                <c:pt idx="749">
                  <c:v>4.4315E-2</c:v>
                </c:pt>
                <c:pt idx="750">
                  <c:v>4.4315E-2</c:v>
                </c:pt>
                <c:pt idx="751">
                  <c:v>4.4315E-2</c:v>
                </c:pt>
                <c:pt idx="752">
                  <c:v>4.4315E-2</c:v>
                </c:pt>
                <c:pt idx="753">
                  <c:v>4.4315E-2</c:v>
                </c:pt>
                <c:pt idx="754">
                  <c:v>4.4315E-2</c:v>
                </c:pt>
                <c:pt idx="755">
                  <c:v>4.4315E-2</c:v>
                </c:pt>
                <c:pt idx="756">
                  <c:v>4.4315E-2</c:v>
                </c:pt>
                <c:pt idx="757">
                  <c:v>4.4315E-2</c:v>
                </c:pt>
                <c:pt idx="758">
                  <c:v>4.4315E-2</c:v>
                </c:pt>
                <c:pt idx="759">
                  <c:v>4.4315E-2</c:v>
                </c:pt>
                <c:pt idx="760">
                  <c:v>4.4315E-2</c:v>
                </c:pt>
                <c:pt idx="761">
                  <c:v>4.4315E-2</c:v>
                </c:pt>
                <c:pt idx="762">
                  <c:v>4.4315E-2</c:v>
                </c:pt>
                <c:pt idx="763">
                  <c:v>4.4315E-2</c:v>
                </c:pt>
                <c:pt idx="764">
                  <c:v>4.4315E-2</c:v>
                </c:pt>
                <c:pt idx="765">
                  <c:v>4.4315E-2</c:v>
                </c:pt>
                <c:pt idx="766">
                  <c:v>4.4315E-2</c:v>
                </c:pt>
                <c:pt idx="767">
                  <c:v>4.4315E-2</c:v>
                </c:pt>
                <c:pt idx="768">
                  <c:v>4.4315E-2</c:v>
                </c:pt>
                <c:pt idx="769">
                  <c:v>4.4315E-2</c:v>
                </c:pt>
                <c:pt idx="770">
                  <c:v>4.4315E-2</c:v>
                </c:pt>
                <c:pt idx="771">
                  <c:v>4.4315E-2</c:v>
                </c:pt>
                <c:pt idx="772">
                  <c:v>4.4315E-2</c:v>
                </c:pt>
                <c:pt idx="773">
                  <c:v>4.4315E-2</c:v>
                </c:pt>
                <c:pt idx="774">
                  <c:v>4.4315E-2</c:v>
                </c:pt>
                <c:pt idx="775">
                  <c:v>4.4315E-2</c:v>
                </c:pt>
                <c:pt idx="776">
                  <c:v>4.4315E-2</c:v>
                </c:pt>
                <c:pt idx="777">
                  <c:v>4.4315E-2</c:v>
                </c:pt>
                <c:pt idx="778">
                  <c:v>4.4315E-2</c:v>
                </c:pt>
                <c:pt idx="779">
                  <c:v>4.4315E-2</c:v>
                </c:pt>
                <c:pt idx="780">
                  <c:v>4.4315E-2</c:v>
                </c:pt>
                <c:pt idx="781">
                  <c:v>4.4315E-2</c:v>
                </c:pt>
                <c:pt idx="782">
                  <c:v>4.4315E-2</c:v>
                </c:pt>
                <c:pt idx="783">
                  <c:v>4.4315E-2</c:v>
                </c:pt>
                <c:pt idx="784">
                  <c:v>4.4315E-2</c:v>
                </c:pt>
                <c:pt idx="785">
                  <c:v>4.4315E-2</c:v>
                </c:pt>
                <c:pt idx="786">
                  <c:v>4.4315E-2</c:v>
                </c:pt>
                <c:pt idx="787">
                  <c:v>4.4315E-2</c:v>
                </c:pt>
                <c:pt idx="788">
                  <c:v>4.4315E-2</c:v>
                </c:pt>
                <c:pt idx="789">
                  <c:v>4.4315E-2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B0-4828-B6C7-DE8345EB84A3}"/>
            </c:ext>
          </c:extLst>
        </c:ser>
        <c:ser>
          <c:idx val="1"/>
          <c:order val="1"/>
          <c:tx>
            <c:strRef>
              <c:f>T15_DTHSTRO_P!$E$3</c:f>
              <c:strCache>
                <c:ptCount val="1"/>
                <c:pt idx="0">
                  <c:v>SAVR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T15_DTHSTRO_P!$C$4:$C$793</c:f>
              <c:numCache>
                <c:formatCode>General</c:formatCode>
                <c:ptCount val="790"/>
                <c:pt idx="0">
                  <c:v>0</c:v>
                </c:pt>
                <c:pt idx="1">
                  <c:v>3.3E-3</c:v>
                </c:pt>
                <c:pt idx="2">
                  <c:v>3.3E-3</c:v>
                </c:pt>
                <c:pt idx="3">
                  <c:v>3.3099999999999997E-2</c:v>
                </c:pt>
                <c:pt idx="4">
                  <c:v>3.3099999999999997E-2</c:v>
                </c:pt>
                <c:pt idx="5">
                  <c:v>6.6100000000000006E-2</c:v>
                </c:pt>
                <c:pt idx="6">
                  <c:v>6.6100000000000006E-2</c:v>
                </c:pt>
                <c:pt idx="7">
                  <c:v>9.9199999999999997E-2</c:v>
                </c:pt>
                <c:pt idx="8">
                  <c:v>9.9199999999999997E-2</c:v>
                </c:pt>
                <c:pt idx="9">
                  <c:v>0.13220000000000001</c:v>
                </c:pt>
                <c:pt idx="10">
                  <c:v>0.13220000000000001</c:v>
                </c:pt>
                <c:pt idx="11">
                  <c:v>0.1653</c:v>
                </c:pt>
                <c:pt idx="12">
                  <c:v>0.1653</c:v>
                </c:pt>
                <c:pt idx="13">
                  <c:v>0.1983</c:v>
                </c:pt>
                <c:pt idx="14">
                  <c:v>0.1983</c:v>
                </c:pt>
                <c:pt idx="15">
                  <c:v>0.23139999999999999</c:v>
                </c:pt>
                <c:pt idx="16">
                  <c:v>0.23139999999999999</c:v>
                </c:pt>
                <c:pt idx="17">
                  <c:v>0.26450000000000001</c:v>
                </c:pt>
                <c:pt idx="18">
                  <c:v>0.26450000000000001</c:v>
                </c:pt>
                <c:pt idx="19">
                  <c:v>0.29749999999999999</c:v>
                </c:pt>
                <c:pt idx="20">
                  <c:v>0.3306</c:v>
                </c:pt>
                <c:pt idx="21">
                  <c:v>0.36359999999999998</c:v>
                </c:pt>
                <c:pt idx="22">
                  <c:v>0.3967</c:v>
                </c:pt>
                <c:pt idx="23">
                  <c:v>0.42980000000000002</c:v>
                </c:pt>
                <c:pt idx="24">
                  <c:v>0.42980000000000002</c:v>
                </c:pt>
                <c:pt idx="25">
                  <c:v>0.46279999999999999</c:v>
                </c:pt>
                <c:pt idx="26">
                  <c:v>0.46279999999999999</c:v>
                </c:pt>
                <c:pt idx="27">
                  <c:v>0.49590000000000001</c:v>
                </c:pt>
                <c:pt idx="28">
                  <c:v>0.52890000000000004</c:v>
                </c:pt>
                <c:pt idx="29">
                  <c:v>0.56200000000000006</c:v>
                </c:pt>
                <c:pt idx="30">
                  <c:v>0.59499999999999997</c:v>
                </c:pt>
                <c:pt idx="31">
                  <c:v>0.62809999999999999</c:v>
                </c:pt>
                <c:pt idx="32">
                  <c:v>0.66120000000000001</c:v>
                </c:pt>
                <c:pt idx="33">
                  <c:v>0.69420000000000004</c:v>
                </c:pt>
                <c:pt idx="34">
                  <c:v>0.72729999999999995</c:v>
                </c:pt>
                <c:pt idx="35">
                  <c:v>0.76029999999999998</c:v>
                </c:pt>
                <c:pt idx="36">
                  <c:v>0.79339999999999999</c:v>
                </c:pt>
                <c:pt idx="37">
                  <c:v>0.82640000000000002</c:v>
                </c:pt>
                <c:pt idx="38">
                  <c:v>0.85950000000000004</c:v>
                </c:pt>
                <c:pt idx="39">
                  <c:v>0.89259999999999995</c:v>
                </c:pt>
                <c:pt idx="40">
                  <c:v>0.92559999999999998</c:v>
                </c:pt>
                <c:pt idx="41">
                  <c:v>0.9587</c:v>
                </c:pt>
                <c:pt idx="42">
                  <c:v>0.99170000000000003</c:v>
                </c:pt>
                <c:pt idx="43">
                  <c:v>1.0247999999999999</c:v>
                </c:pt>
                <c:pt idx="44">
                  <c:v>1.0579000000000001</c:v>
                </c:pt>
                <c:pt idx="45">
                  <c:v>1.0909</c:v>
                </c:pt>
                <c:pt idx="46">
                  <c:v>1.1240000000000001</c:v>
                </c:pt>
                <c:pt idx="47">
                  <c:v>1.157</c:v>
                </c:pt>
                <c:pt idx="48">
                  <c:v>1.1900999999999999</c:v>
                </c:pt>
                <c:pt idx="49">
                  <c:v>1.2231000000000001</c:v>
                </c:pt>
                <c:pt idx="50">
                  <c:v>1.2562</c:v>
                </c:pt>
                <c:pt idx="51">
                  <c:v>1.2892999999999999</c:v>
                </c:pt>
                <c:pt idx="52">
                  <c:v>1.3223</c:v>
                </c:pt>
                <c:pt idx="53">
                  <c:v>1.3553999999999999</c:v>
                </c:pt>
                <c:pt idx="54">
                  <c:v>1.3884000000000001</c:v>
                </c:pt>
                <c:pt idx="55">
                  <c:v>1.4215</c:v>
                </c:pt>
                <c:pt idx="56">
                  <c:v>1.4544999999999999</c:v>
                </c:pt>
                <c:pt idx="57">
                  <c:v>1.4876</c:v>
                </c:pt>
                <c:pt idx="58">
                  <c:v>1.5206999999999999</c:v>
                </c:pt>
                <c:pt idx="59">
                  <c:v>1.5537000000000001</c:v>
                </c:pt>
                <c:pt idx="60">
                  <c:v>1.5868</c:v>
                </c:pt>
                <c:pt idx="61">
                  <c:v>1.6197999999999999</c:v>
                </c:pt>
                <c:pt idx="62">
                  <c:v>1.6529</c:v>
                </c:pt>
                <c:pt idx="63">
                  <c:v>1.6859999999999999</c:v>
                </c:pt>
                <c:pt idx="64">
                  <c:v>1.7190000000000001</c:v>
                </c:pt>
                <c:pt idx="65">
                  <c:v>1.7521</c:v>
                </c:pt>
                <c:pt idx="66">
                  <c:v>1.7850999999999999</c:v>
                </c:pt>
                <c:pt idx="67">
                  <c:v>1.8182</c:v>
                </c:pt>
                <c:pt idx="68">
                  <c:v>1.8182</c:v>
                </c:pt>
                <c:pt idx="69">
                  <c:v>1.8512</c:v>
                </c:pt>
                <c:pt idx="70">
                  <c:v>1.8843000000000001</c:v>
                </c:pt>
                <c:pt idx="71">
                  <c:v>1.9174</c:v>
                </c:pt>
                <c:pt idx="72">
                  <c:v>1.9503999999999999</c:v>
                </c:pt>
                <c:pt idx="73">
                  <c:v>1.9835</c:v>
                </c:pt>
                <c:pt idx="74">
                  <c:v>2.0165000000000002</c:v>
                </c:pt>
                <c:pt idx="75">
                  <c:v>2.0495999999999999</c:v>
                </c:pt>
                <c:pt idx="76">
                  <c:v>2.0825999999999998</c:v>
                </c:pt>
                <c:pt idx="77">
                  <c:v>2.1156999999999999</c:v>
                </c:pt>
                <c:pt idx="78">
                  <c:v>2.1156999999999999</c:v>
                </c:pt>
                <c:pt idx="79">
                  <c:v>2.1488</c:v>
                </c:pt>
                <c:pt idx="80">
                  <c:v>2.1818</c:v>
                </c:pt>
                <c:pt idx="81">
                  <c:v>2.2149000000000001</c:v>
                </c:pt>
                <c:pt idx="82">
                  <c:v>2.2479</c:v>
                </c:pt>
                <c:pt idx="83">
                  <c:v>2.2810000000000001</c:v>
                </c:pt>
                <c:pt idx="84">
                  <c:v>2.3140000000000001</c:v>
                </c:pt>
                <c:pt idx="85">
                  <c:v>2.3471000000000002</c:v>
                </c:pt>
                <c:pt idx="86">
                  <c:v>2.3471000000000002</c:v>
                </c:pt>
                <c:pt idx="87">
                  <c:v>2.3801999999999999</c:v>
                </c:pt>
                <c:pt idx="88">
                  <c:v>2.4131999999999998</c:v>
                </c:pt>
                <c:pt idx="89">
                  <c:v>2.4462999999999999</c:v>
                </c:pt>
                <c:pt idx="90">
                  <c:v>2.4792999999999998</c:v>
                </c:pt>
                <c:pt idx="91">
                  <c:v>2.5124</c:v>
                </c:pt>
                <c:pt idx="92">
                  <c:v>2.5455000000000001</c:v>
                </c:pt>
                <c:pt idx="93">
                  <c:v>2.5785</c:v>
                </c:pt>
                <c:pt idx="94">
                  <c:v>2.6116000000000001</c:v>
                </c:pt>
                <c:pt idx="95">
                  <c:v>2.6446000000000001</c:v>
                </c:pt>
                <c:pt idx="96">
                  <c:v>2.6446000000000001</c:v>
                </c:pt>
                <c:pt idx="97">
                  <c:v>2.6777000000000002</c:v>
                </c:pt>
                <c:pt idx="98">
                  <c:v>2.7107000000000001</c:v>
                </c:pt>
                <c:pt idx="99">
                  <c:v>2.7437999999999998</c:v>
                </c:pt>
                <c:pt idx="100">
                  <c:v>2.7768999999999999</c:v>
                </c:pt>
                <c:pt idx="101">
                  <c:v>2.8098999999999998</c:v>
                </c:pt>
                <c:pt idx="102">
                  <c:v>2.843</c:v>
                </c:pt>
                <c:pt idx="103">
                  <c:v>2.8759999999999999</c:v>
                </c:pt>
                <c:pt idx="104">
                  <c:v>2.9091</c:v>
                </c:pt>
                <c:pt idx="105">
                  <c:v>2.9420999999999999</c:v>
                </c:pt>
                <c:pt idx="106">
                  <c:v>2.9752000000000001</c:v>
                </c:pt>
                <c:pt idx="107">
                  <c:v>3.0083000000000002</c:v>
                </c:pt>
                <c:pt idx="108">
                  <c:v>3.0413000000000001</c:v>
                </c:pt>
                <c:pt idx="109">
                  <c:v>3.0413000000000001</c:v>
                </c:pt>
                <c:pt idx="110">
                  <c:v>3.0743999999999998</c:v>
                </c:pt>
                <c:pt idx="111">
                  <c:v>3.1074000000000002</c:v>
                </c:pt>
                <c:pt idx="112">
                  <c:v>3.1404999999999998</c:v>
                </c:pt>
                <c:pt idx="113">
                  <c:v>3.1404999999999998</c:v>
                </c:pt>
                <c:pt idx="114">
                  <c:v>3.1736</c:v>
                </c:pt>
                <c:pt idx="115">
                  <c:v>3.2065999999999999</c:v>
                </c:pt>
                <c:pt idx="116">
                  <c:v>3.2397</c:v>
                </c:pt>
                <c:pt idx="117">
                  <c:v>3.2726999999999999</c:v>
                </c:pt>
                <c:pt idx="118">
                  <c:v>3.3058000000000001</c:v>
                </c:pt>
                <c:pt idx="119">
                  <c:v>3.3058000000000001</c:v>
                </c:pt>
                <c:pt idx="120">
                  <c:v>3.3388</c:v>
                </c:pt>
                <c:pt idx="121">
                  <c:v>3.3719000000000001</c:v>
                </c:pt>
                <c:pt idx="122">
                  <c:v>3.4049999999999998</c:v>
                </c:pt>
                <c:pt idx="123">
                  <c:v>3.4380000000000002</c:v>
                </c:pt>
                <c:pt idx="124">
                  <c:v>3.4710999999999999</c:v>
                </c:pt>
                <c:pt idx="125">
                  <c:v>3.5041000000000002</c:v>
                </c:pt>
                <c:pt idx="126">
                  <c:v>3.5371999999999999</c:v>
                </c:pt>
                <c:pt idx="127">
                  <c:v>3.5701999999999998</c:v>
                </c:pt>
                <c:pt idx="128">
                  <c:v>3.6032999999999999</c:v>
                </c:pt>
                <c:pt idx="129">
                  <c:v>3.6364000000000001</c:v>
                </c:pt>
                <c:pt idx="130">
                  <c:v>3.6694</c:v>
                </c:pt>
                <c:pt idx="131">
                  <c:v>3.7025000000000001</c:v>
                </c:pt>
                <c:pt idx="132">
                  <c:v>3.7355</c:v>
                </c:pt>
                <c:pt idx="133">
                  <c:v>3.7686000000000002</c:v>
                </c:pt>
                <c:pt idx="134">
                  <c:v>3.8016999999999999</c:v>
                </c:pt>
                <c:pt idx="135">
                  <c:v>3.8347000000000002</c:v>
                </c:pt>
                <c:pt idx="136">
                  <c:v>3.8677999999999999</c:v>
                </c:pt>
                <c:pt idx="137">
                  <c:v>3.9007999999999998</c:v>
                </c:pt>
                <c:pt idx="138">
                  <c:v>3.9339</c:v>
                </c:pt>
                <c:pt idx="139">
                  <c:v>3.9668999999999999</c:v>
                </c:pt>
                <c:pt idx="140">
                  <c:v>4</c:v>
                </c:pt>
                <c:pt idx="141">
                  <c:v>4.0331000000000001</c:v>
                </c:pt>
                <c:pt idx="142">
                  <c:v>4.0660999999999996</c:v>
                </c:pt>
                <c:pt idx="143">
                  <c:v>4.0991999999999997</c:v>
                </c:pt>
                <c:pt idx="144">
                  <c:v>4.1322000000000001</c:v>
                </c:pt>
                <c:pt idx="145">
                  <c:v>4.1653000000000002</c:v>
                </c:pt>
                <c:pt idx="146">
                  <c:v>4.1982999999999997</c:v>
                </c:pt>
                <c:pt idx="147">
                  <c:v>4.2313999999999998</c:v>
                </c:pt>
                <c:pt idx="148">
                  <c:v>4.2645</c:v>
                </c:pt>
                <c:pt idx="149">
                  <c:v>4.2975000000000003</c:v>
                </c:pt>
                <c:pt idx="150">
                  <c:v>4.2975000000000003</c:v>
                </c:pt>
                <c:pt idx="151">
                  <c:v>4.3305999999999996</c:v>
                </c:pt>
                <c:pt idx="152">
                  <c:v>4.3635999999999999</c:v>
                </c:pt>
                <c:pt idx="153">
                  <c:v>4.3635999999999999</c:v>
                </c:pt>
                <c:pt idx="154">
                  <c:v>4.3967000000000001</c:v>
                </c:pt>
                <c:pt idx="155">
                  <c:v>4.4298000000000002</c:v>
                </c:pt>
                <c:pt idx="156">
                  <c:v>4.4627999999999997</c:v>
                </c:pt>
                <c:pt idx="157">
                  <c:v>4.4958999999999998</c:v>
                </c:pt>
                <c:pt idx="158">
                  <c:v>4.5289000000000001</c:v>
                </c:pt>
                <c:pt idx="159">
                  <c:v>4.5620000000000003</c:v>
                </c:pt>
                <c:pt idx="160">
                  <c:v>4.5949999999999998</c:v>
                </c:pt>
                <c:pt idx="161">
                  <c:v>4.6280999999999999</c:v>
                </c:pt>
                <c:pt idx="162">
                  <c:v>4.6612</c:v>
                </c:pt>
                <c:pt idx="163">
                  <c:v>4.6942000000000004</c:v>
                </c:pt>
                <c:pt idx="164">
                  <c:v>4.7272999999999996</c:v>
                </c:pt>
                <c:pt idx="165">
                  <c:v>4.7272999999999996</c:v>
                </c:pt>
                <c:pt idx="166">
                  <c:v>4.7603</c:v>
                </c:pt>
                <c:pt idx="167">
                  <c:v>4.7934000000000001</c:v>
                </c:pt>
                <c:pt idx="168">
                  <c:v>4.8263999999999996</c:v>
                </c:pt>
                <c:pt idx="169">
                  <c:v>4.8594999999999997</c:v>
                </c:pt>
                <c:pt idx="170">
                  <c:v>4.8925999999999998</c:v>
                </c:pt>
                <c:pt idx="171">
                  <c:v>4.9256000000000002</c:v>
                </c:pt>
                <c:pt idx="172">
                  <c:v>4.9587000000000003</c:v>
                </c:pt>
                <c:pt idx="173">
                  <c:v>4.9916999999999998</c:v>
                </c:pt>
                <c:pt idx="174">
                  <c:v>5.0247999999999999</c:v>
                </c:pt>
                <c:pt idx="175">
                  <c:v>5.0579000000000001</c:v>
                </c:pt>
                <c:pt idx="176">
                  <c:v>5.0909000000000004</c:v>
                </c:pt>
                <c:pt idx="177">
                  <c:v>5.1239999999999997</c:v>
                </c:pt>
                <c:pt idx="178">
                  <c:v>5.157</c:v>
                </c:pt>
                <c:pt idx="179">
                  <c:v>5.1901000000000002</c:v>
                </c:pt>
                <c:pt idx="180">
                  <c:v>5.2230999999999996</c:v>
                </c:pt>
                <c:pt idx="181">
                  <c:v>5.2230999999999996</c:v>
                </c:pt>
                <c:pt idx="182">
                  <c:v>5.2561999999999998</c:v>
                </c:pt>
                <c:pt idx="183">
                  <c:v>5.2892999999999999</c:v>
                </c:pt>
                <c:pt idx="184">
                  <c:v>5.3223000000000003</c:v>
                </c:pt>
                <c:pt idx="185">
                  <c:v>5.3223000000000003</c:v>
                </c:pt>
                <c:pt idx="186">
                  <c:v>5.3554000000000004</c:v>
                </c:pt>
                <c:pt idx="187">
                  <c:v>5.3883999999999999</c:v>
                </c:pt>
                <c:pt idx="188">
                  <c:v>5.4215</c:v>
                </c:pt>
                <c:pt idx="189">
                  <c:v>5.4545000000000003</c:v>
                </c:pt>
                <c:pt idx="190">
                  <c:v>5.4875999999999996</c:v>
                </c:pt>
                <c:pt idx="191">
                  <c:v>5.5206999999999997</c:v>
                </c:pt>
                <c:pt idx="192">
                  <c:v>5.5537000000000001</c:v>
                </c:pt>
                <c:pt idx="193">
                  <c:v>5.5868000000000002</c:v>
                </c:pt>
                <c:pt idx="194">
                  <c:v>5.6197999999999997</c:v>
                </c:pt>
                <c:pt idx="195">
                  <c:v>5.6528999999999998</c:v>
                </c:pt>
                <c:pt idx="196">
                  <c:v>5.6859999999999999</c:v>
                </c:pt>
                <c:pt idx="197">
                  <c:v>5.7190000000000003</c:v>
                </c:pt>
                <c:pt idx="198">
                  <c:v>5.7521000000000004</c:v>
                </c:pt>
                <c:pt idx="199">
                  <c:v>5.7850999999999999</c:v>
                </c:pt>
                <c:pt idx="200">
                  <c:v>5.8182</c:v>
                </c:pt>
                <c:pt idx="201">
                  <c:v>5.8512000000000004</c:v>
                </c:pt>
                <c:pt idx="202">
                  <c:v>5.8842999999999996</c:v>
                </c:pt>
                <c:pt idx="203">
                  <c:v>5.9173999999999998</c:v>
                </c:pt>
                <c:pt idx="204">
                  <c:v>5.9504000000000001</c:v>
                </c:pt>
                <c:pt idx="205">
                  <c:v>5.9835000000000003</c:v>
                </c:pt>
                <c:pt idx="206">
                  <c:v>6.0164999999999997</c:v>
                </c:pt>
                <c:pt idx="207">
                  <c:v>6.0495999999999999</c:v>
                </c:pt>
                <c:pt idx="208">
                  <c:v>6.0826000000000002</c:v>
                </c:pt>
                <c:pt idx="209">
                  <c:v>6.1157000000000004</c:v>
                </c:pt>
                <c:pt idx="210">
                  <c:v>6.1487999999999996</c:v>
                </c:pt>
                <c:pt idx="211">
                  <c:v>6.1818</c:v>
                </c:pt>
                <c:pt idx="212">
                  <c:v>6.2149000000000001</c:v>
                </c:pt>
                <c:pt idx="213">
                  <c:v>6.2478999999999996</c:v>
                </c:pt>
                <c:pt idx="214">
                  <c:v>6.2809999999999997</c:v>
                </c:pt>
                <c:pt idx="215">
                  <c:v>6.3140000000000001</c:v>
                </c:pt>
                <c:pt idx="216">
                  <c:v>6.3471000000000002</c:v>
                </c:pt>
                <c:pt idx="217">
                  <c:v>6.3471000000000002</c:v>
                </c:pt>
                <c:pt idx="218">
                  <c:v>6.3802000000000003</c:v>
                </c:pt>
                <c:pt idx="219">
                  <c:v>6.4131999999999998</c:v>
                </c:pt>
                <c:pt idx="220">
                  <c:v>6.4462999999999999</c:v>
                </c:pt>
                <c:pt idx="221">
                  <c:v>6.4793000000000003</c:v>
                </c:pt>
                <c:pt idx="222">
                  <c:v>6.4793000000000003</c:v>
                </c:pt>
                <c:pt idx="223">
                  <c:v>6.5124000000000004</c:v>
                </c:pt>
                <c:pt idx="224">
                  <c:v>6.5454999999999997</c:v>
                </c:pt>
                <c:pt idx="225">
                  <c:v>6.5785</c:v>
                </c:pt>
                <c:pt idx="226">
                  <c:v>6.6116000000000001</c:v>
                </c:pt>
                <c:pt idx="227">
                  <c:v>6.6445999999999996</c:v>
                </c:pt>
                <c:pt idx="228">
                  <c:v>6.6776999999999997</c:v>
                </c:pt>
                <c:pt idx="229">
                  <c:v>6.7107000000000001</c:v>
                </c:pt>
                <c:pt idx="230">
                  <c:v>6.7107000000000001</c:v>
                </c:pt>
                <c:pt idx="231">
                  <c:v>6.7438000000000002</c:v>
                </c:pt>
                <c:pt idx="232">
                  <c:v>6.7769000000000004</c:v>
                </c:pt>
                <c:pt idx="233">
                  <c:v>6.8098999999999998</c:v>
                </c:pt>
                <c:pt idx="234">
                  <c:v>6.843</c:v>
                </c:pt>
                <c:pt idx="235">
                  <c:v>6.8760000000000003</c:v>
                </c:pt>
                <c:pt idx="236">
                  <c:v>6.9090999999999996</c:v>
                </c:pt>
                <c:pt idx="237">
                  <c:v>6.9420999999999999</c:v>
                </c:pt>
                <c:pt idx="238">
                  <c:v>6.9752000000000001</c:v>
                </c:pt>
                <c:pt idx="239">
                  <c:v>7.0083000000000002</c:v>
                </c:pt>
                <c:pt idx="240">
                  <c:v>7.0412999999999997</c:v>
                </c:pt>
                <c:pt idx="241">
                  <c:v>7.0743999999999998</c:v>
                </c:pt>
                <c:pt idx="242">
                  <c:v>7.1074000000000002</c:v>
                </c:pt>
                <c:pt idx="243">
                  <c:v>7.1405000000000003</c:v>
                </c:pt>
                <c:pt idx="244">
                  <c:v>7.1736000000000004</c:v>
                </c:pt>
                <c:pt idx="245">
                  <c:v>7.2065999999999999</c:v>
                </c:pt>
                <c:pt idx="246">
                  <c:v>7.2397</c:v>
                </c:pt>
                <c:pt idx="247">
                  <c:v>7.2727000000000004</c:v>
                </c:pt>
                <c:pt idx="248">
                  <c:v>7.2727000000000004</c:v>
                </c:pt>
                <c:pt idx="249">
                  <c:v>7.3057999999999996</c:v>
                </c:pt>
                <c:pt idx="250">
                  <c:v>7.3388</c:v>
                </c:pt>
                <c:pt idx="251">
                  <c:v>7.3719000000000001</c:v>
                </c:pt>
                <c:pt idx="252">
                  <c:v>7.4050000000000002</c:v>
                </c:pt>
                <c:pt idx="253">
                  <c:v>7.4379999999999997</c:v>
                </c:pt>
                <c:pt idx="254">
                  <c:v>7.4710999999999999</c:v>
                </c:pt>
                <c:pt idx="255">
                  <c:v>7.5041000000000002</c:v>
                </c:pt>
                <c:pt idx="256">
                  <c:v>7.5372000000000003</c:v>
                </c:pt>
                <c:pt idx="257">
                  <c:v>7.5701999999999998</c:v>
                </c:pt>
                <c:pt idx="258">
                  <c:v>7.6032999999999999</c:v>
                </c:pt>
                <c:pt idx="259">
                  <c:v>7.6364000000000001</c:v>
                </c:pt>
                <c:pt idx="260">
                  <c:v>7.6694000000000004</c:v>
                </c:pt>
                <c:pt idx="261">
                  <c:v>7.7024999999999997</c:v>
                </c:pt>
                <c:pt idx="262">
                  <c:v>7.7355</c:v>
                </c:pt>
                <c:pt idx="263">
                  <c:v>7.7355</c:v>
                </c:pt>
                <c:pt idx="264">
                  <c:v>7.7686000000000002</c:v>
                </c:pt>
                <c:pt idx="265">
                  <c:v>7.7686000000000002</c:v>
                </c:pt>
                <c:pt idx="266">
                  <c:v>7.8017000000000003</c:v>
                </c:pt>
                <c:pt idx="267">
                  <c:v>7.8346999999999998</c:v>
                </c:pt>
                <c:pt idx="268">
                  <c:v>7.8346999999999998</c:v>
                </c:pt>
                <c:pt idx="269">
                  <c:v>7.8677999999999999</c:v>
                </c:pt>
                <c:pt idx="270">
                  <c:v>7.9008000000000003</c:v>
                </c:pt>
                <c:pt idx="271">
                  <c:v>7.9339000000000004</c:v>
                </c:pt>
                <c:pt idx="272">
                  <c:v>7.9668999999999999</c:v>
                </c:pt>
                <c:pt idx="273">
                  <c:v>8</c:v>
                </c:pt>
                <c:pt idx="274">
                  <c:v>8.0330999999999992</c:v>
                </c:pt>
                <c:pt idx="275">
                  <c:v>8.0661000000000005</c:v>
                </c:pt>
                <c:pt idx="276">
                  <c:v>8.0991999999999997</c:v>
                </c:pt>
                <c:pt idx="277">
                  <c:v>8.1321999999999992</c:v>
                </c:pt>
                <c:pt idx="278">
                  <c:v>8.1653000000000002</c:v>
                </c:pt>
                <c:pt idx="279">
                  <c:v>8.1982999999999997</c:v>
                </c:pt>
                <c:pt idx="280">
                  <c:v>8.1982999999999997</c:v>
                </c:pt>
                <c:pt idx="281">
                  <c:v>8.2314000000000007</c:v>
                </c:pt>
                <c:pt idx="282">
                  <c:v>8.2645</c:v>
                </c:pt>
                <c:pt idx="283">
                  <c:v>8.2974999999999994</c:v>
                </c:pt>
                <c:pt idx="284">
                  <c:v>8.3306000000000004</c:v>
                </c:pt>
                <c:pt idx="285">
                  <c:v>8.3635999999999999</c:v>
                </c:pt>
                <c:pt idx="286">
                  <c:v>8.3966999999999992</c:v>
                </c:pt>
                <c:pt idx="287">
                  <c:v>8.4298000000000002</c:v>
                </c:pt>
                <c:pt idx="288">
                  <c:v>8.4627999999999997</c:v>
                </c:pt>
                <c:pt idx="289">
                  <c:v>8.4959000000000007</c:v>
                </c:pt>
                <c:pt idx="290">
                  <c:v>8.5289000000000001</c:v>
                </c:pt>
                <c:pt idx="291">
                  <c:v>8.5619999999999994</c:v>
                </c:pt>
                <c:pt idx="292">
                  <c:v>8.5950000000000006</c:v>
                </c:pt>
                <c:pt idx="293">
                  <c:v>8.6280999999999999</c:v>
                </c:pt>
                <c:pt idx="294">
                  <c:v>8.6611999999999991</c:v>
                </c:pt>
                <c:pt idx="295">
                  <c:v>8.6942000000000004</c:v>
                </c:pt>
                <c:pt idx="296">
                  <c:v>8.7272999999999996</c:v>
                </c:pt>
                <c:pt idx="297">
                  <c:v>8.7603000000000009</c:v>
                </c:pt>
                <c:pt idx="298">
                  <c:v>8.7934000000000001</c:v>
                </c:pt>
                <c:pt idx="299">
                  <c:v>8.8263999999999996</c:v>
                </c:pt>
                <c:pt idx="300">
                  <c:v>8.8595000000000006</c:v>
                </c:pt>
                <c:pt idx="301">
                  <c:v>8.8925999999999998</c:v>
                </c:pt>
                <c:pt idx="302">
                  <c:v>8.9255999999999993</c:v>
                </c:pt>
                <c:pt idx="303">
                  <c:v>8.9587000000000003</c:v>
                </c:pt>
                <c:pt idx="304">
                  <c:v>8.9916999999999998</c:v>
                </c:pt>
                <c:pt idx="305">
                  <c:v>9.0248000000000008</c:v>
                </c:pt>
                <c:pt idx="306">
                  <c:v>9.0579000000000001</c:v>
                </c:pt>
                <c:pt idx="307">
                  <c:v>9.0908999999999995</c:v>
                </c:pt>
                <c:pt idx="308">
                  <c:v>9.1240000000000006</c:v>
                </c:pt>
                <c:pt idx="309">
                  <c:v>9.157</c:v>
                </c:pt>
                <c:pt idx="310">
                  <c:v>9.1900999999999993</c:v>
                </c:pt>
                <c:pt idx="311">
                  <c:v>9.2231000000000005</c:v>
                </c:pt>
                <c:pt idx="312">
                  <c:v>9.2561999999999998</c:v>
                </c:pt>
                <c:pt idx="313">
                  <c:v>9.2893000000000008</c:v>
                </c:pt>
                <c:pt idx="314">
                  <c:v>9.3223000000000003</c:v>
                </c:pt>
                <c:pt idx="315">
                  <c:v>9.3223000000000003</c:v>
                </c:pt>
                <c:pt idx="316">
                  <c:v>9.3553999999999995</c:v>
                </c:pt>
                <c:pt idx="317">
                  <c:v>9.3884000000000007</c:v>
                </c:pt>
                <c:pt idx="318">
                  <c:v>9.4215</c:v>
                </c:pt>
                <c:pt idx="319">
                  <c:v>9.4544999999999995</c:v>
                </c:pt>
                <c:pt idx="320">
                  <c:v>9.4876000000000005</c:v>
                </c:pt>
                <c:pt idx="321">
                  <c:v>9.5206999999999997</c:v>
                </c:pt>
                <c:pt idx="322">
                  <c:v>9.5206999999999997</c:v>
                </c:pt>
                <c:pt idx="323">
                  <c:v>9.5536999999999992</c:v>
                </c:pt>
                <c:pt idx="324">
                  <c:v>9.5868000000000002</c:v>
                </c:pt>
                <c:pt idx="325">
                  <c:v>9.6197999999999997</c:v>
                </c:pt>
                <c:pt idx="326">
                  <c:v>9.6529000000000007</c:v>
                </c:pt>
                <c:pt idx="327">
                  <c:v>9.6859999999999999</c:v>
                </c:pt>
                <c:pt idx="328">
                  <c:v>9.7189999999999994</c:v>
                </c:pt>
                <c:pt idx="329">
                  <c:v>9.7521000000000004</c:v>
                </c:pt>
                <c:pt idx="330">
                  <c:v>9.7850999999999999</c:v>
                </c:pt>
                <c:pt idx="331">
                  <c:v>9.8181999999999992</c:v>
                </c:pt>
                <c:pt idx="332">
                  <c:v>9.8512000000000004</c:v>
                </c:pt>
                <c:pt idx="333">
                  <c:v>9.8842999999999996</c:v>
                </c:pt>
                <c:pt idx="334">
                  <c:v>9.9174000000000007</c:v>
                </c:pt>
                <c:pt idx="335">
                  <c:v>9.9504000000000001</c:v>
                </c:pt>
                <c:pt idx="336">
                  <c:v>9.9834999999999994</c:v>
                </c:pt>
                <c:pt idx="337">
                  <c:v>10.016500000000001</c:v>
                </c:pt>
                <c:pt idx="338">
                  <c:v>10.0496</c:v>
                </c:pt>
                <c:pt idx="339">
                  <c:v>10.082599999999999</c:v>
                </c:pt>
                <c:pt idx="340">
                  <c:v>10.1157</c:v>
                </c:pt>
                <c:pt idx="341">
                  <c:v>10.1488</c:v>
                </c:pt>
                <c:pt idx="342">
                  <c:v>10.181800000000001</c:v>
                </c:pt>
                <c:pt idx="343">
                  <c:v>10.2149</c:v>
                </c:pt>
                <c:pt idx="344">
                  <c:v>10.2149</c:v>
                </c:pt>
                <c:pt idx="345">
                  <c:v>10.2479</c:v>
                </c:pt>
                <c:pt idx="346">
                  <c:v>10.281000000000001</c:v>
                </c:pt>
                <c:pt idx="347">
                  <c:v>10.314</c:v>
                </c:pt>
                <c:pt idx="348">
                  <c:v>10.347099999999999</c:v>
                </c:pt>
                <c:pt idx="349">
                  <c:v>10.3802</c:v>
                </c:pt>
                <c:pt idx="350">
                  <c:v>10.4132</c:v>
                </c:pt>
                <c:pt idx="351">
                  <c:v>10.446300000000001</c:v>
                </c:pt>
                <c:pt idx="352">
                  <c:v>10.4793</c:v>
                </c:pt>
                <c:pt idx="353">
                  <c:v>10.5124</c:v>
                </c:pt>
                <c:pt idx="354">
                  <c:v>10.545500000000001</c:v>
                </c:pt>
                <c:pt idx="355">
                  <c:v>10.5785</c:v>
                </c:pt>
                <c:pt idx="356">
                  <c:v>10.611599999999999</c:v>
                </c:pt>
                <c:pt idx="357">
                  <c:v>10.644600000000001</c:v>
                </c:pt>
                <c:pt idx="358">
                  <c:v>10.6777</c:v>
                </c:pt>
                <c:pt idx="359">
                  <c:v>10.710699999999999</c:v>
                </c:pt>
                <c:pt idx="360">
                  <c:v>10.7438</c:v>
                </c:pt>
                <c:pt idx="361">
                  <c:v>10.776899999999999</c:v>
                </c:pt>
                <c:pt idx="362">
                  <c:v>10.809900000000001</c:v>
                </c:pt>
                <c:pt idx="363">
                  <c:v>10.843</c:v>
                </c:pt>
                <c:pt idx="364">
                  <c:v>10.875999999999999</c:v>
                </c:pt>
                <c:pt idx="365">
                  <c:v>10.9091</c:v>
                </c:pt>
                <c:pt idx="366">
                  <c:v>10.9421</c:v>
                </c:pt>
                <c:pt idx="367">
                  <c:v>10.975199999999999</c:v>
                </c:pt>
                <c:pt idx="368">
                  <c:v>11.0083</c:v>
                </c:pt>
                <c:pt idx="369">
                  <c:v>11.0413</c:v>
                </c:pt>
                <c:pt idx="370">
                  <c:v>11.074400000000001</c:v>
                </c:pt>
                <c:pt idx="371">
                  <c:v>11.1074</c:v>
                </c:pt>
                <c:pt idx="372">
                  <c:v>11.140499999999999</c:v>
                </c:pt>
                <c:pt idx="373">
                  <c:v>11.1736</c:v>
                </c:pt>
                <c:pt idx="374">
                  <c:v>11.2066</c:v>
                </c:pt>
                <c:pt idx="375">
                  <c:v>11.239699999999999</c:v>
                </c:pt>
                <c:pt idx="376">
                  <c:v>11.2727</c:v>
                </c:pt>
                <c:pt idx="377">
                  <c:v>11.3058</c:v>
                </c:pt>
                <c:pt idx="378">
                  <c:v>11.338800000000001</c:v>
                </c:pt>
                <c:pt idx="379">
                  <c:v>11.338800000000001</c:v>
                </c:pt>
                <c:pt idx="380">
                  <c:v>11.3719</c:v>
                </c:pt>
                <c:pt idx="381">
                  <c:v>11.404999999999999</c:v>
                </c:pt>
                <c:pt idx="382">
                  <c:v>11.438000000000001</c:v>
                </c:pt>
                <c:pt idx="383">
                  <c:v>11.4711</c:v>
                </c:pt>
                <c:pt idx="384">
                  <c:v>11.504099999999999</c:v>
                </c:pt>
                <c:pt idx="385">
                  <c:v>11.5372</c:v>
                </c:pt>
                <c:pt idx="386">
                  <c:v>11.5702</c:v>
                </c:pt>
                <c:pt idx="387">
                  <c:v>11.603300000000001</c:v>
                </c:pt>
                <c:pt idx="388">
                  <c:v>11.6364</c:v>
                </c:pt>
                <c:pt idx="389">
                  <c:v>11.6694</c:v>
                </c:pt>
                <c:pt idx="390">
                  <c:v>11.702500000000001</c:v>
                </c:pt>
                <c:pt idx="391">
                  <c:v>11.7355</c:v>
                </c:pt>
                <c:pt idx="392">
                  <c:v>11.768599999999999</c:v>
                </c:pt>
                <c:pt idx="393">
                  <c:v>11.8017</c:v>
                </c:pt>
                <c:pt idx="394">
                  <c:v>11.8017</c:v>
                </c:pt>
                <c:pt idx="395">
                  <c:v>11.8347</c:v>
                </c:pt>
                <c:pt idx="396">
                  <c:v>11.867800000000001</c:v>
                </c:pt>
                <c:pt idx="397">
                  <c:v>11.9008</c:v>
                </c:pt>
                <c:pt idx="398">
                  <c:v>11.9339</c:v>
                </c:pt>
                <c:pt idx="399">
                  <c:v>11.966900000000001</c:v>
                </c:pt>
                <c:pt idx="400">
                  <c:v>12</c:v>
                </c:pt>
                <c:pt idx="401">
                  <c:v>12.033099999999999</c:v>
                </c:pt>
                <c:pt idx="402">
                  <c:v>12.0661</c:v>
                </c:pt>
                <c:pt idx="403">
                  <c:v>12.0992</c:v>
                </c:pt>
                <c:pt idx="404">
                  <c:v>12.132199999999999</c:v>
                </c:pt>
                <c:pt idx="405">
                  <c:v>12.1653</c:v>
                </c:pt>
                <c:pt idx="406">
                  <c:v>12.1983</c:v>
                </c:pt>
                <c:pt idx="407">
                  <c:v>12.231400000000001</c:v>
                </c:pt>
                <c:pt idx="408">
                  <c:v>12.2645</c:v>
                </c:pt>
                <c:pt idx="409">
                  <c:v>12.297499999999999</c:v>
                </c:pt>
                <c:pt idx="410">
                  <c:v>12.3306</c:v>
                </c:pt>
                <c:pt idx="411">
                  <c:v>12.3636</c:v>
                </c:pt>
                <c:pt idx="412">
                  <c:v>12.396699999999999</c:v>
                </c:pt>
                <c:pt idx="413">
                  <c:v>12.4298</c:v>
                </c:pt>
                <c:pt idx="414">
                  <c:v>12.4628</c:v>
                </c:pt>
                <c:pt idx="415">
                  <c:v>12.4628</c:v>
                </c:pt>
                <c:pt idx="416">
                  <c:v>12.495900000000001</c:v>
                </c:pt>
                <c:pt idx="417">
                  <c:v>12.5289</c:v>
                </c:pt>
                <c:pt idx="418">
                  <c:v>12.561999999999999</c:v>
                </c:pt>
                <c:pt idx="419">
                  <c:v>12.595000000000001</c:v>
                </c:pt>
                <c:pt idx="420">
                  <c:v>12.6281</c:v>
                </c:pt>
                <c:pt idx="421">
                  <c:v>12.661199999999999</c:v>
                </c:pt>
                <c:pt idx="422">
                  <c:v>12.6942</c:v>
                </c:pt>
                <c:pt idx="423">
                  <c:v>12.7273</c:v>
                </c:pt>
                <c:pt idx="424">
                  <c:v>12.760300000000001</c:v>
                </c:pt>
                <c:pt idx="425">
                  <c:v>12.7934</c:v>
                </c:pt>
                <c:pt idx="426">
                  <c:v>12.8264</c:v>
                </c:pt>
                <c:pt idx="427">
                  <c:v>12.859500000000001</c:v>
                </c:pt>
                <c:pt idx="428">
                  <c:v>12.8926</c:v>
                </c:pt>
                <c:pt idx="429">
                  <c:v>12.925599999999999</c:v>
                </c:pt>
                <c:pt idx="430">
                  <c:v>12.9587</c:v>
                </c:pt>
                <c:pt idx="431">
                  <c:v>12.9917</c:v>
                </c:pt>
                <c:pt idx="432">
                  <c:v>13.024800000000001</c:v>
                </c:pt>
                <c:pt idx="433">
                  <c:v>13.0579</c:v>
                </c:pt>
                <c:pt idx="434">
                  <c:v>13.0909</c:v>
                </c:pt>
                <c:pt idx="435">
                  <c:v>13.124000000000001</c:v>
                </c:pt>
                <c:pt idx="436">
                  <c:v>13.157</c:v>
                </c:pt>
                <c:pt idx="437">
                  <c:v>13.190099999999999</c:v>
                </c:pt>
                <c:pt idx="438">
                  <c:v>13.223100000000001</c:v>
                </c:pt>
                <c:pt idx="439">
                  <c:v>13.2562</c:v>
                </c:pt>
                <c:pt idx="440">
                  <c:v>13.289300000000001</c:v>
                </c:pt>
                <c:pt idx="441">
                  <c:v>13.3223</c:v>
                </c:pt>
                <c:pt idx="442">
                  <c:v>13.3223</c:v>
                </c:pt>
                <c:pt idx="443">
                  <c:v>13.355399999999999</c:v>
                </c:pt>
                <c:pt idx="444">
                  <c:v>13.388400000000001</c:v>
                </c:pt>
                <c:pt idx="445">
                  <c:v>13.4215</c:v>
                </c:pt>
                <c:pt idx="446">
                  <c:v>13.4215</c:v>
                </c:pt>
                <c:pt idx="447">
                  <c:v>13.454499999999999</c:v>
                </c:pt>
                <c:pt idx="448">
                  <c:v>13.4876</c:v>
                </c:pt>
                <c:pt idx="449">
                  <c:v>13.5207</c:v>
                </c:pt>
                <c:pt idx="450">
                  <c:v>13.5207</c:v>
                </c:pt>
                <c:pt idx="451">
                  <c:v>13.553699999999999</c:v>
                </c:pt>
                <c:pt idx="452">
                  <c:v>13.5868</c:v>
                </c:pt>
                <c:pt idx="453">
                  <c:v>13.6198</c:v>
                </c:pt>
                <c:pt idx="454">
                  <c:v>13.652900000000001</c:v>
                </c:pt>
                <c:pt idx="455">
                  <c:v>13.652900000000001</c:v>
                </c:pt>
                <c:pt idx="456">
                  <c:v>13.686</c:v>
                </c:pt>
                <c:pt idx="457">
                  <c:v>13.718999999999999</c:v>
                </c:pt>
                <c:pt idx="458">
                  <c:v>13.7521</c:v>
                </c:pt>
                <c:pt idx="459">
                  <c:v>13.7851</c:v>
                </c:pt>
                <c:pt idx="460">
                  <c:v>13.818199999999999</c:v>
                </c:pt>
                <c:pt idx="461">
                  <c:v>13.8512</c:v>
                </c:pt>
                <c:pt idx="462">
                  <c:v>13.8843</c:v>
                </c:pt>
                <c:pt idx="463">
                  <c:v>13.917400000000001</c:v>
                </c:pt>
                <c:pt idx="464">
                  <c:v>13.9504</c:v>
                </c:pt>
                <c:pt idx="465">
                  <c:v>13.983499999999999</c:v>
                </c:pt>
                <c:pt idx="466">
                  <c:v>14.016500000000001</c:v>
                </c:pt>
                <c:pt idx="467">
                  <c:v>14.0496</c:v>
                </c:pt>
                <c:pt idx="468">
                  <c:v>14.0496</c:v>
                </c:pt>
                <c:pt idx="469">
                  <c:v>14.082599999999999</c:v>
                </c:pt>
                <c:pt idx="470">
                  <c:v>14.1157</c:v>
                </c:pt>
                <c:pt idx="471">
                  <c:v>14.1488</c:v>
                </c:pt>
                <c:pt idx="472">
                  <c:v>14.181800000000001</c:v>
                </c:pt>
                <c:pt idx="473">
                  <c:v>14.2149</c:v>
                </c:pt>
                <c:pt idx="474">
                  <c:v>14.2479</c:v>
                </c:pt>
                <c:pt idx="475">
                  <c:v>14.281000000000001</c:v>
                </c:pt>
                <c:pt idx="476">
                  <c:v>14.314</c:v>
                </c:pt>
                <c:pt idx="477">
                  <c:v>14.347099999999999</c:v>
                </c:pt>
                <c:pt idx="478">
                  <c:v>14.3802</c:v>
                </c:pt>
                <c:pt idx="479">
                  <c:v>14.4132</c:v>
                </c:pt>
                <c:pt idx="480">
                  <c:v>14.4132</c:v>
                </c:pt>
                <c:pt idx="481">
                  <c:v>14.446300000000001</c:v>
                </c:pt>
                <c:pt idx="482">
                  <c:v>14.446300000000001</c:v>
                </c:pt>
                <c:pt idx="483">
                  <c:v>14.4793</c:v>
                </c:pt>
                <c:pt idx="484">
                  <c:v>14.5124</c:v>
                </c:pt>
                <c:pt idx="485">
                  <c:v>14.545500000000001</c:v>
                </c:pt>
                <c:pt idx="486">
                  <c:v>14.5785</c:v>
                </c:pt>
                <c:pt idx="487">
                  <c:v>14.611599999999999</c:v>
                </c:pt>
                <c:pt idx="488">
                  <c:v>14.644600000000001</c:v>
                </c:pt>
                <c:pt idx="489">
                  <c:v>14.6777</c:v>
                </c:pt>
                <c:pt idx="490">
                  <c:v>14.710699999999999</c:v>
                </c:pt>
                <c:pt idx="491">
                  <c:v>14.7438</c:v>
                </c:pt>
                <c:pt idx="492">
                  <c:v>14.776899999999999</c:v>
                </c:pt>
                <c:pt idx="493">
                  <c:v>14.809900000000001</c:v>
                </c:pt>
                <c:pt idx="494">
                  <c:v>14.843</c:v>
                </c:pt>
                <c:pt idx="495">
                  <c:v>14.875999999999999</c:v>
                </c:pt>
                <c:pt idx="496">
                  <c:v>14.9091</c:v>
                </c:pt>
                <c:pt idx="497">
                  <c:v>14.9421</c:v>
                </c:pt>
                <c:pt idx="498">
                  <c:v>14.975199999999999</c:v>
                </c:pt>
                <c:pt idx="499">
                  <c:v>14.975199999999999</c:v>
                </c:pt>
                <c:pt idx="500">
                  <c:v>15.0083</c:v>
                </c:pt>
                <c:pt idx="501">
                  <c:v>15.0413</c:v>
                </c:pt>
                <c:pt idx="502">
                  <c:v>15.074400000000001</c:v>
                </c:pt>
                <c:pt idx="503">
                  <c:v>15.1074</c:v>
                </c:pt>
                <c:pt idx="504">
                  <c:v>15.140499999999999</c:v>
                </c:pt>
                <c:pt idx="505">
                  <c:v>15.1736</c:v>
                </c:pt>
                <c:pt idx="506">
                  <c:v>15.2066</c:v>
                </c:pt>
                <c:pt idx="507">
                  <c:v>15.239699999999999</c:v>
                </c:pt>
                <c:pt idx="508">
                  <c:v>15.2727</c:v>
                </c:pt>
                <c:pt idx="509">
                  <c:v>15.3058</c:v>
                </c:pt>
                <c:pt idx="510">
                  <c:v>15.338800000000001</c:v>
                </c:pt>
                <c:pt idx="511">
                  <c:v>15.3719</c:v>
                </c:pt>
                <c:pt idx="512">
                  <c:v>15.404999999999999</c:v>
                </c:pt>
                <c:pt idx="513">
                  <c:v>15.438000000000001</c:v>
                </c:pt>
                <c:pt idx="514">
                  <c:v>15.4711</c:v>
                </c:pt>
                <c:pt idx="515">
                  <c:v>15.504099999999999</c:v>
                </c:pt>
                <c:pt idx="516">
                  <c:v>15.5372</c:v>
                </c:pt>
                <c:pt idx="517">
                  <c:v>15.5702</c:v>
                </c:pt>
                <c:pt idx="518">
                  <c:v>15.603300000000001</c:v>
                </c:pt>
                <c:pt idx="519">
                  <c:v>15.6364</c:v>
                </c:pt>
                <c:pt idx="520">
                  <c:v>15.6694</c:v>
                </c:pt>
                <c:pt idx="521">
                  <c:v>15.702500000000001</c:v>
                </c:pt>
                <c:pt idx="522">
                  <c:v>15.7355</c:v>
                </c:pt>
                <c:pt idx="523">
                  <c:v>15.768599999999999</c:v>
                </c:pt>
                <c:pt idx="524">
                  <c:v>15.8017</c:v>
                </c:pt>
                <c:pt idx="525">
                  <c:v>15.8347</c:v>
                </c:pt>
                <c:pt idx="526">
                  <c:v>15.867800000000001</c:v>
                </c:pt>
                <c:pt idx="527">
                  <c:v>15.9008</c:v>
                </c:pt>
                <c:pt idx="528">
                  <c:v>15.9339</c:v>
                </c:pt>
                <c:pt idx="529">
                  <c:v>15.966900000000001</c:v>
                </c:pt>
                <c:pt idx="530">
                  <c:v>16</c:v>
                </c:pt>
                <c:pt idx="531">
                  <c:v>16.033100000000001</c:v>
                </c:pt>
                <c:pt idx="532">
                  <c:v>16.066099999999999</c:v>
                </c:pt>
                <c:pt idx="533">
                  <c:v>16.0992</c:v>
                </c:pt>
                <c:pt idx="534">
                  <c:v>16.132200000000001</c:v>
                </c:pt>
                <c:pt idx="535">
                  <c:v>16.165299999999998</c:v>
                </c:pt>
                <c:pt idx="536">
                  <c:v>16.1983</c:v>
                </c:pt>
                <c:pt idx="537">
                  <c:v>16.231400000000001</c:v>
                </c:pt>
                <c:pt idx="538">
                  <c:v>16.231400000000001</c:v>
                </c:pt>
                <c:pt idx="539">
                  <c:v>16.264500000000002</c:v>
                </c:pt>
                <c:pt idx="540">
                  <c:v>16.297499999999999</c:v>
                </c:pt>
                <c:pt idx="541">
                  <c:v>16.3306</c:v>
                </c:pt>
                <c:pt idx="542">
                  <c:v>16.363600000000002</c:v>
                </c:pt>
                <c:pt idx="543">
                  <c:v>16.396699999999999</c:v>
                </c:pt>
                <c:pt idx="544">
                  <c:v>16.4298</c:v>
                </c:pt>
                <c:pt idx="545">
                  <c:v>16.462800000000001</c:v>
                </c:pt>
                <c:pt idx="546">
                  <c:v>16.495899999999999</c:v>
                </c:pt>
                <c:pt idx="547">
                  <c:v>16.5289</c:v>
                </c:pt>
                <c:pt idx="548">
                  <c:v>16.562000000000001</c:v>
                </c:pt>
                <c:pt idx="549">
                  <c:v>16.594999999999999</c:v>
                </c:pt>
                <c:pt idx="550">
                  <c:v>16.6281</c:v>
                </c:pt>
                <c:pt idx="551">
                  <c:v>16.661200000000001</c:v>
                </c:pt>
                <c:pt idx="552">
                  <c:v>16.694199999999999</c:v>
                </c:pt>
                <c:pt idx="553">
                  <c:v>16.7273</c:v>
                </c:pt>
                <c:pt idx="554">
                  <c:v>16.760300000000001</c:v>
                </c:pt>
                <c:pt idx="555">
                  <c:v>16.793399999999998</c:v>
                </c:pt>
                <c:pt idx="556">
                  <c:v>16.8264</c:v>
                </c:pt>
                <c:pt idx="557">
                  <c:v>16.859500000000001</c:v>
                </c:pt>
                <c:pt idx="558">
                  <c:v>16.892600000000002</c:v>
                </c:pt>
                <c:pt idx="559">
                  <c:v>16.925599999999999</c:v>
                </c:pt>
                <c:pt idx="560">
                  <c:v>16.9587</c:v>
                </c:pt>
                <c:pt idx="561">
                  <c:v>16.991700000000002</c:v>
                </c:pt>
                <c:pt idx="562">
                  <c:v>17.024799999999999</c:v>
                </c:pt>
                <c:pt idx="563">
                  <c:v>17.024799999999999</c:v>
                </c:pt>
                <c:pt idx="564">
                  <c:v>17.0579</c:v>
                </c:pt>
                <c:pt idx="565">
                  <c:v>17.090900000000001</c:v>
                </c:pt>
                <c:pt idx="566">
                  <c:v>17.123999999999999</c:v>
                </c:pt>
                <c:pt idx="567">
                  <c:v>17.157</c:v>
                </c:pt>
                <c:pt idx="568">
                  <c:v>17.190100000000001</c:v>
                </c:pt>
                <c:pt idx="569">
                  <c:v>17.223099999999999</c:v>
                </c:pt>
                <c:pt idx="570">
                  <c:v>17.2562</c:v>
                </c:pt>
                <c:pt idx="571">
                  <c:v>17.289300000000001</c:v>
                </c:pt>
                <c:pt idx="572">
                  <c:v>17.322299999999998</c:v>
                </c:pt>
                <c:pt idx="573">
                  <c:v>17.355399999999999</c:v>
                </c:pt>
                <c:pt idx="574">
                  <c:v>17.355399999999999</c:v>
                </c:pt>
                <c:pt idx="575">
                  <c:v>17.388400000000001</c:v>
                </c:pt>
                <c:pt idx="576">
                  <c:v>17.421500000000002</c:v>
                </c:pt>
                <c:pt idx="577">
                  <c:v>17.454499999999999</c:v>
                </c:pt>
                <c:pt idx="578">
                  <c:v>17.4876</c:v>
                </c:pt>
                <c:pt idx="579">
                  <c:v>17.520700000000001</c:v>
                </c:pt>
                <c:pt idx="580">
                  <c:v>17.553699999999999</c:v>
                </c:pt>
                <c:pt idx="581">
                  <c:v>17.5868</c:v>
                </c:pt>
                <c:pt idx="582">
                  <c:v>17.619800000000001</c:v>
                </c:pt>
                <c:pt idx="583">
                  <c:v>17.652899999999999</c:v>
                </c:pt>
                <c:pt idx="584">
                  <c:v>17.686</c:v>
                </c:pt>
                <c:pt idx="585">
                  <c:v>17.719000000000001</c:v>
                </c:pt>
                <c:pt idx="586">
                  <c:v>17.752099999999999</c:v>
                </c:pt>
                <c:pt idx="587">
                  <c:v>17.7851</c:v>
                </c:pt>
                <c:pt idx="588">
                  <c:v>17.818200000000001</c:v>
                </c:pt>
                <c:pt idx="589">
                  <c:v>17.851199999999999</c:v>
                </c:pt>
                <c:pt idx="590">
                  <c:v>17.8843</c:v>
                </c:pt>
                <c:pt idx="591">
                  <c:v>17.917400000000001</c:v>
                </c:pt>
                <c:pt idx="592">
                  <c:v>17.950399999999998</c:v>
                </c:pt>
                <c:pt idx="593">
                  <c:v>17.983499999999999</c:v>
                </c:pt>
                <c:pt idx="594">
                  <c:v>18.016500000000001</c:v>
                </c:pt>
                <c:pt idx="595">
                  <c:v>18.049600000000002</c:v>
                </c:pt>
                <c:pt idx="596">
                  <c:v>18.082599999999999</c:v>
                </c:pt>
                <c:pt idx="597">
                  <c:v>18.1157</c:v>
                </c:pt>
                <c:pt idx="598">
                  <c:v>18.1157</c:v>
                </c:pt>
                <c:pt idx="599">
                  <c:v>18.148800000000001</c:v>
                </c:pt>
                <c:pt idx="600">
                  <c:v>18.181799999999999</c:v>
                </c:pt>
                <c:pt idx="601">
                  <c:v>18.2149</c:v>
                </c:pt>
                <c:pt idx="602">
                  <c:v>18.247900000000001</c:v>
                </c:pt>
                <c:pt idx="603">
                  <c:v>18.280999999999999</c:v>
                </c:pt>
                <c:pt idx="604">
                  <c:v>18.314</c:v>
                </c:pt>
                <c:pt idx="605">
                  <c:v>18.347100000000001</c:v>
                </c:pt>
                <c:pt idx="606">
                  <c:v>18.380199999999999</c:v>
                </c:pt>
                <c:pt idx="607">
                  <c:v>18.380199999999999</c:v>
                </c:pt>
                <c:pt idx="608">
                  <c:v>18.4132</c:v>
                </c:pt>
                <c:pt idx="609">
                  <c:v>18.446300000000001</c:v>
                </c:pt>
                <c:pt idx="610">
                  <c:v>18.479299999999999</c:v>
                </c:pt>
                <c:pt idx="611">
                  <c:v>18.5124</c:v>
                </c:pt>
                <c:pt idx="612">
                  <c:v>18.545500000000001</c:v>
                </c:pt>
                <c:pt idx="613">
                  <c:v>18.578499999999998</c:v>
                </c:pt>
                <c:pt idx="614">
                  <c:v>18.611599999999999</c:v>
                </c:pt>
                <c:pt idx="615">
                  <c:v>18.644600000000001</c:v>
                </c:pt>
                <c:pt idx="616">
                  <c:v>18.677700000000002</c:v>
                </c:pt>
                <c:pt idx="617">
                  <c:v>18.710699999999999</c:v>
                </c:pt>
                <c:pt idx="618">
                  <c:v>18.7438</c:v>
                </c:pt>
                <c:pt idx="619">
                  <c:v>18.776900000000001</c:v>
                </c:pt>
                <c:pt idx="620">
                  <c:v>18.809899999999999</c:v>
                </c:pt>
                <c:pt idx="621">
                  <c:v>18.843</c:v>
                </c:pt>
                <c:pt idx="622">
                  <c:v>18.876000000000001</c:v>
                </c:pt>
                <c:pt idx="623">
                  <c:v>18.909099999999999</c:v>
                </c:pt>
                <c:pt idx="624">
                  <c:v>18.9421</c:v>
                </c:pt>
                <c:pt idx="625">
                  <c:v>18.975200000000001</c:v>
                </c:pt>
                <c:pt idx="626">
                  <c:v>19.008299999999998</c:v>
                </c:pt>
                <c:pt idx="627">
                  <c:v>19.0413</c:v>
                </c:pt>
                <c:pt idx="628">
                  <c:v>19.074400000000001</c:v>
                </c:pt>
                <c:pt idx="629">
                  <c:v>19.107399999999998</c:v>
                </c:pt>
                <c:pt idx="630">
                  <c:v>19.140499999999999</c:v>
                </c:pt>
                <c:pt idx="631">
                  <c:v>19.1736</c:v>
                </c:pt>
                <c:pt idx="632">
                  <c:v>19.206600000000002</c:v>
                </c:pt>
                <c:pt idx="633">
                  <c:v>19.239699999999999</c:v>
                </c:pt>
                <c:pt idx="634">
                  <c:v>19.239699999999999</c:v>
                </c:pt>
                <c:pt idx="635">
                  <c:v>19.2727</c:v>
                </c:pt>
                <c:pt idx="636">
                  <c:v>19.305800000000001</c:v>
                </c:pt>
                <c:pt idx="637">
                  <c:v>19.338799999999999</c:v>
                </c:pt>
                <c:pt idx="638">
                  <c:v>19.3719</c:v>
                </c:pt>
                <c:pt idx="639">
                  <c:v>19.405000000000001</c:v>
                </c:pt>
                <c:pt idx="640">
                  <c:v>19.437999999999999</c:v>
                </c:pt>
                <c:pt idx="641">
                  <c:v>19.4711</c:v>
                </c:pt>
                <c:pt idx="642">
                  <c:v>19.504100000000001</c:v>
                </c:pt>
                <c:pt idx="643">
                  <c:v>19.537199999999999</c:v>
                </c:pt>
                <c:pt idx="644">
                  <c:v>19.5702</c:v>
                </c:pt>
                <c:pt idx="645">
                  <c:v>19.603300000000001</c:v>
                </c:pt>
                <c:pt idx="646">
                  <c:v>19.636399999999998</c:v>
                </c:pt>
                <c:pt idx="647">
                  <c:v>19.6694</c:v>
                </c:pt>
                <c:pt idx="648">
                  <c:v>19.702500000000001</c:v>
                </c:pt>
                <c:pt idx="649">
                  <c:v>19.735499999999998</c:v>
                </c:pt>
                <c:pt idx="650">
                  <c:v>19.768599999999999</c:v>
                </c:pt>
                <c:pt idx="651">
                  <c:v>19.8017</c:v>
                </c:pt>
                <c:pt idx="652">
                  <c:v>19.834700000000002</c:v>
                </c:pt>
                <c:pt idx="653">
                  <c:v>19.867799999999999</c:v>
                </c:pt>
                <c:pt idx="654">
                  <c:v>19.9008</c:v>
                </c:pt>
                <c:pt idx="655">
                  <c:v>19.933900000000001</c:v>
                </c:pt>
                <c:pt idx="656">
                  <c:v>19.966899999999999</c:v>
                </c:pt>
                <c:pt idx="657">
                  <c:v>20</c:v>
                </c:pt>
                <c:pt idx="658">
                  <c:v>20</c:v>
                </c:pt>
                <c:pt idx="659">
                  <c:v>20.033100000000001</c:v>
                </c:pt>
                <c:pt idx="660">
                  <c:v>20.066099999999999</c:v>
                </c:pt>
                <c:pt idx="661">
                  <c:v>20.0992</c:v>
                </c:pt>
                <c:pt idx="662">
                  <c:v>20.132200000000001</c:v>
                </c:pt>
                <c:pt idx="663">
                  <c:v>20.132200000000001</c:v>
                </c:pt>
                <c:pt idx="664">
                  <c:v>20.165299999999998</c:v>
                </c:pt>
                <c:pt idx="665">
                  <c:v>20.1983</c:v>
                </c:pt>
                <c:pt idx="666">
                  <c:v>20.231400000000001</c:v>
                </c:pt>
                <c:pt idx="667">
                  <c:v>20.264500000000002</c:v>
                </c:pt>
                <c:pt idx="668">
                  <c:v>20.297499999999999</c:v>
                </c:pt>
                <c:pt idx="669">
                  <c:v>20.3306</c:v>
                </c:pt>
                <c:pt idx="670">
                  <c:v>20.3306</c:v>
                </c:pt>
                <c:pt idx="671">
                  <c:v>20.363600000000002</c:v>
                </c:pt>
                <c:pt idx="672">
                  <c:v>20.396699999999999</c:v>
                </c:pt>
                <c:pt idx="673">
                  <c:v>20.396699999999999</c:v>
                </c:pt>
                <c:pt idx="674">
                  <c:v>20.4298</c:v>
                </c:pt>
                <c:pt idx="675">
                  <c:v>20.462800000000001</c:v>
                </c:pt>
                <c:pt idx="676">
                  <c:v>20.495899999999999</c:v>
                </c:pt>
                <c:pt idx="677">
                  <c:v>20.495899999999999</c:v>
                </c:pt>
                <c:pt idx="678">
                  <c:v>20.5289</c:v>
                </c:pt>
                <c:pt idx="679">
                  <c:v>20.562000000000001</c:v>
                </c:pt>
                <c:pt idx="680">
                  <c:v>20.594999999999999</c:v>
                </c:pt>
                <c:pt idx="681">
                  <c:v>20.6281</c:v>
                </c:pt>
                <c:pt idx="682">
                  <c:v>20.661200000000001</c:v>
                </c:pt>
                <c:pt idx="683">
                  <c:v>20.694199999999999</c:v>
                </c:pt>
                <c:pt idx="684">
                  <c:v>20.7273</c:v>
                </c:pt>
                <c:pt idx="685">
                  <c:v>20.760300000000001</c:v>
                </c:pt>
                <c:pt idx="686">
                  <c:v>20.793399999999998</c:v>
                </c:pt>
                <c:pt idx="687">
                  <c:v>20.8264</c:v>
                </c:pt>
                <c:pt idx="688">
                  <c:v>20.859500000000001</c:v>
                </c:pt>
                <c:pt idx="689">
                  <c:v>20.892600000000002</c:v>
                </c:pt>
                <c:pt idx="690">
                  <c:v>20.925599999999999</c:v>
                </c:pt>
                <c:pt idx="691">
                  <c:v>20.9587</c:v>
                </c:pt>
                <c:pt idx="692">
                  <c:v>20.991700000000002</c:v>
                </c:pt>
                <c:pt idx="693">
                  <c:v>21.024799999999999</c:v>
                </c:pt>
                <c:pt idx="694">
                  <c:v>21.0579</c:v>
                </c:pt>
                <c:pt idx="695">
                  <c:v>21.090900000000001</c:v>
                </c:pt>
                <c:pt idx="696">
                  <c:v>21.123999999999999</c:v>
                </c:pt>
                <c:pt idx="697">
                  <c:v>21.157</c:v>
                </c:pt>
                <c:pt idx="698">
                  <c:v>21.190100000000001</c:v>
                </c:pt>
                <c:pt idx="699">
                  <c:v>21.223099999999999</c:v>
                </c:pt>
                <c:pt idx="700">
                  <c:v>21.2562</c:v>
                </c:pt>
                <c:pt idx="701">
                  <c:v>21.289300000000001</c:v>
                </c:pt>
                <c:pt idx="702">
                  <c:v>21.322299999999998</c:v>
                </c:pt>
                <c:pt idx="703">
                  <c:v>21.322299999999998</c:v>
                </c:pt>
                <c:pt idx="704">
                  <c:v>21.355399999999999</c:v>
                </c:pt>
                <c:pt idx="705">
                  <c:v>21.388400000000001</c:v>
                </c:pt>
                <c:pt idx="706">
                  <c:v>21.421500000000002</c:v>
                </c:pt>
                <c:pt idx="707">
                  <c:v>21.454499999999999</c:v>
                </c:pt>
                <c:pt idx="708">
                  <c:v>21.4876</c:v>
                </c:pt>
                <c:pt idx="709">
                  <c:v>21.520700000000001</c:v>
                </c:pt>
                <c:pt idx="710">
                  <c:v>21.553699999999999</c:v>
                </c:pt>
                <c:pt idx="711">
                  <c:v>21.5868</c:v>
                </c:pt>
                <c:pt idx="712">
                  <c:v>21.619800000000001</c:v>
                </c:pt>
                <c:pt idx="713">
                  <c:v>21.652899999999999</c:v>
                </c:pt>
                <c:pt idx="714">
                  <c:v>21.686</c:v>
                </c:pt>
                <c:pt idx="715">
                  <c:v>21.719000000000001</c:v>
                </c:pt>
                <c:pt idx="716">
                  <c:v>21.752099999999999</c:v>
                </c:pt>
                <c:pt idx="717">
                  <c:v>21.7851</c:v>
                </c:pt>
                <c:pt idx="718">
                  <c:v>21.818200000000001</c:v>
                </c:pt>
                <c:pt idx="719">
                  <c:v>21.851199999999999</c:v>
                </c:pt>
                <c:pt idx="720">
                  <c:v>21.8843</c:v>
                </c:pt>
                <c:pt idx="721">
                  <c:v>21.917400000000001</c:v>
                </c:pt>
                <c:pt idx="722">
                  <c:v>21.950399999999998</c:v>
                </c:pt>
                <c:pt idx="723">
                  <c:v>21.983499999999999</c:v>
                </c:pt>
                <c:pt idx="724">
                  <c:v>22.016500000000001</c:v>
                </c:pt>
                <c:pt idx="725">
                  <c:v>22.049600000000002</c:v>
                </c:pt>
                <c:pt idx="726">
                  <c:v>22.082599999999999</c:v>
                </c:pt>
                <c:pt idx="727">
                  <c:v>22.1157</c:v>
                </c:pt>
                <c:pt idx="728">
                  <c:v>22.148800000000001</c:v>
                </c:pt>
                <c:pt idx="729">
                  <c:v>22.181799999999999</c:v>
                </c:pt>
                <c:pt idx="730">
                  <c:v>22.2149</c:v>
                </c:pt>
                <c:pt idx="731">
                  <c:v>22.247900000000001</c:v>
                </c:pt>
                <c:pt idx="732">
                  <c:v>22.280999999999999</c:v>
                </c:pt>
                <c:pt idx="733">
                  <c:v>22.314</c:v>
                </c:pt>
                <c:pt idx="734">
                  <c:v>22.347100000000001</c:v>
                </c:pt>
                <c:pt idx="735">
                  <c:v>22.380199999999999</c:v>
                </c:pt>
                <c:pt idx="736">
                  <c:v>22.4132</c:v>
                </c:pt>
                <c:pt idx="737">
                  <c:v>22.446300000000001</c:v>
                </c:pt>
                <c:pt idx="738">
                  <c:v>22.479299999999999</c:v>
                </c:pt>
                <c:pt idx="739">
                  <c:v>22.5124</c:v>
                </c:pt>
                <c:pt idx="740">
                  <c:v>22.545500000000001</c:v>
                </c:pt>
                <c:pt idx="741">
                  <c:v>22.578499999999998</c:v>
                </c:pt>
                <c:pt idx="742">
                  <c:v>22.611599999999999</c:v>
                </c:pt>
                <c:pt idx="743">
                  <c:v>22.644600000000001</c:v>
                </c:pt>
                <c:pt idx="744">
                  <c:v>22.677700000000002</c:v>
                </c:pt>
                <c:pt idx="745">
                  <c:v>22.710699999999999</c:v>
                </c:pt>
                <c:pt idx="746">
                  <c:v>22.7438</c:v>
                </c:pt>
                <c:pt idx="747">
                  <c:v>22.776900000000001</c:v>
                </c:pt>
                <c:pt idx="748">
                  <c:v>22.809899999999999</c:v>
                </c:pt>
                <c:pt idx="749">
                  <c:v>22.843</c:v>
                </c:pt>
                <c:pt idx="750">
                  <c:v>22.876000000000001</c:v>
                </c:pt>
                <c:pt idx="751">
                  <c:v>22.909099999999999</c:v>
                </c:pt>
                <c:pt idx="752">
                  <c:v>22.9421</c:v>
                </c:pt>
                <c:pt idx="753">
                  <c:v>22.975200000000001</c:v>
                </c:pt>
                <c:pt idx="754">
                  <c:v>23.008299999999998</c:v>
                </c:pt>
                <c:pt idx="755">
                  <c:v>23.0413</c:v>
                </c:pt>
                <c:pt idx="756">
                  <c:v>23.074400000000001</c:v>
                </c:pt>
                <c:pt idx="757">
                  <c:v>23.107399999999998</c:v>
                </c:pt>
                <c:pt idx="758">
                  <c:v>23.140499999999999</c:v>
                </c:pt>
                <c:pt idx="759">
                  <c:v>23.1736</c:v>
                </c:pt>
                <c:pt idx="760">
                  <c:v>23.206600000000002</c:v>
                </c:pt>
                <c:pt idx="761">
                  <c:v>23.239699999999999</c:v>
                </c:pt>
                <c:pt idx="762">
                  <c:v>23.2727</c:v>
                </c:pt>
                <c:pt idx="763">
                  <c:v>23.305800000000001</c:v>
                </c:pt>
                <c:pt idx="764">
                  <c:v>23.338799999999999</c:v>
                </c:pt>
                <c:pt idx="765">
                  <c:v>23.3719</c:v>
                </c:pt>
                <c:pt idx="766">
                  <c:v>23.405000000000001</c:v>
                </c:pt>
                <c:pt idx="767">
                  <c:v>23.437999999999999</c:v>
                </c:pt>
                <c:pt idx="768">
                  <c:v>23.4711</c:v>
                </c:pt>
                <c:pt idx="769">
                  <c:v>23.504100000000001</c:v>
                </c:pt>
                <c:pt idx="770">
                  <c:v>23.537199999999999</c:v>
                </c:pt>
                <c:pt idx="771">
                  <c:v>23.5702</c:v>
                </c:pt>
                <c:pt idx="772">
                  <c:v>23.603300000000001</c:v>
                </c:pt>
                <c:pt idx="773">
                  <c:v>23.636399999999998</c:v>
                </c:pt>
                <c:pt idx="774">
                  <c:v>23.6694</c:v>
                </c:pt>
                <c:pt idx="775">
                  <c:v>23.702500000000001</c:v>
                </c:pt>
                <c:pt idx="776">
                  <c:v>23.735499999999998</c:v>
                </c:pt>
                <c:pt idx="777">
                  <c:v>23.768599999999999</c:v>
                </c:pt>
                <c:pt idx="778">
                  <c:v>23.8017</c:v>
                </c:pt>
                <c:pt idx="779">
                  <c:v>23.8017</c:v>
                </c:pt>
                <c:pt idx="780">
                  <c:v>23.834700000000002</c:v>
                </c:pt>
                <c:pt idx="781">
                  <c:v>23.867799999999999</c:v>
                </c:pt>
                <c:pt idx="782">
                  <c:v>23.9008</c:v>
                </c:pt>
                <c:pt idx="783">
                  <c:v>23.933900000000001</c:v>
                </c:pt>
                <c:pt idx="784">
                  <c:v>23.966899999999999</c:v>
                </c:pt>
                <c:pt idx="785">
                  <c:v>24</c:v>
                </c:pt>
                <c:pt idx="786">
                  <c:v>24.033100000000001</c:v>
                </c:pt>
                <c:pt idx="787">
                  <c:v>24.066099999999999</c:v>
                </c:pt>
                <c:pt idx="788">
                  <c:v>24.0992</c:v>
                </c:pt>
                <c:pt idx="789">
                  <c:v>24.132200000000001</c:v>
                </c:pt>
              </c:numCache>
            </c:numRef>
          </c:xVal>
          <c:yVal>
            <c:numRef>
              <c:f>T15_DTHSTRO_P!$E$4:$E$793</c:f>
              <c:numCache>
                <c:formatCode>General</c:formatCode>
                <c:ptCount val="790"/>
                <c:pt idx="0">
                  <c:v>0</c:v>
                </c:pt>
                <c:pt idx="1">
                  <c:v>0</c:v>
                </c:pt>
                <c:pt idx="2">
                  <c:v>1.462E-3</c:v>
                </c:pt>
                <c:pt idx="3">
                  <c:v>1.462E-3</c:v>
                </c:pt>
                <c:pt idx="4">
                  <c:v>2.928E-3</c:v>
                </c:pt>
                <c:pt idx="5">
                  <c:v>2.928E-3</c:v>
                </c:pt>
                <c:pt idx="6">
                  <c:v>7.3270000000000002E-3</c:v>
                </c:pt>
                <c:pt idx="7">
                  <c:v>7.3270000000000002E-3</c:v>
                </c:pt>
                <c:pt idx="8">
                  <c:v>8.7930000000000005E-3</c:v>
                </c:pt>
                <c:pt idx="9">
                  <c:v>8.7930000000000005E-3</c:v>
                </c:pt>
                <c:pt idx="10">
                  <c:v>1.026E-2</c:v>
                </c:pt>
                <c:pt idx="11">
                  <c:v>1.026E-2</c:v>
                </c:pt>
                <c:pt idx="12">
                  <c:v>1.1726E-2</c:v>
                </c:pt>
                <c:pt idx="13">
                  <c:v>1.1726E-2</c:v>
                </c:pt>
                <c:pt idx="14">
                  <c:v>1.3192000000000001E-2</c:v>
                </c:pt>
                <c:pt idx="15">
                  <c:v>1.3192000000000001E-2</c:v>
                </c:pt>
                <c:pt idx="16">
                  <c:v>1.6125E-2</c:v>
                </c:pt>
                <c:pt idx="17">
                  <c:v>1.6125E-2</c:v>
                </c:pt>
                <c:pt idx="18">
                  <c:v>1.9057000000000001E-2</c:v>
                </c:pt>
                <c:pt idx="19">
                  <c:v>1.9057000000000001E-2</c:v>
                </c:pt>
                <c:pt idx="20">
                  <c:v>1.9057000000000001E-2</c:v>
                </c:pt>
                <c:pt idx="21">
                  <c:v>1.9057000000000001E-2</c:v>
                </c:pt>
                <c:pt idx="22">
                  <c:v>1.9057000000000001E-2</c:v>
                </c:pt>
                <c:pt idx="23">
                  <c:v>1.9057000000000001E-2</c:v>
                </c:pt>
                <c:pt idx="24">
                  <c:v>2.3456000000000001E-2</c:v>
                </c:pt>
                <c:pt idx="25">
                  <c:v>2.3456000000000001E-2</c:v>
                </c:pt>
                <c:pt idx="26">
                  <c:v>2.4922E-2</c:v>
                </c:pt>
                <c:pt idx="27">
                  <c:v>2.4922E-2</c:v>
                </c:pt>
                <c:pt idx="28">
                  <c:v>2.4922E-2</c:v>
                </c:pt>
                <c:pt idx="29">
                  <c:v>2.4922E-2</c:v>
                </c:pt>
                <c:pt idx="30">
                  <c:v>2.4922E-2</c:v>
                </c:pt>
                <c:pt idx="31">
                  <c:v>2.4922E-2</c:v>
                </c:pt>
                <c:pt idx="32">
                  <c:v>2.4922E-2</c:v>
                </c:pt>
                <c:pt idx="33">
                  <c:v>2.4922E-2</c:v>
                </c:pt>
                <c:pt idx="34">
                  <c:v>2.4922E-2</c:v>
                </c:pt>
                <c:pt idx="35">
                  <c:v>2.4922E-2</c:v>
                </c:pt>
                <c:pt idx="36">
                  <c:v>2.4922E-2</c:v>
                </c:pt>
                <c:pt idx="37">
                  <c:v>2.4922E-2</c:v>
                </c:pt>
                <c:pt idx="38">
                  <c:v>2.4922E-2</c:v>
                </c:pt>
                <c:pt idx="39">
                  <c:v>2.4922E-2</c:v>
                </c:pt>
                <c:pt idx="40">
                  <c:v>2.4922E-2</c:v>
                </c:pt>
                <c:pt idx="41">
                  <c:v>2.4922E-2</c:v>
                </c:pt>
                <c:pt idx="42">
                  <c:v>2.4922E-2</c:v>
                </c:pt>
                <c:pt idx="43">
                  <c:v>2.4922E-2</c:v>
                </c:pt>
                <c:pt idx="44">
                  <c:v>2.4922E-2</c:v>
                </c:pt>
                <c:pt idx="45">
                  <c:v>2.4922E-2</c:v>
                </c:pt>
                <c:pt idx="46">
                  <c:v>2.4922E-2</c:v>
                </c:pt>
                <c:pt idx="47">
                  <c:v>2.4922E-2</c:v>
                </c:pt>
                <c:pt idx="48">
                  <c:v>2.4922E-2</c:v>
                </c:pt>
                <c:pt idx="49">
                  <c:v>2.4922E-2</c:v>
                </c:pt>
                <c:pt idx="50">
                  <c:v>2.4922E-2</c:v>
                </c:pt>
                <c:pt idx="51">
                  <c:v>2.4922E-2</c:v>
                </c:pt>
                <c:pt idx="52">
                  <c:v>2.4922E-2</c:v>
                </c:pt>
                <c:pt idx="53">
                  <c:v>2.4922E-2</c:v>
                </c:pt>
                <c:pt idx="54">
                  <c:v>2.4922E-2</c:v>
                </c:pt>
                <c:pt idx="55">
                  <c:v>2.4922E-2</c:v>
                </c:pt>
                <c:pt idx="56">
                  <c:v>2.4922E-2</c:v>
                </c:pt>
                <c:pt idx="57">
                  <c:v>2.4922E-2</c:v>
                </c:pt>
                <c:pt idx="58">
                  <c:v>2.4922E-2</c:v>
                </c:pt>
                <c:pt idx="59">
                  <c:v>2.4922E-2</c:v>
                </c:pt>
                <c:pt idx="60">
                  <c:v>2.4922E-2</c:v>
                </c:pt>
                <c:pt idx="61">
                  <c:v>2.4922E-2</c:v>
                </c:pt>
                <c:pt idx="62">
                  <c:v>2.4922E-2</c:v>
                </c:pt>
                <c:pt idx="63">
                  <c:v>2.4922E-2</c:v>
                </c:pt>
                <c:pt idx="64">
                  <c:v>2.4922E-2</c:v>
                </c:pt>
                <c:pt idx="65">
                  <c:v>2.4922E-2</c:v>
                </c:pt>
                <c:pt idx="66">
                  <c:v>2.4922E-2</c:v>
                </c:pt>
                <c:pt idx="67">
                  <c:v>2.4922E-2</c:v>
                </c:pt>
                <c:pt idx="68">
                  <c:v>2.6407E-2</c:v>
                </c:pt>
                <c:pt idx="69">
                  <c:v>2.6407E-2</c:v>
                </c:pt>
                <c:pt idx="70">
                  <c:v>2.6407E-2</c:v>
                </c:pt>
                <c:pt idx="71">
                  <c:v>2.6407E-2</c:v>
                </c:pt>
                <c:pt idx="72">
                  <c:v>2.6407E-2</c:v>
                </c:pt>
                <c:pt idx="73">
                  <c:v>2.6407E-2</c:v>
                </c:pt>
                <c:pt idx="74">
                  <c:v>2.6407E-2</c:v>
                </c:pt>
                <c:pt idx="75">
                  <c:v>2.6407E-2</c:v>
                </c:pt>
                <c:pt idx="76">
                  <c:v>2.6407E-2</c:v>
                </c:pt>
                <c:pt idx="77">
                  <c:v>2.6407E-2</c:v>
                </c:pt>
                <c:pt idx="78">
                  <c:v>2.6407E-2</c:v>
                </c:pt>
                <c:pt idx="79">
                  <c:v>2.6407E-2</c:v>
                </c:pt>
                <c:pt idx="80">
                  <c:v>2.6407E-2</c:v>
                </c:pt>
                <c:pt idx="81">
                  <c:v>2.6407E-2</c:v>
                </c:pt>
                <c:pt idx="82">
                  <c:v>2.6407E-2</c:v>
                </c:pt>
                <c:pt idx="83">
                  <c:v>2.6407E-2</c:v>
                </c:pt>
                <c:pt idx="84">
                  <c:v>2.6407E-2</c:v>
                </c:pt>
                <c:pt idx="85">
                  <c:v>2.6407E-2</c:v>
                </c:pt>
                <c:pt idx="86">
                  <c:v>2.6407E-2</c:v>
                </c:pt>
                <c:pt idx="87">
                  <c:v>2.6407E-2</c:v>
                </c:pt>
                <c:pt idx="88">
                  <c:v>2.6407E-2</c:v>
                </c:pt>
                <c:pt idx="89">
                  <c:v>2.6407E-2</c:v>
                </c:pt>
                <c:pt idx="90">
                  <c:v>2.6407E-2</c:v>
                </c:pt>
                <c:pt idx="91">
                  <c:v>2.6407E-2</c:v>
                </c:pt>
                <c:pt idx="92">
                  <c:v>2.6407E-2</c:v>
                </c:pt>
                <c:pt idx="93">
                  <c:v>2.6407E-2</c:v>
                </c:pt>
                <c:pt idx="94">
                  <c:v>2.6407E-2</c:v>
                </c:pt>
                <c:pt idx="95">
                  <c:v>2.6407E-2</c:v>
                </c:pt>
                <c:pt idx="96">
                  <c:v>2.6407E-2</c:v>
                </c:pt>
                <c:pt idx="97">
                  <c:v>2.6407E-2</c:v>
                </c:pt>
                <c:pt idx="98">
                  <c:v>2.6407E-2</c:v>
                </c:pt>
                <c:pt idx="99">
                  <c:v>2.6407E-2</c:v>
                </c:pt>
                <c:pt idx="100">
                  <c:v>2.6407E-2</c:v>
                </c:pt>
                <c:pt idx="101">
                  <c:v>2.6407E-2</c:v>
                </c:pt>
                <c:pt idx="102">
                  <c:v>2.6407E-2</c:v>
                </c:pt>
                <c:pt idx="103">
                  <c:v>2.6407E-2</c:v>
                </c:pt>
                <c:pt idx="104">
                  <c:v>2.6407E-2</c:v>
                </c:pt>
                <c:pt idx="105">
                  <c:v>2.6407E-2</c:v>
                </c:pt>
                <c:pt idx="106">
                  <c:v>2.6407E-2</c:v>
                </c:pt>
                <c:pt idx="107">
                  <c:v>2.6407E-2</c:v>
                </c:pt>
                <c:pt idx="108">
                  <c:v>2.6407E-2</c:v>
                </c:pt>
                <c:pt idx="109">
                  <c:v>2.6407E-2</c:v>
                </c:pt>
                <c:pt idx="110">
                  <c:v>2.6407E-2</c:v>
                </c:pt>
                <c:pt idx="111">
                  <c:v>2.6407E-2</c:v>
                </c:pt>
                <c:pt idx="112">
                  <c:v>2.6407E-2</c:v>
                </c:pt>
                <c:pt idx="113">
                  <c:v>2.6407E-2</c:v>
                </c:pt>
                <c:pt idx="114">
                  <c:v>2.6407E-2</c:v>
                </c:pt>
                <c:pt idx="115">
                  <c:v>2.6407E-2</c:v>
                </c:pt>
                <c:pt idx="116">
                  <c:v>2.6407E-2</c:v>
                </c:pt>
                <c:pt idx="117">
                  <c:v>2.6407E-2</c:v>
                </c:pt>
                <c:pt idx="118">
                  <c:v>2.6407E-2</c:v>
                </c:pt>
                <c:pt idx="119">
                  <c:v>2.6407E-2</c:v>
                </c:pt>
                <c:pt idx="120">
                  <c:v>2.6407E-2</c:v>
                </c:pt>
                <c:pt idx="121">
                  <c:v>2.6407E-2</c:v>
                </c:pt>
                <c:pt idx="122">
                  <c:v>2.6407E-2</c:v>
                </c:pt>
                <c:pt idx="123">
                  <c:v>2.6407E-2</c:v>
                </c:pt>
                <c:pt idx="124">
                  <c:v>2.6407E-2</c:v>
                </c:pt>
                <c:pt idx="125">
                  <c:v>2.6407E-2</c:v>
                </c:pt>
                <c:pt idx="126">
                  <c:v>2.6407E-2</c:v>
                </c:pt>
                <c:pt idx="127">
                  <c:v>2.6407E-2</c:v>
                </c:pt>
                <c:pt idx="128">
                  <c:v>2.6407E-2</c:v>
                </c:pt>
                <c:pt idx="129">
                  <c:v>2.6407E-2</c:v>
                </c:pt>
                <c:pt idx="130">
                  <c:v>2.6407E-2</c:v>
                </c:pt>
                <c:pt idx="131">
                  <c:v>2.6407E-2</c:v>
                </c:pt>
                <c:pt idx="132">
                  <c:v>2.6407E-2</c:v>
                </c:pt>
                <c:pt idx="133">
                  <c:v>2.6407E-2</c:v>
                </c:pt>
                <c:pt idx="134">
                  <c:v>2.6407E-2</c:v>
                </c:pt>
                <c:pt idx="135">
                  <c:v>2.6407E-2</c:v>
                </c:pt>
                <c:pt idx="136">
                  <c:v>2.6407E-2</c:v>
                </c:pt>
                <c:pt idx="137">
                  <c:v>2.6407E-2</c:v>
                </c:pt>
                <c:pt idx="138">
                  <c:v>2.6407E-2</c:v>
                </c:pt>
                <c:pt idx="139">
                  <c:v>2.6407E-2</c:v>
                </c:pt>
                <c:pt idx="140">
                  <c:v>2.6407E-2</c:v>
                </c:pt>
                <c:pt idx="141">
                  <c:v>2.6407E-2</c:v>
                </c:pt>
                <c:pt idx="142">
                  <c:v>2.6407E-2</c:v>
                </c:pt>
                <c:pt idx="143">
                  <c:v>2.6407E-2</c:v>
                </c:pt>
                <c:pt idx="144">
                  <c:v>2.6407E-2</c:v>
                </c:pt>
                <c:pt idx="145">
                  <c:v>2.6407E-2</c:v>
                </c:pt>
                <c:pt idx="146">
                  <c:v>2.6407E-2</c:v>
                </c:pt>
                <c:pt idx="147">
                  <c:v>2.6407E-2</c:v>
                </c:pt>
                <c:pt idx="148">
                  <c:v>2.6407E-2</c:v>
                </c:pt>
                <c:pt idx="149">
                  <c:v>2.6407E-2</c:v>
                </c:pt>
                <c:pt idx="150">
                  <c:v>2.6407E-2</c:v>
                </c:pt>
                <c:pt idx="151">
                  <c:v>2.6407E-2</c:v>
                </c:pt>
                <c:pt idx="152">
                  <c:v>2.6407E-2</c:v>
                </c:pt>
                <c:pt idx="153">
                  <c:v>2.7895E-2</c:v>
                </c:pt>
                <c:pt idx="154">
                  <c:v>2.7895E-2</c:v>
                </c:pt>
                <c:pt idx="155">
                  <c:v>2.7895E-2</c:v>
                </c:pt>
                <c:pt idx="156">
                  <c:v>2.7895E-2</c:v>
                </c:pt>
                <c:pt idx="157">
                  <c:v>2.7895E-2</c:v>
                </c:pt>
                <c:pt idx="158">
                  <c:v>2.7895E-2</c:v>
                </c:pt>
                <c:pt idx="159">
                  <c:v>2.7895E-2</c:v>
                </c:pt>
                <c:pt idx="160">
                  <c:v>2.7895E-2</c:v>
                </c:pt>
                <c:pt idx="161">
                  <c:v>2.7895E-2</c:v>
                </c:pt>
                <c:pt idx="162">
                  <c:v>2.7895E-2</c:v>
                </c:pt>
                <c:pt idx="163">
                  <c:v>2.7895E-2</c:v>
                </c:pt>
                <c:pt idx="164">
                  <c:v>2.7895E-2</c:v>
                </c:pt>
                <c:pt idx="165">
                  <c:v>2.9384E-2</c:v>
                </c:pt>
                <c:pt idx="166">
                  <c:v>2.9384E-2</c:v>
                </c:pt>
                <c:pt idx="167">
                  <c:v>2.9384E-2</c:v>
                </c:pt>
                <c:pt idx="168">
                  <c:v>2.9384E-2</c:v>
                </c:pt>
                <c:pt idx="169">
                  <c:v>2.9384E-2</c:v>
                </c:pt>
                <c:pt idx="170">
                  <c:v>2.9384E-2</c:v>
                </c:pt>
                <c:pt idx="171">
                  <c:v>2.9384E-2</c:v>
                </c:pt>
                <c:pt idx="172">
                  <c:v>2.9384E-2</c:v>
                </c:pt>
                <c:pt idx="173">
                  <c:v>2.9384E-2</c:v>
                </c:pt>
                <c:pt idx="174">
                  <c:v>2.9384E-2</c:v>
                </c:pt>
                <c:pt idx="175">
                  <c:v>2.9384E-2</c:v>
                </c:pt>
                <c:pt idx="176">
                  <c:v>2.9384E-2</c:v>
                </c:pt>
                <c:pt idx="177">
                  <c:v>2.9384E-2</c:v>
                </c:pt>
                <c:pt idx="178">
                  <c:v>2.9384E-2</c:v>
                </c:pt>
                <c:pt idx="179">
                  <c:v>2.9384E-2</c:v>
                </c:pt>
                <c:pt idx="180">
                  <c:v>2.9384E-2</c:v>
                </c:pt>
                <c:pt idx="181">
                  <c:v>3.0873000000000001E-2</c:v>
                </c:pt>
                <c:pt idx="182">
                  <c:v>3.0873000000000001E-2</c:v>
                </c:pt>
                <c:pt idx="183">
                  <c:v>3.0873000000000001E-2</c:v>
                </c:pt>
                <c:pt idx="184">
                  <c:v>3.0873000000000001E-2</c:v>
                </c:pt>
                <c:pt idx="185">
                  <c:v>3.2361000000000001E-2</c:v>
                </c:pt>
                <c:pt idx="186">
                  <c:v>3.2361000000000001E-2</c:v>
                </c:pt>
                <c:pt idx="187">
                  <c:v>3.2361000000000001E-2</c:v>
                </c:pt>
                <c:pt idx="188">
                  <c:v>3.2361000000000001E-2</c:v>
                </c:pt>
                <c:pt idx="189">
                  <c:v>3.2361000000000001E-2</c:v>
                </c:pt>
                <c:pt idx="190">
                  <c:v>3.2361000000000001E-2</c:v>
                </c:pt>
                <c:pt idx="191">
                  <c:v>3.2361000000000001E-2</c:v>
                </c:pt>
                <c:pt idx="192">
                  <c:v>3.2361000000000001E-2</c:v>
                </c:pt>
                <c:pt idx="193">
                  <c:v>3.2361000000000001E-2</c:v>
                </c:pt>
                <c:pt idx="194">
                  <c:v>3.2361000000000001E-2</c:v>
                </c:pt>
                <c:pt idx="195">
                  <c:v>3.2361000000000001E-2</c:v>
                </c:pt>
                <c:pt idx="196">
                  <c:v>3.2361000000000001E-2</c:v>
                </c:pt>
                <c:pt idx="197">
                  <c:v>3.2361000000000001E-2</c:v>
                </c:pt>
                <c:pt idx="198">
                  <c:v>3.2361000000000001E-2</c:v>
                </c:pt>
                <c:pt idx="199">
                  <c:v>3.2361000000000001E-2</c:v>
                </c:pt>
                <c:pt idx="200">
                  <c:v>3.2361000000000001E-2</c:v>
                </c:pt>
                <c:pt idx="201">
                  <c:v>3.2361000000000001E-2</c:v>
                </c:pt>
                <c:pt idx="202">
                  <c:v>3.2361000000000001E-2</c:v>
                </c:pt>
                <c:pt idx="203">
                  <c:v>3.2361000000000001E-2</c:v>
                </c:pt>
                <c:pt idx="204">
                  <c:v>3.2361000000000001E-2</c:v>
                </c:pt>
                <c:pt idx="205">
                  <c:v>3.2361000000000001E-2</c:v>
                </c:pt>
                <c:pt idx="206">
                  <c:v>3.2361000000000001E-2</c:v>
                </c:pt>
                <c:pt idx="207">
                  <c:v>3.2361000000000001E-2</c:v>
                </c:pt>
                <c:pt idx="208">
                  <c:v>3.2361000000000001E-2</c:v>
                </c:pt>
                <c:pt idx="209">
                  <c:v>3.2361000000000001E-2</c:v>
                </c:pt>
                <c:pt idx="210">
                  <c:v>3.2361000000000001E-2</c:v>
                </c:pt>
                <c:pt idx="211">
                  <c:v>3.2361000000000001E-2</c:v>
                </c:pt>
                <c:pt idx="212">
                  <c:v>3.2361000000000001E-2</c:v>
                </c:pt>
                <c:pt idx="213">
                  <c:v>3.2361000000000001E-2</c:v>
                </c:pt>
                <c:pt idx="214">
                  <c:v>3.2361000000000001E-2</c:v>
                </c:pt>
                <c:pt idx="215">
                  <c:v>3.2361000000000001E-2</c:v>
                </c:pt>
                <c:pt idx="216">
                  <c:v>3.2361000000000001E-2</c:v>
                </c:pt>
                <c:pt idx="217">
                  <c:v>3.2361000000000001E-2</c:v>
                </c:pt>
                <c:pt idx="218">
                  <c:v>3.2361000000000001E-2</c:v>
                </c:pt>
                <c:pt idx="219">
                  <c:v>3.2361000000000001E-2</c:v>
                </c:pt>
                <c:pt idx="220">
                  <c:v>3.2361000000000001E-2</c:v>
                </c:pt>
                <c:pt idx="221">
                  <c:v>3.2361000000000001E-2</c:v>
                </c:pt>
                <c:pt idx="222">
                  <c:v>3.2361000000000001E-2</c:v>
                </c:pt>
                <c:pt idx="223">
                  <c:v>3.2361000000000001E-2</c:v>
                </c:pt>
                <c:pt idx="224">
                  <c:v>3.2361000000000001E-2</c:v>
                </c:pt>
                <c:pt idx="225">
                  <c:v>3.2361000000000001E-2</c:v>
                </c:pt>
                <c:pt idx="226">
                  <c:v>3.2361000000000001E-2</c:v>
                </c:pt>
                <c:pt idx="227">
                  <c:v>3.2361000000000001E-2</c:v>
                </c:pt>
                <c:pt idx="228">
                  <c:v>3.2361000000000001E-2</c:v>
                </c:pt>
                <c:pt idx="229">
                  <c:v>3.2361000000000001E-2</c:v>
                </c:pt>
                <c:pt idx="230">
                  <c:v>3.2361000000000001E-2</c:v>
                </c:pt>
                <c:pt idx="231">
                  <c:v>3.2361000000000001E-2</c:v>
                </c:pt>
                <c:pt idx="232">
                  <c:v>3.2361000000000001E-2</c:v>
                </c:pt>
                <c:pt idx="233">
                  <c:v>3.2361000000000001E-2</c:v>
                </c:pt>
                <c:pt idx="234">
                  <c:v>3.2361000000000001E-2</c:v>
                </c:pt>
                <c:pt idx="235">
                  <c:v>3.2361000000000001E-2</c:v>
                </c:pt>
                <c:pt idx="236">
                  <c:v>3.2361000000000001E-2</c:v>
                </c:pt>
                <c:pt idx="237">
                  <c:v>3.2361000000000001E-2</c:v>
                </c:pt>
                <c:pt idx="238">
                  <c:v>3.2361000000000001E-2</c:v>
                </c:pt>
                <c:pt idx="239">
                  <c:v>3.2361000000000001E-2</c:v>
                </c:pt>
                <c:pt idx="240">
                  <c:v>3.2361000000000001E-2</c:v>
                </c:pt>
                <c:pt idx="241">
                  <c:v>3.2361000000000001E-2</c:v>
                </c:pt>
                <c:pt idx="242">
                  <c:v>3.2361000000000001E-2</c:v>
                </c:pt>
                <c:pt idx="243">
                  <c:v>3.2361000000000001E-2</c:v>
                </c:pt>
                <c:pt idx="244">
                  <c:v>3.2361000000000001E-2</c:v>
                </c:pt>
                <c:pt idx="245">
                  <c:v>3.2361000000000001E-2</c:v>
                </c:pt>
                <c:pt idx="246">
                  <c:v>3.2361000000000001E-2</c:v>
                </c:pt>
                <c:pt idx="247">
                  <c:v>3.2361000000000001E-2</c:v>
                </c:pt>
                <c:pt idx="248">
                  <c:v>3.3873E-2</c:v>
                </c:pt>
                <c:pt idx="249">
                  <c:v>3.3873E-2</c:v>
                </c:pt>
                <c:pt idx="250">
                  <c:v>3.3873E-2</c:v>
                </c:pt>
                <c:pt idx="251">
                  <c:v>3.3873E-2</c:v>
                </c:pt>
                <c:pt idx="252">
                  <c:v>3.3873E-2</c:v>
                </c:pt>
                <c:pt idx="253">
                  <c:v>3.3873E-2</c:v>
                </c:pt>
                <c:pt idx="254">
                  <c:v>3.3873E-2</c:v>
                </c:pt>
                <c:pt idx="255">
                  <c:v>3.3873E-2</c:v>
                </c:pt>
                <c:pt idx="256">
                  <c:v>3.3873E-2</c:v>
                </c:pt>
                <c:pt idx="257">
                  <c:v>3.3873E-2</c:v>
                </c:pt>
                <c:pt idx="258">
                  <c:v>3.3873E-2</c:v>
                </c:pt>
                <c:pt idx="259">
                  <c:v>3.3873E-2</c:v>
                </c:pt>
                <c:pt idx="260">
                  <c:v>3.3873E-2</c:v>
                </c:pt>
                <c:pt idx="261">
                  <c:v>3.3873E-2</c:v>
                </c:pt>
                <c:pt idx="262">
                  <c:v>3.3873E-2</c:v>
                </c:pt>
                <c:pt idx="263">
                  <c:v>3.5388000000000003E-2</c:v>
                </c:pt>
                <c:pt idx="264">
                  <c:v>3.5388000000000003E-2</c:v>
                </c:pt>
                <c:pt idx="265">
                  <c:v>3.5388000000000003E-2</c:v>
                </c:pt>
                <c:pt idx="266">
                  <c:v>3.5388000000000003E-2</c:v>
                </c:pt>
                <c:pt idx="267">
                  <c:v>3.5388000000000003E-2</c:v>
                </c:pt>
                <c:pt idx="268">
                  <c:v>3.6901999999999997E-2</c:v>
                </c:pt>
                <c:pt idx="269">
                  <c:v>3.6901999999999997E-2</c:v>
                </c:pt>
                <c:pt idx="270">
                  <c:v>3.6901999999999997E-2</c:v>
                </c:pt>
                <c:pt idx="271">
                  <c:v>3.6901999999999997E-2</c:v>
                </c:pt>
                <c:pt idx="272">
                  <c:v>3.6901999999999997E-2</c:v>
                </c:pt>
                <c:pt idx="273">
                  <c:v>3.6901999999999997E-2</c:v>
                </c:pt>
                <c:pt idx="274">
                  <c:v>3.6901999999999997E-2</c:v>
                </c:pt>
                <c:pt idx="275">
                  <c:v>3.6901999999999997E-2</c:v>
                </c:pt>
                <c:pt idx="276">
                  <c:v>3.6901999999999997E-2</c:v>
                </c:pt>
                <c:pt idx="277">
                  <c:v>3.6901999999999997E-2</c:v>
                </c:pt>
                <c:pt idx="278">
                  <c:v>3.6901999999999997E-2</c:v>
                </c:pt>
                <c:pt idx="279">
                  <c:v>3.6901999999999997E-2</c:v>
                </c:pt>
                <c:pt idx="280">
                  <c:v>3.6901999999999997E-2</c:v>
                </c:pt>
                <c:pt idx="281">
                  <c:v>3.6901999999999997E-2</c:v>
                </c:pt>
                <c:pt idx="282">
                  <c:v>3.6901999999999997E-2</c:v>
                </c:pt>
                <c:pt idx="283">
                  <c:v>3.6901999999999997E-2</c:v>
                </c:pt>
                <c:pt idx="284">
                  <c:v>3.6901999999999997E-2</c:v>
                </c:pt>
                <c:pt idx="285">
                  <c:v>3.6901999999999997E-2</c:v>
                </c:pt>
                <c:pt idx="286">
                  <c:v>3.6901999999999997E-2</c:v>
                </c:pt>
                <c:pt idx="287">
                  <c:v>3.6901999999999997E-2</c:v>
                </c:pt>
                <c:pt idx="288">
                  <c:v>3.6901999999999997E-2</c:v>
                </c:pt>
                <c:pt idx="289">
                  <c:v>3.6901999999999997E-2</c:v>
                </c:pt>
                <c:pt idx="290">
                  <c:v>3.6901999999999997E-2</c:v>
                </c:pt>
                <c:pt idx="291">
                  <c:v>3.6901999999999997E-2</c:v>
                </c:pt>
                <c:pt idx="292">
                  <c:v>3.6901999999999997E-2</c:v>
                </c:pt>
                <c:pt idx="293">
                  <c:v>3.6901999999999997E-2</c:v>
                </c:pt>
                <c:pt idx="294">
                  <c:v>3.6901999999999997E-2</c:v>
                </c:pt>
                <c:pt idx="295">
                  <c:v>3.6901999999999997E-2</c:v>
                </c:pt>
                <c:pt idx="296">
                  <c:v>3.6901999999999997E-2</c:v>
                </c:pt>
                <c:pt idx="297">
                  <c:v>3.6901999999999997E-2</c:v>
                </c:pt>
                <c:pt idx="298">
                  <c:v>3.6901999999999997E-2</c:v>
                </c:pt>
                <c:pt idx="299">
                  <c:v>3.6901999999999997E-2</c:v>
                </c:pt>
                <c:pt idx="300">
                  <c:v>3.6901999999999997E-2</c:v>
                </c:pt>
                <c:pt idx="301">
                  <c:v>3.6901999999999997E-2</c:v>
                </c:pt>
                <c:pt idx="302">
                  <c:v>3.6901999999999997E-2</c:v>
                </c:pt>
                <c:pt idx="303">
                  <c:v>3.6901999999999997E-2</c:v>
                </c:pt>
                <c:pt idx="304">
                  <c:v>3.6901999999999997E-2</c:v>
                </c:pt>
                <c:pt idx="305">
                  <c:v>3.6901999999999997E-2</c:v>
                </c:pt>
                <c:pt idx="306">
                  <c:v>3.6901999999999997E-2</c:v>
                </c:pt>
                <c:pt idx="307">
                  <c:v>3.6901999999999997E-2</c:v>
                </c:pt>
                <c:pt idx="308">
                  <c:v>3.6901999999999997E-2</c:v>
                </c:pt>
                <c:pt idx="309">
                  <c:v>3.6901999999999997E-2</c:v>
                </c:pt>
                <c:pt idx="310">
                  <c:v>3.6901999999999997E-2</c:v>
                </c:pt>
                <c:pt idx="311">
                  <c:v>3.6901999999999997E-2</c:v>
                </c:pt>
                <c:pt idx="312">
                  <c:v>3.6901999999999997E-2</c:v>
                </c:pt>
                <c:pt idx="313">
                  <c:v>3.6901999999999997E-2</c:v>
                </c:pt>
                <c:pt idx="314">
                  <c:v>3.6901999999999997E-2</c:v>
                </c:pt>
                <c:pt idx="315">
                  <c:v>3.8420999999999997E-2</c:v>
                </c:pt>
                <c:pt idx="316">
                  <c:v>3.8420999999999997E-2</c:v>
                </c:pt>
                <c:pt idx="317">
                  <c:v>3.8420999999999997E-2</c:v>
                </c:pt>
                <c:pt idx="318">
                  <c:v>3.8420999999999997E-2</c:v>
                </c:pt>
                <c:pt idx="319">
                  <c:v>3.8420999999999997E-2</c:v>
                </c:pt>
                <c:pt idx="320">
                  <c:v>3.8420999999999997E-2</c:v>
                </c:pt>
                <c:pt idx="321">
                  <c:v>3.8420999999999997E-2</c:v>
                </c:pt>
                <c:pt idx="322">
                  <c:v>3.9941999999999998E-2</c:v>
                </c:pt>
                <c:pt idx="323">
                  <c:v>3.9941999999999998E-2</c:v>
                </c:pt>
                <c:pt idx="324">
                  <c:v>3.9941999999999998E-2</c:v>
                </c:pt>
                <c:pt idx="325">
                  <c:v>3.9941999999999998E-2</c:v>
                </c:pt>
                <c:pt idx="326">
                  <c:v>3.9941999999999998E-2</c:v>
                </c:pt>
                <c:pt idx="327">
                  <c:v>3.9941999999999998E-2</c:v>
                </c:pt>
                <c:pt idx="328">
                  <c:v>3.9941999999999998E-2</c:v>
                </c:pt>
                <c:pt idx="329">
                  <c:v>3.9941999999999998E-2</c:v>
                </c:pt>
                <c:pt idx="330">
                  <c:v>3.9941999999999998E-2</c:v>
                </c:pt>
                <c:pt idx="331">
                  <c:v>3.9941999999999998E-2</c:v>
                </c:pt>
                <c:pt idx="332">
                  <c:v>3.9941999999999998E-2</c:v>
                </c:pt>
                <c:pt idx="333">
                  <c:v>3.9941999999999998E-2</c:v>
                </c:pt>
                <c:pt idx="334">
                  <c:v>3.9941999999999998E-2</c:v>
                </c:pt>
                <c:pt idx="335">
                  <c:v>3.9941999999999998E-2</c:v>
                </c:pt>
                <c:pt idx="336">
                  <c:v>3.9941999999999998E-2</c:v>
                </c:pt>
                <c:pt idx="337">
                  <c:v>3.9941999999999998E-2</c:v>
                </c:pt>
                <c:pt idx="338">
                  <c:v>3.9941999999999998E-2</c:v>
                </c:pt>
                <c:pt idx="339">
                  <c:v>3.9941999999999998E-2</c:v>
                </c:pt>
                <c:pt idx="340">
                  <c:v>3.9941999999999998E-2</c:v>
                </c:pt>
                <c:pt idx="341">
                  <c:v>3.9941999999999998E-2</c:v>
                </c:pt>
                <c:pt idx="342">
                  <c:v>3.9941999999999998E-2</c:v>
                </c:pt>
                <c:pt idx="343">
                  <c:v>3.9941999999999998E-2</c:v>
                </c:pt>
                <c:pt idx="344">
                  <c:v>4.1475999999999999E-2</c:v>
                </c:pt>
                <c:pt idx="345">
                  <c:v>4.1475999999999999E-2</c:v>
                </c:pt>
                <c:pt idx="346">
                  <c:v>4.1475999999999999E-2</c:v>
                </c:pt>
                <c:pt idx="347">
                  <c:v>4.1475999999999999E-2</c:v>
                </c:pt>
                <c:pt idx="348">
                  <c:v>4.1475999999999999E-2</c:v>
                </c:pt>
                <c:pt idx="349">
                  <c:v>4.1475999999999999E-2</c:v>
                </c:pt>
                <c:pt idx="350">
                  <c:v>4.1475999999999999E-2</c:v>
                </c:pt>
                <c:pt idx="351">
                  <c:v>4.1475999999999999E-2</c:v>
                </c:pt>
                <c:pt idx="352">
                  <c:v>4.1475999999999999E-2</c:v>
                </c:pt>
                <c:pt idx="353">
                  <c:v>4.1475999999999999E-2</c:v>
                </c:pt>
                <c:pt idx="354">
                  <c:v>4.1475999999999999E-2</c:v>
                </c:pt>
                <c:pt idx="355">
                  <c:v>4.1475999999999999E-2</c:v>
                </c:pt>
                <c:pt idx="356">
                  <c:v>4.1475999999999999E-2</c:v>
                </c:pt>
                <c:pt idx="357">
                  <c:v>4.1475999999999999E-2</c:v>
                </c:pt>
                <c:pt idx="358">
                  <c:v>4.1475999999999999E-2</c:v>
                </c:pt>
                <c:pt idx="359">
                  <c:v>4.1475999999999999E-2</c:v>
                </c:pt>
                <c:pt idx="360">
                  <c:v>4.1475999999999999E-2</c:v>
                </c:pt>
                <c:pt idx="361">
                  <c:v>4.1475999999999999E-2</c:v>
                </c:pt>
                <c:pt idx="362">
                  <c:v>4.1475999999999999E-2</c:v>
                </c:pt>
                <c:pt idx="363">
                  <c:v>4.1475999999999999E-2</c:v>
                </c:pt>
                <c:pt idx="364">
                  <c:v>4.1475999999999999E-2</c:v>
                </c:pt>
                <c:pt idx="365">
                  <c:v>4.1475999999999999E-2</c:v>
                </c:pt>
                <c:pt idx="366">
                  <c:v>4.1475999999999999E-2</c:v>
                </c:pt>
                <c:pt idx="367">
                  <c:v>4.1475999999999999E-2</c:v>
                </c:pt>
                <c:pt idx="368">
                  <c:v>4.1475999999999999E-2</c:v>
                </c:pt>
                <c:pt idx="369">
                  <c:v>4.1475999999999999E-2</c:v>
                </c:pt>
                <c:pt idx="370">
                  <c:v>4.1475999999999999E-2</c:v>
                </c:pt>
                <c:pt idx="371">
                  <c:v>4.1475999999999999E-2</c:v>
                </c:pt>
                <c:pt idx="372">
                  <c:v>4.1475999999999999E-2</c:v>
                </c:pt>
                <c:pt idx="373">
                  <c:v>4.1475999999999999E-2</c:v>
                </c:pt>
                <c:pt idx="374">
                  <c:v>4.1475999999999999E-2</c:v>
                </c:pt>
                <c:pt idx="375">
                  <c:v>4.1475999999999999E-2</c:v>
                </c:pt>
                <c:pt idx="376">
                  <c:v>4.1475999999999999E-2</c:v>
                </c:pt>
                <c:pt idx="377">
                  <c:v>4.1475999999999999E-2</c:v>
                </c:pt>
                <c:pt idx="378">
                  <c:v>4.1475999999999999E-2</c:v>
                </c:pt>
                <c:pt idx="379">
                  <c:v>4.1475999999999999E-2</c:v>
                </c:pt>
                <c:pt idx="380">
                  <c:v>4.1475999999999999E-2</c:v>
                </c:pt>
                <c:pt idx="381">
                  <c:v>4.1475999999999999E-2</c:v>
                </c:pt>
                <c:pt idx="382">
                  <c:v>4.1475999999999999E-2</c:v>
                </c:pt>
                <c:pt idx="383">
                  <c:v>4.1475999999999999E-2</c:v>
                </c:pt>
                <c:pt idx="384">
                  <c:v>4.1475999999999999E-2</c:v>
                </c:pt>
                <c:pt idx="385">
                  <c:v>4.1475999999999999E-2</c:v>
                </c:pt>
                <c:pt idx="386">
                  <c:v>4.1475999999999999E-2</c:v>
                </c:pt>
                <c:pt idx="387">
                  <c:v>4.1475999999999999E-2</c:v>
                </c:pt>
                <c:pt idx="388">
                  <c:v>4.1475999999999999E-2</c:v>
                </c:pt>
                <c:pt idx="389">
                  <c:v>4.1475999999999999E-2</c:v>
                </c:pt>
                <c:pt idx="390">
                  <c:v>4.1475999999999999E-2</c:v>
                </c:pt>
                <c:pt idx="391">
                  <c:v>4.1475999999999999E-2</c:v>
                </c:pt>
                <c:pt idx="392">
                  <c:v>4.1475999999999999E-2</c:v>
                </c:pt>
                <c:pt idx="393">
                  <c:v>4.1475999999999999E-2</c:v>
                </c:pt>
                <c:pt idx="394">
                  <c:v>4.3020000000000003E-2</c:v>
                </c:pt>
                <c:pt idx="395">
                  <c:v>4.3020000000000003E-2</c:v>
                </c:pt>
                <c:pt idx="396">
                  <c:v>4.3020000000000003E-2</c:v>
                </c:pt>
                <c:pt idx="397">
                  <c:v>4.3020000000000003E-2</c:v>
                </c:pt>
                <c:pt idx="398">
                  <c:v>4.3020000000000003E-2</c:v>
                </c:pt>
                <c:pt idx="399">
                  <c:v>4.3020000000000003E-2</c:v>
                </c:pt>
                <c:pt idx="400">
                  <c:v>4.3020000000000003E-2</c:v>
                </c:pt>
                <c:pt idx="401">
                  <c:v>4.3020000000000003E-2</c:v>
                </c:pt>
                <c:pt idx="402">
                  <c:v>4.3020000000000003E-2</c:v>
                </c:pt>
                <c:pt idx="403">
                  <c:v>4.3020000000000003E-2</c:v>
                </c:pt>
                <c:pt idx="404">
                  <c:v>4.3020000000000003E-2</c:v>
                </c:pt>
                <c:pt idx="405">
                  <c:v>4.3020000000000003E-2</c:v>
                </c:pt>
                <c:pt idx="406">
                  <c:v>4.3020000000000003E-2</c:v>
                </c:pt>
                <c:pt idx="407">
                  <c:v>4.3020000000000003E-2</c:v>
                </c:pt>
                <c:pt idx="408">
                  <c:v>4.3020000000000003E-2</c:v>
                </c:pt>
                <c:pt idx="409">
                  <c:v>4.3020000000000003E-2</c:v>
                </c:pt>
                <c:pt idx="410">
                  <c:v>4.3020000000000003E-2</c:v>
                </c:pt>
                <c:pt idx="411">
                  <c:v>4.3020000000000003E-2</c:v>
                </c:pt>
                <c:pt idx="412">
                  <c:v>4.3020000000000003E-2</c:v>
                </c:pt>
                <c:pt idx="413">
                  <c:v>4.3020000000000003E-2</c:v>
                </c:pt>
                <c:pt idx="414">
                  <c:v>4.3020000000000003E-2</c:v>
                </c:pt>
                <c:pt idx="415">
                  <c:v>4.4636000000000002E-2</c:v>
                </c:pt>
                <c:pt idx="416">
                  <c:v>4.4636000000000002E-2</c:v>
                </c:pt>
                <c:pt idx="417">
                  <c:v>4.4636000000000002E-2</c:v>
                </c:pt>
                <c:pt idx="418">
                  <c:v>4.4636000000000002E-2</c:v>
                </c:pt>
                <c:pt idx="419">
                  <c:v>4.4636000000000002E-2</c:v>
                </c:pt>
                <c:pt idx="420">
                  <c:v>4.4636000000000002E-2</c:v>
                </c:pt>
                <c:pt idx="421">
                  <c:v>4.4636000000000002E-2</c:v>
                </c:pt>
                <c:pt idx="422">
                  <c:v>4.4636000000000002E-2</c:v>
                </c:pt>
                <c:pt idx="423">
                  <c:v>4.4636000000000002E-2</c:v>
                </c:pt>
                <c:pt idx="424">
                  <c:v>4.4636000000000002E-2</c:v>
                </c:pt>
                <c:pt idx="425">
                  <c:v>4.4636000000000002E-2</c:v>
                </c:pt>
                <c:pt idx="426">
                  <c:v>4.4636000000000002E-2</c:v>
                </c:pt>
                <c:pt idx="427">
                  <c:v>4.4636000000000002E-2</c:v>
                </c:pt>
                <c:pt idx="428">
                  <c:v>4.4636000000000002E-2</c:v>
                </c:pt>
                <c:pt idx="429">
                  <c:v>4.4636000000000002E-2</c:v>
                </c:pt>
                <c:pt idx="430">
                  <c:v>4.4636000000000002E-2</c:v>
                </c:pt>
                <c:pt idx="431">
                  <c:v>4.4636000000000002E-2</c:v>
                </c:pt>
                <c:pt idx="432">
                  <c:v>4.4636000000000002E-2</c:v>
                </c:pt>
                <c:pt idx="433">
                  <c:v>4.4636000000000002E-2</c:v>
                </c:pt>
                <c:pt idx="434">
                  <c:v>4.4636000000000002E-2</c:v>
                </c:pt>
                <c:pt idx="435">
                  <c:v>4.4636000000000002E-2</c:v>
                </c:pt>
                <c:pt idx="436">
                  <c:v>4.4636000000000002E-2</c:v>
                </c:pt>
                <c:pt idx="437">
                  <c:v>4.4636000000000002E-2</c:v>
                </c:pt>
                <c:pt idx="438">
                  <c:v>4.4636000000000002E-2</c:v>
                </c:pt>
                <c:pt idx="439">
                  <c:v>4.4636000000000002E-2</c:v>
                </c:pt>
                <c:pt idx="440">
                  <c:v>4.4636000000000002E-2</c:v>
                </c:pt>
                <c:pt idx="441">
                  <c:v>4.4636000000000002E-2</c:v>
                </c:pt>
                <c:pt idx="442">
                  <c:v>4.4636000000000002E-2</c:v>
                </c:pt>
                <c:pt idx="443">
                  <c:v>4.4636000000000002E-2</c:v>
                </c:pt>
                <c:pt idx="444">
                  <c:v>4.4636000000000002E-2</c:v>
                </c:pt>
                <c:pt idx="445">
                  <c:v>4.4636000000000002E-2</c:v>
                </c:pt>
                <c:pt idx="446">
                  <c:v>4.6330000000000003E-2</c:v>
                </c:pt>
                <c:pt idx="447">
                  <c:v>4.6330000000000003E-2</c:v>
                </c:pt>
                <c:pt idx="448">
                  <c:v>4.6330000000000003E-2</c:v>
                </c:pt>
                <c:pt idx="449">
                  <c:v>4.6330000000000003E-2</c:v>
                </c:pt>
                <c:pt idx="450">
                  <c:v>4.6330000000000003E-2</c:v>
                </c:pt>
                <c:pt idx="451">
                  <c:v>4.6330000000000003E-2</c:v>
                </c:pt>
                <c:pt idx="452">
                  <c:v>4.6330000000000003E-2</c:v>
                </c:pt>
                <c:pt idx="453">
                  <c:v>4.6330000000000003E-2</c:v>
                </c:pt>
                <c:pt idx="454">
                  <c:v>4.6330000000000003E-2</c:v>
                </c:pt>
                <c:pt idx="455">
                  <c:v>4.8027E-2</c:v>
                </c:pt>
                <c:pt idx="456">
                  <c:v>4.8027E-2</c:v>
                </c:pt>
                <c:pt idx="457">
                  <c:v>4.8027E-2</c:v>
                </c:pt>
                <c:pt idx="458">
                  <c:v>4.8027E-2</c:v>
                </c:pt>
                <c:pt idx="459">
                  <c:v>4.8027E-2</c:v>
                </c:pt>
                <c:pt idx="460">
                  <c:v>4.8027E-2</c:v>
                </c:pt>
                <c:pt idx="461">
                  <c:v>4.8027E-2</c:v>
                </c:pt>
                <c:pt idx="462">
                  <c:v>4.8027E-2</c:v>
                </c:pt>
                <c:pt idx="463">
                  <c:v>4.8027E-2</c:v>
                </c:pt>
                <c:pt idx="464">
                  <c:v>4.8027E-2</c:v>
                </c:pt>
                <c:pt idx="465">
                  <c:v>4.8027E-2</c:v>
                </c:pt>
                <c:pt idx="466">
                  <c:v>4.8027E-2</c:v>
                </c:pt>
                <c:pt idx="467">
                  <c:v>4.8027E-2</c:v>
                </c:pt>
                <c:pt idx="468">
                  <c:v>4.8027E-2</c:v>
                </c:pt>
                <c:pt idx="469">
                  <c:v>4.8027E-2</c:v>
                </c:pt>
                <c:pt idx="470">
                  <c:v>4.8027E-2</c:v>
                </c:pt>
                <c:pt idx="471">
                  <c:v>4.8027E-2</c:v>
                </c:pt>
                <c:pt idx="472">
                  <c:v>4.8027E-2</c:v>
                </c:pt>
                <c:pt idx="473">
                  <c:v>4.8027E-2</c:v>
                </c:pt>
                <c:pt idx="474">
                  <c:v>4.8027E-2</c:v>
                </c:pt>
                <c:pt idx="475">
                  <c:v>4.8027E-2</c:v>
                </c:pt>
                <c:pt idx="476">
                  <c:v>4.8027E-2</c:v>
                </c:pt>
                <c:pt idx="477">
                  <c:v>4.8027E-2</c:v>
                </c:pt>
                <c:pt idx="478">
                  <c:v>4.8027E-2</c:v>
                </c:pt>
                <c:pt idx="479">
                  <c:v>4.8027E-2</c:v>
                </c:pt>
                <c:pt idx="480">
                  <c:v>4.9742000000000001E-2</c:v>
                </c:pt>
                <c:pt idx="481">
                  <c:v>4.9742000000000001E-2</c:v>
                </c:pt>
                <c:pt idx="482">
                  <c:v>5.1457000000000003E-2</c:v>
                </c:pt>
                <c:pt idx="483">
                  <c:v>5.1457000000000003E-2</c:v>
                </c:pt>
                <c:pt idx="484">
                  <c:v>5.1457000000000003E-2</c:v>
                </c:pt>
                <c:pt idx="485">
                  <c:v>5.1457000000000003E-2</c:v>
                </c:pt>
                <c:pt idx="486">
                  <c:v>5.1457000000000003E-2</c:v>
                </c:pt>
                <c:pt idx="487">
                  <c:v>5.1457000000000003E-2</c:v>
                </c:pt>
                <c:pt idx="488">
                  <c:v>5.1457000000000003E-2</c:v>
                </c:pt>
                <c:pt idx="489">
                  <c:v>5.1457000000000003E-2</c:v>
                </c:pt>
                <c:pt idx="490">
                  <c:v>5.1457000000000003E-2</c:v>
                </c:pt>
                <c:pt idx="491">
                  <c:v>5.1457000000000003E-2</c:v>
                </c:pt>
                <c:pt idx="492">
                  <c:v>5.1457000000000003E-2</c:v>
                </c:pt>
                <c:pt idx="493">
                  <c:v>5.1457000000000003E-2</c:v>
                </c:pt>
                <c:pt idx="494">
                  <c:v>5.1457000000000003E-2</c:v>
                </c:pt>
                <c:pt idx="495">
                  <c:v>5.1457000000000003E-2</c:v>
                </c:pt>
                <c:pt idx="496">
                  <c:v>5.1457000000000003E-2</c:v>
                </c:pt>
                <c:pt idx="497">
                  <c:v>5.1457000000000003E-2</c:v>
                </c:pt>
                <c:pt idx="498">
                  <c:v>5.1457000000000003E-2</c:v>
                </c:pt>
                <c:pt idx="499">
                  <c:v>5.1457000000000003E-2</c:v>
                </c:pt>
                <c:pt idx="500">
                  <c:v>5.1457000000000003E-2</c:v>
                </c:pt>
                <c:pt idx="501">
                  <c:v>5.1457000000000003E-2</c:v>
                </c:pt>
                <c:pt idx="502">
                  <c:v>5.1457000000000003E-2</c:v>
                </c:pt>
                <c:pt idx="503">
                  <c:v>5.1457000000000003E-2</c:v>
                </c:pt>
                <c:pt idx="504">
                  <c:v>5.1457000000000003E-2</c:v>
                </c:pt>
                <c:pt idx="505">
                  <c:v>5.1457000000000003E-2</c:v>
                </c:pt>
                <c:pt idx="506">
                  <c:v>5.1457000000000003E-2</c:v>
                </c:pt>
                <c:pt idx="507">
                  <c:v>5.1457000000000003E-2</c:v>
                </c:pt>
                <c:pt idx="508">
                  <c:v>5.1457000000000003E-2</c:v>
                </c:pt>
                <c:pt idx="509">
                  <c:v>5.1457000000000003E-2</c:v>
                </c:pt>
                <c:pt idx="510">
                  <c:v>5.1457000000000003E-2</c:v>
                </c:pt>
                <c:pt idx="511">
                  <c:v>5.1457000000000003E-2</c:v>
                </c:pt>
                <c:pt idx="512">
                  <c:v>5.1457000000000003E-2</c:v>
                </c:pt>
                <c:pt idx="513">
                  <c:v>5.1457000000000003E-2</c:v>
                </c:pt>
                <c:pt idx="514">
                  <c:v>5.1457000000000003E-2</c:v>
                </c:pt>
                <c:pt idx="515">
                  <c:v>5.1457000000000003E-2</c:v>
                </c:pt>
                <c:pt idx="516">
                  <c:v>5.1457000000000003E-2</c:v>
                </c:pt>
                <c:pt idx="517">
                  <c:v>5.1457000000000003E-2</c:v>
                </c:pt>
                <c:pt idx="518">
                  <c:v>5.1457000000000003E-2</c:v>
                </c:pt>
                <c:pt idx="519">
                  <c:v>5.1457000000000003E-2</c:v>
                </c:pt>
                <c:pt idx="520">
                  <c:v>5.1457000000000003E-2</c:v>
                </c:pt>
                <c:pt idx="521">
                  <c:v>5.1457000000000003E-2</c:v>
                </c:pt>
                <c:pt idx="522">
                  <c:v>5.1457000000000003E-2</c:v>
                </c:pt>
                <c:pt idx="523">
                  <c:v>5.1457000000000003E-2</c:v>
                </c:pt>
                <c:pt idx="524">
                  <c:v>5.1457000000000003E-2</c:v>
                </c:pt>
                <c:pt idx="525">
                  <c:v>5.1457000000000003E-2</c:v>
                </c:pt>
                <c:pt idx="526">
                  <c:v>5.1457000000000003E-2</c:v>
                </c:pt>
                <c:pt idx="527">
                  <c:v>5.1457000000000003E-2</c:v>
                </c:pt>
                <c:pt idx="528">
                  <c:v>5.1457000000000003E-2</c:v>
                </c:pt>
                <c:pt idx="529">
                  <c:v>5.1457000000000003E-2</c:v>
                </c:pt>
                <c:pt idx="530">
                  <c:v>5.1457000000000003E-2</c:v>
                </c:pt>
                <c:pt idx="531">
                  <c:v>5.1457000000000003E-2</c:v>
                </c:pt>
                <c:pt idx="532">
                  <c:v>5.1457000000000003E-2</c:v>
                </c:pt>
                <c:pt idx="533">
                  <c:v>5.1457000000000003E-2</c:v>
                </c:pt>
                <c:pt idx="534">
                  <c:v>5.1457000000000003E-2</c:v>
                </c:pt>
                <c:pt idx="535">
                  <c:v>5.1457000000000003E-2</c:v>
                </c:pt>
                <c:pt idx="536">
                  <c:v>5.1457000000000003E-2</c:v>
                </c:pt>
                <c:pt idx="537">
                  <c:v>5.1457000000000003E-2</c:v>
                </c:pt>
                <c:pt idx="538">
                  <c:v>5.1457000000000003E-2</c:v>
                </c:pt>
                <c:pt idx="539">
                  <c:v>5.1457000000000003E-2</c:v>
                </c:pt>
                <c:pt idx="540">
                  <c:v>5.1457000000000003E-2</c:v>
                </c:pt>
                <c:pt idx="541">
                  <c:v>5.1457000000000003E-2</c:v>
                </c:pt>
                <c:pt idx="542">
                  <c:v>5.1457000000000003E-2</c:v>
                </c:pt>
                <c:pt idx="543">
                  <c:v>5.1457000000000003E-2</c:v>
                </c:pt>
                <c:pt idx="544">
                  <c:v>5.1457000000000003E-2</c:v>
                </c:pt>
                <c:pt idx="545">
                  <c:v>5.1457000000000003E-2</c:v>
                </c:pt>
                <c:pt idx="546">
                  <c:v>5.1457000000000003E-2</c:v>
                </c:pt>
                <c:pt idx="547">
                  <c:v>5.1457000000000003E-2</c:v>
                </c:pt>
                <c:pt idx="548">
                  <c:v>5.1457000000000003E-2</c:v>
                </c:pt>
                <c:pt idx="549">
                  <c:v>5.1457000000000003E-2</c:v>
                </c:pt>
                <c:pt idx="550">
                  <c:v>5.1457000000000003E-2</c:v>
                </c:pt>
                <c:pt idx="551">
                  <c:v>5.1457000000000003E-2</c:v>
                </c:pt>
                <c:pt idx="552">
                  <c:v>5.1457000000000003E-2</c:v>
                </c:pt>
                <c:pt idx="553">
                  <c:v>5.1457000000000003E-2</c:v>
                </c:pt>
                <c:pt idx="554">
                  <c:v>5.1457000000000003E-2</c:v>
                </c:pt>
                <c:pt idx="555">
                  <c:v>5.1457000000000003E-2</c:v>
                </c:pt>
                <c:pt idx="556">
                  <c:v>5.1457000000000003E-2</c:v>
                </c:pt>
                <c:pt idx="557">
                  <c:v>5.1457000000000003E-2</c:v>
                </c:pt>
                <c:pt idx="558">
                  <c:v>5.1457000000000003E-2</c:v>
                </c:pt>
                <c:pt idx="559">
                  <c:v>5.1457000000000003E-2</c:v>
                </c:pt>
                <c:pt idx="560">
                  <c:v>5.1457000000000003E-2</c:v>
                </c:pt>
                <c:pt idx="561">
                  <c:v>5.1457000000000003E-2</c:v>
                </c:pt>
                <c:pt idx="562">
                  <c:v>5.1457000000000003E-2</c:v>
                </c:pt>
                <c:pt idx="563">
                  <c:v>5.1457000000000003E-2</c:v>
                </c:pt>
                <c:pt idx="564">
                  <c:v>5.1457000000000003E-2</c:v>
                </c:pt>
                <c:pt idx="565">
                  <c:v>5.1457000000000003E-2</c:v>
                </c:pt>
                <c:pt idx="566">
                  <c:v>5.1457000000000003E-2</c:v>
                </c:pt>
                <c:pt idx="567">
                  <c:v>5.1457000000000003E-2</c:v>
                </c:pt>
                <c:pt idx="568">
                  <c:v>5.1457000000000003E-2</c:v>
                </c:pt>
                <c:pt idx="569">
                  <c:v>5.1457000000000003E-2</c:v>
                </c:pt>
                <c:pt idx="570">
                  <c:v>5.1457000000000003E-2</c:v>
                </c:pt>
                <c:pt idx="571">
                  <c:v>5.1457000000000003E-2</c:v>
                </c:pt>
                <c:pt idx="572">
                  <c:v>5.1457000000000003E-2</c:v>
                </c:pt>
                <c:pt idx="573">
                  <c:v>5.1457000000000003E-2</c:v>
                </c:pt>
                <c:pt idx="574">
                  <c:v>5.1457000000000003E-2</c:v>
                </c:pt>
                <c:pt idx="575">
                  <c:v>5.1457000000000003E-2</c:v>
                </c:pt>
                <c:pt idx="576">
                  <c:v>5.1457000000000003E-2</c:v>
                </c:pt>
                <c:pt idx="577">
                  <c:v>5.1457000000000003E-2</c:v>
                </c:pt>
                <c:pt idx="578">
                  <c:v>5.1457000000000003E-2</c:v>
                </c:pt>
                <c:pt idx="579">
                  <c:v>5.1457000000000003E-2</c:v>
                </c:pt>
                <c:pt idx="580">
                  <c:v>5.1457000000000003E-2</c:v>
                </c:pt>
                <c:pt idx="581">
                  <c:v>5.1457000000000003E-2</c:v>
                </c:pt>
                <c:pt idx="582">
                  <c:v>5.1457000000000003E-2</c:v>
                </c:pt>
                <c:pt idx="583">
                  <c:v>5.1457000000000003E-2</c:v>
                </c:pt>
                <c:pt idx="584">
                  <c:v>5.1457000000000003E-2</c:v>
                </c:pt>
                <c:pt idx="585">
                  <c:v>5.1457000000000003E-2</c:v>
                </c:pt>
                <c:pt idx="586">
                  <c:v>5.1457000000000003E-2</c:v>
                </c:pt>
                <c:pt idx="587">
                  <c:v>5.1457000000000003E-2</c:v>
                </c:pt>
                <c:pt idx="588">
                  <c:v>5.1457000000000003E-2</c:v>
                </c:pt>
                <c:pt idx="589">
                  <c:v>5.1457000000000003E-2</c:v>
                </c:pt>
                <c:pt idx="590">
                  <c:v>5.1457000000000003E-2</c:v>
                </c:pt>
                <c:pt idx="591">
                  <c:v>5.1457000000000003E-2</c:v>
                </c:pt>
                <c:pt idx="592">
                  <c:v>5.1457000000000003E-2</c:v>
                </c:pt>
                <c:pt idx="593">
                  <c:v>5.1457000000000003E-2</c:v>
                </c:pt>
                <c:pt idx="594">
                  <c:v>5.1457000000000003E-2</c:v>
                </c:pt>
                <c:pt idx="595">
                  <c:v>5.1457000000000003E-2</c:v>
                </c:pt>
                <c:pt idx="596">
                  <c:v>5.1457000000000003E-2</c:v>
                </c:pt>
                <c:pt idx="597">
                  <c:v>5.1457000000000003E-2</c:v>
                </c:pt>
                <c:pt idx="598">
                  <c:v>5.3289000000000003E-2</c:v>
                </c:pt>
                <c:pt idx="599">
                  <c:v>5.3289000000000003E-2</c:v>
                </c:pt>
                <c:pt idx="600">
                  <c:v>5.3289000000000003E-2</c:v>
                </c:pt>
                <c:pt idx="601">
                  <c:v>5.3289000000000003E-2</c:v>
                </c:pt>
                <c:pt idx="602">
                  <c:v>5.3289000000000003E-2</c:v>
                </c:pt>
                <c:pt idx="603">
                  <c:v>5.3289000000000003E-2</c:v>
                </c:pt>
                <c:pt idx="604">
                  <c:v>5.3289000000000003E-2</c:v>
                </c:pt>
                <c:pt idx="605">
                  <c:v>5.3289000000000003E-2</c:v>
                </c:pt>
                <c:pt idx="606">
                  <c:v>5.3289000000000003E-2</c:v>
                </c:pt>
                <c:pt idx="607">
                  <c:v>5.5337999999999998E-2</c:v>
                </c:pt>
                <c:pt idx="608">
                  <c:v>5.5337999999999998E-2</c:v>
                </c:pt>
                <c:pt idx="609">
                  <c:v>5.5337999999999998E-2</c:v>
                </c:pt>
                <c:pt idx="610">
                  <c:v>5.5337999999999998E-2</c:v>
                </c:pt>
                <c:pt idx="611">
                  <c:v>5.5337999999999998E-2</c:v>
                </c:pt>
                <c:pt idx="612">
                  <c:v>5.5337999999999998E-2</c:v>
                </c:pt>
                <c:pt idx="613">
                  <c:v>5.5337999999999998E-2</c:v>
                </c:pt>
                <c:pt idx="614">
                  <c:v>5.5337999999999998E-2</c:v>
                </c:pt>
                <c:pt idx="615">
                  <c:v>5.5337999999999998E-2</c:v>
                </c:pt>
                <c:pt idx="616">
                  <c:v>5.5337999999999998E-2</c:v>
                </c:pt>
                <c:pt idx="617">
                  <c:v>5.5337999999999998E-2</c:v>
                </c:pt>
                <c:pt idx="618">
                  <c:v>5.5337999999999998E-2</c:v>
                </c:pt>
                <c:pt idx="619">
                  <c:v>5.5337999999999998E-2</c:v>
                </c:pt>
                <c:pt idx="620">
                  <c:v>5.5337999999999998E-2</c:v>
                </c:pt>
                <c:pt idx="621">
                  <c:v>5.5337999999999998E-2</c:v>
                </c:pt>
                <c:pt idx="622">
                  <c:v>5.5337999999999998E-2</c:v>
                </c:pt>
                <c:pt idx="623">
                  <c:v>5.5337999999999998E-2</c:v>
                </c:pt>
                <c:pt idx="624">
                  <c:v>5.5337999999999998E-2</c:v>
                </c:pt>
                <c:pt idx="625">
                  <c:v>5.5337999999999998E-2</c:v>
                </c:pt>
                <c:pt idx="626">
                  <c:v>5.5337999999999998E-2</c:v>
                </c:pt>
                <c:pt idx="627">
                  <c:v>5.5337999999999998E-2</c:v>
                </c:pt>
                <c:pt idx="628">
                  <c:v>5.5337999999999998E-2</c:v>
                </c:pt>
                <c:pt idx="629">
                  <c:v>5.5337999999999998E-2</c:v>
                </c:pt>
                <c:pt idx="630">
                  <c:v>5.5337999999999998E-2</c:v>
                </c:pt>
                <c:pt idx="631">
                  <c:v>5.5337999999999998E-2</c:v>
                </c:pt>
                <c:pt idx="632">
                  <c:v>5.5337999999999998E-2</c:v>
                </c:pt>
                <c:pt idx="633">
                  <c:v>5.5337999999999998E-2</c:v>
                </c:pt>
                <c:pt idx="634">
                  <c:v>5.7849999999999999E-2</c:v>
                </c:pt>
                <c:pt idx="635">
                  <c:v>5.7849999999999999E-2</c:v>
                </c:pt>
                <c:pt idx="636">
                  <c:v>5.7849999999999999E-2</c:v>
                </c:pt>
                <c:pt idx="637">
                  <c:v>5.7849999999999999E-2</c:v>
                </c:pt>
                <c:pt idx="638">
                  <c:v>5.7849999999999999E-2</c:v>
                </c:pt>
                <c:pt idx="639">
                  <c:v>5.7849999999999999E-2</c:v>
                </c:pt>
                <c:pt idx="640">
                  <c:v>5.7849999999999999E-2</c:v>
                </c:pt>
                <c:pt idx="641">
                  <c:v>5.7849999999999999E-2</c:v>
                </c:pt>
                <c:pt idx="642">
                  <c:v>5.7849999999999999E-2</c:v>
                </c:pt>
                <c:pt idx="643">
                  <c:v>5.7849999999999999E-2</c:v>
                </c:pt>
                <c:pt idx="644">
                  <c:v>5.7849999999999999E-2</c:v>
                </c:pt>
                <c:pt idx="645">
                  <c:v>5.7849999999999999E-2</c:v>
                </c:pt>
                <c:pt idx="646">
                  <c:v>5.7849999999999999E-2</c:v>
                </c:pt>
                <c:pt idx="647">
                  <c:v>5.7849999999999999E-2</c:v>
                </c:pt>
                <c:pt idx="648">
                  <c:v>5.7849999999999999E-2</c:v>
                </c:pt>
                <c:pt idx="649">
                  <c:v>5.7849999999999999E-2</c:v>
                </c:pt>
                <c:pt idx="650">
                  <c:v>5.7849999999999999E-2</c:v>
                </c:pt>
                <c:pt idx="651">
                  <c:v>5.7849999999999999E-2</c:v>
                </c:pt>
                <c:pt idx="652">
                  <c:v>5.7849999999999999E-2</c:v>
                </c:pt>
                <c:pt idx="653">
                  <c:v>5.7849999999999999E-2</c:v>
                </c:pt>
                <c:pt idx="654">
                  <c:v>5.7849999999999999E-2</c:v>
                </c:pt>
                <c:pt idx="655">
                  <c:v>5.7849999999999999E-2</c:v>
                </c:pt>
                <c:pt idx="656">
                  <c:v>5.7849999999999999E-2</c:v>
                </c:pt>
                <c:pt idx="657">
                  <c:v>5.7849999999999999E-2</c:v>
                </c:pt>
                <c:pt idx="658">
                  <c:v>6.0446E-2</c:v>
                </c:pt>
                <c:pt idx="659">
                  <c:v>6.0446E-2</c:v>
                </c:pt>
                <c:pt idx="660">
                  <c:v>6.0446E-2</c:v>
                </c:pt>
                <c:pt idx="661">
                  <c:v>6.0446E-2</c:v>
                </c:pt>
                <c:pt idx="662">
                  <c:v>6.0446E-2</c:v>
                </c:pt>
                <c:pt idx="663">
                  <c:v>6.3048000000000007E-2</c:v>
                </c:pt>
                <c:pt idx="664">
                  <c:v>6.3048000000000007E-2</c:v>
                </c:pt>
                <c:pt idx="665">
                  <c:v>6.3048000000000007E-2</c:v>
                </c:pt>
                <c:pt idx="666">
                  <c:v>6.3048000000000007E-2</c:v>
                </c:pt>
                <c:pt idx="667">
                  <c:v>6.3048000000000007E-2</c:v>
                </c:pt>
                <c:pt idx="668">
                  <c:v>6.3048000000000007E-2</c:v>
                </c:pt>
                <c:pt idx="669">
                  <c:v>6.3048000000000007E-2</c:v>
                </c:pt>
                <c:pt idx="670">
                  <c:v>6.3048000000000007E-2</c:v>
                </c:pt>
                <c:pt idx="671">
                  <c:v>6.3048000000000007E-2</c:v>
                </c:pt>
                <c:pt idx="672">
                  <c:v>6.3048000000000007E-2</c:v>
                </c:pt>
                <c:pt idx="673">
                  <c:v>6.3048000000000007E-2</c:v>
                </c:pt>
                <c:pt idx="674">
                  <c:v>6.3048000000000007E-2</c:v>
                </c:pt>
                <c:pt idx="675">
                  <c:v>6.3048000000000007E-2</c:v>
                </c:pt>
                <c:pt idx="676">
                  <c:v>6.3048000000000007E-2</c:v>
                </c:pt>
                <c:pt idx="677">
                  <c:v>6.3048000000000007E-2</c:v>
                </c:pt>
                <c:pt idx="678">
                  <c:v>6.3048000000000007E-2</c:v>
                </c:pt>
                <c:pt idx="679">
                  <c:v>6.3048000000000007E-2</c:v>
                </c:pt>
                <c:pt idx="680">
                  <c:v>6.3048000000000007E-2</c:v>
                </c:pt>
                <c:pt idx="681">
                  <c:v>6.3048000000000007E-2</c:v>
                </c:pt>
                <c:pt idx="682">
                  <c:v>6.3048000000000007E-2</c:v>
                </c:pt>
                <c:pt idx="683">
                  <c:v>6.3048000000000007E-2</c:v>
                </c:pt>
                <c:pt idx="684">
                  <c:v>6.3048000000000007E-2</c:v>
                </c:pt>
                <c:pt idx="685">
                  <c:v>6.3048000000000007E-2</c:v>
                </c:pt>
                <c:pt idx="686">
                  <c:v>6.3048000000000007E-2</c:v>
                </c:pt>
                <c:pt idx="687">
                  <c:v>6.3048000000000007E-2</c:v>
                </c:pt>
                <c:pt idx="688">
                  <c:v>6.3048000000000007E-2</c:v>
                </c:pt>
                <c:pt idx="689">
                  <c:v>6.3048000000000007E-2</c:v>
                </c:pt>
                <c:pt idx="690">
                  <c:v>6.3048000000000007E-2</c:v>
                </c:pt>
                <c:pt idx="691">
                  <c:v>6.3048000000000007E-2</c:v>
                </c:pt>
                <c:pt idx="692">
                  <c:v>6.3048000000000007E-2</c:v>
                </c:pt>
                <c:pt idx="693">
                  <c:v>6.3048000000000007E-2</c:v>
                </c:pt>
                <c:pt idx="694">
                  <c:v>6.3048000000000007E-2</c:v>
                </c:pt>
                <c:pt idx="695">
                  <c:v>6.3048000000000007E-2</c:v>
                </c:pt>
                <c:pt idx="696">
                  <c:v>6.3048000000000007E-2</c:v>
                </c:pt>
                <c:pt idx="697">
                  <c:v>6.3048000000000007E-2</c:v>
                </c:pt>
                <c:pt idx="698">
                  <c:v>6.3048000000000007E-2</c:v>
                </c:pt>
                <c:pt idx="699">
                  <c:v>6.3048000000000007E-2</c:v>
                </c:pt>
                <c:pt idx="700">
                  <c:v>6.3048000000000007E-2</c:v>
                </c:pt>
                <c:pt idx="701">
                  <c:v>6.3048000000000007E-2</c:v>
                </c:pt>
                <c:pt idx="702">
                  <c:v>6.3048000000000007E-2</c:v>
                </c:pt>
                <c:pt idx="703">
                  <c:v>6.3048000000000007E-2</c:v>
                </c:pt>
                <c:pt idx="704">
                  <c:v>6.3048000000000007E-2</c:v>
                </c:pt>
                <c:pt idx="705">
                  <c:v>6.3048000000000007E-2</c:v>
                </c:pt>
                <c:pt idx="706">
                  <c:v>6.3048000000000007E-2</c:v>
                </c:pt>
                <c:pt idx="707">
                  <c:v>6.3048000000000007E-2</c:v>
                </c:pt>
                <c:pt idx="708">
                  <c:v>6.3048000000000007E-2</c:v>
                </c:pt>
                <c:pt idx="709">
                  <c:v>6.3048000000000007E-2</c:v>
                </c:pt>
                <c:pt idx="710">
                  <c:v>6.3048000000000007E-2</c:v>
                </c:pt>
                <c:pt idx="711">
                  <c:v>6.3048000000000007E-2</c:v>
                </c:pt>
                <c:pt idx="712">
                  <c:v>6.3048000000000007E-2</c:v>
                </c:pt>
                <c:pt idx="713">
                  <c:v>6.3048000000000007E-2</c:v>
                </c:pt>
                <c:pt idx="714">
                  <c:v>6.3048000000000007E-2</c:v>
                </c:pt>
                <c:pt idx="715">
                  <c:v>6.3048000000000007E-2</c:v>
                </c:pt>
                <c:pt idx="716">
                  <c:v>6.3048000000000007E-2</c:v>
                </c:pt>
                <c:pt idx="717">
                  <c:v>6.3048000000000007E-2</c:v>
                </c:pt>
                <c:pt idx="718">
                  <c:v>6.3048000000000007E-2</c:v>
                </c:pt>
                <c:pt idx="719">
                  <c:v>6.3048000000000007E-2</c:v>
                </c:pt>
                <c:pt idx="720">
                  <c:v>6.3048000000000007E-2</c:v>
                </c:pt>
                <c:pt idx="721">
                  <c:v>6.3048000000000007E-2</c:v>
                </c:pt>
                <c:pt idx="722">
                  <c:v>6.3048000000000007E-2</c:v>
                </c:pt>
                <c:pt idx="723">
                  <c:v>6.3048000000000007E-2</c:v>
                </c:pt>
                <c:pt idx="724">
                  <c:v>6.3048000000000007E-2</c:v>
                </c:pt>
                <c:pt idx="725">
                  <c:v>6.3048000000000007E-2</c:v>
                </c:pt>
                <c:pt idx="726">
                  <c:v>6.3048000000000007E-2</c:v>
                </c:pt>
                <c:pt idx="727">
                  <c:v>6.3048000000000007E-2</c:v>
                </c:pt>
                <c:pt idx="728">
                  <c:v>6.3048000000000007E-2</c:v>
                </c:pt>
                <c:pt idx="729">
                  <c:v>6.3048000000000007E-2</c:v>
                </c:pt>
                <c:pt idx="730">
                  <c:v>6.3048000000000007E-2</c:v>
                </c:pt>
                <c:pt idx="731">
                  <c:v>6.3048000000000007E-2</c:v>
                </c:pt>
                <c:pt idx="732">
                  <c:v>6.3048000000000007E-2</c:v>
                </c:pt>
                <c:pt idx="733">
                  <c:v>6.3048000000000007E-2</c:v>
                </c:pt>
                <c:pt idx="734">
                  <c:v>6.3048000000000007E-2</c:v>
                </c:pt>
                <c:pt idx="735">
                  <c:v>6.3048000000000007E-2</c:v>
                </c:pt>
                <c:pt idx="736">
                  <c:v>6.3048000000000007E-2</c:v>
                </c:pt>
                <c:pt idx="737">
                  <c:v>6.3048000000000007E-2</c:v>
                </c:pt>
                <c:pt idx="738">
                  <c:v>6.3048000000000007E-2</c:v>
                </c:pt>
                <c:pt idx="739">
                  <c:v>6.3048000000000007E-2</c:v>
                </c:pt>
                <c:pt idx="740">
                  <c:v>6.3048000000000007E-2</c:v>
                </c:pt>
                <c:pt idx="741">
                  <c:v>6.3048000000000007E-2</c:v>
                </c:pt>
                <c:pt idx="742">
                  <c:v>6.3048000000000007E-2</c:v>
                </c:pt>
                <c:pt idx="743">
                  <c:v>6.3048000000000007E-2</c:v>
                </c:pt>
                <c:pt idx="744">
                  <c:v>6.3048000000000007E-2</c:v>
                </c:pt>
                <c:pt idx="745">
                  <c:v>6.3048000000000007E-2</c:v>
                </c:pt>
                <c:pt idx="746">
                  <c:v>6.3048000000000007E-2</c:v>
                </c:pt>
                <c:pt idx="747">
                  <c:v>6.3048000000000007E-2</c:v>
                </c:pt>
                <c:pt idx="748">
                  <c:v>6.3048000000000007E-2</c:v>
                </c:pt>
                <c:pt idx="749">
                  <c:v>6.3048000000000007E-2</c:v>
                </c:pt>
                <c:pt idx="750">
                  <c:v>6.3048000000000007E-2</c:v>
                </c:pt>
                <c:pt idx="751">
                  <c:v>6.3048000000000007E-2</c:v>
                </c:pt>
                <c:pt idx="752">
                  <c:v>6.3048000000000007E-2</c:v>
                </c:pt>
                <c:pt idx="753">
                  <c:v>6.3048000000000007E-2</c:v>
                </c:pt>
                <c:pt idx="754">
                  <c:v>6.3048000000000007E-2</c:v>
                </c:pt>
                <c:pt idx="755">
                  <c:v>6.3048000000000007E-2</c:v>
                </c:pt>
                <c:pt idx="756">
                  <c:v>6.3048000000000007E-2</c:v>
                </c:pt>
                <c:pt idx="757">
                  <c:v>6.3048000000000007E-2</c:v>
                </c:pt>
                <c:pt idx="758">
                  <c:v>6.3048000000000007E-2</c:v>
                </c:pt>
                <c:pt idx="759">
                  <c:v>6.3048000000000007E-2</c:v>
                </c:pt>
                <c:pt idx="760">
                  <c:v>6.3048000000000007E-2</c:v>
                </c:pt>
                <c:pt idx="761">
                  <c:v>6.3048000000000007E-2</c:v>
                </c:pt>
                <c:pt idx="762">
                  <c:v>6.3048000000000007E-2</c:v>
                </c:pt>
                <c:pt idx="763">
                  <c:v>6.3048000000000007E-2</c:v>
                </c:pt>
                <c:pt idx="764">
                  <c:v>6.3048000000000007E-2</c:v>
                </c:pt>
                <c:pt idx="765">
                  <c:v>6.3048000000000007E-2</c:v>
                </c:pt>
                <c:pt idx="766">
                  <c:v>6.3048000000000007E-2</c:v>
                </c:pt>
                <c:pt idx="767">
                  <c:v>6.3048000000000007E-2</c:v>
                </c:pt>
                <c:pt idx="768">
                  <c:v>6.3048000000000007E-2</c:v>
                </c:pt>
                <c:pt idx="769">
                  <c:v>6.3048000000000007E-2</c:v>
                </c:pt>
                <c:pt idx="770">
                  <c:v>6.3048000000000007E-2</c:v>
                </c:pt>
                <c:pt idx="771">
                  <c:v>6.3048000000000007E-2</c:v>
                </c:pt>
                <c:pt idx="772">
                  <c:v>6.3048000000000007E-2</c:v>
                </c:pt>
                <c:pt idx="773">
                  <c:v>6.3048000000000007E-2</c:v>
                </c:pt>
                <c:pt idx="774">
                  <c:v>6.3048000000000007E-2</c:v>
                </c:pt>
                <c:pt idx="775">
                  <c:v>6.3048000000000007E-2</c:v>
                </c:pt>
                <c:pt idx="776">
                  <c:v>6.3048000000000007E-2</c:v>
                </c:pt>
                <c:pt idx="777">
                  <c:v>6.3048000000000007E-2</c:v>
                </c:pt>
                <c:pt idx="778">
                  <c:v>6.3048000000000007E-2</c:v>
                </c:pt>
                <c:pt idx="779">
                  <c:v>6.5828999999999999E-2</c:v>
                </c:pt>
                <c:pt idx="780">
                  <c:v>6.5828999999999999E-2</c:v>
                </c:pt>
                <c:pt idx="781">
                  <c:v>6.5828999999999999E-2</c:v>
                </c:pt>
                <c:pt idx="782">
                  <c:v>6.5828999999999999E-2</c:v>
                </c:pt>
                <c:pt idx="783">
                  <c:v>6.5828999999999999E-2</c:v>
                </c:pt>
                <c:pt idx="784">
                  <c:v>6.5828999999999999E-2</c:v>
                </c:pt>
                <c:pt idx="785">
                  <c:v>6.5828999999999999E-2</c:v>
                </c:pt>
                <c:pt idx="786">
                  <c:v>6.5828999999999999E-2</c:v>
                </c:pt>
                <c:pt idx="787">
                  <c:v>6.5828999999999999E-2</c:v>
                </c:pt>
                <c:pt idx="788">
                  <c:v>6.5828999999999999E-2</c:v>
                </c:pt>
                <c:pt idx="789">
                  <c:v>6.5828999999999999E-2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B0-4828-B6C7-DE8345EB8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711648"/>
        <c:axId val="582710992"/>
      </c:scatterChart>
      <c:valAx>
        <c:axId val="582711648"/>
        <c:scaling>
          <c:orientation val="minMax"/>
          <c:max val="2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710992"/>
        <c:crosses val="autoZero"/>
        <c:crossBetween val="midCat"/>
        <c:majorUnit val="6"/>
      </c:valAx>
      <c:valAx>
        <c:axId val="582710992"/>
        <c:scaling>
          <c:orientation val="minMax"/>
          <c:max val="0.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711648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15119224677969"/>
          <c:y val="3.7617663100777847E-2"/>
          <c:w val="0.32741703972672348"/>
          <c:h val="7.81255468066491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9686811547166"/>
          <c:y val="0.17899029029023203"/>
          <c:w val="0.72756383973135452"/>
          <c:h val="0.66180376061372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Sheet1!$K$4</c:f>
              <c:strCache>
                <c:ptCount val="1"/>
                <c:pt idx="0">
                  <c:v>Time in Cath lab or OR, min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5-4FD4-9A8D-40FB73B2638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5-4FD4-9A8D-40FB73B26384}"/>
              </c:ext>
            </c:extLst>
          </c:dPt>
          <c:cat>
            <c:strRef>
              <c:f>Sheet1!$L$1:$M$1</c:f>
              <c:strCache>
                <c:ptCount val="2"/>
                <c:pt idx="0">
                  <c:v>TAVR</c:v>
                </c:pt>
                <c:pt idx="1">
                  <c:v>SAVR</c:v>
                </c:pt>
              </c:strCache>
            </c:strRef>
          </c:cat>
          <c:val>
            <c:numRef>
              <c:f>Sheet1!$L$4:$M$4</c:f>
              <c:numCache>
                <c:formatCode>General</c:formatCode>
                <c:ptCount val="2"/>
                <c:pt idx="0">
                  <c:v>148.19999999999999</c:v>
                </c:pt>
                <c:pt idx="1">
                  <c:v>276.60000000000002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5-4FD4-9A8D-40FB73B26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23485896"/>
        <c:axId val="123483928"/>
      </c:barChart>
      <c:catAx>
        <c:axId val="123485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83928"/>
        <c:crosses val="autoZero"/>
        <c:auto val="1"/>
        <c:lblAlgn val="ctr"/>
        <c:lblOffset val="100"/>
        <c:noMultiLvlLbl val="0"/>
      </c:catAx>
      <c:valAx>
        <c:axId val="123483928"/>
        <c:scaling>
          <c:orientation val="minMax"/>
          <c:max val="3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348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5410736508047"/>
          <c:y val="0.26007334272645577"/>
          <c:w val="0.8590796490471605"/>
          <c:h val="0.60909567836814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Hospital length of stay, days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3-487C-BBAB-5FFFAC0A058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23-487C-BBAB-5FFFAC0A058A}"/>
              </c:ext>
            </c:extLst>
          </c:dPt>
          <c:cat>
            <c:strRef>
              <c:f>Sheet1!$L$1:$M$1</c:f>
              <c:strCache>
                <c:ptCount val="2"/>
                <c:pt idx="0">
                  <c:v>TAVR</c:v>
                </c:pt>
                <c:pt idx="1">
                  <c:v>SAVR</c:v>
                </c:pt>
              </c:strCache>
            </c:strRef>
          </c:cat>
          <c:val>
            <c:numRef>
              <c:f>Sheet1!$L$2:$M$2</c:f>
              <c:numCache>
                <c:formatCode>General</c:formatCode>
                <c:ptCount val="2"/>
                <c:pt idx="0">
                  <c:v>2.6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3-487C-BBAB-5FFFAC0A0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650100928"/>
        <c:axId val="650101256"/>
      </c:barChart>
      <c:catAx>
        <c:axId val="650100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0101256"/>
        <c:crosses val="autoZero"/>
        <c:auto val="1"/>
        <c:lblAlgn val="ctr"/>
        <c:lblOffset val="100"/>
        <c:noMultiLvlLbl val="0"/>
      </c:catAx>
      <c:valAx>
        <c:axId val="650101256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501009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13615772190407"/>
          <c:y val="0.17899029029023203"/>
          <c:w val="0.6963246598311762"/>
          <c:h val="0.66180376061372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Sheet1!$K$4</c:f>
              <c:strCache>
                <c:ptCount val="1"/>
                <c:pt idx="0">
                  <c:v>Time in Cath lab or OR, min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52-4778-B6CD-26675EDF063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52-4778-B6CD-26675EDF063B}"/>
              </c:ext>
            </c:extLst>
          </c:dPt>
          <c:dLbls>
            <c:dLbl>
              <c:idx val="0"/>
              <c:layout>
                <c:manualLayout>
                  <c:x val="-4.7726258625441146E-17"/>
                  <c:y val="2.654920906352368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98.7%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52-4778-B6CD-26675EDF063B}"/>
                </c:ext>
              </c:extLst>
            </c:dLbl>
            <c:dLbl>
              <c:idx val="1"/>
              <c:layout>
                <c:manualLayout>
                  <c:x val="-9.5452517250882292E-17"/>
                  <c:y val="1.9911906797642764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83.7%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52-4778-B6CD-26675EDF0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Sheet1!$L$1:$M$1</c:f>
              <c:strCache>
                <c:ptCount val="2"/>
                <c:pt idx="0">
                  <c:v>TAVR</c:v>
                </c:pt>
                <c:pt idx="1">
                  <c:v>SAVR</c:v>
                </c:pt>
              </c:strCache>
            </c:strRef>
          </c:cat>
          <c:val>
            <c:numRef>
              <c:f>Sheet1!$L$4:$M$4</c:f>
              <c:numCache>
                <c:formatCode>General</c:formatCode>
                <c:ptCount val="2"/>
                <c:pt idx="0" formatCode="0.00%">
                  <c:v>0.98699999999999999</c:v>
                </c:pt>
                <c:pt idx="1">
                  <c:v>0.83699999999999997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52-4778-B6CD-26675EDF0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23485896"/>
        <c:axId val="123483928"/>
      </c:barChart>
      <c:catAx>
        <c:axId val="123485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83928"/>
        <c:crosses val="autoZero"/>
        <c:auto val="1"/>
        <c:lblAlgn val="ctr"/>
        <c:lblOffset val="100"/>
        <c:noMultiLvlLbl val="0"/>
      </c:catAx>
      <c:valAx>
        <c:axId val="12348392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3485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0.36977</cdr:x>
      <cdr:y>0.64467</cdr:y>
    </cdr:from>
    <cdr:to>
      <cdr:x>0.62201</cdr:x>
      <cdr:y>0.74031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587134D-E243-46BE-A556-C9FE2B6F810B}"/>
            </a:ext>
          </a:extLst>
        </cdr:cNvPr>
        <cdr:cNvSpPr txBox="1"/>
      </cdr:nvSpPr>
      <cdr:spPr>
        <a:xfrm xmlns:a="http://schemas.openxmlformats.org/drawingml/2006/main">
          <a:off x="1531241" y="1567339"/>
          <a:ext cx="1044528" cy="232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/>
            <a:t>Months post procedure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0.20647</cdr:x>
      <cdr:y>0.84319</cdr:y>
    </cdr:from>
    <cdr:to>
      <cdr:x>0.93097</cdr:x>
      <cdr:y>0.84319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862E2BD-2AAB-43F5-B0BF-570B69E79A02}"/>
            </a:ext>
          </a:extLst>
        </cdr:cNvPr>
        <cdr:cNvCxnSpPr/>
      </cdr:nvCxnSpPr>
      <cdr:spPr>
        <a:xfrm xmlns:a="http://schemas.openxmlformats.org/drawingml/2006/main">
          <a:off x="455104" y="1652189"/>
          <a:ext cx="15969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F76369-6788-8842-AA59-CD4CF121B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E00356-3433-AF42-A286-7658EC7AD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C6E7-9AB4-1043-A7D7-20336EC5F786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6B104-4A1D-784E-9F7C-3BC4742D47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06016-2B4C-E44B-A1BF-90329771C0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741D-6BEB-1847-8331-24A2CF31D1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955F-A7E8-AB4C-B93F-99E6E83838CD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A184-837F-9B43-AA15-2CE1C2621E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5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4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8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2851834-CCD4-684A-9FA4-3B70AD57E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3852863"/>
            <a:ext cx="1597025" cy="7016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fr-FR" dirty="0"/>
              <a:t>Name </a:t>
            </a:r>
            <a:r>
              <a:rPr lang="fr-FR" dirty="0" err="1"/>
              <a:t>Surname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3D9B342-6139-5646-B960-DD23BC2872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063" y="1819275"/>
            <a:ext cx="1597025" cy="1917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fr-FR" dirty="0"/>
              <a:t>Put </a:t>
            </a:r>
            <a:r>
              <a:rPr lang="fr-FR" dirty="0" err="1"/>
              <a:t>your</a:t>
            </a:r>
            <a:r>
              <a:rPr lang="fr-FR" dirty="0"/>
              <a:t> photo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99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06DB8-F449-884A-B8D2-E0722F2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EE26D-A782-B941-B899-CD605778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D8562-0E95-A74E-ABF6-9E364B9B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7B2FDE-F4AD-C048-8606-CBCE2F03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D3C35-BF47-8A4B-B004-C2AB84CB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3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D27BB7-C14B-2048-BBA8-29FDB6AF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74901-CE8B-7045-A19A-A5D735C2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A6AB6F-97AA-0F42-867D-0D394877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2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7F727-E4B7-934B-B1CA-42F08076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CECEB-4D67-B84C-A5B6-31CAB62C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FD192-97DF-0141-A83F-D536C37F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172F9A-7BA2-9844-893F-4CC1EAED6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48A569-079F-2743-A7FA-358C3928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2F4653-3ACB-9549-82FC-2FE875CD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42B648-EF65-B94D-AD79-CA67C687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888481-6F47-3A49-8024-7065A7AC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39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E68F24-A325-A949-AAA8-B96A11B2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5F029F-7D2B-404F-A967-AD7C2877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5ECF0C-637D-FF4F-B303-A0683C23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7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CBFB28-CC5A-E14A-9D9D-E12F2A16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7D3832-DB6B-344C-8212-D63E230A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CB6D75-20EA-774A-A435-E0017FD4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7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18A24-F99F-9343-893D-73D33BC6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85EE0-6E05-3B44-9678-64EB90B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80266-62E4-1742-BE7F-43B87429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AC656F-00E1-1545-9FE7-1A9E6154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67C1F9-E65A-5445-BBB1-45695E3B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E53D69-403F-6F4F-A37D-1203BFBD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76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1D576-9FA0-4B4E-B1B1-9AD32C4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2E3D1117-297D-1045-BF06-94BC4FCD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7ABFB6-D5EF-B243-B5E0-88674127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3C8A9C-3BF1-6143-8627-40639316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BA071A-D8FF-224C-B15D-16C2B176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9DB4E3-D847-D246-9D0A-EE9D21DB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7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BED18-D150-8043-BD9A-0B8BCB45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61A2A9-94E2-7A4E-9715-71F923FEA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4CA33-EE12-9B4B-9904-C1408A85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8B837-8D34-BD41-98FF-929F26DA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3E76CE-A6C7-344D-8756-CD0A61BF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33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DE1F46-B2DE-CE45-BB7A-A03039A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E041B6-1A28-4942-AB1F-BE7CA897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4E5A3C-4E22-384D-8FE0-80D160F3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6A051-4157-3440-9579-8F75972B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4F4DD-D86E-2942-8D62-B8CB83F9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7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7257" y="1370013"/>
            <a:ext cx="3144416" cy="349123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8804" y="1370013"/>
            <a:ext cx="3144416" cy="349123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65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3C355486-49C6-5E4F-B909-FB8987C02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063" y="1819275"/>
            <a:ext cx="1597025" cy="19177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45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3907" y="1469231"/>
            <a:ext cx="6274293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3906" y="2776731"/>
            <a:ext cx="6274294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998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4092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1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2AADA5-BF61-6F4E-926E-54B4B8045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6466" y="1751888"/>
            <a:ext cx="1951065" cy="8198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EA3D01-07E2-CB49-AE6B-F4D7E6E11B54}"/>
              </a:ext>
            </a:extLst>
          </p:cNvPr>
          <p:cNvSpPr txBox="1"/>
          <p:nvPr userDrawn="1"/>
        </p:nvSpPr>
        <p:spPr>
          <a:xfrm>
            <a:off x="2895599" y="283957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i="0" spc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PCRonline.com</a:t>
            </a:r>
            <a:endParaRPr lang="fr-FR" sz="2800" b="0" i="0" spc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1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A8E61-BB80-1A4E-96CA-14970DD2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8FE508-F482-5B43-9361-24A65B3D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5696B-B516-D14D-9A81-0106F138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49DF4-DF5C-9041-A4AC-9972CD4A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B35D5-AAFA-6F48-A253-EB9914C2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94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1F57D-22CD-3B48-B6E8-9DC040440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AE656-B6EC-C04A-A9C0-6ADAB565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A60CF2-4F24-4B4A-9123-C37836E2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1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299ED0-159C-1349-B327-1508DE74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619" y="354563"/>
            <a:ext cx="6596743" cy="561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8EA7F4-FBB6-8F45-8567-219B0FB0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596" y="1210355"/>
            <a:ext cx="6434624" cy="3716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52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59619" y="1844774"/>
            <a:ext cx="662718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359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72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299ED0-159C-1349-B327-1508DE74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60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8EA7F4-FBB6-8F45-8567-219B0FB0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08756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B9B7-90D0-8642-BF39-27BE4F7A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975CD-C838-1146-84A8-88B81E4BD8D4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01EA14-6090-A34E-9E23-976401832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BC91C3-676B-BA4F-9D3A-0BAB9231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BFB9-5CC1-DD4A-B140-2D045B2015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22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3B0C6-8835-CE46-9153-05DCB4A51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 Low Risk Trial of self-expanding TAVI vs. SAVR: full 1-year results and economic implications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52ABC3-8E0B-184F-9EA4-4BD2B7E26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789" y="2954013"/>
            <a:ext cx="7338528" cy="1314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Michael J. Reardon, Benjamin P. Geisler, </a:t>
            </a:r>
          </a:p>
          <a:p>
            <a:pPr>
              <a:spcBef>
                <a:spcPts val="0"/>
              </a:spcBef>
            </a:pPr>
            <a:r>
              <a:rPr lang="en-US" dirty="0"/>
              <a:t>Jan B. Pietzsch, Antony Walton, Didier Tchétché, </a:t>
            </a:r>
          </a:p>
          <a:p>
            <a:pPr>
              <a:spcBef>
                <a:spcPts val="0"/>
              </a:spcBef>
            </a:pPr>
            <a:r>
              <a:rPr lang="en-US" dirty="0"/>
              <a:t>G. Michael Deeb, Steven J. Yakubov, and Jeffrey J. Popma for the Evolut Low Risk Investigators  </a:t>
            </a:r>
            <a:endParaRPr lang="fr-FR" dirty="0"/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9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7D64F-D562-F14D-9EB7-0C1D6949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CFF4356-2923-AC49-9599-EF90C50B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Analysis of the Evolut Low Risk trial using full 1 year follow-up is consistent with the prior Bayesian results demonstrating that TAVI is noninferior to SAVR for all-cause mortality or disabling stroke at 2 years. 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At 1 year the rates of disabling stroke and AV hospitalization are significantly lower with TAVI compared to SAVR.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For the U.S., TAVI is projected to be cost-effective for low risk patients.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This may hold true in the European context, depending on country-specific cost differences and willingness-to-pay.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3C3C3B"/>
              </a:solidFill>
              <a:ea typeface="Myriad Pro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86120-E250-1040-A808-4FA83CB05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Michael J. Reardon, MD</a:t>
            </a:r>
          </a:p>
        </p:txBody>
      </p:sp>
      <p:pic>
        <p:nvPicPr>
          <p:cNvPr id="7" name="Picture Placeholder 6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004F4080-2984-4AA4-9768-E519995153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206" b="4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20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64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3782C-6036-2345-AAE4-6D60AA43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Champagne &amp; Limousines" charset="0"/>
                <a:cs typeface="Champagne &amp; Limousines" charset="0"/>
              </a:rPr>
              <a:t>Potential</a:t>
            </a:r>
            <a:r>
              <a:rPr lang="fr-FR" dirty="0">
                <a:ea typeface="Champagne &amp; Limousines" charset="0"/>
                <a:cs typeface="Champagne &amp; Limousines" charset="0"/>
              </a:rPr>
              <a:t> </a:t>
            </a:r>
            <a:r>
              <a:rPr lang="fr-FR" dirty="0" err="1">
                <a:ea typeface="Champagne &amp; Limousines" charset="0"/>
                <a:cs typeface="Champagne &amp; Limousines" charset="0"/>
              </a:rPr>
              <a:t>conflicts</a:t>
            </a:r>
            <a:r>
              <a:rPr lang="fr-FR" dirty="0">
                <a:ea typeface="Champagne &amp; Limousines" charset="0"/>
                <a:cs typeface="Champagne &amp; Limousines" charset="0"/>
              </a:rPr>
              <a:t> of </a:t>
            </a:r>
            <a:r>
              <a:rPr lang="fr-FR" dirty="0" err="1">
                <a:ea typeface="Champagne &amp; Limousines" charset="0"/>
                <a:cs typeface="Champagne &amp; Limousines" charset="0"/>
              </a:rPr>
              <a:t>interest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9E0666-C737-3341-A652-70F2CBD79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Michael J. Reardon, MD</a:t>
            </a:r>
          </a:p>
        </p:txBody>
      </p:sp>
      <p:pic>
        <p:nvPicPr>
          <p:cNvPr id="6" name="Picture Placeholder 5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185DDE39-75F1-45AF-9413-D8D3280509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206" b="4206"/>
          <a:stretch>
            <a:fillRect/>
          </a:stretch>
        </p:blipFill>
        <p:spPr/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D859C5B8-C433-244D-8129-9DDFA394E754}"/>
              </a:ext>
            </a:extLst>
          </p:cNvPr>
          <p:cNvSpPr txBox="1"/>
          <p:nvPr/>
        </p:nvSpPr>
        <p:spPr>
          <a:xfrm>
            <a:off x="2572005" y="1257356"/>
            <a:ext cx="455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2000" b="1" i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Speaker's name : </a:t>
            </a:r>
            <a:r>
              <a:rPr lang="en-US" sz="2000" i="0" dirty="0">
                <a:solidFill>
                  <a:schemeClr val="tx1"/>
                </a:solidFill>
              </a:rPr>
              <a:t>Michael J Reardon </a:t>
            </a:r>
            <a:endParaRPr lang="fr-FR" sz="2000" b="1" i="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4CE8161-2D0E-1142-9D32-9DB40E33DA03}"/>
              </a:ext>
            </a:extLst>
          </p:cNvPr>
          <p:cNvSpPr txBox="1">
            <a:spLocks/>
          </p:cNvSpPr>
          <p:nvPr/>
        </p:nvSpPr>
        <p:spPr bwMode="auto">
          <a:xfrm>
            <a:off x="2620969" y="1819275"/>
            <a:ext cx="6149968" cy="31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b="1" i="1" kern="1200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☑ I have the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following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potential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conflicts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of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interest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to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declare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:</a:t>
            </a:r>
          </a:p>
          <a:p>
            <a:pPr marL="0" indent="0">
              <a:buNone/>
              <a:defRPr/>
            </a:pP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Consultation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fees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fr-FR" sz="2000" b="0" i="0" dirty="0" err="1">
                <a:solidFill>
                  <a:schemeClr val="tx1"/>
                </a:solidFill>
                <a:ea typeface="ＭＳ Ｐゴシック" charset="0"/>
              </a:rPr>
              <a:t>from</a:t>
            </a:r>
            <a:r>
              <a:rPr lang="fr-FR" sz="2000" b="0" i="0" dirty="0">
                <a:solidFill>
                  <a:schemeClr val="tx1"/>
                </a:solidFill>
                <a:ea typeface="ＭＳ Ｐゴシック" charset="0"/>
              </a:rPr>
              <a:t> Medtronic</a:t>
            </a:r>
          </a:p>
          <a:p>
            <a:pPr marL="0" indent="0">
              <a:buNone/>
              <a:defRPr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fr-FR" sz="2000" b="0" i="0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61E19-5FE5-0847-B0D9-86A352DA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 and objective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25105C-C77C-554C-B216-35CC58DF5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Evolut Low Risk Trial demonstrated that TAV</a:t>
            </a:r>
            <a:r>
              <a:rPr lang="en-US" sz="2000" dirty="0">
                <a:solidFill>
                  <a:schemeClr val="tx1"/>
                </a:solidFill>
              </a:rPr>
              <a:t>I </a:t>
            </a:r>
            <a:r>
              <a:rPr lang="en-US" sz="2000" dirty="0"/>
              <a:t>was non-inferior to SAVR for the primary endpoint of the estimated 2-year rate of all-cause mortality or disabling stroke (per VARC-2) based on a Bayesian study design. </a:t>
            </a:r>
          </a:p>
          <a:p>
            <a:r>
              <a:rPr lang="en-US" sz="2000" dirty="0"/>
              <a:t>At the time of the Bayesian analysis 850 of 1,403 as-treated patients had been followed through 1 year. </a:t>
            </a:r>
          </a:p>
          <a:p>
            <a:r>
              <a:rPr lang="en-US" sz="2000" dirty="0"/>
              <a:t>All eligible patients have now completed 1-year follow-up. 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EB109C-187A-A54D-B901-B7C096864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Michael J Reardon, MD</a:t>
            </a:r>
          </a:p>
          <a:p>
            <a:endParaRPr lang="fr-FR" dirty="0"/>
          </a:p>
        </p:txBody>
      </p:sp>
      <p:pic>
        <p:nvPicPr>
          <p:cNvPr id="8" name="Picture Placeholder 7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3636E3DE-9998-42F8-AA06-619BCE0944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206" b="4206"/>
          <a:stretch>
            <a:fillRect/>
          </a:stretch>
        </p:blipFill>
        <p:spPr/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7C21D86-5D8E-48EA-BA79-AD303F2FE102}"/>
              </a:ext>
            </a:extLst>
          </p:cNvPr>
          <p:cNvSpPr txBox="1">
            <a:spLocks/>
          </p:cNvSpPr>
          <p:nvPr/>
        </p:nvSpPr>
        <p:spPr>
          <a:xfrm>
            <a:off x="2579912" y="3638939"/>
            <a:ext cx="6326156" cy="10823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61207A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Objective: To report the complete 1-year follow-up of the Evolut Low Risk trial with a focus on the implications for healthcare costs related to use of TAV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/>
              <a:t> vs SAVR in patients at low operative risk.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8511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574E9-07EF-F547-88F9-C247676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cs typeface="Champagne &amp; Limousines"/>
              </a:rPr>
              <a:t>What</a:t>
            </a:r>
            <a:r>
              <a:rPr lang="fr-FR" dirty="0">
                <a:cs typeface="Champagne &amp; Limousines"/>
              </a:rPr>
              <a:t> </a:t>
            </a:r>
            <a:r>
              <a:rPr lang="fr-FR" dirty="0" err="1">
                <a:cs typeface="Champagne &amp; Limousines"/>
              </a:rPr>
              <a:t>did</a:t>
            </a:r>
            <a:r>
              <a:rPr lang="fr-FR" dirty="0">
                <a:cs typeface="Champagne &amp; Limousines"/>
              </a:rPr>
              <a:t> </a:t>
            </a:r>
            <a:r>
              <a:rPr lang="fr-FR" dirty="0" err="1">
                <a:cs typeface="Champagne &amp; Limousines"/>
              </a:rPr>
              <a:t>we</a:t>
            </a:r>
            <a:r>
              <a:rPr lang="fr-FR" dirty="0">
                <a:cs typeface="Champagne &amp; Limousines"/>
              </a:rPr>
              <a:t> </a:t>
            </a:r>
            <a:r>
              <a:rPr lang="fr-FR" dirty="0" err="1">
                <a:cs typeface="Champagne &amp; Limousines"/>
              </a:rPr>
              <a:t>study</a:t>
            </a:r>
            <a:r>
              <a:rPr lang="fr-FR" dirty="0">
                <a:cs typeface="Champagne &amp; Limousines"/>
              </a:rPr>
              <a:t>?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6E637C-285B-314E-8EBE-A7459212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600" dirty="0"/>
              <a:t>Evolut Low Risk </a:t>
            </a:r>
            <a:r>
              <a:rPr lang="en-US" sz="2600" dirty="0"/>
              <a:t>is a prospective, international multicenter trial that </a:t>
            </a:r>
            <a:r>
              <a:rPr lang="en-US" sz="2600" dirty="0" err="1"/>
              <a:t>randomised</a:t>
            </a:r>
            <a:r>
              <a:rPr lang="en-US" sz="2600" dirty="0"/>
              <a:t> patients with severe aortic valve stenosis at low risk of 30-day surgical mortality.</a:t>
            </a:r>
          </a:p>
          <a:p>
            <a:r>
              <a:rPr lang="en-US" sz="2600" dirty="0"/>
              <a:t>Eligible patients had an estimated risk of surgical mortality &lt;3% and were </a:t>
            </a:r>
            <a:r>
              <a:rPr lang="en-US" sz="2600" dirty="0" err="1"/>
              <a:t>randomised</a:t>
            </a:r>
            <a:r>
              <a:rPr lang="en-US" sz="2600" dirty="0"/>
              <a:t> (1:1) to TAVI with the self-expanding CoreValve, Evolut R or Evolut PRO valves versus SAVR. </a:t>
            </a:r>
          </a:p>
          <a:p>
            <a:r>
              <a:rPr lang="en-US" sz="2600" dirty="0"/>
              <a:t>A health-economic model was used to project scenarios of long-term survival and to evaluate cost-effectiveness. 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AA2023-7A0C-FC4D-8910-16F109C92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Michael J. Reardon, MD</a:t>
            </a:r>
          </a:p>
          <a:p>
            <a:endParaRPr lang="fr-FR" dirty="0"/>
          </a:p>
        </p:txBody>
      </p:sp>
      <p:pic>
        <p:nvPicPr>
          <p:cNvPr id="7" name="Picture Placeholder 6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8338470-7380-4EF5-8321-D44598841F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206" b="4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184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EAC39-3288-0540-9CBC-AE781AC1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cs typeface="Champagne &amp; Limousines"/>
              </a:rPr>
              <a:t>What</a:t>
            </a:r>
            <a:r>
              <a:rPr lang="fr-FR" dirty="0">
                <a:cs typeface="Champagne &amp; Limousines"/>
              </a:rPr>
              <a:t> are the essential </a:t>
            </a:r>
            <a:r>
              <a:rPr lang="fr-FR" dirty="0" err="1">
                <a:cs typeface="Champagne &amp; Limousines"/>
              </a:rPr>
              <a:t>results</a:t>
            </a:r>
            <a:r>
              <a:rPr lang="fr-FR" dirty="0">
                <a:cs typeface="Champagne &amp; Limousines"/>
              </a:rPr>
              <a:t>?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AE5FB5-1078-4C45-899B-D3B2983703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Michael J. Reardon, MD</a:t>
            </a:r>
          </a:p>
          <a:p>
            <a:endParaRPr lang="fr-FR" dirty="0"/>
          </a:p>
        </p:txBody>
      </p:sp>
      <p:pic>
        <p:nvPicPr>
          <p:cNvPr id="50" name="Picture Placeholder 49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7C3761C3-256A-405D-B8FB-0A9C4C8792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4206" b="4206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70B99-9484-410E-8259-C805F22CDB6B}"/>
              </a:ext>
            </a:extLst>
          </p:cNvPr>
          <p:cNvSpPr txBox="1"/>
          <p:nvPr/>
        </p:nvSpPr>
        <p:spPr>
          <a:xfrm>
            <a:off x="7540398" y="1677235"/>
            <a:ext cx="48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4.4%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D8731-E5A6-4960-A236-C673A8BEC96A}"/>
              </a:ext>
            </a:extLst>
          </p:cNvPr>
          <p:cNvSpPr txBox="1"/>
          <p:nvPr/>
        </p:nvSpPr>
        <p:spPr>
          <a:xfrm>
            <a:off x="7531067" y="1356158"/>
            <a:ext cx="48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6.6%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D5830-F650-4884-8C90-4D7E1F8FA906}"/>
              </a:ext>
            </a:extLst>
          </p:cNvPr>
          <p:cNvSpPr txBox="1"/>
          <p:nvPr/>
        </p:nvSpPr>
        <p:spPr>
          <a:xfrm rot="16200000">
            <a:off x="3124551" y="1389543"/>
            <a:ext cx="1327608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All-cause mortality or </a:t>
            </a:r>
          </a:p>
          <a:p>
            <a:pPr algn="ctr"/>
            <a:r>
              <a:rPr lang="en-US" sz="1000" dirty="0"/>
              <a:t>disabling stroke</a:t>
            </a:r>
          </a:p>
          <a:p>
            <a:pPr algn="ctr"/>
            <a:r>
              <a:rPr lang="en-US" sz="1050" dirty="0"/>
              <a:t> 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45B7A-097E-4947-B765-6BB668B2721A}"/>
              </a:ext>
            </a:extLst>
          </p:cNvPr>
          <p:cNvSpPr txBox="1"/>
          <p:nvPr/>
        </p:nvSpPr>
        <p:spPr>
          <a:xfrm>
            <a:off x="6393854" y="1049445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Log-rank P = 0.075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7A9A8A3F-43CB-4C5D-8C21-7257042E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31191"/>
              </p:ext>
            </p:extLst>
          </p:nvPr>
        </p:nvGraphicFramePr>
        <p:xfrm>
          <a:off x="3551534" y="2722618"/>
          <a:ext cx="4420634" cy="395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1">
                  <a:extLst>
                    <a:ext uri="{9D8B030D-6E8A-4147-A177-3AD203B41FA5}">
                      <a16:colId xmlns:a16="http://schemas.microsoft.com/office/drawing/2014/main" val="3676684147"/>
                    </a:ext>
                  </a:extLst>
                </a:gridCol>
                <a:gridCol w="555955">
                  <a:extLst>
                    <a:ext uri="{9D8B030D-6E8A-4147-A177-3AD203B41FA5}">
                      <a16:colId xmlns:a16="http://schemas.microsoft.com/office/drawing/2014/main" val="555647054"/>
                    </a:ext>
                  </a:extLst>
                </a:gridCol>
                <a:gridCol w="920202">
                  <a:extLst>
                    <a:ext uri="{9D8B030D-6E8A-4147-A177-3AD203B41FA5}">
                      <a16:colId xmlns:a16="http://schemas.microsoft.com/office/drawing/2014/main" val="2028495703"/>
                    </a:ext>
                  </a:extLst>
                </a:gridCol>
                <a:gridCol w="891446">
                  <a:extLst>
                    <a:ext uri="{9D8B030D-6E8A-4147-A177-3AD203B41FA5}">
                      <a16:colId xmlns:a16="http://schemas.microsoft.com/office/drawing/2014/main" val="1835675401"/>
                    </a:ext>
                  </a:extLst>
                </a:gridCol>
                <a:gridCol w="859305">
                  <a:extLst>
                    <a:ext uri="{9D8B030D-6E8A-4147-A177-3AD203B41FA5}">
                      <a16:colId xmlns:a16="http://schemas.microsoft.com/office/drawing/2014/main" val="2918709184"/>
                    </a:ext>
                  </a:extLst>
                </a:gridCol>
                <a:gridCol w="763835">
                  <a:extLst>
                    <a:ext uri="{9D8B030D-6E8A-4147-A177-3AD203B41FA5}">
                      <a16:colId xmlns:a16="http://schemas.microsoft.com/office/drawing/2014/main" val="3883852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TAVI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715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690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SAVR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684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 648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619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538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334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1340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467D2A4-D208-48F6-B553-85AF89BF1061}"/>
              </a:ext>
            </a:extLst>
          </p:cNvPr>
          <p:cNvSpPr txBox="1"/>
          <p:nvPr/>
        </p:nvSpPr>
        <p:spPr>
          <a:xfrm>
            <a:off x="3431341" y="2504303"/>
            <a:ext cx="657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No. at risk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FECD5-C24C-43E9-97D8-28049BF841B1}"/>
              </a:ext>
            </a:extLst>
          </p:cNvPr>
          <p:cNvSpPr/>
          <p:nvPr/>
        </p:nvSpPr>
        <p:spPr>
          <a:xfrm>
            <a:off x="3405671" y="937303"/>
            <a:ext cx="4581732" cy="2115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A520C13-CBE3-4C16-8413-113A88BF3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373197"/>
              </p:ext>
            </p:extLst>
          </p:nvPr>
        </p:nvGraphicFramePr>
        <p:xfrm>
          <a:off x="3736794" y="956537"/>
          <a:ext cx="4141010" cy="243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71C83BC-76B1-4324-9C54-6EBECEBA2DAE}"/>
              </a:ext>
            </a:extLst>
          </p:cNvPr>
          <p:cNvGrpSpPr/>
          <p:nvPr/>
        </p:nvGrpSpPr>
        <p:grpSpPr>
          <a:xfrm>
            <a:off x="2617464" y="3224611"/>
            <a:ext cx="2204230" cy="1959443"/>
            <a:chOff x="110357" y="1572682"/>
            <a:chExt cx="4158343" cy="2743200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C4BFB7BE-19ED-4C8B-833F-94D5ABF179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9845181"/>
                </p:ext>
              </p:extLst>
            </p:nvPr>
          </p:nvGraphicFramePr>
          <p:xfrm>
            <a:off x="110357" y="1572682"/>
            <a:ext cx="415834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1C9777-A194-47E5-B6D0-FCB7F37F28A6}"/>
                </a:ext>
              </a:extLst>
            </p:cNvPr>
            <p:cNvSpPr txBox="1"/>
            <p:nvPr/>
          </p:nvSpPr>
          <p:spPr>
            <a:xfrm>
              <a:off x="998733" y="2806916"/>
              <a:ext cx="1567096" cy="34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solidFill>
                    <a:schemeClr val="dk1"/>
                  </a:solidFill>
                  <a:latin typeface="+mn-lt"/>
                </a:rPr>
                <a:t>148.1 ± 55.2</a:t>
              </a:r>
              <a:endParaRPr lang="en-US" sz="1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3F55FC-BB36-4DC5-B2D7-34A1346DEA3D}"/>
                </a:ext>
              </a:extLst>
            </p:cNvPr>
            <p:cNvSpPr txBox="1"/>
            <p:nvPr/>
          </p:nvSpPr>
          <p:spPr>
            <a:xfrm>
              <a:off x="2463237" y="2169465"/>
              <a:ext cx="1688060" cy="35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0" dirty="0">
                  <a:solidFill>
                    <a:schemeClr val="dk1"/>
                  </a:solidFill>
                  <a:latin typeface="+mn-lt"/>
                </a:rPr>
                <a:t>277.0 ± 79.4</a:t>
              </a:r>
              <a:endParaRPr lang="en-US" sz="10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0FF17C-1460-490C-821D-263141D242C0}"/>
              </a:ext>
            </a:extLst>
          </p:cNvPr>
          <p:cNvSpPr txBox="1"/>
          <p:nvPr/>
        </p:nvSpPr>
        <p:spPr>
          <a:xfrm rot="16200000">
            <a:off x="2276669" y="3958675"/>
            <a:ext cx="734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Minutes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5538C-81E4-4C47-B142-ADF257BA217B}"/>
              </a:ext>
            </a:extLst>
          </p:cNvPr>
          <p:cNvSpPr txBox="1"/>
          <p:nvPr/>
        </p:nvSpPr>
        <p:spPr>
          <a:xfrm>
            <a:off x="3007620" y="3042232"/>
            <a:ext cx="1565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Time in </a:t>
            </a:r>
            <a:r>
              <a:rPr lang="en-US" sz="1200" u="sng" dirty="0" err="1"/>
              <a:t>cath</a:t>
            </a:r>
            <a:r>
              <a:rPr lang="en-US" sz="1200" u="sng" dirty="0"/>
              <a:t> lab or </a:t>
            </a:r>
            <a:r>
              <a:rPr lang="en-US" sz="1200" u="sng" dirty="0" err="1"/>
              <a:t>OR</a:t>
            </a:r>
            <a:endParaRPr lang="en-US" sz="1200" u="sng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3BB9B9-74B5-4FA2-AD62-DF250540A725}"/>
              </a:ext>
            </a:extLst>
          </p:cNvPr>
          <p:cNvGrpSpPr/>
          <p:nvPr/>
        </p:nvGrpSpPr>
        <p:grpSpPr>
          <a:xfrm>
            <a:off x="4835281" y="2882220"/>
            <a:ext cx="2204230" cy="2304523"/>
            <a:chOff x="5845151" y="2218800"/>
            <a:chExt cx="3599093" cy="274320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536001D-A5C6-4109-B5C8-1C35F0D7FE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3688143"/>
                </p:ext>
              </p:extLst>
            </p:nvPr>
          </p:nvGraphicFramePr>
          <p:xfrm>
            <a:off x="5845151" y="2218800"/>
            <a:ext cx="359909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D5B256-010A-4537-AA66-2D88781AD84C}"/>
                </a:ext>
              </a:extLst>
            </p:cNvPr>
            <p:cNvSpPr txBox="1"/>
            <p:nvPr/>
          </p:nvSpPr>
          <p:spPr>
            <a:xfrm>
              <a:off x="6516973" y="3930589"/>
              <a:ext cx="1072870" cy="2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0" dirty="0">
                  <a:latin typeface="+mn-lt"/>
                  <a:ea typeface="Times New Roman" panose="02020603050405020304" pitchFamily="18" charset="0"/>
                  <a:cs typeface="Thorndale AMT"/>
                </a:rPr>
                <a:t>2.6 </a:t>
              </a:r>
              <a:r>
                <a:rPr lang="en-US" sz="1000" b="0" i="0" dirty="0">
                  <a:latin typeface="+mn-lt"/>
                </a:rPr>
                <a:t>±</a:t>
              </a:r>
              <a:r>
                <a:rPr lang="en-US" sz="1000" b="0" i="0" dirty="0">
                  <a:latin typeface="+mn-lt"/>
                  <a:ea typeface="Times New Roman" panose="02020603050405020304" pitchFamily="18" charset="0"/>
                  <a:cs typeface="Thorndale AMT"/>
                </a:rPr>
                <a:t> 2.1</a:t>
              </a:r>
              <a:endParaRPr lang="en-US" sz="1000" b="0" i="0" dirty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55884D-3CAF-47C9-A426-DDF80DDEBEE8}"/>
                </a:ext>
              </a:extLst>
            </p:cNvPr>
            <p:cNvSpPr txBox="1"/>
            <p:nvPr/>
          </p:nvSpPr>
          <p:spPr>
            <a:xfrm>
              <a:off x="8070249" y="3317200"/>
              <a:ext cx="1034398" cy="29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i="0" dirty="0">
                  <a:latin typeface="+mn-lt"/>
                  <a:ea typeface="Times New Roman" panose="02020603050405020304" pitchFamily="18" charset="0"/>
                  <a:cs typeface="Thorndale AMT"/>
                </a:rPr>
                <a:t>6.2 </a:t>
              </a:r>
              <a:r>
                <a:rPr lang="en-US" sz="1000" b="0" i="0" dirty="0">
                  <a:latin typeface="+mn-lt"/>
                </a:rPr>
                <a:t>±</a:t>
              </a:r>
              <a:r>
                <a:rPr lang="en-US" sz="1000" b="0" i="0" dirty="0">
                  <a:latin typeface="+mn-lt"/>
                  <a:ea typeface="Times New Roman" panose="02020603050405020304" pitchFamily="18" charset="0"/>
                  <a:cs typeface="Thorndale AMT"/>
                </a:rPr>
                <a:t> 3.3</a:t>
              </a:r>
              <a:endParaRPr lang="en-US" sz="1000" b="0" i="0" dirty="0">
                <a:latin typeface="+mn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649F11-A02B-4F41-9AC9-537F99111506}"/>
              </a:ext>
            </a:extLst>
          </p:cNvPr>
          <p:cNvCxnSpPr>
            <a:cxnSpLocks/>
          </p:cNvCxnSpPr>
          <p:nvPr/>
        </p:nvCxnSpPr>
        <p:spPr>
          <a:xfrm>
            <a:off x="5036232" y="4879911"/>
            <a:ext cx="17284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9415E23-C625-4201-8A48-73D0415C4339}"/>
              </a:ext>
            </a:extLst>
          </p:cNvPr>
          <p:cNvSpPr txBox="1"/>
          <p:nvPr/>
        </p:nvSpPr>
        <p:spPr>
          <a:xfrm>
            <a:off x="4648999" y="3603433"/>
            <a:ext cx="338554" cy="9846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0" i="0" dirty="0">
                <a:latin typeface="+mn-lt"/>
              </a:rPr>
              <a:t>Days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FC774-518F-4783-B9C3-6E7DD6085839}"/>
              </a:ext>
            </a:extLst>
          </p:cNvPr>
          <p:cNvSpPr txBox="1"/>
          <p:nvPr/>
        </p:nvSpPr>
        <p:spPr>
          <a:xfrm>
            <a:off x="4948374" y="3046481"/>
            <a:ext cx="2030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sng" dirty="0">
                <a:latin typeface="+mn-lt"/>
              </a:rPr>
              <a:t>Hospital length of stay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C8D12-6B51-49F4-A9A1-0E7E905908D5}"/>
              </a:ext>
            </a:extLst>
          </p:cNvPr>
          <p:cNvSpPr txBox="1"/>
          <p:nvPr/>
        </p:nvSpPr>
        <p:spPr>
          <a:xfrm>
            <a:off x="5654267" y="3303952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P&lt;0.0001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24405F-3276-4B45-80A1-E7ED5CFEE669}"/>
              </a:ext>
            </a:extLst>
          </p:cNvPr>
          <p:cNvSpPr txBox="1"/>
          <p:nvPr/>
        </p:nvSpPr>
        <p:spPr>
          <a:xfrm>
            <a:off x="3557992" y="3307056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P&lt;0.0001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A0F3D9EA-A51E-4C47-8DF3-CA5CCD38B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884768"/>
              </p:ext>
            </p:extLst>
          </p:nvPr>
        </p:nvGraphicFramePr>
        <p:xfrm>
          <a:off x="6704770" y="3271294"/>
          <a:ext cx="2439230" cy="191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ED393E-67C5-4958-887C-D8423CAB3CA6}"/>
              </a:ext>
            </a:extLst>
          </p:cNvPr>
          <p:cNvCxnSpPr>
            <a:cxnSpLocks/>
          </p:cNvCxnSpPr>
          <p:nvPr/>
        </p:nvCxnSpPr>
        <p:spPr>
          <a:xfrm>
            <a:off x="7260034" y="4883019"/>
            <a:ext cx="17284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EC520EF-8ED3-46FD-9A04-750D1B23DE88}"/>
              </a:ext>
            </a:extLst>
          </p:cNvPr>
          <p:cNvSpPr txBox="1"/>
          <p:nvPr/>
        </p:nvSpPr>
        <p:spPr>
          <a:xfrm>
            <a:off x="7332083" y="3038135"/>
            <a:ext cx="1576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sng" dirty="0">
                <a:latin typeface="+mn-lt"/>
              </a:rPr>
              <a:t>Discharge home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226791-9C21-4559-A366-7EBD1CD59921}"/>
              </a:ext>
            </a:extLst>
          </p:cNvPr>
          <p:cNvSpPr txBox="1"/>
          <p:nvPr/>
        </p:nvSpPr>
        <p:spPr>
          <a:xfrm>
            <a:off x="3265032" y="4833083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TAVI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677FB9-6886-4EE2-99FA-F6F452A9153C}"/>
              </a:ext>
            </a:extLst>
          </p:cNvPr>
          <p:cNvSpPr txBox="1"/>
          <p:nvPr/>
        </p:nvSpPr>
        <p:spPr>
          <a:xfrm>
            <a:off x="5376859" y="4836187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TAVI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71A49C-3103-459B-A109-34CF4ACAD379}"/>
              </a:ext>
            </a:extLst>
          </p:cNvPr>
          <p:cNvSpPr txBox="1"/>
          <p:nvPr/>
        </p:nvSpPr>
        <p:spPr>
          <a:xfrm>
            <a:off x="7529122" y="4833083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TAVI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F2576F-08B1-4823-A1E8-7501FB332EC8}"/>
              </a:ext>
            </a:extLst>
          </p:cNvPr>
          <p:cNvSpPr txBox="1"/>
          <p:nvPr/>
        </p:nvSpPr>
        <p:spPr>
          <a:xfrm>
            <a:off x="4082597" y="483772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SAVR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E64EA2-CFA3-472C-891C-0FDDDE9E2569}"/>
              </a:ext>
            </a:extLst>
          </p:cNvPr>
          <p:cNvSpPr txBox="1"/>
          <p:nvPr/>
        </p:nvSpPr>
        <p:spPr>
          <a:xfrm>
            <a:off x="6325054" y="4831503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SAVR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592B92-4947-4E9F-AE0D-8FD2CE0CD776}"/>
              </a:ext>
            </a:extLst>
          </p:cNvPr>
          <p:cNvSpPr txBox="1"/>
          <p:nvPr/>
        </p:nvSpPr>
        <p:spPr>
          <a:xfrm>
            <a:off x="8396446" y="4840835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SAVR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54F80D-BE87-4B8D-8CEC-B84F0A76D207}"/>
              </a:ext>
            </a:extLst>
          </p:cNvPr>
          <p:cNvSpPr txBox="1"/>
          <p:nvPr/>
        </p:nvSpPr>
        <p:spPr>
          <a:xfrm>
            <a:off x="7868731" y="3279073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P&lt;0.0001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BDD1FE-98C1-4FF3-84A6-32620E8432FD}"/>
              </a:ext>
            </a:extLst>
          </p:cNvPr>
          <p:cNvSpPr txBox="1"/>
          <p:nvPr/>
        </p:nvSpPr>
        <p:spPr>
          <a:xfrm>
            <a:off x="4535661" y="1044543"/>
            <a:ext cx="4134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TAVI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DB81D8-4C1F-43B4-A270-5810D820AB1F}"/>
              </a:ext>
            </a:extLst>
          </p:cNvPr>
          <p:cNvSpPr txBox="1"/>
          <p:nvPr/>
        </p:nvSpPr>
        <p:spPr>
          <a:xfrm>
            <a:off x="5176562" y="1058967"/>
            <a:ext cx="47108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SAVR</a:t>
            </a:r>
          </a:p>
        </p:txBody>
      </p:sp>
    </p:spTree>
    <p:extLst>
      <p:ext uri="{BB962C8B-B14F-4D97-AF65-F5344CB8AC3E}">
        <p14:creationId xmlns:p14="http://schemas.microsoft.com/office/powerpoint/2010/main" val="13537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EAC39-3288-0540-9CBC-AE781AC1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Kaplan-Meier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rates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AE5FB5-1078-4C45-899B-D3B2983703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Michael J.  Reardon, MD</a:t>
            </a:r>
          </a:p>
          <a:p>
            <a:endParaRPr lang="fr-FR" dirty="0"/>
          </a:p>
        </p:txBody>
      </p:sp>
      <p:pic>
        <p:nvPicPr>
          <p:cNvPr id="12" name="Picture Placeholder 11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19701F0C-A9A2-407E-BE75-2DB3DA06F6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206" b="4206"/>
          <a:stretch>
            <a:fillRect/>
          </a:stretch>
        </p:blipFill>
        <p:spPr/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EB30DB-CF81-4D5D-93D3-BD52AE9E8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88803"/>
              </p:ext>
            </p:extLst>
          </p:nvPr>
        </p:nvGraphicFramePr>
        <p:xfrm>
          <a:off x="2547255" y="919534"/>
          <a:ext cx="6466111" cy="3771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5897">
                  <a:extLst>
                    <a:ext uri="{9D8B030D-6E8A-4147-A177-3AD203B41FA5}">
                      <a16:colId xmlns:a16="http://schemas.microsoft.com/office/drawing/2014/main" val="3242768471"/>
                    </a:ext>
                  </a:extLst>
                </a:gridCol>
                <a:gridCol w="650032">
                  <a:extLst>
                    <a:ext uri="{9D8B030D-6E8A-4147-A177-3AD203B41FA5}">
                      <a16:colId xmlns:a16="http://schemas.microsoft.com/office/drawing/2014/main" val="543650941"/>
                    </a:ext>
                  </a:extLst>
                </a:gridCol>
                <a:gridCol w="752668">
                  <a:extLst>
                    <a:ext uri="{9D8B030D-6E8A-4147-A177-3AD203B41FA5}">
                      <a16:colId xmlns:a16="http://schemas.microsoft.com/office/drawing/2014/main" val="2646644054"/>
                    </a:ext>
                  </a:extLst>
                </a:gridCol>
                <a:gridCol w="663718">
                  <a:extLst>
                    <a:ext uri="{9D8B030D-6E8A-4147-A177-3AD203B41FA5}">
                      <a16:colId xmlns:a16="http://schemas.microsoft.com/office/drawing/2014/main" val="436208626"/>
                    </a:ext>
                  </a:extLst>
                </a:gridCol>
                <a:gridCol w="714710">
                  <a:extLst>
                    <a:ext uri="{9D8B030D-6E8A-4147-A177-3AD203B41FA5}">
                      <a16:colId xmlns:a16="http://schemas.microsoft.com/office/drawing/2014/main" val="1929977941"/>
                    </a:ext>
                  </a:extLst>
                </a:gridCol>
                <a:gridCol w="754543">
                  <a:extLst>
                    <a:ext uri="{9D8B030D-6E8A-4147-A177-3AD203B41FA5}">
                      <a16:colId xmlns:a16="http://schemas.microsoft.com/office/drawing/2014/main" val="3052328700"/>
                    </a:ext>
                  </a:extLst>
                </a:gridCol>
                <a:gridCol w="754543">
                  <a:extLst>
                    <a:ext uri="{9D8B030D-6E8A-4147-A177-3AD203B41FA5}">
                      <a16:colId xmlns:a16="http://schemas.microsoft.com/office/drawing/2014/main" val="365634155"/>
                    </a:ext>
                  </a:extLst>
                </a:gridCol>
              </a:tblGrid>
              <a:tr h="21864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1 year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2 years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62275"/>
                  </a:ext>
                </a:extLst>
              </a:tr>
              <a:tr h="21864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TAVI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SAVR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P-value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TAVI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SAVR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P-value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516494"/>
                  </a:ext>
                </a:extLst>
              </a:tr>
              <a:tr h="19754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All-cause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mortality or disabling stroke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2.5%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4.3%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4.4%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6.6%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0.08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5740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All-cause mortality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2.1%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2.7%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0.45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3.5%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4.4%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0.35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64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Disabling stroke </a:t>
                      </a:r>
                      <a:endParaRPr lang="en-US" sz="1200" strike="noStrike" baseline="300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8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0.8%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2.2%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0.03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78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1.6%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2.9%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0.07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0212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AV rehospitalization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3.3%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5.9%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0.02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4.9%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7.2%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0.07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674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+mn-lt"/>
                        </a:rPr>
                        <a:t>AV reinterventions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0.6%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0.4%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0.78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0.9%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0.9%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0.89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8497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infarction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1.8%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1.6%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0.82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2.1%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1.6%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0.56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550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pacemaker implantation</a:t>
                      </a:r>
                      <a:r>
                        <a:rPr lang="en-US" sz="1200" baseline="30000" dirty="0"/>
                        <a:t>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19.6%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7.1%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22.5%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8.0%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945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pacemaker implantation</a:t>
                      </a:r>
                      <a:r>
                        <a:rPr lang="en-US" sz="1200" baseline="30000" dirty="0"/>
                        <a:t>2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19.0%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6.8%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21.8%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7.7%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4531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Acute kidney injury, stage 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0.4%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1.9%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&lt; 0.01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0.4%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1.9%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&lt; 0.01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9801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Major vascular complication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3.7%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3.4%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0.73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200" dirty="0"/>
                        <a:t>3.9%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/>
                        <a:t>3.6%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200" dirty="0"/>
                        <a:t>0.76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029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B50723-8F02-4D21-84BA-8D719988B76B}"/>
              </a:ext>
            </a:extLst>
          </p:cNvPr>
          <p:cNvSpPr txBox="1"/>
          <p:nvPr/>
        </p:nvSpPr>
        <p:spPr>
          <a:xfrm>
            <a:off x="2463281" y="4660968"/>
            <a:ext cx="3651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Patients with pacemaker or ICD at baseline are not included</a:t>
            </a:r>
          </a:p>
          <a:p>
            <a:r>
              <a:rPr lang="en-US" sz="1100" baseline="30000" dirty="0"/>
              <a:t>2</a:t>
            </a:r>
            <a:r>
              <a:rPr lang="en-US" sz="1100" dirty="0"/>
              <a:t>Patients with pacemaker or ICD at baseline are included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3AB96-25C7-419B-9B5F-DC13D67C21CE}"/>
              </a:ext>
            </a:extLst>
          </p:cNvPr>
          <p:cNvSpPr/>
          <p:nvPr/>
        </p:nvSpPr>
        <p:spPr>
          <a:xfrm>
            <a:off x="2519259" y="2387277"/>
            <a:ext cx="6466111" cy="5611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03597-5F53-4C7C-8D65-837AD57F3A18}"/>
              </a:ext>
            </a:extLst>
          </p:cNvPr>
          <p:cNvSpPr txBox="1"/>
          <p:nvPr/>
        </p:nvSpPr>
        <p:spPr>
          <a:xfrm>
            <a:off x="7597541" y="4642306"/>
            <a:ext cx="1253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 = aortic valve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B5BD3-0137-49EA-A152-661A873CCA5D}"/>
              </a:ext>
            </a:extLst>
          </p:cNvPr>
          <p:cNvSpPr/>
          <p:nvPr/>
        </p:nvSpPr>
        <p:spPr>
          <a:xfrm>
            <a:off x="2519259" y="3572264"/>
            <a:ext cx="6466111" cy="8414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01B2-851B-4C55-80A6-DCC1790F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619" y="349382"/>
            <a:ext cx="6699381" cy="566379"/>
          </a:xfrm>
        </p:spPr>
        <p:txBody>
          <a:bodyPr>
            <a:noAutofit/>
          </a:bodyPr>
          <a:lstStyle/>
          <a:p>
            <a:r>
              <a:rPr lang="fr-FR" sz="2400" dirty="0" err="1">
                <a:cs typeface="Champagne &amp; Limousines"/>
              </a:rPr>
              <a:t>Health</a:t>
            </a:r>
            <a:r>
              <a:rPr lang="fr-FR" sz="2400" dirty="0">
                <a:cs typeface="Champagne &amp; Limousines"/>
              </a:rPr>
              <a:t> </a:t>
            </a:r>
            <a:r>
              <a:rPr lang="fr-FR" sz="2400" dirty="0" err="1">
                <a:cs typeface="Champagne &amp; Limousines"/>
              </a:rPr>
              <a:t>economic</a:t>
            </a:r>
            <a:r>
              <a:rPr lang="fr-FR" sz="2400" dirty="0">
                <a:cs typeface="Champagne &amp; Limousines"/>
              </a:rPr>
              <a:t> </a:t>
            </a:r>
            <a:r>
              <a:rPr lang="fr-FR" sz="2400" dirty="0" err="1">
                <a:cs typeface="Champagne &amp; Limousines"/>
              </a:rPr>
              <a:t>models</a:t>
            </a:r>
            <a:r>
              <a:rPr lang="fr-FR" sz="2400" dirty="0">
                <a:cs typeface="Champagne &amp; Limousines"/>
              </a:rPr>
              <a:t> of life </a:t>
            </a:r>
            <a:r>
              <a:rPr lang="fr-FR" sz="2400" dirty="0" err="1">
                <a:cs typeface="Champagne &amp; Limousines"/>
              </a:rPr>
              <a:t>year</a:t>
            </a:r>
            <a:r>
              <a:rPr lang="fr-FR" sz="2400" dirty="0">
                <a:cs typeface="Champagne &amp; Limousines"/>
              </a:rPr>
              <a:t> and QALY gain</a:t>
            </a:r>
            <a:endParaRPr lang="en-US" sz="24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C2FD03C-C1C6-4CA3-BD99-1EF2D3741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571" y="1149666"/>
            <a:ext cx="2824319" cy="35957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The lifetime benefit of TAVI depends on survival projections beyond 12 months:</a:t>
            </a:r>
          </a:p>
          <a:p>
            <a:pPr marL="112713" lvl="1" indent="0">
              <a:lnSpc>
                <a:spcPct val="110000"/>
              </a:lnSpc>
              <a:buNone/>
            </a:pPr>
            <a:r>
              <a:rPr lang="en-US" sz="1700" u="sng" dirty="0"/>
              <a:t>Optimistic assumption</a:t>
            </a:r>
            <a:r>
              <a:rPr lang="en-US" sz="1500" dirty="0"/>
              <a:t>:</a:t>
            </a:r>
          </a:p>
          <a:p>
            <a:pPr marL="341313" lvl="2" indent="-107950">
              <a:lnSpc>
                <a:spcPct val="110000"/>
              </a:lnSpc>
            </a:pPr>
            <a:r>
              <a:rPr lang="en-US" sz="1500" b="1" dirty="0"/>
              <a:t>0.32 life years (LYs) </a:t>
            </a:r>
          </a:p>
          <a:p>
            <a:pPr marL="341313" lvl="2" indent="-107950">
              <a:lnSpc>
                <a:spcPct val="110000"/>
              </a:lnSpc>
            </a:pPr>
            <a:r>
              <a:rPr lang="en-US" sz="1500" b="1" dirty="0"/>
              <a:t>0.57 quality-adjusted life years (QALYs)</a:t>
            </a:r>
          </a:p>
          <a:p>
            <a:pPr marL="112713" lvl="1" indent="0">
              <a:lnSpc>
                <a:spcPct val="110000"/>
              </a:lnSpc>
              <a:buNone/>
            </a:pPr>
            <a:r>
              <a:rPr lang="en-US" sz="1700" u="sng" dirty="0"/>
              <a:t>Pessimistic assumption:</a:t>
            </a:r>
          </a:p>
          <a:p>
            <a:pPr marL="341313" lvl="2" indent="-107950">
              <a:lnSpc>
                <a:spcPct val="110000"/>
              </a:lnSpc>
            </a:pPr>
            <a:r>
              <a:rPr lang="en-US" sz="1500" b="1" dirty="0"/>
              <a:t>0.07 LYs </a:t>
            </a:r>
          </a:p>
          <a:p>
            <a:pPr marL="341313" lvl="2" indent="-107950">
              <a:lnSpc>
                <a:spcPct val="110000"/>
              </a:lnSpc>
            </a:pPr>
            <a:r>
              <a:rPr lang="en-US" sz="1500" b="1" dirty="0"/>
              <a:t>0.08 QALYs</a:t>
            </a:r>
          </a:p>
          <a:p>
            <a:pPr lvl="1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C0546-0DB2-4778-B2A6-43264E8435B6}"/>
              </a:ext>
            </a:extLst>
          </p:cNvPr>
          <p:cNvSpPr txBox="1"/>
          <p:nvPr/>
        </p:nvSpPr>
        <p:spPr>
          <a:xfrm>
            <a:off x="2650466" y="4090639"/>
            <a:ext cx="368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Optimistic assumption</a:t>
            </a:r>
            <a:r>
              <a:rPr lang="en-US" sz="1200" dirty="0"/>
              <a:t>: small observed mortality benefit for TAVI between 6 and 24M data continues lifelong</a:t>
            </a:r>
          </a:p>
          <a:p>
            <a:r>
              <a:rPr lang="en-US" sz="1200" u="sng" dirty="0"/>
              <a:t>Pessimistic assumption</a:t>
            </a:r>
            <a:r>
              <a:rPr lang="en-US" sz="1200" dirty="0"/>
              <a:t>: general population mortality, no survival difference beyond 12M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17AB0-248B-4576-9BAB-1D6CF5A56109}"/>
              </a:ext>
            </a:extLst>
          </p:cNvPr>
          <p:cNvSpPr txBox="1"/>
          <p:nvPr/>
        </p:nvSpPr>
        <p:spPr>
          <a:xfrm>
            <a:off x="3092824" y="1086905"/>
            <a:ext cx="2824329" cy="276999"/>
          </a:xfrm>
          <a:prstGeom prst="rect">
            <a:avLst/>
          </a:prstGeom>
          <a:solidFill>
            <a:srgbClr val="6120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Projections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52DE5F-C8D7-4739-857C-03412E796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4"/>
          <a:stretch/>
        </p:blipFill>
        <p:spPr>
          <a:xfrm>
            <a:off x="2729458" y="1495814"/>
            <a:ext cx="3402390" cy="24673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9F43C0-CF75-450D-8F43-AD7300F8436B}"/>
              </a:ext>
            </a:extLst>
          </p:cNvPr>
          <p:cNvSpPr txBox="1"/>
          <p:nvPr/>
        </p:nvSpPr>
        <p:spPr>
          <a:xfrm>
            <a:off x="2889174" y="1969981"/>
            <a:ext cx="749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6E8B6-21B5-4B09-A6AF-F8C77DFDAFDA}"/>
              </a:ext>
            </a:extLst>
          </p:cNvPr>
          <p:cNvSpPr txBox="1"/>
          <p:nvPr/>
        </p:nvSpPr>
        <p:spPr>
          <a:xfrm>
            <a:off x="5619068" y="2805137"/>
            <a:ext cx="95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Pessimistic assumption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69E230-EBDD-46A6-802A-6C58772F8199}"/>
              </a:ext>
            </a:extLst>
          </p:cNvPr>
          <p:cNvSpPr txBox="1"/>
          <p:nvPr/>
        </p:nvSpPr>
        <p:spPr>
          <a:xfrm>
            <a:off x="5452912" y="2148769"/>
            <a:ext cx="100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Optimistic assumption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176285-50B2-4CEE-BE79-0B34CA8C8DA9}"/>
              </a:ext>
            </a:extLst>
          </p:cNvPr>
          <p:cNvSpPr txBox="1"/>
          <p:nvPr/>
        </p:nvSpPr>
        <p:spPr>
          <a:xfrm>
            <a:off x="4843300" y="2003075"/>
            <a:ext cx="51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TAVI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8DE630-F543-4A31-A3DF-DF90491EAD56}"/>
              </a:ext>
            </a:extLst>
          </p:cNvPr>
          <p:cNvSpPr txBox="1"/>
          <p:nvPr/>
        </p:nvSpPr>
        <p:spPr>
          <a:xfrm>
            <a:off x="4847150" y="2342400"/>
            <a:ext cx="51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SAVR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BBDEE8-23BC-4733-AEEE-33F4A79835ED}"/>
              </a:ext>
            </a:extLst>
          </p:cNvPr>
          <p:cNvSpPr txBox="1"/>
          <p:nvPr/>
        </p:nvSpPr>
        <p:spPr>
          <a:xfrm>
            <a:off x="3514797" y="2303612"/>
            <a:ext cx="749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A4EA34-F690-4E15-A4BD-15FC53727CC6}"/>
              </a:ext>
            </a:extLst>
          </p:cNvPr>
          <p:cNvSpPr txBox="1"/>
          <p:nvPr/>
        </p:nvSpPr>
        <p:spPr>
          <a:xfrm>
            <a:off x="2444619" y="1495814"/>
            <a:ext cx="429968" cy="2354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C96F78-3B73-49E0-8364-6E78EA3915C9}"/>
              </a:ext>
            </a:extLst>
          </p:cNvPr>
          <p:cNvCxnSpPr>
            <a:cxnSpLocks/>
          </p:cNvCxnSpPr>
          <p:nvPr/>
        </p:nvCxnSpPr>
        <p:spPr>
          <a:xfrm flipV="1">
            <a:off x="2874587" y="1514477"/>
            <a:ext cx="0" cy="227375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85C1783-D9AD-4A12-B1B1-28373107AE20}"/>
              </a:ext>
            </a:extLst>
          </p:cNvPr>
          <p:cNvSpPr txBox="1"/>
          <p:nvPr/>
        </p:nvSpPr>
        <p:spPr>
          <a:xfrm>
            <a:off x="2775697" y="3810663"/>
            <a:ext cx="347270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0        0.5         1.0        1.5        2.0       2.5       3.0       3.5        4.0       4.5         5.0      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A7365-57BA-4F0E-A111-ED0C186DCA12}"/>
              </a:ext>
            </a:extLst>
          </p:cNvPr>
          <p:cNvCxnSpPr>
            <a:cxnSpLocks/>
          </p:cNvCxnSpPr>
          <p:nvPr/>
        </p:nvCxnSpPr>
        <p:spPr>
          <a:xfrm flipV="1">
            <a:off x="2874587" y="3782841"/>
            <a:ext cx="3257261" cy="5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76265F2-FFBA-42F7-9E04-BE380C0B453E}"/>
              </a:ext>
            </a:extLst>
          </p:cNvPr>
          <p:cNvCxnSpPr>
            <a:cxnSpLocks/>
          </p:cNvCxnSpPr>
          <p:nvPr/>
        </p:nvCxnSpPr>
        <p:spPr>
          <a:xfrm flipV="1">
            <a:off x="3553685" y="1524133"/>
            <a:ext cx="0" cy="2258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6EE61C-36B0-45F2-B2B2-A263AEA51BD5}"/>
              </a:ext>
            </a:extLst>
          </p:cNvPr>
          <p:cNvCxnSpPr>
            <a:cxnSpLocks/>
          </p:cNvCxnSpPr>
          <p:nvPr/>
        </p:nvCxnSpPr>
        <p:spPr>
          <a:xfrm flipV="1">
            <a:off x="4166218" y="1536568"/>
            <a:ext cx="0" cy="225870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F43C0B8C-8848-41A4-905B-CBB014276BA9}"/>
              </a:ext>
            </a:extLst>
          </p:cNvPr>
          <p:cNvSpPr txBox="1">
            <a:spLocks/>
          </p:cNvSpPr>
          <p:nvPr/>
        </p:nvSpPr>
        <p:spPr>
          <a:xfrm>
            <a:off x="373063" y="3852863"/>
            <a:ext cx="1597025" cy="701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bg2">
                    <a:lumMod val="90000"/>
                  </a:schemeClr>
                </a:solidFill>
              </a:rPr>
              <a:t>Michael J. Reardon, MD</a:t>
            </a:r>
          </a:p>
          <a:p>
            <a:endParaRPr lang="fr-FR" dirty="0"/>
          </a:p>
        </p:txBody>
      </p:sp>
      <p:pic>
        <p:nvPicPr>
          <p:cNvPr id="43" name="Picture Placeholder 5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FBD27625-B0F4-4E34-8201-BD3AC504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06" b="4206"/>
          <a:stretch>
            <a:fillRect/>
          </a:stretch>
        </p:blipFill>
        <p:spPr>
          <a:xfrm>
            <a:off x="373063" y="1819275"/>
            <a:ext cx="1597025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1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7768-174E-4824-842E-F8F19864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economics</a:t>
            </a:r>
            <a:r>
              <a:rPr lang="fr-FR" dirty="0"/>
              <a:t>: U.S.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826A6-4FD0-4E5E-AEB5-D0BA72305FAA}"/>
              </a:ext>
            </a:extLst>
          </p:cNvPr>
          <p:cNvSpPr txBox="1"/>
          <p:nvPr/>
        </p:nvSpPr>
        <p:spPr>
          <a:xfrm>
            <a:off x="2497013" y="976104"/>
            <a:ext cx="3717175" cy="276999"/>
          </a:xfrm>
          <a:prstGeom prst="rect">
            <a:avLst/>
          </a:prstGeom>
          <a:solidFill>
            <a:srgbClr val="6120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of Costs by Strategy Over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488B2-C90C-492E-A52E-D174C5EA6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2"/>
          <a:stretch/>
        </p:blipFill>
        <p:spPr>
          <a:xfrm>
            <a:off x="2971958" y="2281656"/>
            <a:ext cx="3309597" cy="2468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E0E014-2C47-475B-908E-9A3E7E826C96}"/>
              </a:ext>
            </a:extLst>
          </p:cNvPr>
          <p:cNvSpPr txBox="1"/>
          <p:nvPr/>
        </p:nvSpPr>
        <p:spPr>
          <a:xfrm>
            <a:off x="2499721" y="2641479"/>
            <a:ext cx="6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$60,000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6AB86-2B80-4CE6-B97C-1C91CF026193}"/>
              </a:ext>
            </a:extLst>
          </p:cNvPr>
          <p:cNvSpPr txBox="1"/>
          <p:nvPr/>
        </p:nvSpPr>
        <p:spPr>
          <a:xfrm>
            <a:off x="2499721" y="3110080"/>
            <a:ext cx="6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$40,000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3A89F-5276-424D-84FE-8FBAC388C565}"/>
              </a:ext>
            </a:extLst>
          </p:cNvPr>
          <p:cNvSpPr txBox="1"/>
          <p:nvPr/>
        </p:nvSpPr>
        <p:spPr>
          <a:xfrm>
            <a:off x="2490756" y="3578681"/>
            <a:ext cx="6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$20,000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E009A-C500-4A50-AE88-F2BB340D1700}"/>
              </a:ext>
            </a:extLst>
          </p:cNvPr>
          <p:cNvSpPr txBox="1"/>
          <p:nvPr/>
        </p:nvSpPr>
        <p:spPr>
          <a:xfrm>
            <a:off x="2735560" y="4027612"/>
            <a:ext cx="646100" cy="23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41986-ADA1-4282-9A26-FD6E05F5DEE7}"/>
              </a:ext>
            </a:extLst>
          </p:cNvPr>
          <p:cNvSpPr txBox="1"/>
          <p:nvPr/>
        </p:nvSpPr>
        <p:spPr>
          <a:xfrm>
            <a:off x="3588392" y="3528254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38.7k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44B24-4A42-486D-AF7A-54C9A738838D}"/>
              </a:ext>
            </a:extLst>
          </p:cNvPr>
          <p:cNvSpPr txBox="1"/>
          <p:nvPr/>
        </p:nvSpPr>
        <p:spPr>
          <a:xfrm>
            <a:off x="5161570" y="3623152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28.7k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C276F-D084-415C-8042-259CC0B10959}"/>
              </a:ext>
            </a:extLst>
          </p:cNvPr>
          <p:cNvSpPr txBox="1"/>
          <p:nvPr/>
        </p:nvSpPr>
        <p:spPr>
          <a:xfrm>
            <a:off x="5161570" y="3313472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$5.9k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4F077-C9D3-4724-9E93-C1029F035891}"/>
              </a:ext>
            </a:extLst>
          </p:cNvPr>
          <p:cNvSpPr txBox="1"/>
          <p:nvPr/>
        </p:nvSpPr>
        <p:spPr>
          <a:xfrm>
            <a:off x="3588387" y="3083047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$4.0k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821C3-AAE1-4058-AF45-1E55061CCE5B}"/>
              </a:ext>
            </a:extLst>
          </p:cNvPr>
          <p:cNvSpPr txBox="1"/>
          <p:nvPr/>
        </p:nvSpPr>
        <p:spPr>
          <a:xfrm>
            <a:off x="3592022" y="2980584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$4.5k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5A0E2E-8CC1-4F8B-A44F-A13DCA6FF5C7}"/>
              </a:ext>
            </a:extLst>
          </p:cNvPr>
          <p:cNvSpPr txBox="1"/>
          <p:nvPr/>
        </p:nvSpPr>
        <p:spPr>
          <a:xfrm>
            <a:off x="5154304" y="3171559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$6.4k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7F18E-BF23-4DA1-B9F0-0D02EECEA588}"/>
              </a:ext>
            </a:extLst>
          </p:cNvPr>
          <p:cNvSpPr txBox="1"/>
          <p:nvPr/>
        </p:nvSpPr>
        <p:spPr>
          <a:xfrm>
            <a:off x="5157939" y="3032997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2.6k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E0C0C1-EEEF-48E5-A20C-2EDA4A51BA66}"/>
              </a:ext>
            </a:extLst>
          </p:cNvPr>
          <p:cNvSpPr txBox="1"/>
          <p:nvPr/>
        </p:nvSpPr>
        <p:spPr>
          <a:xfrm>
            <a:off x="3592017" y="2887368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0.3k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460CA-0E1B-47B2-909D-03AEFE89D6E5}"/>
              </a:ext>
            </a:extLst>
          </p:cNvPr>
          <p:cNvSpPr txBox="1"/>
          <p:nvPr/>
        </p:nvSpPr>
        <p:spPr>
          <a:xfrm>
            <a:off x="3581117" y="2731102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$18.6k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A26055-0A1F-4143-A820-807AA2F6585F}"/>
              </a:ext>
            </a:extLst>
          </p:cNvPr>
          <p:cNvSpPr txBox="1"/>
          <p:nvPr/>
        </p:nvSpPr>
        <p:spPr>
          <a:xfrm>
            <a:off x="5147034" y="2840179"/>
            <a:ext cx="729012" cy="2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$18.2k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D3D6FE-5967-4CD8-AB17-414B11E23D28}"/>
              </a:ext>
            </a:extLst>
          </p:cNvPr>
          <p:cNvCxnSpPr>
            <a:cxnSpLocks/>
          </p:cNvCxnSpPr>
          <p:nvPr/>
        </p:nvCxnSpPr>
        <p:spPr>
          <a:xfrm>
            <a:off x="3529983" y="2039132"/>
            <a:ext cx="0" cy="5587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3A2FD93-94A1-4A94-B71A-CDDD3D5C3134}"/>
              </a:ext>
            </a:extLst>
          </p:cNvPr>
          <p:cNvSpPr/>
          <p:nvPr/>
        </p:nvSpPr>
        <p:spPr>
          <a:xfrm>
            <a:off x="4291538" y="1369519"/>
            <a:ext cx="656159" cy="273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5B0E6F-9B2F-4E3E-B071-C0EA8F1BE332}"/>
              </a:ext>
            </a:extLst>
          </p:cNvPr>
          <p:cNvSpPr txBox="1"/>
          <p:nvPr/>
        </p:nvSpPr>
        <p:spPr>
          <a:xfrm>
            <a:off x="4174641" y="1320860"/>
            <a:ext cx="852505" cy="3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+5.5-12.5k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9023B2-11AA-48A3-9AF1-E3C534DE7C55}"/>
              </a:ext>
            </a:extLst>
          </p:cNvPr>
          <p:cNvSpPr/>
          <p:nvPr/>
        </p:nvSpPr>
        <p:spPr>
          <a:xfrm>
            <a:off x="4277337" y="2516073"/>
            <a:ext cx="656159" cy="273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851AA7-9734-4A18-AC5E-5B62B4439AF2}"/>
              </a:ext>
            </a:extLst>
          </p:cNvPr>
          <p:cNvSpPr txBox="1"/>
          <p:nvPr/>
        </p:nvSpPr>
        <p:spPr>
          <a:xfrm>
            <a:off x="4221605" y="2480553"/>
            <a:ext cx="767624" cy="343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1-year</a:t>
            </a:r>
          </a:p>
          <a:p>
            <a:pPr algn="ctr"/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+$4.3k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0AB04C-B038-443A-AEA9-FC0E30D90C29}"/>
              </a:ext>
            </a:extLst>
          </p:cNvPr>
          <p:cNvSpPr/>
          <p:nvPr/>
        </p:nvSpPr>
        <p:spPr>
          <a:xfrm>
            <a:off x="4277337" y="3463158"/>
            <a:ext cx="656159" cy="273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174FFF-9E5E-4365-AD3A-7168E4018823}"/>
              </a:ext>
            </a:extLst>
          </p:cNvPr>
          <p:cNvSpPr txBox="1"/>
          <p:nvPr/>
        </p:nvSpPr>
        <p:spPr>
          <a:xfrm>
            <a:off x="4221605" y="3427638"/>
            <a:ext cx="767624" cy="3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+$3.9k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07BF4F-FD83-484F-839C-8F7F7DF4061F}"/>
              </a:ext>
            </a:extLst>
          </p:cNvPr>
          <p:cNvCxnSpPr>
            <a:cxnSpLocks/>
          </p:cNvCxnSpPr>
          <p:nvPr/>
        </p:nvCxnSpPr>
        <p:spPr>
          <a:xfrm>
            <a:off x="5088634" y="2148664"/>
            <a:ext cx="0" cy="5587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FC99EA-69D9-4DAD-B14C-59D2347F9D95}"/>
              </a:ext>
            </a:extLst>
          </p:cNvPr>
          <p:cNvCxnSpPr>
            <a:cxnSpLocks/>
          </p:cNvCxnSpPr>
          <p:nvPr/>
        </p:nvCxnSpPr>
        <p:spPr>
          <a:xfrm>
            <a:off x="5680843" y="2152200"/>
            <a:ext cx="0" cy="5587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17D438-691A-467B-A27D-FC5CCA676175}"/>
              </a:ext>
            </a:extLst>
          </p:cNvPr>
          <p:cNvCxnSpPr>
            <a:cxnSpLocks/>
          </p:cNvCxnSpPr>
          <p:nvPr/>
        </p:nvCxnSpPr>
        <p:spPr>
          <a:xfrm>
            <a:off x="4136724" y="2063867"/>
            <a:ext cx="0" cy="5587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6E3E027-6529-4D20-9BCD-5C3C8605A17E}"/>
              </a:ext>
            </a:extLst>
          </p:cNvPr>
          <p:cNvSpPr/>
          <p:nvPr/>
        </p:nvSpPr>
        <p:spPr>
          <a:xfrm>
            <a:off x="3540070" y="1470070"/>
            <a:ext cx="596653" cy="708768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03BFCE-68DE-49EF-BA00-95CC1A3A0A44}"/>
              </a:ext>
            </a:extLst>
          </p:cNvPr>
          <p:cNvSpPr/>
          <p:nvPr/>
        </p:nvSpPr>
        <p:spPr>
          <a:xfrm>
            <a:off x="5096443" y="1578219"/>
            <a:ext cx="596653" cy="612594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EB5085-8E79-4426-8D84-64DB3BF74476}"/>
              </a:ext>
            </a:extLst>
          </p:cNvPr>
          <p:cNvSpPr txBox="1"/>
          <p:nvPr/>
        </p:nvSpPr>
        <p:spPr>
          <a:xfrm>
            <a:off x="3416912" y="1280131"/>
            <a:ext cx="804693" cy="22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$269-326k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BFC6B4-512D-40AD-BF13-071C4A42B9B8}"/>
              </a:ext>
            </a:extLst>
          </p:cNvPr>
          <p:cNvSpPr txBox="1"/>
          <p:nvPr/>
        </p:nvSpPr>
        <p:spPr>
          <a:xfrm>
            <a:off x="4999400" y="1362182"/>
            <a:ext cx="89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$263-314k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638C23C-E50E-458B-BAC5-B2432F8E6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19729"/>
          <a:stretch/>
        </p:blipFill>
        <p:spPr>
          <a:xfrm>
            <a:off x="2957723" y="1271192"/>
            <a:ext cx="214896" cy="9828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40F3219-282A-4280-971C-A828004DB5B1}"/>
              </a:ext>
            </a:extLst>
          </p:cNvPr>
          <p:cNvSpPr/>
          <p:nvPr/>
        </p:nvSpPr>
        <p:spPr>
          <a:xfrm>
            <a:off x="2512863" y="4713624"/>
            <a:ext cx="379837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800"/>
              </a:lnSpc>
              <a:defRPr/>
            </a:pPr>
            <a:r>
              <a:rPr lang="en-US" sz="900" dirty="0"/>
              <a:t>Index cost calculations based on analysis of 2018 Medicare costs, adjusted to </a:t>
            </a:r>
            <a:r>
              <a:rPr lang="en-US" sz="900" dirty="0" err="1"/>
              <a:t>Evolut</a:t>
            </a:r>
            <a:r>
              <a:rPr lang="en-US" sz="900" dirty="0"/>
              <a:t> LR trial based billing data sample of n=109 subjects from three U.S. trial sites. 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47C1E793-2F13-4BD3-B433-6EFF35512017}"/>
              </a:ext>
            </a:extLst>
          </p:cNvPr>
          <p:cNvSpPr/>
          <p:nvPr/>
        </p:nvSpPr>
        <p:spPr>
          <a:xfrm>
            <a:off x="4953606" y="3141346"/>
            <a:ext cx="98514" cy="10100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442EC84D-2A23-4423-AC60-2FB64114BBC7}"/>
              </a:ext>
            </a:extLst>
          </p:cNvPr>
          <p:cNvSpPr/>
          <p:nvPr/>
        </p:nvSpPr>
        <p:spPr>
          <a:xfrm rot="10800000">
            <a:off x="4125528" y="3053142"/>
            <a:ext cx="96078" cy="11141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10BAAB-7E7E-4A75-8523-2AE7B1002F58}"/>
              </a:ext>
            </a:extLst>
          </p:cNvPr>
          <p:cNvSpPr txBox="1"/>
          <p:nvPr/>
        </p:nvSpPr>
        <p:spPr>
          <a:xfrm>
            <a:off x="3190386" y="4364395"/>
            <a:ext cx="826417" cy="196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Index w/o AEs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4709E3-C820-4E75-82B3-371FD04C9A2B}"/>
              </a:ext>
            </a:extLst>
          </p:cNvPr>
          <p:cNvSpPr txBox="1"/>
          <p:nvPr/>
        </p:nvSpPr>
        <p:spPr>
          <a:xfrm>
            <a:off x="4067960" y="4360505"/>
            <a:ext cx="826418" cy="196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Physician fees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27FEF-0EC2-49DA-8270-972479C3D8CF}"/>
              </a:ext>
            </a:extLst>
          </p:cNvPr>
          <p:cNvSpPr txBox="1"/>
          <p:nvPr/>
        </p:nvSpPr>
        <p:spPr>
          <a:xfrm>
            <a:off x="4958090" y="4362786"/>
            <a:ext cx="831684" cy="196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Index AEs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A80A23-CD66-4F35-8E6F-BB54E5B9DE15}"/>
              </a:ext>
            </a:extLst>
          </p:cNvPr>
          <p:cNvSpPr txBox="1"/>
          <p:nvPr/>
        </p:nvSpPr>
        <p:spPr>
          <a:xfrm>
            <a:off x="3207095" y="4517182"/>
            <a:ext cx="826417" cy="196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58C767-CDA8-48A0-B9D9-97F6F49CD396}"/>
              </a:ext>
            </a:extLst>
          </p:cNvPr>
          <p:cNvSpPr txBox="1"/>
          <p:nvPr/>
        </p:nvSpPr>
        <p:spPr>
          <a:xfrm>
            <a:off x="4082904" y="4526305"/>
            <a:ext cx="826417" cy="196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First year f/u</a:t>
            </a:r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4716F693-03ED-488E-9F27-E6965ABF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956" y="1018701"/>
            <a:ext cx="2778405" cy="3657208"/>
          </a:xfrm>
        </p:spPr>
        <p:txBody>
          <a:bodyPr>
            <a:normAutofit/>
          </a:bodyPr>
          <a:lstStyle/>
          <a:p>
            <a:r>
              <a:rPr lang="en-US" sz="1900" dirty="0"/>
              <a:t>Cost difference of ~$4k at 30 days and 1 year based on differences in</a:t>
            </a:r>
          </a:p>
          <a:p>
            <a:pPr marL="457200" lvl="1" indent="-168275"/>
            <a:r>
              <a:rPr lang="en-US" sz="1600" dirty="0"/>
              <a:t>Procedure cost          (including device)</a:t>
            </a:r>
          </a:p>
          <a:p>
            <a:pPr marL="457200" lvl="1" indent="-168275"/>
            <a:r>
              <a:rPr lang="en-US" sz="1600" dirty="0"/>
              <a:t>Adverse event costs</a:t>
            </a:r>
          </a:p>
          <a:p>
            <a:pPr marL="457200" lvl="1" indent="-168275"/>
            <a:r>
              <a:rPr lang="en-US" sz="1600" dirty="0"/>
              <a:t>Resource utilization (index hospitalization and rehab)</a:t>
            </a:r>
            <a:endParaRPr lang="en-US" sz="800" dirty="0"/>
          </a:p>
          <a:p>
            <a:r>
              <a:rPr lang="en-US" sz="1800" dirty="0"/>
              <a:t>Lifetime cost difference of $5.5-12.5k suggests TAVI is </a:t>
            </a:r>
            <a:r>
              <a:rPr lang="en-US" sz="1800" u="sng" dirty="0"/>
              <a:t>cost-effective</a:t>
            </a:r>
            <a:r>
              <a:rPr lang="en-US" sz="1800" dirty="0"/>
              <a:t> (ICER ~$</a:t>
            </a:r>
            <a:r>
              <a:rPr lang="en-US" sz="1800" dirty="0">
                <a:solidFill>
                  <a:schemeClr val="tx1"/>
                </a:solidFill>
              </a:rPr>
              <a:t>21-87</a:t>
            </a:r>
            <a:r>
              <a:rPr lang="en-US" sz="1800" dirty="0"/>
              <a:t>k/QALY)*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9BF407-0483-48BD-902B-AAFD629EC539}"/>
              </a:ext>
            </a:extLst>
          </p:cNvPr>
          <p:cNvSpPr txBox="1"/>
          <p:nvPr/>
        </p:nvSpPr>
        <p:spPr>
          <a:xfrm>
            <a:off x="6351989" y="4668067"/>
            <a:ext cx="2759955" cy="41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ts val="800"/>
              </a:lnSpc>
            </a:pPr>
            <a:r>
              <a:rPr lang="en-US" sz="900" dirty="0"/>
              <a:t>* ICER: Incremental cost-effectiveness ratio. Cost-effectiveness determined  based on U.S. willingness-to-pay threshold of $150,000 per QALY gained.</a:t>
            </a:r>
            <a:endParaRPr lang="en-US" sz="1200" dirty="0"/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BE9DCC2A-F7F7-4D9A-9C97-FFE768A5D25B}"/>
              </a:ext>
            </a:extLst>
          </p:cNvPr>
          <p:cNvSpPr txBox="1">
            <a:spLocks/>
          </p:cNvSpPr>
          <p:nvPr/>
        </p:nvSpPr>
        <p:spPr>
          <a:xfrm>
            <a:off x="373063" y="3852863"/>
            <a:ext cx="1597025" cy="701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bg2">
                    <a:lumMod val="90000"/>
                  </a:schemeClr>
                </a:solidFill>
              </a:rPr>
              <a:t>Michael J. Reardon, MD</a:t>
            </a:r>
          </a:p>
          <a:p>
            <a:endParaRPr lang="fr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717245-35B7-4B99-ADF5-C45C59168827}"/>
              </a:ext>
            </a:extLst>
          </p:cNvPr>
          <p:cNvSpPr txBox="1"/>
          <p:nvPr/>
        </p:nvSpPr>
        <p:spPr>
          <a:xfrm>
            <a:off x="3625620" y="4170565"/>
            <a:ext cx="42511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TAVI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7A0086-6B3E-4DAD-9DC7-04D5A7383662}"/>
              </a:ext>
            </a:extLst>
          </p:cNvPr>
          <p:cNvSpPr txBox="1"/>
          <p:nvPr/>
        </p:nvSpPr>
        <p:spPr>
          <a:xfrm>
            <a:off x="5176517" y="4161596"/>
            <a:ext cx="45878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SAVR</a:t>
            </a:r>
          </a:p>
        </p:txBody>
      </p:sp>
      <p:pic>
        <p:nvPicPr>
          <p:cNvPr id="50" name="Picture Placeholder 5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005DDD7B-7CD0-42A0-8F4D-A03DA1F221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06" b="4206"/>
          <a:stretch>
            <a:fillRect/>
          </a:stretch>
        </p:blipFill>
        <p:spPr>
          <a:xfrm>
            <a:off x="373063" y="1819275"/>
            <a:ext cx="1597025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A34E2-7326-B642-BBAB-85E0B0D9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cs typeface="Champagne &amp; Limousines"/>
              </a:rPr>
              <a:t>Health-economic</a:t>
            </a:r>
            <a:r>
              <a:rPr lang="fr-FR" dirty="0">
                <a:cs typeface="Champagne &amp; Limousines"/>
              </a:rPr>
              <a:t> implications for Europe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E00653-BE85-DF40-B057-9DF8F423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678" y="986420"/>
            <a:ext cx="6434624" cy="37162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Potential drivers for cost-effectiveness in Europe:</a:t>
            </a:r>
          </a:p>
          <a:p>
            <a:pPr lvl="1"/>
            <a:r>
              <a:rPr lang="en-US" sz="2200" dirty="0"/>
              <a:t>Procedure time and LOS in real world setting</a:t>
            </a:r>
          </a:p>
          <a:p>
            <a:pPr lvl="1"/>
            <a:r>
              <a:rPr lang="en-US" sz="2200" dirty="0"/>
              <a:t>Reimbursement structures and treatment protocols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Country-specific interplay of admission, device, and adverse event costs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r>
              <a:rPr lang="en-US" sz="2400" dirty="0"/>
              <a:t>TAVI would be cost-effective if </a:t>
            </a:r>
            <a:r>
              <a:rPr lang="en-US" sz="2400" u="sng" dirty="0"/>
              <a:t>lifetime incremental costs</a:t>
            </a:r>
            <a:r>
              <a:rPr lang="en-US" sz="2400" dirty="0"/>
              <a:t> are </a:t>
            </a:r>
          </a:p>
          <a:p>
            <a:pPr lvl="1"/>
            <a:r>
              <a:rPr lang="en-US" sz="2200" dirty="0"/>
              <a:t>Less than </a:t>
            </a:r>
            <a:r>
              <a:rPr lang="en-US" sz="2200" b="1" dirty="0">
                <a:solidFill>
                  <a:schemeClr val="tx1"/>
                </a:solidFill>
              </a:rPr>
              <a:t>~£2.0-8.0k </a:t>
            </a:r>
            <a:r>
              <a:rPr lang="en-US" sz="2200" dirty="0">
                <a:solidFill>
                  <a:schemeClr val="tx1"/>
                </a:solidFill>
              </a:rPr>
              <a:t>in </a:t>
            </a:r>
            <a:r>
              <a:rPr lang="en-US" sz="2200" dirty="0"/>
              <a:t>the UK*</a:t>
            </a:r>
          </a:p>
          <a:p>
            <a:pPr lvl="1"/>
            <a:r>
              <a:rPr lang="en-US" sz="2200" dirty="0"/>
              <a:t>Less than </a:t>
            </a:r>
            <a:r>
              <a:rPr lang="en-US" sz="2200" b="1" dirty="0">
                <a:solidFill>
                  <a:schemeClr val="tx1"/>
                </a:solidFill>
              </a:rPr>
              <a:t>~€4.0-16.0k </a:t>
            </a:r>
            <a:r>
              <a:rPr lang="en-US" sz="2200" dirty="0"/>
              <a:t>in Germany/France/Italy/The Netherlands*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F91F93-0834-634A-9F0E-5C8FF7D36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Michael J. Reardon, MD</a:t>
            </a:r>
          </a:p>
        </p:txBody>
      </p:sp>
      <p:pic>
        <p:nvPicPr>
          <p:cNvPr id="8" name="Picture Placeholder 7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68174B81-BC2B-4D81-8D90-098759EAC2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206" b="4206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BF783A-8218-4130-AC66-665AFD3FC3FA}"/>
              </a:ext>
            </a:extLst>
          </p:cNvPr>
          <p:cNvSpPr txBox="1"/>
          <p:nvPr/>
        </p:nvSpPr>
        <p:spPr>
          <a:xfrm>
            <a:off x="2628316" y="4702627"/>
            <a:ext cx="651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Considering willingness-to-pay thresholds of £25,000 (UK) and €50,000 per QALY (other countries)</a:t>
            </a:r>
          </a:p>
        </p:txBody>
      </p:sp>
    </p:spTree>
    <p:extLst>
      <p:ext uri="{BB962C8B-B14F-4D97-AF65-F5344CB8AC3E}">
        <p14:creationId xmlns:p14="http://schemas.microsoft.com/office/powerpoint/2010/main" val="21497042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ABBC0C0374A641B42AF711CB391990" ma:contentTypeVersion="13" ma:contentTypeDescription="Create a new document." ma:contentTypeScope="" ma:versionID="ef5bd21ada5aea870e394b5b514a4c6f">
  <xsd:schema xmlns:xsd="http://www.w3.org/2001/XMLSchema" xmlns:xs="http://www.w3.org/2001/XMLSchema" xmlns:p="http://schemas.microsoft.com/office/2006/metadata/properties" xmlns:ns3="848d7cac-f570-4137-8276-5107ce9000d6" xmlns:ns4="b24fa3be-d2f6-417e-a2f5-2cd22a0cee8e" targetNamespace="http://schemas.microsoft.com/office/2006/metadata/properties" ma:root="true" ma:fieldsID="f2ffcc00b8e15d8f77492fdb5aa48e22" ns3:_="" ns4:_="">
    <xsd:import namespace="848d7cac-f570-4137-8276-5107ce9000d6"/>
    <xsd:import namespace="b24fa3be-d2f6-417e-a2f5-2cd22a0cee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d7cac-f570-4137-8276-5107ce900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fa3be-d2f6-417e-a2f5-2cd22a0cee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59B0E-6727-4CA2-9E6F-8A58B4CDCB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24fa3be-d2f6-417e-a2f5-2cd22a0cee8e"/>
    <ds:schemaRef ds:uri="http://purl.org/dc/elements/1.1/"/>
    <ds:schemaRef ds:uri="http://schemas.microsoft.com/office/2006/metadata/properties"/>
    <ds:schemaRef ds:uri="848d7cac-f570-4137-8276-5107ce9000d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E67FB9-5560-4394-9DBA-9A81C36FFB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EE26A-B13E-474E-8F07-AE0EA7CA7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d7cac-f570-4137-8276-5107ce9000d6"/>
    <ds:schemaRef ds:uri="b24fa3be-d2f6-417e-a2f5-2cd22a0ce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1049</Words>
  <Application>Microsoft Office PowerPoint</Application>
  <PresentationFormat>On-screen Show (16:9)</PresentationFormat>
  <Paragraphs>248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Conception personnalisée</vt:lpstr>
      <vt:lpstr>Thème Office</vt:lpstr>
      <vt:lpstr>1_Conception personnalisée</vt:lpstr>
      <vt:lpstr>Evolut Low Risk Trial of self-expanding TAVI vs. SAVR: full 1-year results and economic implications</vt:lpstr>
      <vt:lpstr>Potential conflicts of interest</vt:lpstr>
      <vt:lpstr>Background and objective </vt:lpstr>
      <vt:lpstr>What did we study?</vt:lpstr>
      <vt:lpstr>What are the essential results?</vt:lpstr>
      <vt:lpstr>Kaplan-Meier clinical event rates</vt:lpstr>
      <vt:lpstr>Health economic models of life year and QALY gain</vt:lpstr>
      <vt:lpstr>Health economics: U.S. analysis</vt:lpstr>
      <vt:lpstr>Health-economic implications for Europe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Gilbert, Colleen</cp:lastModifiedBy>
  <cp:revision>43</cp:revision>
  <dcterms:created xsi:type="dcterms:W3CDTF">2015-11-16T08:25:35Z</dcterms:created>
  <dcterms:modified xsi:type="dcterms:W3CDTF">2020-05-22T15:08:18Z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0x010100A7ABBC0C0374A641B42AF711CB391990</vt:lpwstr>
  </property>
</Properties>
</file>