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1"/>
    <p:sldMasterId id="2147483968" r:id="rId2"/>
    <p:sldMasterId id="2147483984" r:id="rId3"/>
    <p:sldMasterId id="2147484013" r:id="rId4"/>
    <p:sldMasterId id="2147484029" r:id="rId5"/>
    <p:sldMasterId id="2147484041" r:id="rId6"/>
    <p:sldMasterId id="2147484057" r:id="rId7"/>
  </p:sldMasterIdLst>
  <p:notesMasterIdLst>
    <p:notesMasterId r:id="rId37"/>
  </p:notesMasterIdLst>
  <p:handoutMasterIdLst>
    <p:handoutMasterId r:id="rId38"/>
  </p:handoutMasterIdLst>
  <p:sldIdLst>
    <p:sldId id="4242" r:id="rId8"/>
    <p:sldId id="4241" r:id="rId9"/>
    <p:sldId id="4235" r:id="rId10"/>
    <p:sldId id="1588" r:id="rId11"/>
    <p:sldId id="4249" r:id="rId12"/>
    <p:sldId id="4245" r:id="rId13"/>
    <p:sldId id="1643" r:id="rId14"/>
    <p:sldId id="1623" r:id="rId15"/>
    <p:sldId id="304" r:id="rId16"/>
    <p:sldId id="4244" r:id="rId17"/>
    <p:sldId id="4234" r:id="rId18"/>
    <p:sldId id="4248" r:id="rId19"/>
    <p:sldId id="287" r:id="rId20"/>
    <p:sldId id="4243" r:id="rId21"/>
    <p:sldId id="4238" r:id="rId22"/>
    <p:sldId id="1263" r:id="rId23"/>
    <p:sldId id="4236" r:id="rId24"/>
    <p:sldId id="4250" r:id="rId25"/>
    <p:sldId id="4251" r:id="rId26"/>
    <p:sldId id="290" r:id="rId27"/>
    <p:sldId id="260" r:id="rId28"/>
    <p:sldId id="261" r:id="rId29"/>
    <p:sldId id="4229" r:id="rId30"/>
    <p:sldId id="263" r:id="rId31"/>
    <p:sldId id="4240" r:id="rId32"/>
    <p:sldId id="266" r:id="rId33"/>
    <p:sldId id="4247" r:id="rId34"/>
    <p:sldId id="4239" r:id="rId35"/>
    <p:sldId id="4226" r:id="rId36"/>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guide id="10" pos="144" userDrawn="1">
          <p15:clr>
            <a:srgbClr val="A4A3A4"/>
          </p15:clr>
        </p15:guide>
        <p15:guide id="17" pos="5688" userDrawn="1">
          <p15:clr>
            <a:srgbClr val="A4A3A4"/>
          </p15:clr>
        </p15:guide>
        <p15:guide id="18" orient="horz" pos="978" userDrawn="1">
          <p15:clr>
            <a:srgbClr val="A4A3A4"/>
          </p15:clr>
        </p15:guide>
        <p15:guide id="19" orient="horz" pos="2394" userDrawn="1">
          <p15:clr>
            <a:srgbClr val="A4A3A4"/>
          </p15:clr>
        </p15:guide>
        <p15:guide id="20" pos="1858" userDrawn="1">
          <p15:clr>
            <a:srgbClr val="A4A3A4"/>
          </p15:clr>
        </p15:guide>
        <p15:guide id="21" pos="206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ine Fitzgerald" initials="FF" lastIdx="27" clrIdx="0"/>
  <p:cmAuthor id="2" name="Chris Ameres" initials="CA" lastIdx="10" clrIdx="1"/>
  <p:cmAuthor id="3" name="Rebecca Juliano" initials="RJ" lastIdx="22" clrIdx="2"/>
  <p:cmAuthor id="4" name="Meghna Jhaveri" initials="MJ" lastIdx="1" clrIdx="3"/>
  <p:cmAuthor id="5" name="Sheritha Lee" initials="SL" lastIdx="20" clrIdx="4"/>
  <p:cmAuthor id="6" name="Loree Levine" initials="LL" lastIdx="6" clrIdx="5">
    <p:extLst>
      <p:ext uri="{19B8F6BF-5375-455C-9EA6-DF929625EA0E}">
        <p15:presenceInfo xmlns:p15="http://schemas.microsoft.com/office/powerpoint/2012/main" userId="Loree Levine" providerId="None"/>
      </p:ext>
    </p:extLst>
  </p:cmAuthor>
  <p:cmAuthor id="7" name="Stephanie Breslan" initials="SB" lastIdx="12" clrIdx="6"/>
  <p:cmAuthor id="8" name="Giselle Melendez" initials="GM" lastIdx="5" clrIdx="7"/>
  <p:cmAuthor id="9" name="Loree Levine" initials="LL [2]" lastIdx="14" clrIdx="8">
    <p:extLst>
      <p:ext uri="{19B8F6BF-5375-455C-9EA6-DF929625EA0E}">
        <p15:presenceInfo xmlns:p15="http://schemas.microsoft.com/office/powerpoint/2012/main" userId="S-1-5-21-1757926010-1467943084-2181334650-15644" providerId="AD"/>
      </p:ext>
    </p:extLst>
  </p:cmAuthor>
  <p:cmAuthor id="10" name="Annotations" initials="NC" lastIdx="3" clrIdx="9">
    <p:extLst>
      <p:ext uri="{19B8F6BF-5375-455C-9EA6-DF929625EA0E}">
        <p15:presenceInfo xmlns:p15="http://schemas.microsoft.com/office/powerpoint/2012/main" userId="Annotations" providerId="None"/>
      </p:ext>
    </p:extLst>
  </p:cmAuthor>
  <p:cmAuthor id="11" name="Lauren Koepfler" initials="LK" lastIdx="6" clrIdx="10">
    <p:extLst>
      <p:ext uri="{19B8F6BF-5375-455C-9EA6-DF929625EA0E}">
        <p15:presenceInfo xmlns:p15="http://schemas.microsoft.com/office/powerpoint/2012/main" userId="S::lkoepfler@phoenixgrp.net::c28818a3-8262-4d53-9dc3-b2c8f9d8966a" providerId="AD"/>
      </p:ext>
    </p:extLst>
  </p:cmAuthor>
  <p:cmAuthor id="12" name="Caroline Tredway" initials="CT" lastIdx="7" clrIdx="11">
    <p:extLst>
      <p:ext uri="{19B8F6BF-5375-455C-9EA6-DF929625EA0E}">
        <p15:presenceInfo xmlns:p15="http://schemas.microsoft.com/office/powerpoint/2012/main" userId="2c94133a2962f525" providerId="Windows Live"/>
      </p:ext>
    </p:extLst>
  </p:cmAuthor>
  <p:cmAuthor id="13" name="Tony Vitale" initials="TV" lastIdx="41" clrIdx="12">
    <p:extLst>
      <p:ext uri="{19B8F6BF-5375-455C-9EA6-DF929625EA0E}">
        <p15:presenceInfo xmlns:p15="http://schemas.microsoft.com/office/powerpoint/2012/main" userId="f9b7259676ec427a" providerId="Windows Live"/>
      </p:ext>
    </p:extLst>
  </p:cmAuthor>
  <p:cmAuthor id="14" name="Nicholas Radhuber" initials="NR" lastIdx="3" clrIdx="13">
    <p:extLst>
      <p:ext uri="{19B8F6BF-5375-455C-9EA6-DF929625EA0E}">
        <p15:presenceInfo xmlns:p15="http://schemas.microsoft.com/office/powerpoint/2012/main" userId="S::NRadhuber@phoenixgrp.net::7e3a75a9-9db6-46d3-8592-29ffffa590e5" providerId="AD"/>
      </p:ext>
    </p:extLst>
  </p:cmAuthor>
  <p:cmAuthor id="15" name="Robin Snowden" initials="RS" lastIdx="7" clrIdx="14">
    <p:extLst>
      <p:ext uri="{19B8F6BF-5375-455C-9EA6-DF929625EA0E}">
        <p15:presenceInfo xmlns:p15="http://schemas.microsoft.com/office/powerpoint/2012/main" userId="S::RSnowden@phoenixgrp.net::bf7dd503-72e1-4949-8d3d-1037c45231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0"/>
    <a:srgbClr val="000000"/>
    <a:srgbClr val="0B3680"/>
    <a:srgbClr val="4D7AC8"/>
    <a:srgbClr val="2846B4"/>
    <a:srgbClr val="20A3F4"/>
    <a:srgbClr val="6DC2F7"/>
    <a:srgbClr val="E7ECF4"/>
    <a:srgbClr val="CCD7E9"/>
    <a:srgbClr val="EDA2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25" autoAdjust="0"/>
    <p:restoredTop sz="90364" autoAdjust="0"/>
  </p:normalViewPr>
  <p:slideViewPr>
    <p:cSldViewPr snapToGrid="0">
      <p:cViewPr varScale="1">
        <p:scale>
          <a:sx n="43" d="100"/>
          <a:sy n="43" d="100"/>
        </p:scale>
        <p:origin x="1560" y="54"/>
      </p:cViewPr>
      <p:guideLst>
        <p:guide orient="horz" pos="2160"/>
        <p:guide pos="2880"/>
        <p:guide pos="144"/>
        <p:guide pos="5688"/>
        <p:guide orient="horz" pos="978"/>
        <p:guide orient="horz" pos="2394"/>
        <p:guide pos="1858"/>
        <p:guide pos="2064"/>
      </p:guideLst>
    </p:cSldViewPr>
  </p:slideViewPr>
  <p:outlineViewPr>
    <p:cViewPr>
      <p:scale>
        <a:sx n="33" d="100"/>
        <a:sy n="33" d="100"/>
      </p:scale>
      <p:origin x="0" y="-32316"/>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9" d="100"/>
          <a:sy n="59" d="100"/>
        </p:scale>
        <p:origin x="2484"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IPE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Calcification</c:v>
                </c:pt>
                <c:pt idx="1">
                  <c:v>Fibrous</c:v>
                </c:pt>
                <c:pt idx="2">
                  <c:v>Fibro-fatty</c:v>
                </c:pt>
                <c:pt idx="3">
                  <c:v>Total Plaque </c:v>
                </c:pt>
                <c:pt idx="4">
                  <c:v>Total Non-Calcified Plaque</c:v>
                </c:pt>
                <c:pt idx="5">
                  <c:v>Low Attenutated Plaque</c:v>
                </c:pt>
              </c:strCache>
            </c:strRef>
          </c:cat>
          <c:val>
            <c:numRef>
              <c:f>Sheet1!$B$2:$B$7</c:f>
              <c:numCache>
                <c:formatCode>0%</c:formatCode>
                <c:ptCount val="6"/>
                <c:pt idx="0">
                  <c:v>-0.01</c:v>
                </c:pt>
                <c:pt idx="1">
                  <c:v>0.17</c:v>
                </c:pt>
                <c:pt idx="2">
                  <c:v>0.87</c:v>
                </c:pt>
                <c:pt idx="3">
                  <c:v>0.15</c:v>
                </c:pt>
                <c:pt idx="4">
                  <c:v>0.35</c:v>
                </c:pt>
                <c:pt idx="5">
                  <c:v>0.74</c:v>
                </c:pt>
              </c:numCache>
            </c:numRef>
          </c:val>
          <c:extLst>
            <c:ext xmlns:c16="http://schemas.microsoft.com/office/drawing/2014/chart" uri="{C3380CC4-5D6E-409C-BE32-E72D297353CC}">
              <c16:uniqueId val="{00000000-C996-4CC8-AAC7-93B8A6CF3857}"/>
            </c:ext>
          </c:extLst>
        </c:ser>
        <c:ser>
          <c:idx val="1"/>
          <c:order val="1"/>
          <c:tx>
            <c:strRef>
              <c:f>Sheet1!$C$1</c:f>
              <c:strCache>
                <c:ptCount val="1"/>
                <c:pt idx="0">
                  <c:v>Placebo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Calcification</c:v>
                </c:pt>
                <c:pt idx="1">
                  <c:v>Fibrous</c:v>
                </c:pt>
                <c:pt idx="2">
                  <c:v>Fibro-fatty</c:v>
                </c:pt>
                <c:pt idx="3">
                  <c:v>Total Plaque </c:v>
                </c:pt>
                <c:pt idx="4">
                  <c:v>Total Non-Calcified Plaque</c:v>
                </c:pt>
                <c:pt idx="5">
                  <c:v>Low Attenutated Plaque</c:v>
                </c:pt>
              </c:strCache>
            </c:strRef>
          </c:cat>
          <c:val>
            <c:numRef>
              <c:f>Sheet1!$C$2:$C$7</c:f>
              <c:numCache>
                <c:formatCode>0%</c:formatCode>
                <c:ptCount val="6"/>
                <c:pt idx="0">
                  <c:v>0.09</c:v>
                </c:pt>
                <c:pt idx="1">
                  <c:v>0.4</c:v>
                </c:pt>
                <c:pt idx="2">
                  <c:v>0.25</c:v>
                </c:pt>
                <c:pt idx="3">
                  <c:v>0.26</c:v>
                </c:pt>
                <c:pt idx="4">
                  <c:v>0.43</c:v>
                </c:pt>
                <c:pt idx="5">
                  <c:v>0.94</c:v>
                </c:pt>
              </c:numCache>
            </c:numRef>
          </c:val>
          <c:extLst>
            <c:ext xmlns:c16="http://schemas.microsoft.com/office/drawing/2014/chart" uri="{C3380CC4-5D6E-409C-BE32-E72D297353CC}">
              <c16:uniqueId val="{00000001-C996-4CC8-AAC7-93B8A6CF3857}"/>
            </c:ext>
          </c:extLst>
        </c:ser>
        <c:dLbls>
          <c:showLegendKey val="0"/>
          <c:showVal val="0"/>
          <c:showCatName val="0"/>
          <c:showSerName val="0"/>
          <c:showPercent val="0"/>
          <c:showBubbleSize val="0"/>
        </c:dLbls>
        <c:gapWidth val="106"/>
        <c:axId val="802741680"/>
        <c:axId val="802746600"/>
      </c:barChart>
      <c:catAx>
        <c:axId val="802741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02746600"/>
        <c:crosses val="autoZero"/>
        <c:auto val="1"/>
        <c:lblAlgn val="ctr"/>
        <c:lblOffset val="100"/>
        <c:noMultiLvlLbl val="0"/>
      </c:catAx>
      <c:valAx>
        <c:axId val="8027466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02741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93EE85-41A0-4C36-A1D2-291AD3C4569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1FF12B0-28AF-4157-A68C-D9B817649A01}">
      <dgm:prSet phldrT="[Text]"/>
      <dgm:spPr>
        <a:scene3d>
          <a:camera prst="orthographicFront"/>
          <a:lightRig rig="threePt" dir="t"/>
        </a:scene3d>
        <a:sp3d>
          <a:bevelT w="165100" prst="coolSlant"/>
        </a:sp3d>
      </dgm:spPr>
      <dgm:t>
        <a:bodyPr/>
        <a:lstStyle/>
        <a:p>
          <a:r>
            <a:rPr lang="en-US" b="1" dirty="0">
              <a:solidFill>
                <a:schemeClr val="tx1">
                  <a:lumMod val="65000"/>
                  <a:lumOff val="35000"/>
                </a:schemeClr>
              </a:solidFill>
            </a:rPr>
            <a:t>Screened</a:t>
          </a:r>
        </a:p>
        <a:p>
          <a:r>
            <a:rPr lang="en-US" b="1" dirty="0">
              <a:solidFill>
                <a:schemeClr val="tx1">
                  <a:lumMod val="65000"/>
                  <a:lumOff val="35000"/>
                </a:schemeClr>
              </a:solidFill>
            </a:rPr>
            <a:t>N=106</a:t>
          </a:r>
        </a:p>
      </dgm:t>
    </dgm:pt>
    <dgm:pt modelId="{6651B9C3-82B1-4A0D-9374-5DA30120CB68}" type="parTrans" cxnId="{3B996B34-3769-4AA3-BCA6-F6A4E53D798E}">
      <dgm:prSet/>
      <dgm:spPr/>
      <dgm:t>
        <a:bodyPr/>
        <a:lstStyle/>
        <a:p>
          <a:endParaRPr lang="en-US"/>
        </a:p>
      </dgm:t>
    </dgm:pt>
    <dgm:pt modelId="{74CF71A0-C4BB-4327-A03A-52E27F7B0DED}" type="sibTrans" cxnId="{3B996B34-3769-4AA3-BCA6-F6A4E53D798E}">
      <dgm:prSet/>
      <dgm:spPr/>
      <dgm:t>
        <a:bodyPr/>
        <a:lstStyle/>
        <a:p>
          <a:endParaRPr lang="en-US"/>
        </a:p>
      </dgm:t>
    </dgm:pt>
    <dgm:pt modelId="{1D96C81A-D62D-4C63-A978-E26C0408B2F9}" type="asst">
      <dgm:prSet phldrT="[Text]"/>
      <dgm:spPr>
        <a:scene3d>
          <a:camera prst="orthographicFront"/>
          <a:lightRig rig="threePt" dir="t"/>
        </a:scene3d>
        <a:sp3d>
          <a:bevelT w="165100" prst="coolSlant"/>
        </a:sp3d>
      </dgm:spPr>
      <dgm:t>
        <a:bodyPr/>
        <a:lstStyle/>
        <a:p>
          <a:r>
            <a:rPr lang="en-US" b="1" dirty="0">
              <a:solidFill>
                <a:schemeClr val="tx1">
                  <a:lumMod val="65000"/>
                  <a:lumOff val="35000"/>
                </a:schemeClr>
              </a:solidFill>
            </a:rPr>
            <a:t>Screen Fails</a:t>
          </a:r>
        </a:p>
        <a:p>
          <a:r>
            <a:rPr lang="en-US" b="1" dirty="0">
              <a:solidFill>
                <a:schemeClr val="tx1">
                  <a:lumMod val="65000"/>
                  <a:lumOff val="35000"/>
                </a:schemeClr>
              </a:solidFill>
            </a:rPr>
            <a:t>N=26</a:t>
          </a:r>
        </a:p>
      </dgm:t>
    </dgm:pt>
    <dgm:pt modelId="{3DACC99B-FF73-401F-82F2-C61268620231}" type="parTrans" cxnId="{309E96F6-37E0-4314-9A28-46897B988F53}">
      <dgm:prSet/>
      <dgm:spPr>
        <a:scene3d>
          <a:camera prst="orthographicFront"/>
          <a:lightRig rig="threePt" dir="t"/>
        </a:scene3d>
        <a:sp3d>
          <a:bevelT w="165100" prst="coolSlant"/>
        </a:sp3d>
      </dgm:spPr>
      <dgm:t>
        <a:bodyPr/>
        <a:lstStyle/>
        <a:p>
          <a:endParaRPr lang="en-US" b="1"/>
        </a:p>
      </dgm:t>
    </dgm:pt>
    <dgm:pt modelId="{2F81134B-2E8C-471E-9106-BE3CEF00DE9B}" type="sibTrans" cxnId="{309E96F6-37E0-4314-9A28-46897B988F53}">
      <dgm:prSet/>
      <dgm:spPr/>
      <dgm:t>
        <a:bodyPr/>
        <a:lstStyle/>
        <a:p>
          <a:endParaRPr lang="en-US"/>
        </a:p>
      </dgm:t>
    </dgm:pt>
    <dgm:pt modelId="{D3394869-3DEE-4DEB-B157-BBD2C93B9DB7}">
      <dgm:prSet phldrT="[Text]"/>
      <dgm:spPr>
        <a:scene3d>
          <a:camera prst="orthographicFront"/>
          <a:lightRig rig="threePt" dir="t"/>
        </a:scene3d>
        <a:sp3d>
          <a:bevelT w="165100" prst="coolSlant"/>
        </a:sp3d>
      </dgm:spPr>
      <dgm:t>
        <a:bodyPr/>
        <a:lstStyle/>
        <a:p>
          <a:r>
            <a:rPr lang="en-US" b="1" dirty="0">
              <a:solidFill>
                <a:schemeClr val="tx1">
                  <a:lumMod val="65000"/>
                  <a:lumOff val="35000"/>
                </a:schemeClr>
              </a:solidFill>
            </a:rPr>
            <a:t>Randomized</a:t>
          </a:r>
        </a:p>
        <a:p>
          <a:r>
            <a:rPr lang="en-US" b="1" dirty="0">
              <a:solidFill>
                <a:schemeClr val="tx1">
                  <a:lumMod val="65000"/>
                  <a:lumOff val="35000"/>
                </a:schemeClr>
              </a:solidFill>
            </a:rPr>
            <a:t>N=80</a:t>
          </a:r>
        </a:p>
        <a:p>
          <a:r>
            <a:rPr lang="en-US" b="1" dirty="0">
              <a:solidFill>
                <a:schemeClr val="tx1">
                  <a:lumMod val="65000"/>
                  <a:lumOff val="35000"/>
                </a:schemeClr>
              </a:solidFill>
            </a:rPr>
            <a:t> 75% of Screened</a:t>
          </a:r>
        </a:p>
      </dgm:t>
    </dgm:pt>
    <dgm:pt modelId="{DBC9A7B3-CBB5-4432-ADAB-682E052E3259}" type="parTrans" cxnId="{49669518-E16E-4C3C-84D5-2EA160A58FAC}">
      <dgm:prSet/>
      <dgm:spPr>
        <a:scene3d>
          <a:camera prst="orthographicFront"/>
          <a:lightRig rig="threePt" dir="t"/>
        </a:scene3d>
        <a:sp3d>
          <a:bevelT w="165100" prst="coolSlant"/>
        </a:sp3d>
      </dgm:spPr>
      <dgm:t>
        <a:bodyPr/>
        <a:lstStyle/>
        <a:p>
          <a:endParaRPr lang="en-US" b="1"/>
        </a:p>
      </dgm:t>
    </dgm:pt>
    <dgm:pt modelId="{0C576D23-A562-43D7-93C4-29C42E91FDB0}" type="sibTrans" cxnId="{49669518-E16E-4C3C-84D5-2EA160A58FAC}">
      <dgm:prSet/>
      <dgm:spPr/>
      <dgm:t>
        <a:bodyPr/>
        <a:lstStyle/>
        <a:p>
          <a:endParaRPr lang="en-US"/>
        </a:p>
      </dgm:t>
    </dgm:pt>
    <dgm:pt modelId="{B6B1970D-3880-44FE-AA05-54DF8237AEF8}">
      <dgm:prSet/>
      <dgm:spPr>
        <a:scene3d>
          <a:camera prst="orthographicFront"/>
          <a:lightRig rig="threePt" dir="t"/>
        </a:scene3d>
        <a:sp3d>
          <a:bevelT w="165100" prst="coolSlant"/>
        </a:sp3d>
      </dgm:spPr>
      <dgm:t>
        <a:bodyPr/>
        <a:lstStyle/>
        <a:p>
          <a:r>
            <a:rPr lang="en-US" b="1" dirty="0" err="1">
              <a:solidFill>
                <a:schemeClr val="tx1">
                  <a:lumMod val="65000"/>
                  <a:lumOff val="35000"/>
                </a:schemeClr>
              </a:solidFill>
            </a:rPr>
            <a:t>Icosapent</a:t>
          </a:r>
          <a:r>
            <a:rPr lang="en-US" b="1" dirty="0">
              <a:solidFill>
                <a:schemeClr val="tx1">
                  <a:lumMod val="65000"/>
                  <a:lumOff val="35000"/>
                </a:schemeClr>
              </a:solidFill>
            </a:rPr>
            <a:t> Ethyl </a:t>
          </a:r>
        </a:p>
        <a:p>
          <a:r>
            <a:rPr lang="en-US" b="1" dirty="0">
              <a:solidFill>
                <a:schemeClr val="tx1">
                  <a:lumMod val="65000"/>
                  <a:lumOff val="35000"/>
                </a:schemeClr>
              </a:solidFill>
            </a:rPr>
            <a:t> N= 40</a:t>
          </a:r>
        </a:p>
      </dgm:t>
    </dgm:pt>
    <dgm:pt modelId="{DC3EE2B2-AEE4-4BB4-90F1-13B998819361}" type="parTrans" cxnId="{84EF56B2-C3A1-48DC-B83E-E7E866894C25}">
      <dgm:prSet/>
      <dgm:spPr>
        <a:scene3d>
          <a:camera prst="orthographicFront"/>
          <a:lightRig rig="threePt" dir="t"/>
        </a:scene3d>
        <a:sp3d>
          <a:bevelT w="165100" prst="coolSlant"/>
        </a:sp3d>
      </dgm:spPr>
      <dgm:t>
        <a:bodyPr/>
        <a:lstStyle/>
        <a:p>
          <a:endParaRPr lang="en-US" b="1"/>
        </a:p>
      </dgm:t>
    </dgm:pt>
    <dgm:pt modelId="{3CE1897E-01AE-489A-B07C-2CB5AECB7C3A}" type="sibTrans" cxnId="{84EF56B2-C3A1-48DC-B83E-E7E866894C25}">
      <dgm:prSet/>
      <dgm:spPr/>
      <dgm:t>
        <a:bodyPr/>
        <a:lstStyle/>
        <a:p>
          <a:endParaRPr lang="en-US"/>
        </a:p>
      </dgm:t>
    </dgm:pt>
    <dgm:pt modelId="{0DD88C49-6869-4FF6-8978-6BC93607A321}">
      <dgm:prSet/>
      <dgm:spPr>
        <a:scene3d>
          <a:camera prst="orthographicFront"/>
          <a:lightRig rig="threePt" dir="t"/>
        </a:scene3d>
        <a:sp3d>
          <a:bevelT w="165100" prst="coolSlant"/>
        </a:sp3d>
      </dgm:spPr>
      <dgm:t>
        <a:bodyPr/>
        <a:lstStyle/>
        <a:p>
          <a:r>
            <a:rPr lang="en-US" b="1" dirty="0">
              <a:solidFill>
                <a:schemeClr val="tx1">
                  <a:lumMod val="65000"/>
                  <a:lumOff val="35000"/>
                </a:schemeClr>
              </a:solidFill>
            </a:rPr>
            <a:t>Placebo</a:t>
          </a:r>
        </a:p>
        <a:p>
          <a:r>
            <a:rPr lang="en-US" b="1" dirty="0">
              <a:solidFill>
                <a:schemeClr val="tx1">
                  <a:lumMod val="65000"/>
                  <a:lumOff val="35000"/>
                </a:schemeClr>
              </a:solidFill>
            </a:rPr>
            <a:t>N=40</a:t>
          </a:r>
        </a:p>
      </dgm:t>
    </dgm:pt>
    <dgm:pt modelId="{6F4D16D6-A00C-4D3C-8098-85043840CA5C}" type="parTrans" cxnId="{6306907D-7539-46EB-8180-AE7D7460ACF9}">
      <dgm:prSet/>
      <dgm:spPr>
        <a:scene3d>
          <a:camera prst="orthographicFront"/>
          <a:lightRig rig="threePt" dir="t"/>
        </a:scene3d>
        <a:sp3d>
          <a:bevelT w="165100" prst="coolSlant"/>
        </a:sp3d>
      </dgm:spPr>
      <dgm:t>
        <a:bodyPr/>
        <a:lstStyle/>
        <a:p>
          <a:endParaRPr lang="en-US" b="1"/>
        </a:p>
      </dgm:t>
    </dgm:pt>
    <dgm:pt modelId="{336E112E-A66E-4BF3-81B9-0D6672F05635}" type="sibTrans" cxnId="{6306907D-7539-46EB-8180-AE7D7460ACF9}">
      <dgm:prSet/>
      <dgm:spPr/>
      <dgm:t>
        <a:bodyPr/>
        <a:lstStyle/>
        <a:p>
          <a:endParaRPr lang="en-US"/>
        </a:p>
      </dgm:t>
    </dgm:pt>
    <dgm:pt modelId="{0605272C-0B05-4661-86C4-17C2210B8DE1}" type="asst">
      <dgm:prSet/>
      <dgm:spPr>
        <a:scene3d>
          <a:camera prst="orthographicFront"/>
          <a:lightRig rig="threePt" dir="t"/>
        </a:scene3d>
        <a:sp3d>
          <a:bevelT w="165100" prst="coolSlant"/>
        </a:sp3d>
      </dgm:spPr>
      <dgm:t>
        <a:bodyPr/>
        <a:lstStyle/>
        <a:p>
          <a:r>
            <a:rPr lang="en-US" b="1" dirty="0">
              <a:solidFill>
                <a:schemeClr val="tx1">
                  <a:lumMod val="65000"/>
                  <a:lumOff val="35000"/>
                </a:schemeClr>
              </a:solidFill>
            </a:rPr>
            <a:t>Completed Visit 3 N=30 (75.0%)</a:t>
          </a:r>
        </a:p>
      </dgm:t>
    </dgm:pt>
    <dgm:pt modelId="{530AB85F-D0BF-4BCD-9D9F-7125D4E8DEE7}" type="parTrans" cxnId="{5E5D5DFB-79EC-433D-9F07-0AE108829915}">
      <dgm:prSet/>
      <dgm:spPr>
        <a:scene3d>
          <a:camera prst="orthographicFront"/>
          <a:lightRig rig="threePt" dir="t"/>
        </a:scene3d>
        <a:sp3d>
          <a:bevelT w="165100" prst="coolSlant"/>
        </a:sp3d>
      </dgm:spPr>
      <dgm:t>
        <a:bodyPr/>
        <a:lstStyle/>
        <a:p>
          <a:endParaRPr lang="en-US" b="1"/>
        </a:p>
      </dgm:t>
    </dgm:pt>
    <dgm:pt modelId="{A92D6168-7158-42F4-A9CC-321BD8D84BDD}" type="sibTrans" cxnId="{5E5D5DFB-79EC-433D-9F07-0AE108829915}">
      <dgm:prSet/>
      <dgm:spPr/>
      <dgm:t>
        <a:bodyPr/>
        <a:lstStyle/>
        <a:p>
          <a:endParaRPr lang="en-US"/>
        </a:p>
      </dgm:t>
    </dgm:pt>
    <dgm:pt modelId="{019CD9C0-5F36-4279-871A-89DC809C4C8C}" type="asst">
      <dgm:prSet/>
      <dgm:spPr>
        <a:scene3d>
          <a:camera prst="orthographicFront"/>
          <a:lightRig rig="threePt" dir="t"/>
        </a:scene3d>
        <a:sp3d>
          <a:bevelT w="165100" prst="coolSlant"/>
        </a:sp3d>
      </dgm:spPr>
      <dgm:t>
        <a:bodyPr/>
        <a:lstStyle/>
        <a:p>
          <a:r>
            <a:rPr lang="en-US" b="1" dirty="0">
              <a:solidFill>
                <a:schemeClr val="tx1">
                  <a:lumMod val="65000"/>
                  <a:lumOff val="35000"/>
                </a:schemeClr>
              </a:solidFill>
            </a:rPr>
            <a:t>2 ODIS, 3 LTFU</a:t>
          </a:r>
        </a:p>
        <a:p>
          <a:r>
            <a:rPr lang="en-US" b="1" dirty="0">
              <a:solidFill>
                <a:schemeClr val="tx1">
                  <a:lumMod val="65000"/>
                  <a:lumOff val="35000"/>
                </a:schemeClr>
              </a:solidFill>
            </a:rPr>
            <a:t>3 Withdrawn, 2 uninterpretable </a:t>
          </a:r>
        </a:p>
      </dgm:t>
    </dgm:pt>
    <dgm:pt modelId="{0CAB7538-0C78-4A12-9CDB-B055CC80232D}" type="parTrans" cxnId="{106A0DA6-C8CF-4E92-9833-A5B219696651}">
      <dgm:prSet/>
      <dgm:spPr>
        <a:scene3d>
          <a:camera prst="orthographicFront"/>
          <a:lightRig rig="threePt" dir="t"/>
        </a:scene3d>
        <a:sp3d>
          <a:bevelT w="165100" prst="coolSlant"/>
        </a:sp3d>
      </dgm:spPr>
      <dgm:t>
        <a:bodyPr/>
        <a:lstStyle/>
        <a:p>
          <a:endParaRPr lang="en-US" b="1"/>
        </a:p>
      </dgm:t>
    </dgm:pt>
    <dgm:pt modelId="{AC56240E-7779-4D28-B08E-DE98E4FBABF4}" type="sibTrans" cxnId="{106A0DA6-C8CF-4E92-9833-A5B219696651}">
      <dgm:prSet/>
      <dgm:spPr/>
      <dgm:t>
        <a:bodyPr/>
        <a:lstStyle/>
        <a:p>
          <a:endParaRPr lang="en-US"/>
        </a:p>
      </dgm:t>
    </dgm:pt>
    <dgm:pt modelId="{7399F74E-3A88-4D4A-B29D-7619D0507672}" type="asst">
      <dgm:prSet/>
      <dgm:spPr>
        <a:scene3d>
          <a:camera prst="orthographicFront"/>
          <a:lightRig rig="threePt" dir="t"/>
        </a:scene3d>
        <a:sp3d>
          <a:bevelT w="165100" prst="coolSlant"/>
        </a:sp3d>
      </dgm:spPr>
      <dgm:t>
        <a:bodyPr/>
        <a:lstStyle/>
        <a:p>
          <a:r>
            <a:rPr lang="en-US" b="1" dirty="0">
              <a:solidFill>
                <a:schemeClr val="tx1">
                  <a:lumMod val="65000"/>
                  <a:lumOff val="35000"/>
                </a:schemeClr>
              </a:solidFill>
            </a:rPr>
            <a:t>Completed Visit 3 N=37 (92.5%)</a:t>
          </a:r>
        </a:p>
      </dgm:t>
    </dgm:pt>
    <dgm:pt modelId="{105D8C80-F76A-40F9-AFEB-5E07C6DD9B07}" type="parTrans" cxnId="{254A4CA2-DB6D-4FA7-9189-F646337AB71E}">
      <dgm:prSet/>
      <dgm:spPr>
        <a:scene3d>
          <a:camera prst="orthographicFront"/>
          <a:lightRig rig="threePt" dir="t"/>
        </a:scene3d>
        <a:sp3d>
          <a:bevelT w="165100" prst="coolSlant"/>
        </a:sp3d>
      </dgm:spPr>
      <dgm:t>
        <a:bodyPr/>
        <a:lstStyle/>
        <a:p>
          <a:endParaRPr lang="en-US" b="1"/>
        </a:p>
      </dgm:t>
    </dgm:pt>
    <dgm:pt modelId="{43239419-B9F7-4A5B-85F0-7817846A2EA5}" type="sibTrans" cxnId="{254A4CA2-DB6D-4FA7-9189-F646337AB71E}">
      <dgm:prSet/>
      <dgm:spPr/>
      <dgm:t>
        <a:bodyPr/>
        <a:lstStyle/>
        <a:p>
          <a:endParaRPr lang="en-US"/>
        </a:p>
      </dgm:t>
    </dgm:pt>
    <dgm:pt modelId="{A99CEFEA-5CE8-42C6-AF09-9606CAADB69A}" type="asst">
      <dgm:prSet/>
      <dgm:spPr>
        <a:scene3d>
          <a:camera prst="orthographicFront"/>
          <a:lightRig rig="threePt" dir="t"/>
        </a:scene3d>
        <a:sp3d>
          <a:bevelT w="165100" prst="coolSlant"/>
        </a:sp3d>
      </dgm:spPr>
      <dgm:t>
        <a:bodyPr/>
        <a:lstStyle/>
        <a:p>
          <a:r>
            <a:rPr lang="en-US" b="1" dirty="0">
              <a:solidFill>
                <a:schemeClr val="tx1">
                  <a:lumMod val="65000"/>
                  <a:lumOff val="35000"/>
                </a:schemeClr>
              </a:solidFill>
            </a:rPr>
            <a:t>2 Withdrawn       1 LTFU</a:t>
          </a:r>
        </a:p>
      </dgm:t>
    </dgm:pt>
    <dgm:pt modelId="{A2350E76-5383-4CBB-8FD8-5DA01739414C}" type="parTrans" cxnId="{ADC4BF50-EEB7-4C3F-B98B-01363A21FEBD}">
      <dgm:prSet/>
      <dgm:spPr>
        <a:scene3d>
          <a:camera prst="orthographicFront"/>
          <a:lightRig rig="threePt" dir="t"/>
        </a:scene3d>
        <a:sp3d>
          <a:bevelT w="165100" prst="coolSlant"/>
        </a:sp3d>
      </dgm:spPr>
      <dgm:t>
        <a:bodyPr/>
        <a:lstStyle/>
        <a:p>
          <a:endParaRPr lang="en-US" b="1"/>
        </a:p>
      </dgm:t>
    </dgm:pt>
    <dgm:pt modelId="{6EF0512F-B5E8-4BAA-9D0B-0B277D5B526C}" type="sibTrans" cxnId="{ADC4BF50-EEB7-4C3F-B98B-01363A21FEBD}">
      <dgm:prSet/>
      <dgm:spPr/>
      <dgm:t>
        <a:bodyPr/>
        <a:lstStyle/>
        <a:p>
          <a:endParaRPr lang="en-US"/>
        </a:p>
      </dgm:t>
    </dgm:pt>
    <dgm:pt modelId="{5F9B478B-C63C-4C06-BB0E-32B6BF418B44}" type="pres">
      <dgm:prSet presAssocID="{5193EE85-41A0-4C36-A1D2-291AD3C45697}" presName="hierChild1" presStyleCnt="0">
        <dgm:presLayoutVars>
          <dgm:orgChart val="1"/>
          <dgm:chPref val="1"/>
          <dgm:dir/>
          <dgm:animOne val="branch"/>
          <dgm:animLvl val="lvl"/>
          <dgm:resizeHandles/>
        </dgm:presLayoutVars>
      </dgm:prSet>
      <dgm:spPr/>
    </dgm:pt>
    <dgm:pt modelId="{E38CDF4B-5D77-4309-8641-F96C95B338C3}" type="pres">
      <dgm:prSet presAssocID="{F1FF12B0-28AF-4157-A68C-D9B817649A01}" presName="hierRoot1" presStyleCnt="0">
        <dgm:presLayoutVars>
          <dgm:hierBranch val="init"/>
        </dgm:presLayoutVars>
      </dgm:prSet>
      <dgm:spPr>
        <a:scene3d>
          <a:camera prst="orthographicFront"/>
          <a:lightRig rig="threePt" dir="t"/>
        </a:scene3d>
        <a:sp3d>
          <a:bevelT w="165100" prst="coolSlant"/>
        </a:sp3d>
      </dgm:spPr>
    </dgm:pt>
    <dgm:pt modelId="{CF90B732-15DD-4688-B0A3-95369C63BB17}" type="pres">
      <dgm:prSet presAssocID="{F1FF12B0-28AF-4157-A68C-D9B817649A01}" presName="rootComposite1" presStyleCnt="0"/>
      <dgm:spPr>
        <a:scene3d>
          <a:camera prst="orthographicFront"/>
          <a:lightRig rig="threePt" dir="t"/>
        </a:scene3d>
        <a:sp3d>
          <a:bevelT w="165100" prst="coolSlant"/>
        </a:sp3d>
      </dgm:spPr>
    </dgm:pt>
    <dgm:pt modelId="{977263DE-317D-4E09-A388-F1A7F55093B6}" type="pres">
      <dgm:prSet presAssocID="{F1FF12B0-28AF-4157-A68C-D9B817649A01}" presName="rootText1" presStyleLbl="node0" presStyleIdx="0" presStyleCnt="1" custScaleX="111520" custScaleY="112045">
        <dgm:presLayoutVars>
          <dgm:chPref val="3"/>
        </dgm:presLayoutVars>
      </dgm:prSet>
      <dgm:spPr/>
    </dgm:pt>
    <dgm:pt modelId="{C9F0CA28-422E-456B-92A5-6FD452A27B51}" type="pres">
      <dgm:prSet presAssocID="{F1FF12B0-28AF-4157-A68C-D9B817649A01}" presName="rootConnector1" presStyleLbl="node1" presStyleIdx="0" presStyleCnt="0"/>
      <dgm:spPr/>
    </dgm:pt>
    <dgm:pt modelId="{257CA9A7-0B9E-4F69-B77F-AFE309153039}" type="pres">
      <dgm:prSet presAssocID="{F1FF12B0-28AF-4157-A68C-D9B817649A01}" presName="hierChild2" presStyleCnt="0"/>
      <dgm:spPr>
        <a:scene3d>
          <a:camera prst="orthographicFront"/>
          <a:lightRig rig="threePt" dir="t"/>
        </a:scene3d>
        <a:sp3d>
          <a:bevelT w="165100" prst="coolSlant"/>
        </a:sp3d>
      </dgm:spPr>
    </dgm:pt>
    <dgm:pt modelId="{14148C46-3BF1-4B53-BA5D-6D811C3A7A42}" type="pres">
      <dgm:prSet presAssocID="{DBC9A7B3-CBB5-4432-ADAB-682E052E3259}" presName="Name37" presStyleLbl="parChTrans1D2" presStyleIdx="0" presStyleCnt="2"/>
      <dgm:spPr/>
    </dgm:pt>
    <dgm:pt modelId="{058C741D-0840-4B1B-A93C-4695824E9002}" type="pres">
      <dgm:prSet presAssocID="{D3394869-3DEE-4DEB-B157-BBD2C93B9DB7}" presName="hierRoot2" presStyleCnt="0">
        <dgm:presLayoutVars>
          <dgm:hierBranch val="init"/>
        </dgm:presLayoutVars>
      </dgm:prSet>
      <dgm:spPr>
        <a:scene3d>
          <a:camera prst="orthographicFront"/>
          <a:lightRig rig="threePt" dir="t"/>
        </a:scene3d>
        <a:sp3d>
          <a:bevelT w="165100" prst="coolSlant"/>
        </a:sp3d>
      </dgm:spPr>
    </dgm:pt>
    <dgm:pt modelId="{3B2EBB1F-0EE8-4B27-95CC-50A22733BE2D}" type="pres">
      <dgm:prSet presAssocID="{D3394869-3DEE-4DEB-B157-BBD2C93B9DB7}" presName="rootComposite" presStyleCnt="0"/>
      <dgm:spPr>
        <a:scene3d>
          <a:camera prst="orthographicFront"/>
          <a:lightRig rig="threePt" dir="t"/>
        </a:scene3d>
        <a:sp3d>
          <a:bevelT w="165100" prst="coolSlant"/>
        </a:sp3d>
      </dgm:spPr>
    </dgm:pt>
    <dgm:pt modelId="{CB0CF530-E023-4AFD-875E-9F808A4D40ED}" type="pres">
      <dgm:prSet presAssocID="{D3394869-3DEE-4DEB-B157-BBD2C93B9DB7}" presName="rootText" presStyleLbl="node2" presStyleIdx="0" presStyleCnt="1" custScaleX="127386" custScaleY="120345">
        <dgm:presLayoutVars>
          <dgm:chPref val="3"/>
        </dgm:presLayoutVars>
      </dgm:prSet>
      <dgm:spPr/>
    </dgm:pt>
    <dgm:pt modelId="{F095B43E-26BD-4473-8E6E-17DCD192160B}" type="pres">
      <dgm:prSet presAssocID="{D3394869-3DEE-4DEB-B157-BBD2C93B9DB7}" presName="rootConnector" presStyleLbl="node2" presStyleIdx="0" presStyleCnt="1"/>
      <dgm:spPr/>
    </dgm:pt>
    <dgm:pt modelId="{830D25AA-A1EE-4073-8869-EC8C7D54BF2A}" type="pres">
      <dgm:prSet presAssocID="{D3394869-3DEE-4DEB-B157-BBD2C93B9DB7}" presName="hierChild4" presStyleCnt="0"/>
      <dgm:spPr>
        <a:scene3d>
          <a:camera prst="orthographicFront"/>
          <a:lightRig rig="threePt" dir="t"/>
        </a:scene3d>
        <a:sp3d>
          <a:bevelT w="165100" prst="coolSlant"/>
        </a:sp3d>
      </dgm:spPr>
    </dgm:pt>
    <dgm:pt modelId="{D05A8AFD-40DF-44EB-A634-D724862AAA5A}" type="pres">
      <dgm:prSet presAssocID="{DC3EE2B2-AEE4-4BB4-90F1-13B998819361}" presName="Name37" presStyleLbl="parChTrans1D3" presStyleIdx="0" presStyleCnt="2"/>
      <dgm:spPr/>
    </dgm:pt>
    <dgm:pt modelId="{FB54696D-4CAD-460D-9012-067D6347DA04}" type="pres">
      <dgm:prSet presAssocID="{B6B1970D-3880-44FE-AA05-54DF8237AEF8}" presName="hierRoot2" presStyleCnt="0">
        <dgm:presLayoutVars>
          <dgm:hierBranch val="init"/>
        </dgm:presLayoutVars>
      </dgm:prSet>
      <dgm:spPr>
        <a:scene3d>
          <a:camera prst="orthographicFront"/>
          <a:lightRig rig="threePt" dir="t"/>
        </a:scene3d>
        <a:sp3d>
          <a:bevelT w="165100" prst="coolSlant"/>
        </a:sp3d>
      </dgm:spPr>
    </dgm:pt>
    <dgm:pt modelId="{8B24B3B4-C437-4E78-BC60-BBEF217F5616}" type="pres">
      <dgm:prSet presAssocID="{B6B1970D-3880-44FE-AA05-54DF8237AEF8}" presName="rootComposite" presStyleCnt="0"/>
      <dgm:spPr>
        <a:scene3d>
          <a:camera prst="orthographicFront"/>
          <a:lightRig rig="threePt" dir="t"/>
        </a:scene3d>
        <a:sp3d>
          <a:bevelT w="165100" prst="coolSlant"/>
        </a:sp3d>
      </dgm:spPr>
    </dgm:pt>
    <dgm:pt modelId="{C086E2F2-C8A8-4379-8CC7-063BE68E0447}" type="pres">
      <dgm:prSet presAssocID="{B6B1970D-3880-44FE-AA05-54DF8237AEF8}" presName="rootText" presStyleLbl="node3" presStyleIdx="0" presStyleCnt="2">
        <dgm:presLayoutVars>
          <dgm:chPref val="3"/>
        </dgm:presLayoutVars>
      </dgm:prSet>
      <dgm:spPr/>
    </dgm:pt>
    <dgm:pt modelId="{22A5B951-CCFA-449F-95FC-4F7EA5B778F3}" type="pres">
      <dgm:prSet presAssocID="{B6B1970D-3880-44FE-AA05-54DF8237AEF8}" presName="rootConnector" presStyleLbl="node3" presStyleIdx="0" presStyleCnt="2"/>
      <dgm:spPr/>
    </dgm:pt>
    <dgm:pt modelId="{87C422E0-A350-49F5-86A2-78136CB74093}" type="pres">
      <dgm:prSet presAssocID="{B6B1970D-3880-44FE-AA05-54DF8237AEF8}" presName="hierChild4" presStyleCnt="0"/>
      <dgm:spPr>
        <a:scene3d>
          <a:camera prst="orthographicFront"/>
          <a:lightRig rig="threePt" dir="t"/>
        </a:scene3d>
        <a:sp3d>
          <a:bevelT w="165100" prst="coolSlant"/>
        </a:sp3d>
      </dgm:spPr>
    </dgm:pt>
    <dgm:pt modelId="{1ADBA5EB-9208-4B96-B531-A4D3E4AA6DE5}" type="pres">
      <dgm:prSet presAssocID="{B6B1970D-3880-44FE-AA05-54DF8237AEF8}" presName="hierChild5" presStyleCnt="0"/>
      <dgm:spPr>
        <a:scene3d>
          <a:camera prst="orthographicFront"/>
          <a:lightRig rig="threePt" dir="t"/>
        </a:scene3d>
        <a:sp3d>
          <a:bevelT w="165100" prst="coolSlant"/>
        </a:sp3d>
      </dgm:spPr>
    </dgm:pt>
    <dgm:pt modelId="{AB72D7C6-CCB3-4EEC-A567-323548F2148E}" type="pres">
      <dgm:prSet presAssocID="{530AB85F-D0BF-4BCD-9D9F-7125D4E8DEE7}" presName="Name111" presStyleLbl="parChTrans1D4" presStyleIdx="0" presStyleCnt="4"/>
      <dgm:spPr/>
    </dgm:pt>
    <dgm:pt modelId="{230F33B1-7432-4FC2-AFBC-E496AEEAA566}" type="pres">
      <dgm:prSet presAssocID="{0605272C-0B05-4661-86C4-17C2210B8DE1}" presName="hierRoot3" presStyleCnt="0">
        <dgm:presLayoutVars>
          <dgm:hierBranch val="init"/>
        </dgm:presLayoutVars>
      </dgm:prSet>
      <dgm:spPr>
        <a:scene3d>
          <a:camera prst="orthographicFront"/>
          <a:lightRig rig="threePt" dir="t"/>
        </a:scene3d>
        <a:sp3d>
          <a:bevelT w="165100" prst="coolSlant"/>
        </a:sp3d>
      </dgm:spPr>
    </dgm:pt>
    <dgm:pt modelId="{10B1D014-DF57-4AF8-99E9-DDA29EF44164}" type="pres">
      <dgm:prSet presAssocID="{0605272C-0B05-4661-86C4-17C2210B8DE1}" presName="rootComposite3" presStyleCnt="0"/>
      <dgm:spPr>
        <a:scene3d>
          <a:camera prst="orthographicFront"/>
          <a:lightRig rig="threePt" dir="t"/>
        </a:scene3d>
        <a:sp3d>
          <a:bevelT w="165100" prst="coolSlant"/>
        </a:sp3d>
      </dgm:spPr>
    </dgm:pt>
    <dgm:pt modelId="{93DA1459-8DBF-4107-AA26-E83B7B25D256}" type="pres">
      <dgm:prSet presAssocID="{0605272C-0B05-4661-86C4-17C2210B8DE1}" presName="rootText3" presStyleLbl="asst3" presStyleIdx="0" presStyleCnt="4" custScaleX="120253">
        <dgm:presLayoutVars>
          <dgm:chPref val="3"/>
        </dgm:presLayoutVars>
      </dgm:prSet>
      <dgm:spPr/>
    </dgm:pt>
    <dgm:pt modelId="{6825AD9D-4EF0-42AB-BE05-9C569263D703}" type="pres">
      <dgm:prSet presAssocID="{0605272C-0B05-4661-86C4-17C2210B8DE1}" presName="rootConnector3" presStyleLbl="asst3" presStyleIdx="0" presStyleCnt="4"/>
      <dgm:spPr/>
    </dgm:pt>
    <dgm:pt modelId="{C35C4F1B-45D8-4616-AF11-C4D01C39FD9E}" type="pres">
      <dgm:prSet presAssocID="{0605272C-0B05-4661-86C4-17C2210B8DE1}" presName="hierChild6" presStyleCnt="0"/>
      <dgm:spPr>
        <a:scene3d>
          <a:camera prst="orthographicFront"/>
          <a:lightRig rig="threePt" dir="t"/>
        </a:scene3d>
        <a:sp3d>
          <a:bevelT w="165100" prst="coolSlant"/>
        </a:sp3d>
      </dgm:spPr>
    </dgm:pt>
    <dgm:pt modelId="{BA21D0F0-AA5D-40BF-8706-3F14CDDCCA61}" type="pres">
      <dgm:prSet presAssocID="{0605272C-0B05-4661-86C4-17C2210B8DE1}" presName="hierChild7" presStyleCnt="0"/>
      <dgm:spPr>
        <a:scene3d>
          <a:camera prst="orthographicFront"/>
          <a:lightRig rig="threePt" dir="t"/>
        </a:scene3d>
        <a:sp3d>
          <a:bevelT w="165100" prst="coolSlant"/>
        </a:sp3d>
      </dgm:spPr>
    </dgm:pt>
    <dgm:pt modelId="{5259B06E-165E-4BD1-9AE3-E8073CC75430}" type="pres">
      <dgm:prSet presAssocID="{0CAB7538-0C78-4A12-9CDB-B055CC80232D}" presName="Name111" presStyleLbl="parChTrans1D4" presStyleIdx="1" presStyleCnt="4"/>
      <dgm:spPr/>
    </dgm:pt>
    <dgm:pt modelId="{C9FD5CDB-D06D-48C7-9513-9A75BD5E2233}" type="pres">
      <dgm:prSet presAssocID="{019CD9C0-5F36-4279-871A-89DC809C4C8C}" presName="hierRoot3" presStyleCnt="0">
        <dgm:presLayoutVars>
          <dgm:hierBranch val="init"/>
        </dgm:presLayoutVars>
      </dgm:prSet>
      <dgm:spPr>
        <a:scene3d>
          <a:camera prst="orthographicFront"/>
          <a:lightRig rig="threePt" dir="t"/>
        </a:scene3d>
        <a:sp3d>
          <a:bevelT w="165100" prst="coolSlant"/>
        </a:sp3d>
      </dgm:spPr>
    </dgm:pt>
    <dgm:pt modelId="{ACA9EDCC-70C1-47AB-97B7-81BCD4C105AC}" type="pres">
      <dgm:prSet presAssocID="{019CD9C0-5F36-4279-871A-89DC809C4C8C}" presName="rootComposite3" presStyleCnt="0"/>
      <dgm:spPr>
        <a:scene3d>
          <a:camera prst="orthographicFront"/>
          <a:lightRig rig="threePt" dir="t"/>
        </a:scene3d>
        <a:sp3d>
          <a:bevelT w="165100" prst="coolSlant"/>
        </a:sp3d>
      </dgm:spPr>
    </dgm:pt>
    <dgm:pt modelId="{54CFFBB9-9798-41D2-9B99-63CFF3C11256}" type="pres">
      <dgm:prSet presAssocID="{019CD9C0-5F36-4279-871A-89DC809C4C8C}" presName="rootText3" presStyleLbl="asst3" presStyleIdx="1" presStyleCnt="4">
        <dgm:presLayoutVars>
          <dgm:chPref val="3"/>
        </dgm:presLayoutVars>
      </dgm:prSet>
      <dgm:spPr/>
    </dgm:pt>
    <dgm:pt modelId="{9265CB9E-8919-4C00-9A75-612C2E087BFD}" type="pres">
      <dgm:prSet presAssocID="{019CD9C0-5F36-4279-871A-89DC809C4C8C}" presName="rootConnector3" presStyleLbl="asst3" presStyleIdx="1" presStyleCnt="4"/>
      <dgm:spPr/>
    </dgm:pt>
    <dgm:pt modelId="{EDB4726B-7A32-4FEF-8933-FBE7A9AC0894}" type="pres">
      <dgm:prSet presAssocID="{019CD9C0-5F36-4279-871A-89DC809C4C8C}" presName="hierChild6" presStyleCnt="0"/>
      <dgm:spPr>
        <a:scene3d>
          <a:camera prst="orthographicFront"/>
          <a:lightRig rig="threePt" dir="t"/>
        </a:scene3d>
        <a:sp3d>
          <a:bevelT w="165100" prst="coolSlant"/>
        </a:sp3d>
      </dgm:spPr>
    </dgm:pt>
    <dgm:pt modelId="{8D70BD85-B2D2-4B68-8B63-48D0929E0BBF}" type="pres">
      <dgm:prSet presAssocID="{019CD9C0-5F36-4279-871A-89DC809C4C8C}" presName="hierChild7" presStyleCnt="0"/>
      <dgm:spPr>
        <a:scene3d>
          <a:camera prst="orthographicFront"/>
          <a:lightRig rig="threePt" dir="t"/>
        </a:scene3d>
        <a:sp3d>
          <a:bevelT w="165100" prst="coolSlant"/>
        </a:sp3d>
      </dgm:spPr>
    </dgm:pt>
    <dgm:pt modelId="{BF1B7A38-F19C-4915-948E-B7B6C49F1B91}" type="pres">
      <dgm:prSet presAssocID="{6F4D16D6-A00C-4D3C-8098-85043840CA5C}" presName="Name37" presStyleLbl="parChTrans1D3" presStyleIdx="1" presStyleCnt="2"/>
      <dgm:spPr/>
    </dgm:pt>
    <dgm:pt modelId="{ED15FA3F-39F3-45EA-9FD9-C210199BC458}" type="pres">
      <dgm:prSet presAssocID="{0DD88C49-6869-4FF6-8978-6BC93607A321}" presName="hierRoot2" presStyleCnt="0">
        <dgm:presLayoutVars>
          <dgm:hierBranch val="init"/>
        </dgm:presLayoutVars>
      </dgm:prSet>
      <dgm:spPr>
        <a:scene3d>
          <a:camera prst="orthographicFront"/>
          <a:lightRig rig="threePt" dir="t"/>
        </a:scene3d>
        <a:sp3d>
          <a:bevelT w="165100" prst="coolSlant"/>
        </a:sp3d>
      </dgm:spPr>
    </dgm:pt>
    <dgm:pt modelId="{BA66D832-E634-4C51-B49A-7F765D89D5CF}" type="pres">
      <dgm:prSet presAssocID="{0DD88C49-6869-4FF6-8978-6BC93607A321}" presName="rootComposite" presStyleCnt="0"/>
      <dgm:spPr>
        <a:scene3d>
          <a:camera prst="orthographicFront"/>
          <a:lightRig rig="threePt" dir="t"/>
        </a:scene3d>
        <a:sp3d>
          <a:bevelT w="165100" prst="coolSlant"/>
        </a:sp3d>
      </dgm:spPr>
    </dgm:pt>
    <dgm:pt modelId="{409BD1EB-8F0E-4A68-B31D-5E44A33784AA}" type="pres">
      <dgm:prSet presAssocID="{0DD88C49-6869-4FF6-8978-6BC93607A321}" presName="rootText" presStyleLbl="node3" presStyleIdx="1" presStyleCnt="2">
        <dgm:presLayoutVars>
          <dgm:chPref val="3"/>
        </dgm:presLayoutVars>
      </dgm:prSet>
      <dgm:spPr/>
    </dgm:pt>
    <dgm:pt modelId="{00290303-3AA8-4926-B477-E237B2D09080}" type="pres">
      <dgm:prSet presAssocID="{0DD88C49-6869-4FF6-8978-6BC93607A321}" presName="rootConnector" presStyleLbl="node3" presStyleIdx="1" presStyleCnt="2"/>
      <dgm:spPr/>
    </dgm:pt>
    <dgm:pt modelId="{28D33CAB-7129-4F9D-9723-C185D05C67C5}" type="pres">
      <dgm:prSet presAssocID="{0DD88C49-6869-4FF6-8978-6BC93607A321}" presName="hierChild4" presStyleCnt="0"/>
      <dgm:spPr>
        <a:scene3d>
          <a:camera prst="orthographicFront"/>
          <a:lightRig rig="threePt" dir="t"/>
        </a:scene3d>
        <a:sp3d>
          <a:bevelT w="165100" prst="coolSlant"/>
        </a:sp3d>
      </dgm:spPr>
    </dgm:pt>
    <dgm:pt modelId="{26BEAF1B-6BC3-4C64-9043-7DB1751F783B}" type="pres">
      <dgm:prSet presAssocID="{0DD88C49-6869-4FF6-8978-6BC93607A321}" presName="hierChild5" presStyleCnt="0"/>
      <dgm:spPr>
        <a:scene3d>
          <a:camera prst="orthographicFront"/>
          <a:lightRig rig="threePt" dir="t"/>
        </a:scene3d>
        <a:sp3d>
          <a:bevelT w="165100" prst="coolSlant"/>
        </a:sp3d>
      </dgm:spPr>
    </dgm:pt>
    <dgm:pt modelId="{5F2A2C8E-7F54-48CA-8091-02E77C9FE0A2}" type="pres">
      <dgm:prSet presAssocID="{105D8C80-F76A-40F9-AFEB-5E07C6DD9B07}" presName="Name111" presStyleLbl="parChTrans1D4" presStyleIdx="2" presStyleCnt="4"/>
      <dgm:spPr/>
    </dgm:pt>
    <dgm:pt modelId="{88A3A8A8-D84D-42B9-8F3D-D250CE4A87E7}" type="pres">
      <dgm:prSet presAssocID="{7399F74E-3A88-4D4A-B29D-7619D0507672}" presName="hierRoot3" presStyleCnt="0">
        <dgm:presLayoutVars>
          <dgm:hierBranch val="init"/>
        </dgm:presLayoutVars>
      </dgm:prSet>
      <dgm:spPr>
        <a:scene3d>
          <a:camera prst="orthographicFront"/>
          <a:lightRig rig="threePt" dir="t"/>
        </a:scene3d>
        <a:sp3d>
          <a:bevelT w="165100" prst="coolSlant"/>
        </a:sp3d>
      </dgm:spPr>
    </dgm:pt>
    <dgm:pt modelId="{1E9014A3-EB97-4C91-AF01-05290146DE56}" type="pres">
      <dgm:prSet presAssocID="{7399F74E-3A88-4D4A-B29D-7619D0507672}" presName="rootComposite3" presStyleCnt="0"/>
      <dgm:spPr>
        <a:scene3d>
          <a:camera prst="orthographicFront"/>
          <a:lightRig rig="threePt" dir="t"/>
        </a:scene3d>
        <a:sp3d>
          <a:bevelT w="165100" prst="coolSlant"/>
        </a:sp3d>
      </dgm:spPr>
    </dgm:pt>
    <dgm:pt modelId="{64CDA5CA-8048-48D8-B3B4-211FAC00BB8D}" type="pres">
      <dgm:prSet presAssocID="{7399F74E-3A88-4D4A-B29D-7619D0507672}" presName="rootText3" presStyleLbl="asst3" presStyleIdx="2" presStyleCnt="4" custScaleX="122839">
        <dgm:presLayoutVars>
          <dgm:chPref val="3"/>
        </dgm:presLayoutVars>
      </dgm:prSet>
      <dgm:spPr/>
    </dgm:pt>
    <dgm:pt modelId="{73B8758B-E418-44AD-93A2-1067B941FC95}" type="pres">
      <dgm:prSet presAssocID="{7399F74E-3A88-4D4A-B29D-7619D0507672}" presName="rootConnector3" presStyleLbl="asst3" presStyleIdx="2" presStyleCnt="4"/>
      <dgm:spPr/>
    </dgm:pt>
    <dgm:pt modelId="{39DAE2E4-5075-434B-8302-0F6309E5039F}" type="pres">
      <dgm:prSet presAssocID="{7399F74E-3A88-4D4A-B29D-7619D0507672}" presName="hierChild6" presStyleCnt="0"/>
      <dgm:spPr>
        <a:scene3d>
          <a:camera prst="orthographicFront"/>
          <a:lightRig rig="threePt" dir="t"/>
        </a:scene3d>
        <a:sp3d>
          <a:bevelT w="165100" prst="coolSlant"/>
        </a:sp3d>
      </dgm:spPr>
    </dgm:pt>
    <dgm:pt modelId="{C579D5EF-45BD-4F7B-A5DA-8F1F7665DC17}" type="pres">
      <dgm:prSet presAssocID="{7399F74E-3A88-4D4A-B29D-7619D0507672}" presName="hierChild7" presStyleCnt="0"/>
      <dgm:spPr>
        <a:scene3d>
          <a:camera prst="orthographicFront"/>
          <a:lightRig rig="threePt" dir="t"/>
        </a:scene3d>
        <a:sp3d>
          <a:bevelT w="165100" prst="coolSlant"/>
        </a:sp3d>
      </dgm:spPr>
    </dgm:pt>
    <dgm:pt modelId="{B72E2402-180D-495F-84B2-58BF251988B6}" type="pres">
      <dgm:prSet presAssocID="{A2350E76-5383-4CBB-8FD8-5DA01739414C}" presName="Name111" presStyleLbl="parChTrans1D4" presStyleIdx="3" presStyleCnt="4"/>
      <dgm:spPr/>
    </dgm:pt>
    <dgm:pt modelId="{F2E44FB2-A27C-4637-9FD7-DDD3891F16B2}" type="pres">
      <dgm:prSet presAssocID="{A99CEFEA-5CE8-42C6-AF09-9606CAADB69A}" presName="hierRoot3" presStyleCnt="0">
        <dgm:presLayoutVars>
          <dgm:hierBranch val="init"/>
        </dgm:presLayoutVars>
      </dgm:prSet>
      <dgm:spPr>
        <a:scene3d>
          <a:camera prst="orthographicFront"/>
          <a:lightRig rig="threePt" dir="t"/>
        </a:scene3d>
        <a:sp3d>
          <a:bevelT w="165100" prst="coolSlant"/>
        </a:sp3d>
      </dgm:spPr>
    </dgm:pt>
    <dgm:pt modelId="{B0B5727D-5070-4768-96C5-2B4D4650C5B8}" type="pres">
      <dgm:prSet presAssocID="{A99CEFEA-5CE8-42C6-AF09-9606CAADB69A}" presName="rootComposite3" presStyleCnt="0"/>
      <dgm:spPr>
        <a:scene3d>
          <a:camera prst="orthographicFront"/>
          <a:lightRig rig="threePt" dir="t"/>
        </a:scene3d>
        <a:sp3d>
          <a:bevelT w="165100" prst="coolSlant"/>
        </a:sp3d>
      </dgm:spPr>
    </dgm:pt>
    <dgm:pt modelId="{0E8B5580-53D5-4EAD-901C-A32406DB9DA2}" type="pres">
      <dgm:prSet presAssocID="{A99CEFEA-5CE8-42C6-AF09-9606CAADB69A}" presName="rootText3" presStyleLbl="asst3" presStyleIdx="3" presStyleCnt="4">
        <dgm:presLayoutVars>
          <dgm:chPref val="3"/>
        </dgm:presLayoutVars>
      </dgm:prSet>
      <dgm:spPr/>
    </dgm:pt>
    <dgm:pt modelId="{226586CC-20CA-4AF5-BD1D-98D1C2606249}" type="pres">
      <dgm:prSet presAssocID="{A99CEFEA-5CE8-42C6-AF09-9606CAADB69A}" presName="rootConnector3" presStyleLbl="asst3" presStyleIdx="3" presStyleCnt="4"/>
      <dgm:spPr/>
    </dgm:pt>
    <dgm:pt modelId="{CB48549C-0CB7-4723-AA75-E15AF6315055}" type="pres">
      <dgm:prSet presAssocID="{A99CEFEA-5CE8-42C6-AF09-9606CAADB69A}" presName="hierChild6" presStyleCnt="0"/>
      <dgm:spPr>
        <a:scene3d>
          <a:camera prst="orthographicFront"/>
          <a:lightRig rig="threePt" dir="t"/>
        </a:scene3d>
        <a:sp3d>
          <a:bevelT w="165100" prst="coolSlant"/>
        </a:sp3d>
      </dgm:spPr>
    </dgm:pt>
    <dgm:pt modelId="{9299BEB8-E05E-4DCD-A467-2DF85F6BD6D8}" type="pres">
      <dgm:prSet presAssocID="{A99CEFEA-5CE8-42C6-AF09-9606CAADB69A}" presName="hierChild7" presStyleCnt="0"/>
      <dgm:spPr>
        <a:scene3d>
          <a:camera prst="orthographicFront"/>
          <a:lightRig rig="threePt" dir="t"/>
        </a:scene3d>
        <a:sp3d>
          <a:bevelT w="165100" prst="coolSlant"/>
        </a:sp3d>
      </dgm:spPr>
    </dgm:pt>
    <dgm:pt modelId="{21C3ED78-70FA-4EF7-B3CF-3CFC7A03D1DC}" type="pres">
      <dgm:prSet presAssocID="{D3394869-3DEE-4DEB-B157-BBD2C93B9DB7}" presName="hierChild5" presStyleCnt="0"/>
      <dgm:spPr>
        <a:scene3d>
          <a:camera prst="orthographicFront"/>
          <a:lightRig rig="threePt" dir="t"/>
        </a:scene3d>
        <a:sp3d>
          <a:bevelT w="165100" prst="coolSlant"/>
        </a:sp3d>
      </dgm:spPr>
    </dgm:pt>
    <dgm:pt modelId="{E7A6296D-A505-4490-B1AB-43C9AEF6B9D4}" type="pres">
      <dgm:prSet presAssocID="{F1FF12B0-28AF-4157-A68C-D9B817649A01}" presName="hierChild3" presStyleCnt="0"/>
      <dgm:spPr>
        <a:scene3d>
          <a:camera prst="orthographicFront"/>
          <a:lightRig rig="threePt" dir="t"/>
        </a:scene3d>
        <a:sp3d>
          <a:bevelT w="165100" prst="coolSlant"/>
        </a:sp3d>
      </dgm:spPr>
    </dgm:pt>
    <dgm:pt modelId="{5EE8BD6B-9079-4185-9001-929AA75C4AAF}" type="pres">
      <dgm:prSet presAssocID="{3DACC99B-FF73-401F-82F2-C61268620231}" presName="Name111" presStyleLbl="parChTrans1D2" presStyleIdx="1" presStyleCnt="2"/>
      <dgm:spPr/>
    </dgm:pt>
    <dgm:pt modelId="{22F60099-A4B8-4506-834E-DDE6B3704E73}" type="pres">
      <dgm:prSet presAssocID="{1D96C81A-D62D-4C63-A978-E26C0408B2F9}" presName="hierRoot3" presStyleCnt="0">
        <dgm:presLayoutVars>
          <dgm:hierBranch val="init"/>
        </dgm:presLayoutVars>
      </dgm:prSet>
      <dgm:spPr>
        <a:scene3d>
          <a:camera prst="orthographicFront"/>
          <a:lightRig rig="threePt" dir="t"/>
        </a:scene3d>
        <a:sp3d>
          <a:bevelT w="165100" prst="coolSlant"/>
        </a:sp3d>
      </dgm:spPr>
    </dgm:pt>
    <dgm:pt modelId="{2911DBCB-7B1F-4529-80FE-23F0A80CECD7}" type="pres">
      <dgm:prSet presAssocID="{1D96C81A-D62D-4C63-A978-E26C0408B2F9}" presName="rootComposite3" presStyleCnt="0"/>
      <dgm:spPr>
        <a:scene3d>
          <a:camera prst="orthographicFront"/>
          <a:lightRig rig="threePt" dir="t"/>
        </a:scene3d>
        <a:sp3d>
          <a:bevelT w="165100" prst="coolSlant"/>
        </a:sp3d>
      </dgm:spPr>
    </dgm:pt>
    <dgm:pt modelId="{924F13CC-42CE-4760-9497-F3ED3E0DBB80}" type="pres">
      <dgm:prSet presAssocID="{1D96C81A-D62D-4C63-A978-E26C0408B2F9}" presName="rootText3" presStyleLbl="asst1" presStyleIdx="0" presStyleCnt="1">
        <dgm:presLayoutVars>
          <dgm:chPref val="3"/>
        </dgm:presLayoutVars>
      </dgm:prSet>
      <dgm:spPr/>
    </dgm:pt>
    <dgm:pt modelId="{C633EC3E-6E9E-43CF-BE67-AE715C979155}" type="pres">
      <dgm:prSet presAssocID="{1D96C81A-D62D-4C63-A978-E26C0408B2F9}" presName="rootConnector3" presStyleLbl="asst1" presStyleIdx="0" presStyleCnt="1"/>
      <dgm:spPr/>
    </dgm:pt>
    <dgm:pt modelId="{CD90977F-C6BC-4E4B-BCA8-F82A68470DE2}" type="pres">
      <dgm:prSet presAssocID="{1D96C81A-D62D-4C63-A978-E26C0408B2F9}" presName="hierChild6" presStyleCnt="0"/>
      <dgm:spPr>
        <a:scene3d>
          <a:camera prst="orthographicFront"/>
          <a:lightRig rig="threePt" dir="t"/>
        </a:scene3d>
        <a:sp3d>
          <a:bevelT w="165100" prst="coolSlant"/>
        </a:sp3d>
      </dgm:spPr>
    </dgm:pt>
    <dgm:pt modelId="{F3118341-261D-4659-BDEB-5E0A9E790C8F}" type="pres">
      <dgm:prSet presAssocID="{1D96C81A-D62D-4C63-A978-E26C0408B2F9}" presName="hierChild7" presStyleCnt="0"/>
      <dgm:spPr>
        <a:scene3d>
          <a:camera prst="orthographicFront"/>
          <a:lightRig rig="threePt" dir="t"/>
        </a:scene3d>
        <a:sp3d>
          <a:bevelT w="165100" prst="coolSlant"/>
        </a:sp3d>
      </dgm:spPr>
    </dgm:pt>
  </dgm:ptLst>
  <dgm:cxnLst>
    <dgm:cxn modelId="{8750D511-298C-48F5-A3BF-83803947ACD8}" type="presOf" srcId="{B6B1970D-3880-44FE-AA05-54DF8237AEF8}" destId="{C086E2F2-C8A8-4379-8CC7-063BE68E0447}" srcOrd="0" destOrd="0" presId="urn:microsoft.com/office/officeart/2005/8/layout/orgChart1"/>
    <dgm:cxn modelId="{49669518-E16E-4C3C-84D5-2EA160A58FAC}" srcId="{F1FF12B0-28AF-4157-A68C-D9B817649A01}" destId="{D3394869-3DEE-4DEB-B157-BBD2C93B9DB7}" srcOrd="1" destOrd="0" parTransId="{DBC9A7B3-CBB5-4432-ADAB-682E052E3259}" sibTransId="{0C576D23-A562-43D7-93C4-29C42E91FDB0}"/>
    <dgm:cxn modelId="{47C2FF24-662C-4E36-AD1D-7E2E146EB3C1}" type="presOf" srcId="{A99CEFEA-5CE8-42C6-AF09-9606CAADB69A}" destId="{226586CC-20CA-4AF5-BD1D-98D1C2606249}" srcOrd="1" destOrd="0" presId="urn:microsoft.com/office/officeart/2005/8/layout/orgChart1"/>
    <dgm:cxn modelId="{28A6B425-8DE4-4131-8FF1-BD06241920CE}" type="presOf" srcId="{D3394869-3DEE-4DEB-B157-BBD2C93B9DB7}" destId="{CB0CF530-E023-4AFD-875E-9F808A4D40ED}" srcOrd="0" destOrd="0" presId="urn:microsoft.com/office/officeart/2005/8/layout/orgChart1"/>
    <dgm:cxn modelId="{3B996B34-3769-4AA3-BCA6-F6A4E53D798E}" srcId="{5193EE85-41A0-4C36-A1D2-291AD3C45697}" destId="{F1FF12B0-28AF-4157-A68C-D9B817649A01}" srcOrd="0" destOrd="0" parTransId="{6651B9C3-82B1-4A0D-9374-5DA30120CB68}" sibTransId="{74CF71A0-C4BB-4327-A03A-52E27F7B0DED}"/>
    <dgm:cxn modelId="{CF572844-0068-488A-8F7F-60DC49E7B055}" type="presOf" srcId="{0DD88C49-6869-4FF6-8978-6BC93607A321}" destId="{409BD1EB-8F0E-4A68-B31D-5E44A33784AA}" srcOrd="0" destOrd="0" presId="urn:microsoft.com/office/officeart/2005/8/layout/orgChart1"/>
    <dgm:cxn modelId="{3799A364-3601-41C0-BA1B-BA791D75017B}" type="presOf" srcId="{7399F74E-3A88-4D4A-B29D-7619D0507672}" destId="{73B8758B-E418-44AD-93A2-1067B941FC95}" srcOrd="1" destOrd="0" presId="urn:microsoft.com/office/officeart/2005/8/layout/orgChart1"/>
    <dgm:cxn modelId="{8D028B45-945B-4DFB-B37B-FCA14E9E41B6}" type="presOf" srcId="{0605272C-0B05-4661-86C4-17C2210B8DE1}" destId="{6825AD9D-4EF0-42AB-BE05-9C569263D703}" srcOrd="1" destOrd="0" presId="urn:microsoft.com/office/officeart/2005/8/layout/orgChart1"/>
    <dgm:cxn modelId="{EB255746-E9F6-4928-8B3F-73ABB5C7F767}" type="presOf" srcId="{6F4D16D6-A00C-4D3C-8098-85043840CA5C}" destId="{BF1B7A38-F19C-4915-948E-B7B6C49F1B91}" srcOrd="0" destOrd="0" presId="urn:microsoft.com/office/officeart/2005/8/layout/orgChart1"/>
    <dgm:cxn modelId="{BDDD1A4A-498E-44AB-A639-A7AB1B3BA017}" type="presOf" srcId="{3DACC99B-FF73-401F-82F2-C61268620231}" destId="{5EE8BD6B-9079-4185-9001-929AA75C4AAF}" srcOrd="0" destOrd="0" presId="urn:microsoft.com/office/officeart/2005/8/layout/orgChart1"/>
    <dgm:cxn modelId="{BF33304A-308E-435B-8A7B-EE43CFB191C3}" type="presOf" srcId="{1D96C81A-D62D-4C63-A978-E26C0408B2F9}" destId="{924F13CC-42CE-4760-9497-F3ED3E0DBB80}" srcOrd="0" destOrd="0" presId="urn:microsoft.com/office/officeart/2005/8/layout/orgChart1"/>
    <dgm:cxn modelId="{3A37134C-A1E2-4D4A-BDFC-F1D4ACCA8C6F}" type="presOf" srcId="{F1FF12B0-28AF-4157-A68C-D9B817649A01}" destId="{C9F0CA28-422E-456B-92A5-6FD452A27B51}" srcOrd="1" destOrd="0" presId="urn:microsoft.com/office/officeart/2005/8/layout/orgChart1"/>
    <dgm:cxn modelId="{ADC4BF50-EEB7-4C3F-B98B-01363A21FEBD}" srcId="{0DD88C49-6869-4FF6-8978-6BC93607A321}" destId="{A99CEFEA-5CE8-42C6-AF09-9606CAADB69A}" srcOrd="1" destOrd="0" parTransId="{A2350E76-5383-4CBB-8FD8-5DA01739414C}" sibTransId="{6EF0512F-B5E8-4BAA-9D0B-0B277D5B526C}"/>
    <dgm:cxn modelId="{6EB05D51-BF6C-478F-9B37-D1A565CFE8EF}" type="presOf" srcId="{0DD88C49-6869-4FF6-8978-6BC93607A321}" destId="{00290303-3AA8-4926-B477-E237B2D09080}" srcOrd="1" destOrd="0" presId="urn:microsoft.com/office/officeart/2005/8/layout/orgChart1"/>
    <dgm:cxn modelId="{29F18451-FB78-4454-95E9-311C85206A84}" type="presOf" srcId="{7399F74E-3A88-4D4A-B29D-7619D0507672}" destId="{64CDA5CA-8048-48D8-B3B4-211FAC00BB8D}" srcOrd="0" destOrd="0" presId="urn:microsoft.com/office/officeart/2005/8/layout/orgChart1"/>
    <dgm:cxn modelId="{0E8B6E73-2D3F-4D33-93FB-2E807250F2D9}" type="presOf" srcId="{0605272C-0B05-4661-86C4-17C2210B8DE1}" destId="{93DA1459-8DBF-4107-AA26-E83B7B25D256}" srcOrd="0" destOrd="0" presId="urn:microsoft.com/office/officeart/2005/8/layout/orgChart1"/>
    <dgm:cxn modelId="{6306907D-7539-46EB-8180-AE7D7460ACF9}" srcId="{D3394869-3DEE-4DEB-B157-BBD2C93B9DB7}" destId="{0DD88C49-6869-4FF6-8978-6BC93607A321}" srcOrd="1" destOrd="0" parTransId="{6F4D16D6-A00C-4D3C-8098-85043840CA5C}" sibTransId="{336E112E-A66E-4BF3-81B9-0D6672F05635}"/>
    <dgm:cxn modelId="{03F9718C-3A13-4AC3-ABAE-D17354BB8321}" type="presOf" srcId="{B6B1970D-3880-44FE-AA05-54DF8237AEF8}" destId="{22A5B951-CCFA-449F-95FC-4F7EA5B778F3}" srcOrd="1" destOrd="0" presId="urn:microsoft.com/office/officeart/2005/8/layout/orgChart1"/>
    <dgm:cxn modelId="{C1A7FD93-47B9-417A-A09E-662CB1207CFC}" type="presOf" srcId="{DC3EE2B2-AEE4-4BB4-90F1-13B998819361}" destId="{D05A8AFD-40DF-44EB-A634-D724862AAA5A}" srcOrd="0" destOrd="0" presId="urn:microsoft.com/office/officeart/2005/8/layout/orgChart1"/>
    <dgm:cxn modelId="{C0C556A1-8A62-43C5-9174-50CEFBFA2790}" type="presOf" srcId="{5193EE85-41A0-4C36-A1D2-291AD3C45697}" destId="{5F9B478B-C63C-4C06-BB0E-32B6BF418B44}" srcOrd="0" destOrd="0" presId="urn:microsoft.com/office/officeart/2005/8/layout/orgChart1"/>
    <dgm:cxn modelId="{575520A2-B7E1-4470-8CB6-979E6DFAF4F7}" type="presOf" srcId="{530AB85F-D0BF-4BCD-9D9F-7125D4E8DEE7}" destId="{AB72D7C6-CCB3-4EEC-A567-323548F2148E}" srcOrd="0" destOrd="0" presId="urn:microsoft.com/office/officeart/2005/8/layout/orgChart1"/>
    <dgm:cxn modelId="{254A4CA2-DB6D-4FA7-9189-F646337AB71E}" srcId="{0DD88C49-6869-4FF6-8978-6BC93607A321}" destId="{7399F74E-3A88-4D4A-B29D-7619D0507672}" srcOrd="0" destOrd="0" parTransId="{105D8C80-F76A-40F9-AFEB-5E07C6DD9B07}" sibTransId="{43239419-B9F7-4A5B-85F0-7817846A2EA5}"/>
    <dgm:cxn modelId="{106A0DA6-C8CF-4E92-9833-A5B219696651}" srcId="{B6B1970D-3880-44FE-AA05-54DF8237AEF8}" destId="{019CD9C0-5F36-4279-871A-89DC809C4C8C}" srcOrd="1" destOrd="0" parTransId="{0CAB7538-0C78-4A12-9CDB-B055CC80232D}" sibTransId="{AC56240E-7779-4D28-B08E-DE98E4FBABF4}"/>
    <dgm:cxn modelId="{EB18AEAA-402F-4163-B758-B7A806BC7E89}" type="presOf" srcId="{019CD9C0-5F36-4279-871A-89DC809C4C8C}" destId="{9265CB9E-8919-4C00-9A75-612C2E087BFD}" srcOrd="1" destOrd="0" presId="urn:microsoft.com/office/officeart/2005/8/layout/orgChart1"/>
    <dgm:cxn modelId="{84EF56B2-C3A1-48DC-B83E-E7E866894C25}" srcId="{D3394869-3DEE-4DEB-B157-BBD2C93B9DB7}" destId="{B6B1970D-3880-44FE-AA05-54DF8237AEF8}" srcOrd="0" destOrd="0" parTransId="{DC3EE2B2-AEE4-4BB4-90F1-13B998819361}" sibTransId="{3CE1897E-01AE-489A-B07C-2CB5AECB7C3A}"/>
    <dgm:cxn modelId="{E07331BB-C826-40AD-9E8B-FD02D9B09EEF}" type="presOf" srcId="{0CAB7538-0C78-4A12-9CDB-B055CC80232D}" destId="{5259B06E-165E-4BD1-9AE3-E8073CC75430}" srcOrd="0" destOrd="0" presId="urn:microsoft.com/office/officeart/2005/8/layout/orgChart1"/>
    <dgm:cxn modelId="{2F6F56C3-5DF5-45F5-864A-995A56D0BE3E}" type="presOf" srcId="{A99CEFEA-5CE8-42C6-AF09-9606CAADB69A}" destId="{0E8B5580-53D5-4EAD-901C-A32406DB9DA2}" srcOrd="0" destOrd="0" presId="urn:microsoft.com/office/officeart/2005/8/layout/orgChart1"/>
    <dgm:cxn modelId="{EF062AC9-38FE-4F58-8EBA-26A8FE11736F}" type="presOf" srcId="{DBC9A7B3-CBB5-4432-ADAB-682E052E3259}" destId="{14148C46-3BF1-4B53-BA5D-6D811C3A7A42}" srcOrd="0" destOrd="0" presId="urn:microsoft.com/office/officeart/2005/8/layout/orgChart1"/>
    <dgm:cxn modelId="{135E5ECE-E0CD-43E2-8C9D-2A1533BA65E6}" type="presOf" srcId="{F1FF12B0-28AF-4157-A68C-D9B817649A01}" destId="{977263DE-317D-4E09-A388-F1A7F55093B6}" srcOrd="0" destOrd="0" presId="urn:microsoft.com/office/officeart/2005/8/layout/orgChart1"/>
    <dgm:cxn modelId="{82D717DC-A549-4502-8BD8-6BFC41266F30}" type="presOf" srcId="{105D8C80-F76A-40F9-AFEB-5E07C6DD9B07}" destId="{5F2A2C8E-7F54-48CA-8091-02E77C9FE0A2}" srcOrd="0" destOrd="0" presId="urn:microsoft.com/office/officeart/2005/8/layout/orgChart1"/>
    <dgm:cxn modelId="{4DC132EA-754F-4118-9F65-7F8856357FA9}" type="presOf" srcId="{019CD9C0-5F36-4279-871A-89DC809C4C8C}" destId="{54CFFBB9-9798-41D2-9B99-63CFF3C11256}" srcOrd="0" destOrd="0" presId="urn:microsoft.com/office/officeart/2005/8/layout/orgChart1"/>
    <dgm:cxn modelId="{E900A7F1-2E12-4582-902F-B445FA093B30}" type="presOf" srcId="{A2350E76-5383-4CBB-8FD8-5DA01739414C}" destId="{B72E2402-180D-495F-84B2-58BF251988B6}" srcOrd="0" destOrd="0" presId="urn:microsoft.com/office/officeart/2005/8/layout/orgChart1"/>
    <dgm:cxn modelId="{309E96F6-37E0-4314-9A28-46897B988F53}" srcId="{F1FF12B0-28AF-4157-A68C-D9B817649A01}" destId="{1D96C81A-D62D-4C63-A978-E26C0408B2F9}" srcOrd="0" destOrd="0" parTransId="{3DACC99B-FF73-401F-82F2-C61268620231}" sibTransId="{2F81134B-2E8C-471E-9106-BE3CEF00DE9B}"/>
    <dgm:cxn modelId="{CBA2B0F9-922A-40E8-972F-532C2D2758F3}" type="presOf" srcId="{1D96C81A-D62D-4C63-A978-E26C0408B2F9}" destId="{C633EC3E-6E9E-43CF-BE67-AE715C979155}" srcOrd="1" destOrd="0" presId="urn:microsoft.com/office/officeart/2005/8/layout/orgChart1"/>
    <dgm:cxn modelId="{5E5D5DFB-79EC-433D-9F07-0AE108829915}" srcId="{B6B1970D-3880-44FE-AA05-54DF8237AEF8}" destId="{0605272C-0B05-4661-86C4-17C2210B8DE1}" srcOrd="0" destOrd="0" parTransId="{530AB85F-D0BF-4BCD-9D9F-7125D4E8DEE7}" sibTransId="{A92D6168-7158-42F4-A9CC-321BD8D84BDD}"/>
    <dgm:cxn modelId="{F4E80DFE-5108-4B4C-9AF5-A9699CF1606A}" type="presOf" srcId="{D3394869-3DEE-4DEB-B157-BBD2C93B9DB7}" destId="{F095B43E-26BD-4473-8E6E-17DCD192160B}" srcOrd="1" destOrd="0" presId="urn:microsoft.com/office/officeart/2005/8/layout/orgChart1"/>
    <dgm:cxn modelId="{FCD9CD73-95CD-4B35-8059-E29D1E661E93}" type="presParOf" srcId="{5F9B478B-C63C-4C06-BB0E-32B6BF418B44}" destId="{E38CDF4B-5D77-4309-8641-F96C95B338C3}" srcOrd="0" destOrd="0" presId="urn:microsoft.com/office/officeart/2005/8/layout/orgChart1"/>
    <dgm:cxn modelId="{B7BD8823-081B-4E8A-840C-0A5826BE9F3D}" type="presParOf" srcId="{E38CDF4B-5D77-4309-8641-F96C95B338C3}" destId="{CF90B732-15DD-4688-B0A3-95369C63BB17}" srcOrd="0" destOrd="0" presId="urn:microsoft.com/office/officeart/2005/8/layout/orgChart1"/>
    <dgm:cxn modelId="{4D88EA0C-1906-471C-A66C-43018FC378F3}" type="presParOf" srcId="{CF90B732-15DD-4688-B0A3-95369C63BB17}" destId="{977263DE-317D-4E09-A388-F1A7F55093B6}" srcOrd="0" destOrd="0" presId="urn:microsoft.com/office/officeart/2005/8/layout/orgChart1"/>
    <dgm:cxn modelId="{5CCB873F-FBC2-4929-B5B6-0E3F9CC0F82C}" type="presParOf" srcId="{CF90B732-15DD-4688-B0A3-95369C63BB17}" destId="{C9F0CA28-422E-456B-92A5-6FD452A27B51}" srcOrd="1" destOrd="0" presId="urn:microsoft.com/office/officeart/2005/8/layout/orgChart1"/>
    <dgm:cxn modelId="{275FDC7D-137A-49EE-88AB-062F4DF03111}" type="presParOf" srcId="{E38CDF4B-5D77-4309-8641-F96C95B338C3}" destId="{257CA9A7-0B9E-4F69-B77F-AFE309153039}" srcOrd="1" destOrd="0" presId="urn:microsoft.com/office/officeart/2005/8/layout/orgChart1"/>
    <dgm:cxn modelId="{01A9D19A-A7F0-406D-8679-C0224A75FDA1}" type="presParOf" srcId="{257CA9A7-0B9E-4F69-B77F-AFE309153039}" destId="{14148C46-3BF1-4B53-BA5D-6D811C3A7A42}" srcOrd="0" destOrd="0" presId="urn:microsoft.com/office/officeart/2005/8/layout/orgChart1"/>
    <dgm:cxn modelId="{4E8EF645-C2D4-4C0D-9931-64AEB3C498EC}" type="presParOf" srcId="{257CA9A7-0B9E-4F69-B77F-AFE309153039}" destId="{058C741D-0840-4B1B-A93C-4695824E9002}" srcOrd="1" destOrd="0" presId="urn:microsoft.com/office/officeart/2005/8/layout/orgChart1"/>
    <dgm:cxn modelId="{296679F1-D783-41A4-841D-6A33F52836B3}" type="presParOf" srcId="{058C741D-0840-4B1B-A93C-4695824E9002}" destId="{3B2EBB1F-0EE8-4B27-95CC-50A22733BE2D}" srcOrd="0" destOrd="0" presId="urn:microsoft.com/office/officeart/2005/8/layout/orgChart1"/>
    <dgm:cxn modelId="{DE9D578F-438A-49A2-916E-2B6E5430C2D5}" type="presParOf" srcId="{3B2EBB1F-0EE8-4B27-95CC-50A22733BE2D}" destId="{CB0CF530-E023-4AFD-875E-9F808A4D40ED}" srcOrd="0" destOrd="0" presId="urn:microsoft.com/office/officeart/2005/8/layout/orgChart1"/>
    <dgm:cxn modelId="{921EE3DA-A9DF-4A16-B57F-D773C7FC72CE}" type="presParOf" srcId="{3B2EBB1F-0EE8-4B27-95CC-50A22733BE2D}" destId="{F095B43E-26BD-4473-8E6E-17DCD192160B}" srcOrd="1" destOrd="0" presId="urn:microsoft.com/office/officeart/2005/8/layout/orgChart1"/>
    <dgm:cxn modelId="{5B54CC98-2C2E-4195-BA43-6098F150BE1E}" type="presParOf" srcId="{058C741D-0840-4B1B-A93C-4695824E9002}" destId="{830D25AA-A1EE-4073-8869-EC8C7D54BF2A}" srcOrd="1" destOrd="0" presId="urn:microsoft.com/office/officeart/2005/8/layout/orgChart1"/>
    <dgm:cxn modelId="{FC9599B4-092F-482F-8B18-B6A21A307111}" type="presParOf" srcId="{830D25AA-A1EE-4073-8869-EC8C7D54BF2A}" destId="{D05A8AFD-40DF-44EB-A634-D724862AAA5A}" srcOrd="0" destOrd="0" presId="urn:microsoft.com/office/officeart/2005/8/layout/orgChart1"/>
    <dgm:cxn modelId="{8FEED8F4-43D4-4A0A-8DD7-75B2CE87D398}" type="presParOf" srcId="{830D25AA-A1EE-4073-8869-EC8C7D54BF2A}" destId="{FB54696D-4CAD-460D-9012-067D6347DA04}" srcOrd="1" destOrd="0" presId="urn:microsoft.com/office/officeart/2005/8/layout/orgChart1"/>
    <dgm:cxn modelId="{91DAA882-3228-4D96-BFD4-730853FD0659}" type="presParOf" srcId="{FB54696D-4CAD-460D-9012-067D6347DA04}" destId="{8B24B3B4-C437-4E78-BC60-BBEF217F5616}" srcOrd="0" destOrd="0" presId="urn:microsoft.com/office/officeart/2005/8/layout/orgChart1"/>
    <dgm:cxn modelId="{1107559C-4C05-4FA2-B6DE-6AFF7513C7C0}" type="presParOf" srcId="{8B24B3B4-C437-4E78-BC60-BBEF217F5616}" destId="{C086E2F2-C8A8-4379-8CC7-063BE68E0447}" srcOrd="0" destOrd="0" presId="urn:microsoft.com/office/officeart/2005/8/layout/orgChart1"/>
    <dgm:cxn modelId="{E3769365-85DE-45CB-B2EF-7A85D952F729}" type="presParOf" srcId="{8B24B3B4-C437-4E78-BC60-BBEF217F5616}" destId="{22A5B951-CCFA-449F-95FC-4F7EA5B778F3}" srcOrd="1" destOrd="0" presId="urn:microsoft.com/office/officeart/2005/8/layout/orgChart1"/>
    <dgm:cxn modelId="{EA0E36E0-7488-444D-A360-7346BEAA514C}" type="presParOf" srcId="{FB54696D-4CAD-460D-9012-067D6347DA04}" destId="{87C422E0-A350-49F5-86A2-78136CB74093}" srcOrd="1" destOrd="0" presId="urn:microsoft.com/office/officeart/2005/8/layout/orgChart1"/>
    <dgm:cxn modelId="{4F9784CF-2DAC-4F3A-B82F-57954068A212}" type="presParOf" srcId="{FB54696D-4CAD-460D-9012-067D6347DA04}" destId="{1ADBA5EB-9208-4B96-B531-A4D3E4AA6DE5}" srcOrd="2" destOrd="0" presId="urn:microsoft.com/office/officeart/2005/8/layout/orgChart1"/>
    <dgm:cxn modelId="{70B1204B-5A4D-43BD-998D-E9D0865AF6FC}" type="presParOf" srcId="{1ADBA5EB-9208-4B96-B531-A4D3E4AA6DE5}" destId="{AB72D7C6-CCB3-4EEC-A567-323548F2148E}" srcOrd="0" destOrd="0" presId="urn:microsoft.com/office/officeart/2005/8/layout/orgChart1"/>
    <dgm:cxn modelId="{20F563F5-5248-45A6-B7C0-5CCBB5842411}" type="presParOf" srcId="{1ADBA5EB-9208-4B96-B531-A4D3E4AA6DE5}" destId="{230F33B1-7432-4FC2-AFBC-E496AEEAA566}" srcOrd="1" destOrd="0" presId="urn:microsoft.com/office/officeart/2005/8/layout/orgChart1"/>
    <dgm:cxn modelId="{5DD9F052-5B57-4B43-A484-94EEA6937CE0}" type="presParOf" srcId="{230F33B1-7432-4FC2-AFBC-E496AEEAA566}" destId="{10B1D014-DF57-4AF8-99E9-DDA29EF44164}" srcOrd="0" destOrd="0" presId="urn:microsoft.com/office/officeart/2005/8/layout/orgChart1"/>
    <dgm:cxn modelId="{1A755D6A-270A-4DE1-9C8F-2B316D513F34}" type="presParOf" srcId="{10B1D014-DF57-4AF8-99E9-DDA29EF44164}" destId="{93DA1459-8DBF-4107-AA26-E83B7B25D256}" srcOrd="0" destOrd="0" presId="urn:microsoft.com/office/officeart/2005/8/layout/orgChart1"/>
    <dgm:cxn modelId="{2C9A7785-8193-4CEE-82E8-73A1F1F6A9DA}" type="presParOf" srcId="{10B1D014-DF57-4AF8-99E9-DDA29EF44164}" destId="{6825AD9D-4EF0-42AB-BE05-9C569263D703}" srcOrd="1" destOrd="0" presId="urn:microsoft.com/office/officeart/2005/8/layout/orgChart1"/>
    <dgm:cxn modelId="{CFDD52B9-858F-4E98-9CB2-5E30CD2E3B4C}" type="presParOf" srcId="{230F33B1-7432-4FC2-AFBC-E496AEEAA566}" destId="{C35C4F1B-45D8-4616-AF11-C4D01C39FD9E}" srcOrd="1" destOrd="0" presId="urn:microsoft.com/office/officeart/2005/8/layout/orgChart1"/>
    <dgm:cxn modelId="{80E2074B-2113-41C3-9813-97DA15BD66E5}" type="presParOf" srcId="{230F33B1-7432-4FC2-AFBC-E496AEEAA566}" destId="{BA21D0F0-AA5D-40BF-8706-3F14CDDCCA61}" srcOrd="2" destOrd="0" presId="urn:microsoft.com/office/officeart/2005/8/layout/orgChart1"/>
    <dgm:cxn modelId="{0AE32DB6-E50D-424F-ACCA-80C1043B8DD7}" type="presParOf" srcId="{1ADBA5EB-9208-4B96-B531-A4D3E4AA6DE5}" destId="{5259B06E-165E-4BD1-9AE3-E8073CC75430}" srcOrd="2" destOrd="0" presId="urn:microsoft.com/office/officeart/2005/8/layout/orgChart1"/>
    <dgm:cxn modelId="{CED8E464-E9EF-481B-ACE9-F2F6FB282A18}" type="presParOf" srcId="{1ADBA5EB-9208-4B96-B531-A4D3E4AA6DE5}" destId="{C9FD5CDB-D06D-48C7-9513-9A75BD5E2233}" srcOrd="3" destOrd="0" presId="urn:microsoft.com/office/officeart/2005/8/layout/orgChart1"/>
    <dgm:cxn modelId="{0A10CAB7-6C27-467B-9FCF-712AF5498B05}" type="presParOf" srcId="{C9FD5CDB-D06D-48C7-9513-9A75BD5E2233}" destId="{ACA9EDCC-70C1-47AB-97B7-81BCD4C105AC}" srcOrd="0" destOrd="0" presId="urn:microsoft.com/office/officeart/2005/8/layout/orgChart1"/>
    <dgm:cxn modelId="{75AE3EE1-33DB-47A8-A6EC-64F9D99A4332}" type="presParOf" srcId="{ACA9EDCC-70C1-47AB-97B7-81BCD4C105AC}" destId="{54CFFBB9-9798-41D2-9B99-63CFF3C11256}" srcOrd="0" destOrd="0" presId="urn:microsoft.com/office/officeart/2005/8/layout/orgChart1"/>
    <dgm:cxn modelId="{9C66D92C-B74C-4B20-90CA-771B0F8EDCD6}" type="presParOf" srcId="{ACA9EDCC-70C1-47AB-97B7-81BCD4C105AC}" destId="{9265CB9E-8919-4C00-9A75-612C2E087BFD}" srcOrd="1" destOrd="0" presId="urn:microsoft.com/office/officeart/2005/8/layout/orgChart1"/>
    <dgm:cxn modelId="{89293BB6-E403-4A12-894A-0EA010212C98}" type="presParOf" srcId="{C9FD5CDB-D06D-48C7-9513-9A75BD5E2233}" destId="{EDB4726B-7A32-4FEF-8933-FBE7A9AC0894}" srcOrd="1" destOrd="0" presId="urn:microsoft.com/office/officeart/2005/8/layout/orgChart1"/>
    <dgm:cxn modelId="{B6FC40FA-FF90-4E35-BD0B-25F86A4C7E7C}" type="presParOf" srcId="{C9FD5CDB-D06D-48C7-9513-9A75BD5E2233}" destId="{8D70BD85-B2D2-4B68-8B63-48D0929E0BBF}" srcOrd="2" destOrd="0" presId="urn:microsoft.com/office/officeart/2005/8/layout/orgChart1"/>
    <dgm:cxn modelId="{5A316C4D-419C-48F5-B438-7FDE05E025C1}" type="presParOf" srcId="{830D25AA-A1EE-4073-8869-EC8C7D54BF2A}" destId="{BF1B7A38-F19C-4915-948E-B7B6C49F1B91}" srcOrd="2" destOrd="0" presId="urn:microsoft.com/office/officeart/2005/8/layout/orgChart1"/>
    <dgm:cxn modelId="{34FAE927-7F9F-4387-9994-5FA6DC880CAC}" type="presParOf" srcId="{830D25AA-A1EE-4073-8869-EC8C7D54BF2A}" destId="{ED15FA3F-39F3-45EA-9FD9-C210199BC458}" srcOrd="3" destOrd="0" presId="urn:microsoft.com/office/officeart/2005/8/layout/orgChart1"/>
    <dgm:cxn modelId="{23ABAA83-5570-4A1C-B20E-550164752EE2}" type="presParOf" srcId="{ED15FA3F-39F3-45EA-9FD9-C210199BC458}" destId="{BA66D832-E634-4C51-B49A-7F765D89D5CF}" srcOrd="0" destOrd="0" presId="urn:microsoft.com/office/officeart/2005/8/layout/orgChart1"/>
    <dgm:cxn modelId="{085A7C73-8EE2-4450-9D63-5223817D7780}" type="presParOf" srcId="{BA66D832-E634-4C51-B49A-7F765D89D5CF}" destId="{409BD1EB-8F0E-4A68-B31D-5E44A33784AA}" srcOrd="0" destOrd="0" presId="urn:microsoft.com/office/officeart/2005/8/layout/orgChart1"/>
    <dgm:cxn modelId="{193E7B7A-EA46-4D1F-887D-72B99395D6E8}" type="presParOf" srcId="{BA66D832-E634-4C51-B49A-7F765D89D5CF}" destId="{00290303-3AA8-4926-B477-E237B2D09080}" srcOrd="1" destOrd="0" presId="urn:microsoft.com/office/officeart/2005/8/layout/orgChart1"/>
    <dgm:cxn modelId="{ABFE28B1-D770-49A2-B3F1-848D2626AE3A}" type="presParOf" srcId="{ED15FA3F-39F3-45EA-9FD9-C210199BC458}" destId="{28D33CAB-7129-4F9D-9723-C185D05C67C5}" srcOrd="1" destOrd="0" presId="urn:microsoft.com/office/officeart/2005/8/layout/orgChart1"/>
    <dgm:cxn modelId="{9F3F4648-70F9-4D2C-80D4-CD326915CEBF}" type="presParOf" srcId="{ED15FA3F-39F3-45EA-9FD9-C210199BC458}" destId="{26BEAF1B-6BC3-4C64-9043-7DB1751F783B}" srcOrd="2" destOrd="0" presId="urn:microsoft.com/office/officeart/2005/8/layout/orgChart1"/>
    <dgm:cxn modelId="{B5E5CEA0-C1A0-4BC0-BCC4-06D613E6F693}" type="presParOf" srcId="{26BEAF1B-6BC3-4C64-9043-7DB1751F783B}" destId="{5F2A2C8E-7F54-48CA-8091-02E77C9FE0A2}" srcOrd="0" destOrd="0" presId="urn:microsoft.com/office/officeart/2005/8/layout/orgChart1"/>
    <dgm:cxn modelId="{5567B155-9125-499B-962C-840D4E1BF165}" type="presParOf" srcId="{26BEAF1B-6BC3-4C64-9043-7DB1751F783B}" destId="{88A3A8A8-D84D-42B9-8F3D-D250CE4A87E7}" srcOrd="1" destOrd="0" presId="urn:microsoft.com/office/officeart/2005/8/layout/orgChart1"/>
    <dgm:cxn modelId="{C708E21B-148F-4908-B0A7-B9A2887D7445}" type="presParOf" srcId="{88A3A8A8-D84D-42B9-8F3D-D250CE4A87E7}" destId="{1E9014A3-EB97-4C91-AF01-05290146DE56}" srcOrd="0" destOrd="0" presId="urn:microsoft.com/office/officeart/2005/8/layout/orgChart1"/>
    <dgm:cxn modelId="{868AFDE9-E7E2-4722-AFFF-732083357539}" type="presParOf" srcId="{1E9014A3-EB97-4C91-AF01-05290146DE56}" destId="{64CDA5CA-8048-48D8-B3B4-211FAC00BB8D}" srcOrd="0" destOrd="0" presId="urn:microsoft.com/office/officeart/2005/8/layout/orgChart1"/>
    <dgm:cxn modelId="{D9BF76D3-1CE4-41AD-B186-EC9E1B73FED4}" type="presParOf" srcId="{1E9014A3-EB97-4C91-AF01-05290146DE56}" destId="{73B8758B-E418-44AD-93A2-1067B941FC95}" srcOrd="1" destOrd="0" presId="urn:microsoft.com/office/officeart/2005/8/layout/orgChart1"/>
    <dgm:cxn modelId="{C49A14A4-D7F0-41DD-8029-BD03DBC2F30D}" type="presParOf" srcId="{88A3A8A8-D84D-42B9-8F3D-D250CE4A87E7}" destId="{39DAE2E4-5075-434B-8302-0F6309E5039F}" srcOrd="1" destOrd="0" presId="urn:microsoft.com/office/officeart/2005/8/layout/orgChart1"/>
    <dgm:cxn modelId="{7F15CB75-8347-474D-ACDB-57EF994B8E77}" type="presParOf" srcId="{88A3A8A8-D84D-42B9-8F3D-D250CE4A87E7}" destId="{C579D5EF-45BD-4F7B-A5DA-8F1F7665DC17}" srcOrd="2" destOrd="0" presId="urn:microsoft.com/office/officeart/2005/8/layout/orgChart1"/>
    <dgm:cxn modelId="{26B2F6D5-2C3F-429C-A70C-A9AF23903D95}" type="presParOf" srcId="{26BEAF1B-6BC3-4C64-9043-7DB1751F783B}" destId="{B72E2402-180D-495F-84B2-58BF251988B6}" srcOrd="2" destOrd="0" presId="urn:microsoft.com/office/officeart/2005/8/layout/orgChart1"/>
    <dgm:cxn modelId="{BD923A32-E761-465F-BE7E-255AAA189063}" type="presParOf" srcId="{26BEAF1B-6BC3-4C64-9043-7DB1751F783B}" destId="{F2E44FB2-A27C-4637-9FD7-DDD3891F16B2}" srcOrd="3" destOrd="0" presId="urn:microsoft.com/office/officeart/2005/8/layout/orgChart1"/>
    <dgm:cxn modelId="{AF09C31C-5929-49DF-8E0B-B01835A529EC}" type="presParOf" srcId="{F2E44FB2-A27C-4637-9FD7-DDD3891F16B2}" destId="{B0B5727D-5070-4768-96C5-2B4D4650C5B8}" srcOrd="0" destOrd="0" presId="urn:microsoft.com/office/officeart/2005/8/layout/orgChart1"/>
    <dgm:cxn modelId="{3099D70E-A238-4FC0-AC88-ABBCE95EB390}" type="presParOf" srcId="{B0B5727D-5070-4768-96C5-2B4D4650C5B8}" destId="{0E8B5580-53D5-4EAD-901C-A32406DB9DA2}" srcOrd="0" destOrd="0" presId="urn:microsoft.com/office/officeart/2005/8/layout/orgChart1"/>
    <dgm:cxn modelId="{9E031884-8A3B-40F6-9957-F782B931867F}" type="presParOf" srcId="{B0B5727D-5070-4768-96C5-2B4D4650C5B8}" destId="{226586CC-20CA-4AF5-BD1D-98D1C2606249}" srcOrd="1" destOrd="0" presId="urn:microsoft.com/office/officeart/2005/8/layout/orgChart1"/>
    <dgm:cxn modelId="{28FE9BDB-89C8-4135-928E-65013D687EA3}" type="presParOf" srcId="{F2E44FB2-A27C-4637-9FD7-DDD3891F16B2}" destId="{CB48549C-0CB7-4723-AA75-E15AF6315055}" srcOrd="1" destOrd="0" presId="urn:microsoft.com/office/officeart/2005/8/layout/orgChart1"/>
    <dgm:cxn modelId="{36F38D54-8236-4C31-B5F1-38D9C22992CB}" type="presParOf" srcId="{F2E44FB2-A27C-4637-9FD7-DDD3891F16B2}" destId="{9299BEB8-E05E-4DCD-A467-2DF85F6BD6D8}" srcOrd="2" destOrd="0" presId="urn:microsoft.com/office/officeart/2005/8/layout/orgChart1"/>
    <dgm:cxn modelId="{A2FA4D03-2339-40F5-98AD-224530B92C43}" type="presParOf" srcId="{058C741D-0840-4B1B-A93C-4695824E9002}" destId="{21C3ED78-70FA-4EF7-B3CF-3CFC7A03D1DC}" srcOrd="2" destOrd="0" presId="urn:microsoft.com/office/officeart/2005/8/layout/orgChart1"/>
    <dgm:cxn modelId="{FA6C2266-35B5-4551-B30B-B9372A7054FB}" type="presParOf" srcId="{E38CDF4B-5D77-4309-8641-F96C95B338C3}" destId="{E7A6296D-A505-4490-B1AB-43C9AEF6B9D4}" srcOrd="2" destOrd="0" presId="urn:microsoft.com/office/officeart/2005/8/layout/orgChart1"/>
    <dgm:cxn modelId="{2A2F4ABF-5E3B-4A96-8D2D-2DF3A5D4A7E6}" type="presParOf" srcId="{E7A6296D-A505-4490-B1AB-43C9AEF6B9D4}" destId="{5EE8BD6B-9079-4185-9001-929AA75C4AAF}" srcOrd="0" destOrd="0" presId="urn:microsoft.com/office/officeart/2005/8/layout/orgChart1"/>
    <dgm:cxn modelId="{A70C1EEC-740B-43A3-ACDA-78531B39BE5F}" type="presParOf" srcId="{E7A6296D-A505-4490-B1AB-43C9AEF6B9D4}" destId="{22F60099-A4B8-4506-834E-DDE6B3704E73}" srcOrd="1" destOrd="0" presId="urn:microsoft.com/office/officeart/2005/8/layout/orgChart1"/>
    <dgm:cxn modelId="{3B2162A1-5DD8-4990-B6CA-B7B19D0EE121}" type="presParOf" srcId="{22F60099-A4B8-4506-834E-DDE6B3704E73}" destId="{2911DBCB-7B1F-4529-80FE-23F0A80CECD7}" srcOrd="0" destOrd="0" presId="urn:microsoft.com/office/officeart/2005/8/layout/orgChart1"/>
    <dgm:cxn modelId="{03C16965-4F75-4E28-9F8A-93E17B515FD1}" type="presParOf" srcId="{2911DBCB-7B1F-4529-80FE-23F0A80CECD7}" destId="{924F13CC-42CE-4760-9497-F3ED3E0DBB80}" srcOrd="0" destOrd="0" presId="urn:microsoft.com/office/officeart/2005/8/layout/orgChart1"/>
    <dgm:cxn modelId="{7976D991-2E28-4FC6-9C2A-B368FC3EDD66}" type="presParOf" srcId="{2911DBCB-7B1F-4529-80FE-23F0A80CECD7}" destId="{C633EC3E-6E9E-43CF-BE67-AE715C979155}" srcOrd="1" destOrd="0" presId="urn:microsoft.com/office/officeart/2005/8/layout/orgChart1"/>
    <dgm:cxn modelId="{5A80066C-80C7-42B2-9F51-52512D77B33D}" type="presParOf" srcId="{22F60099-A4B8-4506-834E-DDE6B3704E73}" destId="{CD90977F-C6BC-4E4B-BCA8-F82A68470DE2}" srcOrd="1" destOrd="0" presId="urn:microsoft.com/office/officeart/2005/8/layout/orgChart1"/>
    <dgm:cxn modelId="{794AD19B-995A-44DB-961D-E377A3A7558B}" type="presParOf" srcId="{22F60099-A4B8-4506-834E-DDE6B3704E73}" destId="{F3118341-261D-4659-BDEB-5E0A9E790C8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8BD6B-9079-4185-9001-929AA75C4AAF}">
      <dsp:nvSpPr>
        <dsp:cNvPr id="0" name=""/>
        <dsp:cNvSpPr/>
      </dsp:nvSpPr>
      <dsp:spPr>
        <a:xfrm>
          <a:off x="4099321" y="844839"/>
          <a:ext cx="157843" cy="691505"/>
        </a:xfrm>
        <a:custGeom>
          <a:avLst/>
          <a:gdLst/>
          <a:ahLst/>
          <a:cxnLst/>
          <a:rect l="0" t="0" r="0" b="0"/>
          <a:pathLst>
            <a:path>
              <a:moveTo>
                <a:pt x="157843" y="0"/>
              </a:moveTo>
              <a:lnTo>
                <a:pt x="157843" y="691505"/>
              </a:lnTo>
              <a:lnTo>
                <a:pt x="0" y="691505"/>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0">
          <a:scrgbClr r="0" g="0" b="0"/>
        </a:fillRef>
        <a:effectRef idx="0">
          <a:scrgbClr r="0" g="0" b="0"/>
        </a:effectRef>
        <a:fontRef idx="minor"/>
      </dsp:style>
    </dsp:sp>
    <dsp:sp modelId="{B72E2402-180D-495F-84B2-58BF251988B6}">
      <dsp:nvSpPr>
        <dsp:cNvPr id="0" name=""/>
        <dsp:cNvSpPr/>
      </dsp:nvSpPr>
      <dsp:spPr>
        <a:xfrm>
          <a:off x="6247790" y="4199730"/>
          <a:ext cx="157843" cy="691505"/>
        </a:xfrm>
        <a:custGeom>
          <a:avLst/>
          <a:gdLst/>
          <a:ahLst/>
          <a:cxnLst/>
          <a:rect l="0" t="0" r="0" b="0"/>
          <a:pathLst>
            <a:path>
              <a:moveTo>
                <a:pt x="0" y="0"/>
              </a:moveTo>
              <a:lnTo>
                <a:pt x="0" y="691505"/>
              </a:lnTo>
              <a:lnTo>
                <a:pt x="157843" y="691505"/>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0">
          <a:scrgbClr r="0" g="0" b="0"/>
        </a:fillRef>
        <a:effectRef idx="0">
          <a:scrgbClr r="0" g="0" b="0"/>
        </a:effectRef>
        <a:fontRef idx="minor"/>
      </dsp:style>
    </dsp:sp>
    <dsp:sp modelId="{5F2A2C8E-7F54-48CA-8091-02E77C9FE0A2}">
      <dsp:nvSpPr>
        <dsp:cNvPr id="0" name=""/>
        <dsp:cNvSpPr/>
      </dsp:nvSpPr>
      <dsp:spPr>
        <a:xfrm>
          <a:off x="6089947" y="4199730"/>
          <a:ext cx="157843" cy="691505"/>
        </a:xfrm>
        <a:custGeom>
          <a:avLst/>
          <a:gdLst/>
          <a:ahLst/>
          <a:cxnLst/>
          <a:rect l="0" t="0" r="0" b="0"/>
          <a:pathLst>
            <a:path>
              <a:moveTo>
                <a:pt x="157843" y="0"/>
              </a:moveTo>
              <a:lnTo>
                <a:pt x="157843" y="691505"/>
              </a:lnTo>
              <a:lnTo>
                <a:pt x="0" y="691505"/>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0">
          <a:scrgbClr r="0" g="0" b="0"/>
        </a:fillRef>
        <a:effectRef idx="0">
          <a:scrgbClr r="0" g="0" b="0"/>
        </a:effectRef>
        <a:fontRef idx="minor"/>
      </dsp:style>
    </dsp:sp>
    <dsp:sp modelId="{BF1B7A38-F19C-4915-948E-B7B6C49F1B91}">
      <dsp:nvSpPr>
        <dsp:cNvPr id="0" name=""/>
        <dsp:cNvSpPr/>
      </dsp:nvSpPr>
      <dsp:spPr>
        <a:xfrm>
          <a:off x="4257164" y="3132407"/>
          <a:ext cx="1990625" cy="315687"/>
        </a:xfrm>
        <a:custGeom>
          <a:avLst/>
          <a:gdLst/>
          <a:ahLst/>
          <a:cxnLst/>
          <a:rect l="0" t="0" r="0" b="0"/>
          <a:pathLst>
            <a:path>
              <a:moveTo>
                <a:pt x="0" y="0"/>
              </a:moveTo>
              <a:lnTo>
                <a:pt x="0" y="157843"/>
              </a:lnTo>
              <a:lnTo>
                <a:pt x="1990625" y="157843"/>
              </a:lnTo>
              <a:lnTo>
                <a:pt x="1990625" y="315687"/>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0">
          <a:scrgbClr r="0" g="0" b="0"/>
        </a:fillRef>
        <a:effectRef idx="0">
          <a:scrgbClr r="0" g="0" b="0"/>
        </a:effectRef>
        <a:fontRef idx="minor"/>
      </dsp:style>
    </dsp:sp>
    <dsp:sp modelId="{5259B06E-165E-4BD1-9AE3-E8073CC75430}">
      <dsp:nvSpPr>
        <dsp:cNvPr id="0" name=""/>
        <dsp:cNvSpPr/>
      </dsp:nvSpPr>
      <dsp:spPr>
        <a:xfrm>
          <a:off x="2266539" y="4199730"/>
          <a:ext cx="157843" cy="691505"/>
        </a:xfrm>
        <a:custGeom>
          <a:avLst/>
          <a:gdLst/>
          <a:ahLst/>
          <a:cxnLst/>
          <a:rect l="0" t="0" r="0" b="0"/>
          <a:pathLst>
            <a:path>
              <a:moveTo>
                <a:pt x="0" y="0"/>
              </a:moveTo>
              <a:lnTo>
                <a:pt x="0" y="691505"/>
              </a:lnTo>
              <a:lnTo>
                <a:pt x="157843" y="691505"/>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0">
          <a:scrgbClr r="0" g="0" b="0"/>
        </a:fillRef>
        <a:effectRef idx="0">
          <a:scrgbClr r="0" g="0" b="0"/>
        </a:effectRef>
        <a:fontRef idx="minor"/>
      </dsp:style>
    </dsp:sp>
    <dsp:sp modelId="{AB72D7C6-CCB3-4EEC-A567-323548F2148E}">
      <dsp:nvSpPr>
        <dsp:cNvPr id="0" name=""/>
        <dsp:cNvSpPr/>
      </dsp:nvSpPr>
      <dsp:spPr>
        <a:xfrm>
          <a:off x="2108695" y="4199730"/>
          <a:ext cx="157843" cy="691505"/>
        </a:xfrm>
        <a:custGeom>
          <a:avLst/>
          <a:gdLst/>
          <a:ahLst/>
          <a:cxnLst/>
          <a:rect l="0" t="0" r="0" b="0"/>
          <a:pathLst>
            <a:path>
              <a:moveTo>
                <a:pt x="157843" y="0"/>
              </a:moveTo>
              <a:lnTo>
                <a:pt x="157843" y="691505"/>
              </a:lnTo>
              <a:lnTo>
                <a:pt x="0" y="691505"/>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0">
          <a:scrgbClr r="0" g="0" b="0"/>
        </a:fillRef>
        <a:effectRef idx="0">
          <a:scrgbClr r="0" g="0" b="0"/>
        </a:effectRef>
        <a:fontRef idx="minor"/>
      </dsp:style>
    </dsp:sp>
    <dsp:sp modelId="{D05A8AFD-40DF-44EB-A634-D724862AAA5A}">
      <dsp:nvSpPr>
        <dsp:cNvPr id="0" name=""/>
        <dsp:cNvSpPr/>
      </dsp:nvSpPr>
      <dsp:spPr>
        <a:xfrm>
          <a:off x="2266539" y="3132407"/>
          <a:ext cx="1990625" cy="315687"/>
        </a:xfrm>
        <a:custGeom>
          <a:avLst/>
          <a:gdLst/>
          <a:ahLst/>
          <a:cxnLst/>
          <a:rect l="0" t="0" r="0" b="0"/>
          <a:pathLst>
            <a:path>
              <a:moveTo>
                <a:pt x="1990625" y="0"/>
              </a:moveTo>
              <a:lnTo>
                <a:pt x="1990625" y="157843"/>
              </a:lnTo>
              <a:lnTo>
                <a:pt x="0" y="157843"/>
              </a:lnTo>
              <a:lnTo>
                <a:pt x="0" y="315687"/>
              </a:lnTo>
            </a:path>
          </a:pathLst>
        </a:custGeom>
        <a:noFill/>
        <a:ln w="19050" cap="rnd" cmpd="sng" algn="ctr">
          <a:solidFill>
            <a:schemeClr val="accent1">
              <a:shade val="8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0">
          <a:scrgbClr r="0" g="0" b="0"/>
        </a:fillRef>
        <a:effectRef idx="0">
          <a:scrgbClr r="0" g="0" b="0"/>
        </a:effectRef>
        <a:fontRef idx="minor"/>
      </dsp:style>
    </dsp:sp>
    <dsp:sp modelId="{14148C46-3BF1-4B53-BA5D-6D811C3A7A42}">
      <dsp:nvSpPr>
        <dsp:cNvPr id="0" name=""/>
        <dsp:cNvSpPr/>
      </dsp:nvSpPr>
      <dsp:spPr>
        <a:xfrm>
          <a:off x="4211444" y="844839"/>
          <a:ext cx="91440" cy="1383010"/>
        </a:xfrm>
        <a:custGeom>
          <a:avLst/>
          <a:gdLst/>
          <a:ahLst/>
          <a:cxnLst/>
          <a:rect l="0" t="0" r="0" b="0"/>
          <a:pathLst>
            <a:path>
              <a:moveTo>
                <a:pt x="45720" y="0"/>
              </a:moveTo>
              <a:lnTo>
                <a:pt x="45720" y="1383010"/>
              </a:lnTo>
            </a:path>
          </a:pathLst>
        </a:custGeom>
        <a:noFill/>
        <a:ln w="19050" cap="rnd" cmpd="sng" algn="ctr">
          <a:solidFill>
            <a:schemeClr val="accent1">
              <a:shade val="6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0">
          <a:scrgbClr r="0" g="0" b="0"/>
        </a:fillRef>
        <a:effectRef idx="0">
          <a:scrgbClr r="0" g="0" b="0"/>
        </a:effectRef>
        <a:fontRef idx="minor"/>
      </dsp:style>
    </dsp:sp>
    <dsp:sp modelId="{977263DE-317D-4E09-A388-F1A7F55093B6}">
      <dsp:nvSpPr>
        <dsp:cNvPr id="0" name=""/>
        <dsp:cNvSpPr/>
      </dsp:nvSpPr>
      <dsp:spPr>
        <a:xfrm>
          <a:off x="3418940" y="2669"/>
          <a:ext cx="1676449" cy="8421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lumMod val="65000"/>
                  <a:lumOff val="35000"/>
                </a:schemeClr>
              </a:solidFill>
            </a:rPr>
            <a:t>Screened</a:t>
          </a:r>
        </a:p>
        <a:p>
          <a:pPr marL="0" lvl="0" indent="0" algn="ctr" defTabSz="666750">
            <a:lnSpc>
              <a:spcPct val="90000"/>
            </a:lnSpc>
            <a:spcBef>
              <a:spcPct val="0"/>
            </a:spcBef>
            <a:spcAft>
              <a:spcPct val="35000"/>
            </a:spcAft>
            <a:buNone/>
          </a:pPr>
          <a:r>
            <a:rPr lang="en-US" sz="1500" b="1" kern="1200" dirty="0">
              <a:solidFill>
                <a:schemeClr val="tx1">
                  <a:lumMod val="65000"/>
                  <a:lumOff val="35000"/>
                </a:schemeClr>
              </a:solidFill>
            </a:rPr>
            <a:t>N=106</a:t>
          </a:r>
        </a:p>
      </dsp:txBody>
      <dsp:txXfrm>
        <a:off x="3418940" y="2669"/>
        <a:ext cx="1676449" cy="842170"/>
      </dsp:txXfrm>
    </dsp:sp>
    <dsp:sp modelId="{CB0CF530-E023-4AFD-875E-9F808A4D40ED}">
      <dsp:nvSpPr>
        <dsp:cNvPr id="0" name=""/>
        <dsp:cNvSpPr/>
      </dsp:nvSpPr>
      <dsp:spPr>
        <a:xfrm>
          <a:off x="3299685" y="2227850"/>
          <a:ext cx="1914958" cy="90455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lumMod val="65000"/>
                  <a:lumOff val="35000"/>
                </a:schemeClr>
              </a:solidFill>
            </a:rPr>
            <a:t>Randomized</a:t>
          </a:r>
        </a:p>
        <a:p>
          <a:pPr marL="0" lvl="0" indent="0" algn="ctr" defTabSz="666750">
            <a:lnSpc>
              <a:spcPct val="90000"/>
            </a:lnSpc>
            <a:spcBef>
              <a:spcPct val="0"/>
            </a:spcBef>
            <a:spcAft>
              <a:spcPct val="35000"/>
            </a:spcAft>
            <a:buNone/>
          </a:pPr>
          <a:r>
            <a:rPr lang="en-US" sz="1500" b="1" kern="1200" dirty="0">
              <a:solidFill>
                <a:schemeClr val="tx1">
                  <a:lumMod val="65000"/>
                  <a:lumOff val="35000"/>
                </a:schemeClr>
              </a:solidFill>
            </a:rPr>
            <a:t>N=80</a:t>
          </a:r>
        </a:p>
        <a:p>
          <a:pPr marL="0" lvl="0" indent="0" algn="ctr" defTabSz="666750">
            <a:lnSpc>
              <a:spcPct val="90000"/>
            </a:lnSpc>
            <a:spcBef>
              <a:spcPct val="0"/>
            </a:spcBef>
            <a:spcAft>
              <a:spcPct val="35000"/>
            </a:spcAft>
            <a:buNone/>
          </a:pPr>
          <a:r>
            <a:rPr lang="en-US" sz="1500" b="1" kern="1200" dirty="0">
              <a:solidFill>
                <a:schemeClr val="tx1">
                  <a:lumMod val="65000"/>
                  <a:lumOff val="35000"/>
                </a:schemeClr>
              </a:solidFill>
            </a:rPr>
            <a:t> 75% of Screened</a:t>
          </a:r>
        </a:p>
      </dsp:txBody>
      <dsp:txXfrm>
        <a:off x="3299685" y="2227850"/>
        <a:ext cx="1914958" cy="904556"/>
      </dsp:txXfrm>
    </dsp:sp>
    <dsp:sp modelId="{C086E2F2-C8A8-4379-8CC7-063BE68E0447}">
      <dsp:nvSpPr>
        <dsp:cNvPr id="0" name=""/>
        <dsp:cNvSpPr/>
      </dsp:nvSpPr>
      <dsp:spPr>
        <a:xfrm>
          <a:off x="1514902" y="3448094"/>
          <a:ext cx="1503272" cy="75163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err="1">
              <a:solidFill>
                <a:schemeClr val="tx1">
                  <a:lumMod val="65000"/>
                  <a:lumOff val="35000"/>
                </a:schemeClr>
              </a:solidFill>
            </a:rPr>
            <a:t>Icosapent</a:t>
          </a:r>
          <a:r>
            <a:rPr lang="en-US" sz="1500" b="1" kern="1200" dirty="0">
              <a:solidFill>
                <a:schemeClr val="tx1">
                  <a:lumMod val="65000"/>
                  <a:lumOff val="35000"/>
                </a:schemeClr>
              </a:solidFill>
            </a:rPr>
            <a:t> Ethyl </a:t>
          </a:r>
        </a:p>
        <a:p>
          <a:pPr marL="0" lvl="0" indent="0" algn="ctr" defTabSz="666750">
            <a:lnSpc>
              <a:spcPct val="90000"/>
            </a:lnSpc>
            <a:spcBef>
              <a:spcPct val="0"/>
            </a:spcBef>
            <a:spcAft>
              <a:spcPct val="35000"/>
            </a:spcAft>
            <a:buNone/>
          </a:pPr>
          <a:r>
            <a:rPr lang="en-US" sz="1500" b="1" kern="1200" dirty="0">
              <a:solidFill>
                <a:schemeClr val="tx1">
                  <a:lumMod val="65000"/>
                  <a:lumOff val="35000"/>
                </a:schemeClr>
              </a:solidFill>
            </a:rPr>
            <a:t> N= 40</a:t>
          </a:r>
        </a:p>
      </dsp:txBody>
      <dsp:txXfrm>
        <a:off x="1514902" y="3448094"/>
        <a:ext cx="1503272" cy="751636"/>
      </dsp:txXfrm>
    </dsp:sp>
    <dsp:sp modelId="{93DA1459-8DBF-4107-AA26-E83B7B25D256}">
      <dsp:nvSpPr>
        <dsp:cNvPr id="0" name=""/>
        <dsp:cNvSpPr/>
      </dsp:nvSpPr>
      <dsp:spPr>
        <a:xfrm>
          <a:off x="300965" y="4515417"/>
          <a:ext cx="1807730" cy="75163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lumMod val="65000"/>
                  <a:lumOff val="35000"/>
                </a:schemeClr>
              </a:solidFill>
            </a:rPr>
            <a:t>Completed Visit 3 N=30 (75.0%)</a:t>
          </a:r>
        </a:p>
      </dsp:txBody>
      <dsp:txXfrm>
        <a:off x="300965" y="4515417"/>
        <a:ext cx="1807730" cy="751636"/>
      </dsp:txXfrm>
    </dsp:sp>
    <dsp:sp modelId="{54CFFBB9-9798-41D2-9B99-63CFF3C11256}">
      <dsp:nvSpPr>
        <dsp:cNvPr id="0" name=""/>
        <dsp:cNvSpPr/>
      </dsp:nvSpPr>
      <dsp:spPr>
        <a:xfrm>
          <a:off x="2424382" y="4515417"/>
          <a:ext cx="1503272" cy="75163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lumMod val="65000"/>
                  <a:lumOff val="35000"/>
                </a:schemeClr>
              </a:solidFill>
            </a:rPr>
            <a:t>2 ODIS, 3 LTFU</a:t>
          </a:r>
        </a:p>
        <a:p>
          <a:pPr marL="0" lvl="0" indent="0" algn="ctr" defTabSz="666750">
            <a:lnSpc>
              <a:spcPct val="90000"/>
            </a:lnSpc>
            <a:spcBef>
              <a:spcPct val="0"/>
            </a:spcBef>
            <a:spcAft>
              <a:spcPct val="35000"/>
            </a:spcAft>
            <a:buNone/>
          </a:pPr>
          <a:r>
            <a:rPr lang="en-US" sz="1500" b="1" kern="1200" dirty="0">
              <a:solidFill>
                <a:schemeClr val="tx1">
                  <a:lumMod val="65000"/>
                  <a:lumOff val="35000"/>
                </a:schemeClr>
              </a:solidFill>
            </a:rPr>
            <a:t>3 Withdrawn, 2 uninterpretable </a:t>
          </a:r>
        </a:p>
      </dsp:txBody>
      <dsp:txXfrm>
        <a:off x="2424382" y="4515417"/>
        <a:ext cx="1503272" cy="751636"/>
      </dsp:txXfrm>
    </dsp:sp>
    <dsp:sp modelId="{409BD1EB-8F0E-4A68-B31D-5E44A33784AA}">
      <dsp:nvSpPr>
        <dsp:cNvPr id="0" name=""/>
        <dsp:cNvSpPr/>
      </dsp:nvSpPr>
      <dsp:spPr>
        <a:xfrm>
          <a:off x="5496154" y="3448094"/>
          <a:ext cx="1503272" cy="75163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lumMod val="65000"/>
                  <a:lumOff val="35000"/>
                </a:schemeClr>
              </a:solidFill>
            </a:rPr>
            <a:t>Placebo</a:t>
          </a:r>
        </a:p>
        <a:p>
          <a:pPr marL="0" lvl="0" indent="0" algn="ctr" defTabSz="666750">
            <a:lnSpc>
              <a:spcPct val="90000"/>
            </a:lnSpc>
            <a:spcBef>
              <a:spcPct val="0"/>
            </a:spcBef>
            <a:spcAft>
              <a:spcPct val="35000"/>
            </a:spcAft>
            <a:buNone/>
          </a:pPr>
          <a:r>
            <a:rPr lang="en-US" sz="1500" b="1" kern="1200" dirty="0">
              <a:solidFill>
                <a:schemeClr val="tx1">
                  <a:lumMod val="65000"/>
                  <a:lumOff val="35000"/>
                </a:schemeClr>
              </a:solidFill>
            </a:rPr>
            <a:t>N=40</a:t>
          </a:r>
        </a:p>
      </dsp:txBody>
      <dsp:txXfrm>
        <a:off x="5496154" y="3448094"/>
        <a:ext cx="1503272" cy="751636"/>
      </dsp:txXfrm>
    </dsp:sp>
    <dsp:sp modelId="{64CDA5CA-8048-48D8-B3B4-211FAC00BB8D}">
      <dsp:nvSpPr>
        <dsp:cNvPr id="0" name=""/>
        <dsp:cNvSpPr/>
      </dsp:nvSpPr>
      <dsp:spPr>
        <a:xfrm>
          <a:off x="4243342" y="4515417"/>
          <a:ext cx="1846604" cy="75163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lumMod val="65000"/>
                  <a:lumOff val="35000"/>
                </a:schemeClr>
              </a:solidFill>
            </a:rPr>
            <a:t>Completed Visit 3 N=37 (92.5%)</a:t>
          </a:r>
        </a:p>
      </dsp:txBody>
      <dsp:txXfrm>
        <a:off x="4243342" y="4515417"/>
        <a:ext cx="1846604" cy="751636"/>
      </dsp:txXfrm>
    </dsp:sp>
    <dsp:sp modelId="{0E8B5580-53D5-4EAD-901C-A32406DB9DA2}">
      <dsp:nvSpPr>
        <dsp:cNvPr id="0" name=""/>
        <dsp:cNvSpPr/>
      </dsp:nvSpPr>
      <dsp:spPr>
        <a:xfrm>
          <a:off x="6405634" y="4515417"/>
          <a:ext cx="1503272" cy="75163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lumMod val="65000"/>
                  <a:lumOff val="35000"/>
                </a:schemeClr>
              </a:solidFill>
            </a:rPr>
            <a:t>2 Withdrawn       1 LTFU</a:t>
          </a:r>
        </a:p>
      </dsp:txBody>
      <dsp:txXfrm>
        <a:off x="6405634" y="4515417"/>
        <a:ext cx="1503272" cy="751636"/>
      </dsp:txXfrm>
    </dsp:sp>
    <dsp:sp modelId="{924F13CC-42CE-4760-9497-F3ED3E0DBB80}">
      <dsp:nvSpPr>
        <dsp:cNvPr id="0" name=""/>
        <dsp:cNvSpPr/>
      </dsp:nvSpPr>
      <dsp:spPr>
        <a:xfrm>
          <a:off x="2596048" y="1160527"/>
          <a:ext cx="1503272" cy="75163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lumMod val="65000"/>
                  <a:lumOff val="35000"/>
                </a:schemeClr>
              </a:solidFill>
            </a:rPr>
            <a:t>Screen Fails</a:t>
          </a:r>
        </a:p>
        <a:p>
          <a:pPr marL="0" lvl="0" indent="0" algn="ctr" defTabSz="666750">
            <a:lnSpc>
              <a:spcPct val="90000"/>
            </a:lnSpc>
            <a:spcBef>
              <a:spcPct val="0"/>
            </a:spcBef>
            <a:spcAft>
              <a:spcPct val="35000"/>
            </a:spcAft>
            <a:buNone/>
          </a:pPr>
          <a:r>
            <a:rPr lang="en-US" sz="1500" b="1" kern="1200" dirty="0">
              <a:solidFill>
                <a:schemeClr val="tx1">
                  <a:lumMod val="65000"/>
                  <a:lumOff val="35000"/>
                </a:schemeClr>
              </a:solidFill>
            </a:rPr>
            <a:t>N=26</a:t>
          </a:r>
        </a:p>
      </dsp:txBody>
      <dsp:txXfrm>
        <a:off x="2596048" y="1160527"/>
        <a:ext cx="1503272" cy="75163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78384" cy="471347"/>
          </a:xfrm>
          <a:prstGeom prst="rect">
            <a:avLst/>
          </a:prstGeom>
        </p:spPr>
        <p:txBody>
          <a:bodyPr vert="horz" lIns="91712" tIns="45856" rIns="91712" bIns="45856" rtlCol="0"/>
          <a:lstStyle>
            <a:lvl1pPr algn="l">
              <a:defRPr sz="1200"/>
            </a:lvl1pPr>
          </a:lstStyle>
          <a:p>
            <a:endParaRPr lang="en-US" dirty="0"/>
          </a:p>
        </p:txBody>
      </p:sp>
      <p:sp>
        <p:nvSpPr>
          <p:cNvPr id="4" name="Footer Placeholder 3"/>
          <p:cNvSpPr>
            <a:spLocks noGrp="1"/>
          </p:cNvSpPr>
          <p:nvPr>
            <p:ph type="ftr" sz="quarter" idx="2"/>
          </p:nvPr>
        </p:nvSpPr>
        <p:spPr>
          <a:xfrm>
            <a:off x="0" y="8778682"/>
            <a:ext cx="7100870" cy="609795"/>
          </a:xfrm>
          <a:prstGeom prst="rect">
            <a:avLst/>
          </a:prstGeom>
        </p:spPr>
        <p:txBody>
          <a:bodyPr vert="horz" lIns="91712" tIns="45856" rIns="91712" bIns="45856"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2486" y="8917131"/>
            <a:ext cx="3078384" cy="471347"/>
          </a:xfrm>
          <a:prstGeom prst="rect">
            <a:avLst/>
          </a:prstGeom>
        </p:spPr>
        <p:txBody>
          <a:bodyPr vert="horz" lIns="91712" tIns="45856" rIns="91712" bIns="45856" rtlCol="0" anchor="b"/>
          <a:lstStyle>
            <a:lvl1pPr algn="r">
              <a:defRPr sz="1200"/>
            </a:lvl1pPr>
          </a:lstStyle>
          <a:p>
            <a:fld id="{3DFF4C7F-B799-4267-B85F-4AB39EE177A7}" type="slidenum">
              <a:rPr lang="en-US" smtClean="0"/>
              <a:t>‹#›</a:t>
            </a:fld>
            <a:endParaRPr lang="en-US" dirty="0"/>
          </a:p>
        </p:txBody>
      </p:sp>
    </p:spTree>
    <p:extLst>
      <p:ext uri="{BB962C8B-B14F-4D97-AF65-F5344CB8AC3E}">
        <p14:creationId xmlns:p14="http://schemas.microsoft.com/office/powerpoint/2010/main" val="26961467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77739" cy="471054"/>
          </a:xfrm>
          <a:prstGeom prst="rect">
            <a:avLst/>
          </a:prstGeom>
        </p:spPr>
        <p:txBody>
          <a:bodyPr vert="horz" lIns="93454" tIns="46729" rIns="93454" bIns="46729" rtlCol="0"/>
          <a:lstStyle>
            <a:lvl1pPr algn="l">
              <a:defRPr sz="1200"/>
            </a:lvl1pPr>
          </a:lstStyle>
          <a:p>
            <a:endParaRPr lang="en-US" dirty="0"/>
          </a:p>
        </p:txBody>
      </p:sp>
      <p:sp>
        <p:nvSpPr>
          <p:cNvPr id="3" name="Date Placeholder 2"/>
          <p:cNvSpPr>
            <a:spLocks noGrp="1"/>
          </p:cNvSpPr>
          <p:nvPr>
            <p:ph type="dt" idx="1"/>
          </p:nvPr>
        </p:nvSpPr>
        <p:spPr>
          <a:xfrm>
            <a:off x="4023097" y="2"/>
            <a:ext cx="3077739" cy="471054"/>
          </a:xfrm>
          <a:prstGeom prst="rect">
            <a:avLst/>
          </a:prstGeom>
        </p:spPr>
        <p:txBody>
          <a:bodyPr vert="horz" lIns="93454" tIns="46729" rIns="93454" bIns="46729" rtlCol="0"/>
          <a:lstStyle>
            <a:lvl1pPr algn="r">
              <a:defRPr sz="1200"/>
            </a:lvl1pPr>
          </a:lstStyle>
          <a:p>
            <a:fld id="{BCA829C3-9AFD-4987-AD10-5D3B76E4F325}" type="datetimeFigureOut">
              <a:rPr lang="en-US" smtClean="0"/>
              <a:t>11/18/2019</a:t>
            </a:fld>
            <a:endParaRPr lang="en-US" dirty="0"/>
          </a:p>
        </p:txBody>
      </p:sp>
      <p:sp>
        <p:nvSpPr>
          <p:cNvPr id="4" name="Slide Image Placeholder 3"/>
          <p:cNvSpPr>
            <a:spLocks noGrp="1" noRot="1" noChangeAspect="1"/>
          </p:cNvSpPr>
          <p:nvPr>
            <p:ph type="sldImg" idx="2"/>
          </p:nvPr>
        </p:nvSpPr>
        <p:spPr>
          <a:xfrm>
            <a:off x="1439863" y="1058863"/>
            <a:ext cx="4222750" cy="3167062"/>
          </a:xfrm>
          <a:prstGeom prst="rect">
            <a:avLst/>
          </a:prstGeom>
          <a:noFill/>
          <a:ln w="12700">
            <a:solidFill>
              <a:prstClr val="black"/>
            </a:solidFill>
          </a:ln>
        </p:spPr>
        <p:txBody>
          <a:bodyPr vert="horz" lIns="93454" tIns="46729" rIns="93454" bIns="46729" rtlCol="0" anchor="ctr"/>
          <a:lstStyle/>
          <a:p>
            <a:endParaRPr lang="en-US" dirty="0"/>
          </a:p>
        </p:txBody>
      </p:sp>
      <p:sp>
        <p:nvSpPr>
          <p:cNvPr id="5" name="Notes Placeholder 4"/>
          <p:cNvSpPr>
            <a:spLocks noGrp="1"/>
          </p:cNvSpPr>
          <p:nvPr>
            <p:ph type="body" sz="quarter" idx="3"/>
          </p:nvPr>
        </p:nvSpPr>
        <p:spPr>
          <a:xfrm>
            <a:off x="710249" y="4402773"/>
            <a:ext cx="5681980" cy="4399221"/>
          </a:xfrm>
          <a:prstGeom prst="rect">
            <a:avLst/>
          </a:prstGeom>
        </p:spPr>
        <p:txBody>
          <a:bodyPr vert="horz" lIns="93454" tIns="46729" rIns="93454" bIns="4672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2" y="8891775"/>
            <a:ext cx="3077739" cy="471053"/>
          </a:xfrm>
          <a:prstGeom prst="rect">
            <a:avLst/>
          </a:prstGeom>
        </p:spPr>
        <p:txBody>
          <a:bodyPr vert="horz" lIns="93454" tIns="46729" rIns="93454" bIns="46729"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7" y="8891775"/>
            <a:ext cx="3077739" cy="471053"/>
          </a:xfrm>
          <a:prstGeom prst="rect">
            <a:avLst/>
          </a:prstGeom>
        </p:spPr>
        <p:txBody>
          <a:bodyPr vert="horz" lIns="93454" tIns="46729" rIns="93454" bIns="46729" rtlCol="0" anchor="b"/>
          <a:lstStyle>
            <a:lvl1pPr algn="r">
              <a:defRPr sz="1200"/>
            </a:lvl1pPr>
          </a:lstStyle>
          <a:p>
            <a:fld id="{E3E0246A-DF30-4BD8-B7A5-D3A31DA929FF}" type="slidenum">
              <a:rPr lang="en-US" smtClean="0"/>
              <a:t>‹#›</a:t>
            </a:fld>
            <a:endParaRPr lang="en-US" dirty="0"/>
          </a:p>
        </p:txBody>
      </p:sp>
    </p:spTree>
    <p:extLst>
      <p:ext uri="{BB962C8B-B14F-4D97-AF65-F5344CB8AC3E}">
        <p14:creationId xmlns:p14="http://schemas.microsoft.com/office/powerpoint/2010/main" val="1492816096"/>
      </p:ext>
    </p:extLst>
  </p:cSld>
  <p:clrMap bg1="lt1" tx1="dk1" bg2="lt2" tx2="dk2" accent1="accent1" accent2="accent2" accent3="accent3" accent4="accent4" accent5="accent5" accent6="accent6" hlink="hlink" folHlink="folHlink"/>
  <p:hf hdr="0" ftr="0" dt="0"/>
  <p:notesStyle>
    <a:lvl1pPr marL="123825" indent="-123825" algn="l" defTabSz="914400" rtl="0" eaLnBrk="1" latinLnBrk="0" hangingPunct="1">
      <a:lnSpc>
        <a:spcPct val="90000"/>
      </a:lnSpc>
      <a:spcBef>
        <a:spcPts val="100"/>
      </a:spcBef>
      <a:spcAft>
        <a:spcPts val="200"/>
      </a:spcAft>
      <a:buFont typeface="Arial" panose="020B0604020202020204" pitchFamily="34" charset="0"/>
      <a:buChar char="•"/>
      <a:defRPr sz="1100" kern="1200">
        <a:solidFill>
          <a:schemeClr val="tx1"/>
        </a:solidFill>
        <a:latin typeface="+mn-lt"/>
        <a:ea typeface="+mn-ea"/>
        <a:cs typeface="+mn-cs"/>
      </a:defRPr>
    </a:lvl1pPr>
    <a:lvl2pPr marL="342900" indent="-158750" algn="l" defTabSz="914400" rtl="0" eaLnBrk="1" latinLnBrk="0" hangingPunct="1">
      <a:lnSpc>
        <a:spcPct val="90000"/>
      </a:lnSpc>
      <a:spcBef>
        <a:spcPts val="100"/>
      </a:spcBef>
      <a:spcAft>
        <a:spcPts val="200"/>
      </a:spcAft>
      <a:buFont typeface="Arial" panose="020B0604020202020204" pitchFamily="34" charset="0"/>
      <a:buChar char="–"/>
      <a:defRPr sz="1050" kern="1200">
        <a:solidFill>
          <a:schemeClr val="tx1"/>
        </a:solidFill>
        <a:latin typeface="+mn-lt"/>
        <a:ea typeface="+mn-ea"/>
        <a:cs typeface="+mn-cs"/>
      </a:defRPr>
    </a:lvl2pPr>
    <a:lvl3pPr marL="533400" indent="-104775" algn="l" defTabSz="914400" rtl="0" eaLnBrk="1" latinLnBrk="0" hangingPunct="1">
      <a:lnSpc>
        <a:spcPct val="90000"/>
      </a:lnSpc>
      <a:spcBef>
        <a:spcPts val="100"/>
      </a:spcBef>
      <a:spcAft>
        <a:spcPts val="200"/>
      </a:spcAft>
      <a:buFont typeface="Arial" panose="020B0604020202020204" pitchFamily="34" charset="0"/>
      <a:buChar char="•"/>
      <a:defRPr sz="1050" kern="1200">
        <a:solidFill>
          <a:schemeClr val="tx1"/>
        </a:solidFill>
        <a:latin typeface="+mn-lt"/>
        <a:ea typeface="+mn-ea"/>
        <a:cs typeface="+mn-cs"/>
      </a:defRPr>
    </a:lvl3pPr>
    <a:lvl4pPr marL="742950" indent="-146050" algn="l" defTabSz="914400" rtl="0" eaLnBrk="1" latinLnBrk="0" hangingPunct="1">
      <a:lnSpc>
        <a:spcPct val="90000"/>
      </a:lnSpc>
      <a:spcBef>
        <a:spcPts val="100"/>
      </a:spcBef>
      <a:spcAft>
        <a:spcPts val="200"/>
      </a:spcAft>
      <a:buFont typeface="Arial" panose="020B0604020202020204" pitchFamily="34" charset="0"/>
      <a:buChar char="–"/>
      <a:defRPr sz="1050" kern="1200">
        <a:solidFill>
          <a:schemeClr val="tx1"/>
        </a:solidFill>
        <a:latin typeface="+mn-lt"/>
        <a:ea typeface="+mn-ea"/>
        <a:cs typeface="+mn-cs"/>
      </a:defRPr>
    </a:lvl4pPr>
    <a:lvl5pPr marL="942975" indent="-114300" algn="l" defTabSz="914400" rtl="0" eaLnBrk="1" latinLnBrk="0" hangingPunct="1">
      <a:lnSpc>
        <a:spcPct val="90000"/>
      </a:lnSpc>
      <a:spcBef>
        <a:spcPts val="100"/>
      </a:spcBef>
      <a:spcAft>
        <a:spcPts val="200"/>
      </a:spcAft>
      <a:buFont typeface="Arial" panose="020B0604020202020204" pitchFamily="34" charset="0"/>
      <a:buChar char="•"/>
      <a:defRPr sz="105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44979" rtl="0" eaLnBrk="1" fontAlgn="base" latinLnBrk="0" hangingPunct="1">
              <a:lnSpc>
                <a:spcPct val="100000"/>
              </a:lnSpc>
              <a:spcBef>
                <a:spcPct val="0"/>
              </a:spcBef>
              <a:spcAft>
                <a:spcPct val="0"/>
              </a:spcAft>
              <a:buClrTx/>
              <a:buSzTx/>
              <a:buFontTx/>
              <a:buNone/>
              <a:tabLst/>
              <a:defRPr/>
            </a:pPr>
            <a:fld id="{35CDB1EA-9F2B-4866-889B-8900B7990CBB}"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panose="020B0604020202020204" pitchFamily="34" charset="0"/>
              </a:rPr>
              <a:pPr marL="0" marR="0" lvl="0" indent="0" algn="r" defTabSz="944979"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panose="020B0604020202020204" pitchFamily="34" charset="0"/>
            </a:endParaRPr>
          </a:p>
        </p:txBody>
      </p:sp>
      <p:sp>
        <p:nvSpPr>
          <p:cNvPr id="6" name="Slide Image Placeholder 5"/>
          <p:cNvSpPr>
            <a:spLocks noGrp="1" noRot="1" noChangeAspect="1"/>
          </p:cNvSpPr>
          <p:nvPr>
            <p:ph type="sldImg"/>
          </p:nvPr>
        </p:nvSpPr>
        <p:spPr/>
      </p:sp>
      <p:sp>
        <p:nvSpPr>
          <p:cNvPr id="5" name="Notes Placeholder 4">
            <a:extLst>
              <a:ext uri="{FF2B5EF4-FFF2-40B4-BE49-F238E27FC236}">
                <a16:creationId xmlns:a16="http://schemas.microsoft.com/office/drawing/2014/main" id="{984CC322-B96D-449A-A75C-B14C0379DC6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976799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Adjusted multivariate analysis of covariance tests did not show any significant difference in progression of log transformed TP volume (β: 0.04 ± 0.13 P = 0.7) or log transformed TNCP volume (β: 0.09 ± 0.17, P = 0.5) in the two groups.</a:t>
            </a:r>
            <a:endParaRPr lang="en-US" dirty="0"/>
          </a:p>
        </p:txBody>
      </p:sp>
      <p:sp>
        <p:nvSpPr>
          <p:cNvPr id="4" name="Slide Number Placeholder 3"/>
          <p:cNvSpPr>
            <a:spLocks noGrp="1"/>
          </p:cNvSpPr>
          <p:nvPr>
            <p:ph type="sldNum" sz="quarter" idx="5"/>
          </p:nvPr>
        </p:nvSpPr>
        <p:spPr/>
        <p:txBody>
          <a:bodyPr/>
          <a:lstStyle/>
          <a:p>
            <a:fld id="{E3E0246A-DF30-4BD8-B7A5-D3A31DA929FF}" type="slidenum">
              <a:rPr lang="en-US" smtClean="0"/>
              <a:t>27</a:t>
            </a:fld>
            <a:endParaRPr lang="en-US" dirty="0"/>
          </a:p>
        </p:txBody>
      </p:sp>
    </p:spTree>
    <p:extLst>
      <p:ext uri="{BB962C8B-B14F-4D97-AF65-F5344CB8AC3E}">
        <p14:creationId xmlns:p14="http://schemas.microsoft.com/office/powerpoint/2010/main" val="2683348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4C09252-B97D-4C44-9188-177007FA63D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8166" b="29334"/>
          <a:stretch/>
        </p:blipFill>
        <p:spPr>
          <a:xfrm>
            <a:off x="0" y="1931670"/>
            <a:ext cx="9144000" cy="2914650"/>
          </a:xfrm>
          <a:prstGeom prst="rect">
            <a:avLst/>
          </a:prstGeom>
        </p:spPr>
      </p:pic>
      <p:pic>
        <p:nvPicPr>
          <p:cNvPr id="4" name="Picture 3" descr="Amarin_Logo_JPEG">
            <a:extLst>
              <a:ext uri="{FF2B5EF4-FFF2-40B4-BE49-F238E27FC236}">
                <a16:creationId xmlns:a16="http://schemas.microsoft.com/office/drawing/2014/main" id="{D7A61013-B839-4796-8D8F-C416F2E9BD4F}"/>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854261" y="1141134"/>
            <a:ext cx="3021725" cy="606829"/>
          </a:xfrm>
          <a:prstGeom prst="rect">
            <a:avLst/>
          </a:prstGeom>
          <a:noFill/>
          <a:ln>
            <a:noFill/>
          </a:ln>
        </p:spPr>
      </p:pic>
      <p:sp>
        <p:nvSpPr>
          <p:cNvPr id="3" name="Text Placeholder 2">
            <a:extLst>
              <a:ext uri="{FF2B5EF4-FFF2-40B4-BE49-F238E27FC236}">
                <a16:creationId xmlns:a16="http://schemas.microsoft.com/office/drawing/2014/main" id="{E67B8DBD-6E06-4EFB-A427-2A12565B710F}"/>
              </a:ext>
            </a:extLst>
          </p:cNvPr>
          <p:cNvSpPr>
            <a:spLocks noGrp="1"/>
          </p:cNvSpPr>
          <p:nvPr>
            <p:ph type="body" sz="quarter" idx="10"/>
          </p:nvPr>
        </p:nvSpPr>
        <p:spPr>
          <a:xfrm>
            <a:off x="3291840" y="2639695"/>
            <a:ext cx="5212080" cy="1498600"/>
          </a:xfrm>
        </p:spPr>
        <p:txBody>
          <a:bodyPr anchor="ctr" anchorCtr="0"/>
          <a:lstStyle>
            <a:lvl1pPr marL="0" indent="0">
              <a:spcBef>
                <a:spcPts val="600"/>
              </a:spcBef>
              <a:buNone/>
              <a:defRPr sz="3200">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7" name="Subtitle 2">
            <a:extLst>
              <a:ext uri="{FF2B5EF4-FFF2-40B4-BE49-F238E27FC236}">
                <a16:creationId xmlns:a16="http://schemas.microsoft.com/office/drawing/2014/main" id="{822329FD-2B6C-4927-974F-0FA9496DF666}"/>
              </a:ext>
            </a:extLst>
          </p:cNvPr>
          <p:cNvSpPr>
            <a:spLocks noGrp="1"/>
          </p:cNvSpPr>
          <p:nvPr>
            <p:ph type="subTitle" idx="1"/>
          </p:nvPr>
        </p:nvSpPr>
        <p:spPr bwMode="gray">
          <a:xfrm>
            <a:off x="3291840" y="5096140"/>
            <a:ext cx="5029200" cy="369332"/>
          </a:xfrm>
        </p:spPr>
        <p:txBody>
          <a:bodyPr>
            <a:noAutofit/>
          </a:bodyPr>
          <a:lstStyle>
            <a:lvl1pPr marL="0" indent="0" algn="l">
              <a:lnSpc>
                <a:spcPct val="90000"/>
              </a:lnSpc>
              <a:spcBef>
                <a:spcPts val="400"/>
              </a:spcBef>
              <a:buNone/>
              <a:defRPr sz="20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TextBox 11">
            <a:extLst>
              <a:ext uri="{FF2B5EF4-FFF2-40B4-BE49-F238E27FC236}">
                <a16:creationId xmlns:a16="http://schemas.microsoft.com/office/drawing/2014/main" id="{2A42DF3A-C86B-49DB-8B81-EF04D073A942}"/>
              </a:ext>
            </a:extLst>
          </p:cNvPr>
          <p:cNvSpPr txBox="1"/>
          <p:nvPr userDrawn="1"/>
        </p:nvSpPr>
        <p:spPr>
          <a:xfrm>
            <a:off x="52552" y="6407472"/>
            <a:ext cx="8999113" cy="246221"/>
          </a:xfrm>
          <a:prstGeom prst="rect">
            <a:avLst/>
          </a:prstGeom>
          <a:noFill/>
        </p:spPr>
        <p:txBody>
          <a:bodyPr wrap="square" rtlCol="0">
            <a:spAutoFit/>
          </a:bodyPr>
          <a:lstStyle/>
          <a:p>
            <a:r>
              <a:rPr lang="en-US" sz="1000" dirty="0"/>
              <a:t>Confidential.  For use at Amarin Scientific Advisory Board July 10, 2019.  Do not copy, distribute, reproduce or use for other purposes.</a:t>
            </a:r>
          </a:p>
        </p:txBody>
      </p:sp>
      <p:sp>
        <p:nvSpPr>
          <p:cNvPr id="14" name="Rectangle 13">
            <a:extLst>
              <a:ext uri="{FF2B5EF4-FFF2-40B4-BE49-F238E27FC236}">
                <a16:creationId xmlns:a16="http://schemas.microsoft.com/office/drawing/2014/main" id="{2D46939D-31CF-4447-B222-B0DE7BAF5516}"/>
              </a:ext>
            </a:extLst>
          </p:cNvPr>
          <p:cNvSpPr/>
          <p:nvPr userDrawn="1"/>
        </p:nvSpPr>
        <p:spPr>
          <a:xfrm>
            <a:off x="7548582" y="6407472"/>
            <a:ext cx="1599831" cy="246221"/>
          </a:xfrm>
          <a:prstGeom prst="rect">
            <a:avLst/>
          </a:prstGeom>
        </p:spPr>
        <p:txBody>
          <a:bodyPr wrap="square">
            <a:spAutoFit/>
          </a:bodyPr>
          <a:lstStyle/>
          <a:p>
            <a:pPr algn="r"/>
            <a:r>
              <a:rPr lang="en-US" sz="1000" dirty="0">
                <a:solidFill>
                  <a:schemeClr val="tx1">
                    <a:lumMod val="75000"/>
                  </a:schemeClr>
                </a:solidFill>
              </a:rPr>
              <a:t>VAS-01911 6/2019</a:t>
            </a:r>
          </a:p>
        </p:txBody>
      </p:sp>
    </p:spTree>
    <p:extLst>
      <p:ext uri="{BB962C8B-B14F-4D97-AF65-F5344CB8AC3E}">
        <p14:creationId xmlns:p14="http://schemas.microsoft.com/office/powerpoint/2010/main" val="386600928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3"/>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
        <p:nvSpPr>
          <p:cNvPr id="4" name="Rectangle 2">
            <a:extLst>
              <a:ext uri="{FF2B5EF4-FFF2-40B4-BE49-F238E27FC236}">
                <a16:creationId xmlns:a16="http://schemas.microsoft.com/office/drawing/2014/main" id="{FE5FF92B-29A9-45B3-B09A-3E40DE74E2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92EC84B5-D0AC-44BE-AF71-8F7DA60CA6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2E02159F-3518-4A14-996B-F5B2AA46F530}"/>
              </a:ext>
            </a:extLst>
          </p:cNvPr>
          <p:cNvSpPr>
            <a:spLocks noGrp="1" noChangeArrowheads="1"/>
          </p:cNvSpPr>
          <p:nvPr>
            <p:ph type="sldNum" sz="quarter" idx="12"/>
          </p:nvPr>
        </p:nvSpPr>
        <p:spPr>
          <a:ln/>
        </p:spPr>
        <p:txBody>
          <a:bodyPr/>
          <a:lstStyle>
            <a:lvl1pPr>
              <a:defRPr/>
            </a:lvl1pPr>
          </a:lstStyle>
          <a:p>
            <a:pPr>
              <a:defRPr/>
            </a:pPr>
            <a:fld id="{AECE1416-C488-4006-8659-64925A393EF6}" type="slidenum">
              <a:rPr lang="en-US" altLang="en-US"/>
              <a:pPr>
                <a:defRPr/>
              </a:pPr>
              <a:t>‹#›</a:t>
            </a:fld>
            <a:endParaRPr lang="en-US" altLang="en-US"/>
          </a:p>
        </p:txBody>
      </p:sp>
    </p:spTree>
    <p:extLst>
      <p:ext uri="{BB962C8B-B14F-4D97-AF65-F5344CB8AC3E}">
        <p14:creationId xmlns:p14="http://schemas.microsoft.com/office/powerpoint/2010/main" val="410826920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11/18/2019</a:t>
            </a:fld>
            <a:endParaRPr lang="en-US" dirty="0"/>
          </a:p>
        </p:txBody>
      </p:sp>
    </p:spTree>
    <p:extLst>
      <p:ext uri="{BB962C8B-B14F-4D97-AF65-F5344CB8AC3E}">
        <p14:creationId xmlns:p14="http://schemas.microsoft.com/office/powerpoint/2010/main" val="36828106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324245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431885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42693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88884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011205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15527081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60247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81200"/>
            <a:ext cx="3856567" cy="41148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1634" y="1981200"/>
            <a:ext cx="3856566" cy="41148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D1C160AF-27C7-4ACD-9562-A04C3C99A1E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78FE4531-095E-4A88-B612-5424C040E6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A06B62D2-74AD-4414-B30E-F1F239F793F8}"/>
              </a:ext>
            </a:extLst>
          </p:cNvPr>
          <p:cNvSpPr>
            <a:spLocks noGrp="1" noChangeArrowheads="1"/>
          </p:cNvSpPr>
          <p:nvPr>
            <p:ph type="sldNum" sz="quarter" idx="12"/>
          </p:nvPr>
        </p:nvSpPr>
        <p:spPr>
          <a:ln/>
        </p:spPr>
        <p:txBody>
          <a:bodyPr/>
          <a:lstStyle>
            <a:lvl1pPr>
              <a:defRPr/>
            </a:lvl1pPr>
          </a:lstStyle>
          <a:p>
            <a:pPr>
              <a:defRPr/>
            </a:pPr>
            <a:fld id="{71422CB7-8F7F-4517-9252-DC35A36C5B54}" type="slidenum">
              <a:rPr lang="en-US" altLang="en-US"/>
              <a:pPr>
                <a:defRPr/>
              </a:pPr>
              <a:t>‹#›</a:t>
            </a:fld>
            <a:endParaRPr lang="en-US" altLang="en-US"/>
          </a:p>
        </p:txBody>
      </p:sp>
    </p:spTree>
    <p:extLst>
      <p:ext uri="{BB962C8B-B14F-4D97-AF65-F5344CB8AC3E}">
        <p14:creationId xmlns:p14="http://schemas.microsoft.com/office/powerpoint/2010/main" val="3040085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6FE27469-A1CB-4B7F-9EDC-231ED95FDC1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0839BD37-943E-4CA2-AD40-00ECF538C3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
            <a:extLst>
              <a:ext uri="{FF2B5EF4-FFF2-40B4-BE49-F238E27FC236}">
                <a16:creationId xmlns:a16="http://schemas.microsoft.com/office/drawing/2014/main" id="{9332043F-F36F-4176-AF8F-45D4FBB4D1C6}"/>
              </a:ext>
            </a:extLst>
          </p:cNvPr>
          <p:cNvSpPr>
            <a:spLocks noGrp="1" noChangeArrowheads="1"/>
          </p:cNvSpPr>
          <p:nvPr>
            <p:ph type="sldNum" sz="quarter" idx="12"/>
          </p:nvPr>
        </p:nvSpPr>
        <p:spPr>
          <a:ln/>
        </p:spPr>
        <p:txBody>
          <a:bodyPr/>
          <a:lstStyle>
            <a:lvl1pPr>
              <a:defRPr/>
            </a:lvl1pPr>
          </a:lstStyle>
          <a:p>
            <a:pPr>
              <a:defRPr/>
            </a:pPr>
            <a:fld id="{DD271799-1B41-4E73-B80B-BC6C2FE6E309}" type="slidenum">
              <a:rPr lang="en-US" altLang="en-US"/>
              <a:pPr>
                <a:defRPr/>
              </a:pPr>
              <a:t>‹#›</a:t>
            </a:fld>
            <a:endParaRPr lang="en-US" altLang="en-US"/>
          </a:p>
        </p:txBody>
      </p:sp>
    </p:spTree>
    <p:extLst>
      <p:ext uri="{BB962C8B-B14F-4D97-AF65-F5344CB8AC3E}">
        <p14:creationId xmlns:p14="http://schemas.microsoft.com/office/powerpoint/2010/main" val="3966499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6C963EA9-9AB8-4C8A-87CA-B9375BCE342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4251B8B1-B56B-47E2-8169-2574A0670A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32370750-F5E9-40BE-97F0-3CB21634D69B}"/>
              </a:ext>
            </a:extLst>
          </p:cNvPr>
          <p:cNvSpPr>
            <a:spLocks noGrp="1" noChangeArrowheads="1"/>
          </p:cNvSpPr>
          <p:nvPr>
            <p:ph type="sldNum" sz="quarter" idx="12"/>
          </p:nvPr>
        </p:nvSpPr>
        <p:spPr>
          <a:ln/>
        </p:spPr>
        <p:txBody>
          <a:bodyPr/>
          <a:lstStyle>
            <a:lvl1pPr>
              <a:defRPr/>
            </a:lvl1pPr>
          </a:lstStyle>
          <a:p>
            <a:pPr>
              <a:defRPr/>
            </a:pPr>
            <a:fld id="{D7DA0738-D269-4CCD-845C-FD3D49921080}" type="slidenum">
              <a:rPr lang="en-US" altLang="en-US"/>
              <a:pPr>
                <a:defRPr/>
              </a:pPr>
              <a:t>‹#›</a:t>
            </a:fld>
            <a:endParaRPr lang="en-US" altLang="en-US"/>
          </a:p>
        </p:txBody>
      </p:sp>
    </p:spTree>
    <p:extLst>
      <p:ext uri="{BB962C8B-B14F-4D97-AF65-F5344CB8AC3E}">
        <p14:creationId xmlns:p14="http://schemas.microsoft.com/office/powerpoint/2010/main" val="1167344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E597BF1-879D-49C1-B194-3284B041E55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62427498-0EFA-4862-8031-0EF542ECF6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72A36AB9-A79C-4D4F-ADBE-221893E1F41C}"/>
              </a:ext>
            </a:extLst>
          </p:cNvPr>
          <p:cNvSpPr>
            <a:spLocks noGrp="1" noChangeArrowheads="1"/>
          </p:cNvSpPr>
          <p:nvPr>
            <p:ph type="sldNum" sz="quarter" idx="12"/>
          </p:nvPr>
        </p:nvSpPr>
        <p:spPr>
          <a:ln/>
        </p:spPr>
        <p:txBody>
          <a:bodyPr/>
          <a:lstStyle>
            <a:lvl1pPr>
              <a:defRPr/>
            </a:lvl1pPr>
          </a:lstStyle>
          <a:p>
            <a:pPr>
              <a:defRPr/>
            </a:pPr>
            <a:fld id="{AC00F024-DBBE-4263-9F5D-E637B1C2AF5B}" type="slidenum">
              <a:rPr lang="en-US" altLang="en-US"/>
              <a:pPr>
                <a:defRPr/>
              </a:pPr>
              <a:t>‹#›</a:t>
            </a:fld>
            <a:endParaRPr lang="en-US" altLang="en-US"/>
          </a:p>
        </p:txBody>
      </p:sp>
    </p:spTree>
    <p:extLst>
      <p:ext uri="{BB962C8B-B14F-4D97-AF65-F5344CB8AC3E}">
        <p14:creationId xmlns:p14="http://schemas.microsoft.com/office/powerpoint/2010/main" val="220059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489" cy="1162050"/>
          </a:xfrm>
        </p:spPr>
        <p:txBody>
          <a:bodyPr/>
          <a:lstStyle>
            <a:lvl1pPr algn="l">
              <a:defRPr sz="1778" b="1"/>
            </a:lvl1pPr>
          </a:lstStyle>
          <a:p>
            <a:r>
              <a:rPr lang="en-US"/>
              <a:t>Click to edit Master title style</a:t>
            </a:r>
          </a:p>
        </p:txBody>
      </p:sp>
      <p:sp>
        <p:nvSpPr>
          <p:cNvPr id="3" name="Content Placeholder 2"/>
          <p:cNvSpPr>
            <a:spLocks noGrp="1"/>
          </p:cNvSpPr>
          <p:nvPr>
            <p:ph idx="1"/>
          </p:nvPr>
        </p:nvSpPr>
        <p:spPr>
          <a:xfrm>
            <a:off x="3575756" y="273053"/>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3"/>
            <a:ext cx="3008489"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2">
            <a:extLst>
              <a:ext uri="{FF2B5EF4-FFF2-40B4-BE49-F238E27FC236}">
                <a16:creationId xmlns:a16="http://schemas.microsoft.com/office/drawing/2014/main" id="{84EAC940-A017-4DE3-ACE7-8379B0A738D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4635737A-38B0-4113-A214-5A8BDA0690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57F59850-7D08-4D79-A740-EF4A8F1EB639}"/>
              </a:ext>
            </a:extLst>
          </p:cNvPr>
          <p:cNvSpPr>
            <a:spLocks noGrp="1" noChangeArrowheads="1"/>
          </p:cNvSpPr>
          <p:nvPr>
            <p:ph type="sldNum" sz="quarter" idx="12"/>
          </p:nvPr>
        </p:nvSpPr>
        <p:spPr>
          <a:ln/>
        </p:spPr>
        <p:txBody>
          <a:bodyPr/>
          <a:lstStyle>
            <a:lvl1pPr>
              <a:defRPr/>
            </a:lvl1pPr>
          </a:lstStyle>
          <a:p>
            <a:pPr>
              <a:defRPr/>
            </a:pPr>
            <a:fld id="{B2D85C7D-EEF8-4023-85F2-DCA979FC4A02}" type="slidenum">
              <a:rPr lang="en-US" altLang="en-US"/>
              <a:pPr>
                <a:defRPr/>
              </a:pPr>
              <a:t>‹#›</a:t>
            </a:fld>
            <a:endParaRPr lang="en-US" altLang="en-US"/>
          </a:p>
        </p:txBody>
      </p:sp>
    </p:spTree>
    <p:extLst>
      <p:ext uri="{BB962C8B-B14F-4D97-AF65-F5344CB8AC3E}">
        <p14:creationId xmlns:p14="http://schemas.microsoft.com/office/powerpoint/2010/main" val="2572536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lstStyle>
            <a:lvl1pPr algn="l">
              <a:defRPr sz="1778"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2">
            <a:extLst>
              <a:ext uri="{FF2B5EF4-FFF2-40B4-BE49-F238E27FC236}">
                <a16:creationId xmlns:a16="http://schemas.microsoft.com/office/drawing/2014/main" id="{0CC13CB2-B610-4094-A911-2A3808FC68B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04E47869-4754-4966-887F-2F8F68F4DD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5CAACD34-8AEC-4D6B-A4C5-731E3583D71A}"/>
              </a:ext>
            </a:extLst>
          </p:cNvPr>
          <p:cNvSpPr>
            <a:spLocks noGrp="1" noChangeArrowheads="1"/>
          </p:cNvSpPr>
          <p:nvPr>
            <p:ph type="sldNum" sz="quarter" idx="12"/>
          </p:nvPr>
        </p:nvSpPr>
        <p:spPr>
          <a:ln/>
        </p:spPr>
        <p:txBody>
          <a:bodyPr/>
          <a:lstStyle>
            <a:lvl1pPr>
              <a:defRPr/>
            </a:lvl1pPr>
          </a:lstStyle>
          <a:p>
            <a:pPr>
              <a:defRPr/>
            </a:pPr>
            <a:fld id="{1D03CD86-EF2B-4ACA-B889-DDA7B7EB2333}" type="slidenum">
              <a:rPr lang="en-US" altLang="en-US"/>
              <a:pPr>
                <a:defRPr/>
              </a:pPr>
              <a:t>‹#›</a:t>
            </a:fld>
            <a:endParaRPr lang="en-US" altLang="en-US"/>
          </a:p>
        </p:txBody>
      </p:sp>
    </p:spTree>
    <p:extLst>
      <p:ext uri="{BB962C8B-B14F-4D97-AF65-F5344CB8AC3E}">
        <p14:creationId xmlns:p14="http://schemas.microsoft.com/office/powerpoint/2010/main" val="4004149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816914E8-4066-4866-A080-9254A9F4E4C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20FBEC18-B2E6-4EE1-BD1E-E9ED0F79B8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85AAEB42-7C72-4DD0-978B-80E26434FCB1}"/>
              </a:ext>
            </a:extLst>
          </p:cNvPr>
          <p:cNvSpPr>
            <a:spLocks noGrp="1" noChangeArrowheads="1"/>
          </p:cNvSpPr>
          <p:nvPr>
            <p:ph type="sldNum" sz="quarter" idx="12"/>
          </p:nvPr>
        </p:nvSpPr>
        <p:spPr>
          <a:ln/>
        </p:spPr>
        <p:txBody>
          <a:bodyPr/>
          <a:lstStyle>
            <a:lvl1pPr>
              <a:defRPr/>
            </a:lvl1pPr>
          </a:lstStyle>
          <a:p>
            <a:pPr>
              <a:defRPr/>
            </a:pPr>
            <a:fld id="{DA489CAA-9CAC-4D5C-862A-918ECE7E5661}" type="slidenum">
              <a:rPr lang="en-US" altLang="en-US"/>
              <a:pPr>
                <a:defRPr/>
              </a:pPr>
              <a:t>‹#›</a:t>
            </a:fld>
            <a:endParaRPr lang="en-US" altLang="en-US"/>
          </a:p>
        </p:txBody>
      </p:sp>
    </p:spTree>
    <p:extLst>
      <p:ext uri="{BB962C8B-B14F-4D97-AF65-F5344CB8AC3E}">
        <p14:creationId xmlns:p14="http://schemas.microsoft.com/office/powerpoint/2010/main" val="4098364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756" y="228600"/>
            <a:ext cx="1961444"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28600"/>
            <a:ext cx="5751689"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2F76C553-96F4-4A93-AA4D-ABB7797D8B3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BA9E9F05-D1BC-4AD4-8E44-7FE0E0750C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AF8EB77A-B04D-4BCE-AA82-FF4F421CA49D}"/>
              </a:ext>
            </a:extLst>
          </p:cNvPr>
          <p:cNvSpPr>
            <a:spLocks noGrp="1" noChangeArrowheads="1"/>
          </p:cNvSpPr>
          <p:nvPr>
            <p:ph type="sldNum" sz="quarter" idx="12"/>
          </p:nvPr>
        </p:nvSpPr>
        <p:spPr>
          <a:ln/>
        </p:spPr>
        <p:txBody>
          <a:bodyPr/>
          <a:lstStyle>
            <a:lvl1pPr>
              <a:defRPr/>
            </a:lvl1pPr>
          </a:lstStyle>
          <a:p>
            <a:pPr>
              <a:defRPr/>
            </a:pPr>
            <a:fld id="{75FF50DB-78CD-4E19-BB5B-1E3219DF3023}" type="slidenum">
              <a:rPr lang="en-US" altLang="en-US"/>
              <a:pPr>
                <a:defRPr/>
              </a:pPr>
              <a:t>‹#›</a:t>
            </a:fld>
            <a:endParaRPr lang="en-US" altLang="en-US"/>
          </a:p>
        </p:txBody>
      </p:sp>
    </p:spTree>
    <p:extLst>
      <p:ext uri="{BB962C8B-B14F-4D97-AF65-F5344CB8AC3E}">
        <p14:creationId xmlns:p14="http://schemas.microsoft.com/office/powerpoint/2010/main" val="4155893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11430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38565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1634" y="1981200"/>
            <a:ext cx="3856566"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DA56A9D9-48E9-49CA-BD71-940E517017F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A725EFE3-C51C-4792-A6A5-6974111289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4220FED3-FB98-48FC-AEEB-8C24B24BD72B}"/>
              </a:ext>
            </a:extLst>
          </p:cNvPr>
          <p:cNvSpPr>
            <a:spLocks noGrp="1" noChangeArrowheads="1"/>
          </p:cNvSpPr>
          <p:nvPr>
            <p:ph type="sldNum" sz="quarter" idx="12"/>
          </p:nvPr>
        </p:nvSpPr>
        <p:spPr>
          <a:ln/>
        </p:spPr>
        <p:txBody>
          <a:bodyPr/>
          <a:lstStyle>
            <a:lvl1pPr>
              <a:defRPr/>
            </a:lvl1pPr>
          </a:lstStyle>
          <a:p>
            <a:pPr>
              <a:defRPr/>
            </a:pPr>
            <a:fld id="{E53E8565-F82C-4D96-B34F-8FDC2C85B772}" type="slidenum">
              <a:rPr lang="en-US" altLang="en-US"/>
              <a:pPr>
                <a:defRPr/>
              </a:pPr>
              <a:t>‹#›</a:t>
            </a:fld>
            <a:endParaRPr lang="en-US" altLang="en-US"/>
          </a:p>
        </p:txBody>
      </p:sp>
    </p:spTree>
    <p:extLst>
      <p:ext uri="{BB962C8B-B14F-4D97-AF65-F5344CB8AC3E}">
        <p14:creationId xmlns:p14="http://schemas.microsoft.com/office/powerpoint/2010/main" val="4169834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3" descr="Amarin_Logo_JPEG">
            <a:extLst>
              <a:ext uri="{FF2B5EF4-FFF2-40B4-BE49-F238E27FC236}">
                <a16:creationId xmlns:a16="http://schemas.microsoft.com/office/drawing/2014/main" id="{D7A61013-B839-4796-8D8F-C416F2E9BD4F}"/>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854261" y="1141134"/>
            <a:ext cx="3021725" cy="614093"/>
          </a:xfrm>
          <a:prstGeom prst="rect">
            <a:avLst/>
          </a:prstGeom>
          <a:noFill/>
          <a:ln>
            <a:noFill/>
          </a:ln>
        </p:spPr>
      </p:pic>
      <p:sp>
        <p:nvSpPr>
          <p:cNvPr id="5" name="TextBox 4">
            <a:extLst>
              <a:ext uri="{FF2B5EF4-FFF2-40B4-BE49-F238E27FC236}">
                <a16:creationId xmlns:a16="http://schemas.microsoft.com/office/drawing/2014/main" id="{AB3BC431-4ED6-4733-981F-928258E972D3}"/>
              </a:ext>
            </a:extLst>
          </p:cNvPr>
          <p:cNvSpPr txBox="1"/>
          <p:nvPr userDrawn="1"/>
        </p:nvSpPr>
        <p:spPr>
          <a:xfrm>
            <a:off x="7441324" y="236483"/>
            <a:ext cx="1702676" cy="509751"/>
          </a:xfrm>
          <a:prstGeom prst="rect">
            <a:avLst/>
          </a:prstGeom>
          <a:solidFill>
            <a:schemeClr val="bg1"/>
          </a:solidFill>
        </p:spPr>
        <p:txBody>
          <a:bodyPr wrap="square" rtlCol="0">
            <a:spAutoFit/>
          </a:bodyPr>
          <a:lstStyle/>
          <a:p>
            <a:endParaRPr lang="en-US" dirty="0"/>
          </a:p>
        </p:txBody>
      </p:sp>
      <p:pic>
        <p:nvPicPr>
          <p:cNvPr id="10" name="Picture 9">
            <a:extLst>
              <a:ext uri="{FF2B5EF4-FFF2-40B4-BE49-F238E27FC236}">
                <a16:creationId xmlns:a16="http://schemas.microsoft.com/office/drawing/2014/main" id="{24C09252-B97D-4C44-9188-177007FA63D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8166" b="29334"/>
          <a:stretch/>
        </p:blipFill>
        <p:spPr>
          <a:xfrm>
            <a:off x="0" y="1931670"/>
            <a:ext cx="9144000" cy="2914650"/>
          </a:xfrm>
          <a:prstGeom prst="rect">
            <a:avLst/>
          </a:prstGeom>
        </p:spPr>
      </p:pic>
      <p:sp>
        <p:nvSpPr>
          <p:cNvPr id="2" name="Title 1"/>
          <p:cNvSpPr>
            <a:spLocks noGrp="1"/>
          </p:cNvSpPr>
          <p:nvPr>
            <p:ph type="ctrTitle"/>
          </p:nvPr>
        </p:nvSpPr>
        <p:spPr bwMode="gray">
          <a:xfrm>
            <a:off x="3138129" y="2118392"/>
            <a:ext cx="5181600" cy="838199"/>
          </a:xfrm>
        </p:spPr>
        <p:txBody>
          <a:bodyPr tIns="0" bIns="0">
            <a:noAutofit/>
          </a:bodyPr>
          <a:lstStyle>
            <a:lvl1pPr>
              <a:lnSpc>
                <a:spcPct val="110000"/>
              </a:lnSpc>
              <a:defRPr sz="2400"/>
            </a:lvl1pPr>
          </a:lstStyle>
          <a:p>
            <a:r>
              <a:rPr lang="en-US" dirty="0"/>
              <a:t>Click to edit Master title style</a:t>
            </a:r>
          </a:p>
        </p:txBody>
      </p:sp>
      <p:sp>
        <p:nvSpPr>
          <p:cNvPr id="3" name="Subtitle 2"/>
          <p:cNvSpPr>
            <a:spLocks noGrp="1"/>
          </p:cNvSpPr>
          <p:nvPr>
            <p:ph type="subTitle" idx="1"/>
          </p:nvPr>
        </p:nvSpPr>
        <p:spPr bwMode="gray">
          <a:xfrm>
            <a:off x="3138129" y="3244334"/>
            <a:ext cx="4524054" cy="369332"/>
          </a:xfrm>
        </p:spPr>
        <p:txBody>
          <a:bodyPr>
            <a:noAutofit/>
          </a:bodyPr>
          <a:lstStyle>
            <a:lvl1pPr marL="0" indent="0" algn="l">
              <a:lnSpc>
                <a:spcPct val="110000"/>
              </a:lnSpc>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59720460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11430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38565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01634" y="1981200"/>
            <a:ext cx="3856566" cy="4114800"/>
          </a:xfrm>
        </p:spPr>
        <p:txBody>
          <a:bodyPr/>
          <a:lstStyle/>
          <a:p>
            <a:pPr lvl="0"/>
            <a:endParaRPr lang="en-US" noProof="0"/>
          </a:p>
        </p:txBody>
      </p:sp>
      <p:sp>
        <p:nvSpPr>
          <p:cNvPr id="5" name="Rectangle 2">
            <a:extLst>
              <a:ext uri="{FF2B5EF4-FFF2-40B4-BE49-F238E27FC236}">
                <a16:creationId xmlns:a16="http://schemas.microsoft.com/office/drawing/2014/main" id="{6E75F908-1390-4718-8FF4-14BCD6D8DB5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2921152F-9D9C-49A1-852C-1E05C152DE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FC6C573E-E606-4F54-9DAC-9581711E948A}"/>
              </a:ext>
            </a:extLst>
          </p:cNvPr>
          <p:cNvSpPr>
            <a:spLocks noGrp="1" noChangeArrowheads="1"/>
          </p:cNvSpPr>
          <p:nvPr>
            <p:ph type="sldNum" sz="quarter" idx="12"/>
          </p:nvPr>
        </p:nvSpPr>
        <p:spPr>
          <a:ln/>
        </p:spPr>
        <p:txBody>
          <a:bodyPr/>
          <a:lstStyle>
            <a:lvl1pPr>
              <a:defRPr/>
            </a:lvl1pPr>
          </a:lstStyle>
          <a:p>
            <a:pPr>
              <a:defRPr/>
            </a:pPr>
            <a:fld id="{6D399D0F-11C2-4191-88F4-2B44D00F7682}" type="slidenum">
              <a:rPr lang="en-US" altLang="en-US"/>
              <a:pPr>
                <a:defRPr/>
              </a:pPr>
              <a:t>‹#›</a:t>
            </a:fld>
            <a:endParaRPr lang="en-US" altLang="en-US"/>
          </a:p>
        </p:txBody>
      </p:sp>
    </p:spTree>
    <p:extLst>
      <p:ext uri="{BB962C8B-B14F-4D97-AF65-F5344CB8AC3E}">
        <p14:creationId xmlns:p14="http://schemas.microsoft.com/office/powerpoint/2010/main" val="2412631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1143000"/>
          </a:xfrm>
        </p:spPr>
        <p:txBody>
          <a:bodyPr/>
          <a:lstStyle/>
          <a:p>
            <a:r>
              <a:rPr lang="en-US"/>
              <a:t>Click to edit Master title style</a:t>
            </a:r>
          </a:p>
        </p:txBody>
      </p:sp>
      <p:sp>
        <p:nvSpPr>
          <p:cNvPr id="3" name="Chart Placeholder 2"/>
          <p:cNvSpPr>
            <a:spLocks noGrp="1"/>
          </p:cNvSpPr>
          <p:nvPr>
            <p:ph type="chart" idx="1"/>
          </p:nvPr>
        </p:nvSpPr>
        <p:spPr>
          <a:xfrm>
            <a:off x="609600" y="1981200"/>
            <a:ext cx="7848600" cy="4114800"/>
          </a:xfrm>
        </p:spPr>
        <p:txBody>
          <a:bodyPr/>
          <a:lstStyle/>
          <a:p>
            <a:pPr lvl="0"/>
            <a:endParaRPr lang="en-US" noProof="0"/>
          </a:p>
        </p:txBody>
      </p:sp>
      <p:sp>
        <p:nvSpPr>
          <p:cNvPr id="4" name="Rectangle 2">
            <a:extLst>
              <a:ext uri="{FF2B5EF4-FFF2-40B4-BE49-F238E27FC236}">
                <a16:creationId xmlns:a16="http://schemas.microsoft.com/office/drawing/2014/main" id="{36938163-7B64-4A7C-A079-DE8428BBFC0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288AD3CC-A6A3-4984-B09E-4F526555CC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436DC292-8BD2-4698-B09E-7F01004DD389}"/>
              </a:ext>
            </a:extLst>
          </p:cNvPr>
          <p:cNvSpPr>
            <a:spLocks noGrp="1" noChangeArrowheads="1"/>
          </p:cNvSpPr>
          <p:nvPr>
            <p:ph type="sldNum" sz="quarter" idx="12"/>
          </p:nvPr>
        </p:nvSpPr>
        <p:spPr>
          <a:ln/>
        </p:spPr>
        <p:txBody>
          <a:bodyPr/>
          <a:lstStyle>
            <a:lvl1pPr>
              <a:defRPr/>
            </a:lvl1pPr>
          </a:lstStyle>
          <a:p>
            <a:pPr>
              <a:defRPr/>
            </a:pPr>
            <a:fld id="{DE0ED95B-1D90-4F19-A746-DC1175EA6128}" type="slidenum">
              <a:rPr lang="en-US" altLang="en-US"/>
              <a:pPr>
                <a:defRPr/>
              </a:pPr>
              <a:t>‹#›</a:t>
            </a:fld>
            <a:endParaRPr lang="en-US" altLang="en-US"/>
          </a:p>
        </p:txBody>
      </p:sp>
    </p:spTree>
    <p:extLst>
      <p:ext uri="{BB962C8B-B14F-4D97-AF65-F5344CB8AC3E}">
        <p14:creationId xmlns:p14="http://schemas.microsoft.com/office/powerpoint/2010/main" val="2088246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063" y="1552683"/>
            <a:ext cx="7023713" cy="4069252"/>
          </a:xfrm>
          <a:prstGeom prst="rect">
            <a:avLst/>
          </a:prstGeom>
        </p:spPr>
        <p:txBody>
          <a:bodyPr/>
          <a:lstStyle>
            <a:lvl1pPr marL="0" indent="0">
              <a:spcBef>
                <a:spcPts val="0"/>
              </a:spcBef>
              <a:buClr>
                <a:srgbClr val="830051"/>
              </a:buClr>
              <a:buFont typeface="Arial" pitchFamily="34" charset="0"/>
              <a:buNone/>
              <a:defRPr sz="2400" baseline="0">
                <a:solidFill>
                  <a:schemeClr val="tx1"/>
                </a:solidFill>
                <a:latin typeface="Arial" pitchFamily="34" charset="0"/>
                <a:cs typeface="Arial" pitchFamily="34" charset="0"/>
              </a:defRPr>
            </a:lvl1pPr>
            <a:lvl2pPr marL="342916" indent="0">
              <a:buNone/>
              <a:defRPr sz="1800"/>
            </a:lvl2pPr>
            <a:lvl3pPr marL="685832" indent="0">
              <a:buNone/>
              <a:defRPr sz="1800"/>
            </a:lvl3pPr>
            <a:lvl4pPr marL="1028748" indent="0">
              <a:buNone/>
              <a:defRPr sz="1800"/>
            </a:lvl4pPr>
            <a:lvl5pPr marL="1371664" indent="0">
              <a:buNone/>
              <a:defRPr sz="1800"/>
            </a:lvl5pPr>
          </a:lstStyle>
          <a:p>
            <a:pPr lvl="0"/>
            <a:r>
              <a:rPr lang="en-US" noProof="0"/>
              <a:t>Edit Master text styles</a:t>
            </a:r>
          </a:p>
        </p:txBody>
      </p:sp>
      <p:sp>
        <p:nvSpPr>
          <p:cNvPr id="8" name="Title 8"/>
          <p:cNvSpPr>
            <a:spLocks noGrp="1"/>
          </p:cNvSpPr>
          <p:nvPr>
            <p:ph type="title"/>
          </p:nvPr>
        </p:nvSpPr>
        <p:spPr>
          <a:xfrm>
            <a:off x="237062" y="269647"/>
            <a:ext cx="8765652" cy="414000"/>
          </a:xfrm>
          <a:prstGeom prst="rect">
            <a:avLst/>
          </a:prstGeom>
        </p:spPr>
        <p:txBody>
          <a:bodyPr/>
          <a:lstStyle>
            <a:lvl1pPr algn="l">
              <a:lnSpc>
                <a:spcPts val="2250"/>
              </a:lnSpc>
              <a:defRPr sz="2400" b="1" baseline="0">
                <a:solidFill>
                  <a:schemeClr val="tx2"/>
                </a:solidFill>
                <a:latin typeface="Arial" pitchFamily="34" charset="0"/>
                <a:cs typeface="Arial" pitchFamily="34" charset="0"/>
              </a:defRPr>
            </a:lvl1pPr>
          </a:lstStyle>
          <a:p>
            <a:r>
              <a:rPr lang="en-US" noProof="0"/>
              <a:t>Click to edit Master title style</a:t>
            </a:r>
            <a:endParaRPr lang="en-GB" noProof="0" dirty="0"/>
          </a:p>
        </p:txBody>
      </p:sp>
      <p:sp>
        <p:nvSpPr>
          <p:cNvPr id="5" name="Slide Number Placeholder 5">
            <a:extLst>
              <a:ext uri="{FF2B5EF4-FFF2-40B4-BE49-F238E27FC236}">
                <a16:creationId xmlns:a16="http://schemas.microsoft.com/office/drawing/2014/main" id="{574DA3AA-0AD8-4F17-BFD3-55EFFB1CDDBA}"/>
              </a:ext>
            </a:extLst>
          </p:cNvPr>
          <p:cNvSpPr>
            <a:spLocks noGrp="1"/>
          </p:cNvSpPr>
          <p:nvPr>
            <p:ph type="sldNum" sz="quarter" idx="12"/>
          </p:nvPr>
        </p:nvSpPr>
        <p:spPr>
          <a:xfrm>
            <a:off x="317501" y="6430963"/>
            <a:ext cx="395111" cy="215900"/>
          </a:xfrm>
        </p:spPr>
        <p:txBody>
          <a:bodyPr lIns="0" tIns="0" rIns="0" bIns="0" rtlCol="0" anchor="t"/>
          <a:lstStyle>
            <a:lvl1pPr algn="l">
              <a:defRPr sz="800" b="1">
                <a:solidFill>
                  <a:schemeClr val="tx1"/>
                </a:solidFill>
                <a:latin typeface="Arial" pitchFamily="34" charset="0"/>
                <a:cs typeface="Arial" pitchFamily="34" charset="0"/>
              </a:defRPr>
            </a:lvl1pPr>
          </a:lstStyle>
          <a:p>
            <a:pPr>
              <a:defRPr/>
            </a:pPr>
            <a:fld id="{B21CE430-0001-43FE-A0B0-92E94385C80F}" type="slidenum">
              <a:rPr lang="en-GB"/>
              <a:pPr>
                <a:defRPr/>
              </a:pPr>
              <a:t>‹#›</a:t>
            </a:fld>
            <a:endParaRPr lang="en-GB" dirty="0"/>
          </a:p>
        </p:txBody>
      </p:sp>
    </p:spTree>
    <p:extLst>
      <p:ext uri="{BB962C8B-B14F-4D97-AF65-F5344CB8AC3E}">
        <p14:creationId xmlns:p14="http://schemas.microsoft.com/office/powerpoint/2010/main" val="679805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063" y="1552683"/>
            <a:ext cx="7023713" cy="4069252"/>
          </a:xfrm>
          <a:prstGeom prst="rect">
            <a:avLst/>
          </a:prstGeom>
        </p:spPr>
        <p:txBody>
          <a:bodyPr vert="horz"/>
          <a:lstStyle>
            <a:lvl1pPr marL="0" indent="0">
              <a:spcBef>
                <a:spcPts val="0"/>
              </a:spcBef>
              <a:buClr>
                <a:srgbClr val="830051"/>
              </a:buClr>
              <a:buFont typeface="Arial" pitchFamily="34" charset="0"/>
              <a:buNone/>
              <a:defRPr sz="2400" baseline="0">
                <a:solidFill>
                  <a:schemeClr val="tx1"/>
                </a:solidFill>
                <a:latin typeface="Arial" pitchFamily="34" charset="0"/>
                <a:cs typeface="Arial" pitchFamily="34" charset="0"/>
              </a:defRPr>
            </a:lvl1pPr>
            <a:lvl2pPr marL="342916" indent="0">
              <a:buNone/>
              <a:defRPr sz="1800"/>
            </a:lvl2pPr>
            <a:lvl3pPr marL="685832" indent="0">
              <a:buNone/>
              <a:defRPr sz="1800"/>
            </a:lvl3pPr>
            <a:lvl4pPr marL="1028748" indent="0">
              <a:buNone/>
              <a:defRPr sz="1800"/>
            </a:lvl4pPr>
            <a:lvl5pPr marL="1371664" indent="0">
              <a:buNone/>
              <a:defRPr sz="1800"/>
            </a:lvl5pPr>
          </a:lstStyle>
          <a:p>
            <a:pPr lvl="0"/>
            <a:r>
              <a:rPr lang="en-US" noProof="0"/>
              <a:t>Edit Master text styles</a:t>
            </a:r>
          </a:p>
        </p:txBody>
      </p:sp>
      <p:sp>
        <p:nvSpPr>
          <p:cNvPr id="8" name="Title 8"/>
          <p:cNvSpPr>
            <a:spLocks noGrp="1"/>
          </p:cNvSpPr>
          <p:nvPr>
            <p:ph type="title"/>
          </p:nvPr>
        </p:nvSpPr>
        <p:spPr>
          <a:xfrm>
            <a:off x="237062" y="269647"/>
            <a:ext cx="8765652" cy="414000"/>
          </a:xfrm>
          <a:prstGeom prst="rect">
            <a:avLst/>
          </a:prstGeom>
        </p:spPr>
        <p:txBody>
          <a:bodyPr vert="horz"/>
          <a:lstStyle>
            <a:lvl1pPr algn="l">
              <a:lnSpc>
                <a:spcPts val="2250"/>
              </a:lnSpc>
              <a:defRPr sz="2400" b="1" baseline="0">
                <a:solidFill>
                  <a:schemeClr val="tx2"/>
                </a:solidFill>
                <a:latin typeface="Arial" pitchFamily="34" charset="0"/>
                <a:cs typeface="Arial" pitchFamily="34" charset="0"/>
              </a:defRPr>
            </a:lvl1pPr>
          </a:lstStyle>
          <a:p>
            <a:r>
              <a:rPr lang="en-US" noProof="0"/>
              <a:t>Click to edit Master title style</a:t>
            </a:r>
            <a:endParaRPr lang="en-GB" noProof="0" dirty="0"/>
          </a:p>
        </p:txBody>
      </p:sp>
      <p:sp>
        <p:nvSpPr>
          <p:cNvPr id="5" name="Slide Number Placeholder 5">
            <a:extLst>
              <a:ext uri="{FF2B5EF4-FFF2-40B4-BE49-F238E27FC236}">
                <a16:creationId xmlns:a16="http://schemas.microsoft.com/office/drawing/2014/main" id="{3CC7B605-78F4-4092-8F75-6DB43BBC6DB1}"/>
              </a:ext>
            </a:extLst>
          </p:cNvPr>
          <p:cNvSpPr>
            <a:spLocks noGrp="1"/>
          </p:cNvSpPr>
          <p:nvPr>
            <p:ph type="sldNum" sz="quarter" idx="12"/>
          </p:nvPr>
        </p:nvSpPr>
        <p:spPr/>
        <p:txBody>
          <a:bodyPr/>
          <a:lstStyle>
            <a:lvl1pPr>
              <a:defRPr/>
            </a:lvl1pPr>
          </a:lstStyle>
          <a:p>
            <a:pPr>
              <a:defRPr/>
            </a:pPr>
            <a:fld id="{80BDC614-F98C-495A-8778-6737E4020ADC}" type="slidenum">
              <a:rPr lang="en-GB"/>
              <a:pPr>
                <a:defRPr/>
              </a:pPr>
              <a:t>‹#›</a:t>
            </a:fld>
            <a:endParaRPr lang="en-GB" dirty="0"/>
          </a:p>
        </p:txBody>
      </p:sp>
    </p:spTree>
    <p:extLst>
      <p:ext uri="{BB962C8B-B14F-4D97-AF65-F5344CB8AC3E}">
        <p14:creationId xmlns:p14="http://schemas.microsoft.com/office/powerpoint/2010/main" val="3986894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30" name="Table Placeholder 29"/>
          <p:cNvSpPr>
            <a:spLocks noGrp="1"/>
          </p:cNvSpPr>
          <p:nvPr>
            <p:ph type="tbl" sz="quarter" idx="15"/>
          </p:nvPr>
        </p:nvSpPr>
        <p:spPr>
          <a:xfrm>
            <a:off x="987429" y="173113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dirty="0"/>
          </a:p>
        </p:txBody>
      </p:sp>
      <p:sp>
        <p:nvSpPr>
          <p:cNvPr id="26" name="Text Placeholder 2"/>
          <p:cNvSpPr>
            <a:spLocks noGrp="1"/>
          </p:cNvSpPr>
          <p:nvPr>
            <p:ph type="body" sz="quarter" idx="14"/>
          </p:nvPr>
        </p:nvSpPr>
        <p:spPr>
          <a:xfrm>
            <a:off x="1046700" y="1879886"/>
            <a:ext cx="5718173" cy="394199"/>
          </a:xfrm>
          <a:prstGeom prst="rect">
            <a:avLst/>
          </a:prstGeom>
        </p:spPr>
        <p:txBody>
          <a:bodyPr vert="horz"/>
          <a:lstStyle>
            <a:lvl1pPr marL="0" indent="0">
              <a:lnSpc>
                <a:spcPct val="60000"/>
              </a:lnSpc>
              <a:buNone/>
              <a:defRPr sz="1500" b="1">
                <a:solidFill>
                  <a:schemeClr val="tx2"/>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50" name="Text Placeholder 49"/>
          <p:cNvSpPr>
            <a:spLocks noGrp="1"/>
          </p:cNvSpPr>
          <p:nvPr>
            <p:ph type="body" sz="quarter" idx="26"/>
          </p:nvPr>
        </p:nvSpPr>
        <p:spPr>
          <a:xfrm>
            <a:off x="330200" y="1731600"/>
            <a:ext cx="540000" cy="540000"/>
          </a:xfrm>
          <a:prstGeom prst="rect">
            <a:avLst/>
          </a:prstGeom>
          <a:solidFill>
            <a:srgbClr val="D8DCDE"/>
          </a:solidFill>
          <a:ln w="19050" cmpd="sng">
            <a:noFill/>
          </a:ln>
        </p:spPr>
        <p:txBody>
          <a:bodyPr vert="horz" anchor="ctr"/>
          <a:lstStyle>
            <a:lvl1pPr marL="0" indent="0" algn="ctr">
              <a:lnSpc>
                <a:spcPts val="2100"/>
              </a:lnSpc>
              <a:spcBef>
                <a:spcPts val="450"/>
              </a:spcBef>
              <a:buNone/>
              <a:defRPr sz="1800" b="1">
                <a:solidFill>
                  <a:schemeClr val="tx2"/>
                </a:solidFill>
                <a:latin typeface="Arial" pitchFamily="34" charset="0"/>
                <a:cs typeface="Arial" pitchFamily="34" charset="0"/>
              </a:defRPr>
            </a:lvl1pPr>
          </a:lstStyle>
          <a:p>
            <a:pPr lvl="0"/>
            <a:r>
              <a:rPr lang="en-US" noProof="0"/>
              <a:t>Edit Master text styles</a:t>
            </a:r>
          </a:p>
        </p:txBody>
      </p:sp>
      <p:sp>
        <p:nvSpPr>
          <p:cNvPr id="58" name="Table Placeholder 29"/>
          <p:cNvSpPr>
            <a:spLocks noGrp="1"/>
          </p:cNvSpPr>
          <p:nvPr>
            <p:ph type="tbl" sz="quarter" idx="27"/>
          </p:nvPr>
        </p:nvSpPr>
        <p:spPr>
          <a:xfrm>
            <a:off x="987429" y="240348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dirty="0"/>
          </a:p>
        </p:txBody>
      </p:sp>
      <p:sp>
        <p:nvSpPr>
          <p:cNvPr id="59" name="Text Placeholder 2"/>
          <p:cNvSpPr>
            <a:spLocks noGrp="1"/>
          </p:cNvSpPr>
          <p:nvPr>
            <p:ph type="body" sz="quarter" idx="28"/>
          </p:nvPr>
        </p:nvSpPr>
        <p:spPr>
          <a:xfrm>
            <a:off x="1046700" y="2552244"/>
            <a:ext cx="5718173" cy="394199"/>
          </a:xfrm>
          <a:prstGeom prst="rect">
            <a:avLst/>
          </a:prstGeom>
        </p:spPr>
        <p:txBody>
          <a:bodyPr vert="horz"/>
          <a:lstStyle>
            <a:lvl1pPr marL="0" indent="0">
              <a:lnSpc>
                <a:spcPct val="60000"/>
              </a:lnSpc>
              <a:buNone/>
              <a:defRPr sz="1500" b="1" baseline="0">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0" name="Text Placeholder 49"/>
          <p:cNvSpPr>
            <a:spLocks noGrp="1"/>
          </p:cNvSpPr>
          <p:nvPr>
            <p:ph type="body" sz="quarter" idx="29"/>
          </p:nvPr>
        </p:nvSpPr>
        <p:spPr>
          <a:xfrm>
            <a:off x="330200" y="2403956"/>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62" name="Table Placeholder 29"/>
          <p:cNvSpPr>
            <a:spLocks noGrp="1"/>
          </p:cNvSpPr>
          <p:nvPr>
            <p:ph type="tbl" sz="quarter" idx="30"/>
          </p:nvPr>
        </p:nvSpPr>
        <p:spPr>
          <a:xfrm>
            <a:off x="987429" y="308223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dirty="0"/>
          </a:p>
        </p:txBody>
      </p:sp>
      <p:sp>
        <p:nvSpPr>
          <p:cNvPr id="63" name="Text Placeholder 2"/>
          <p:cNvSpPr>
            <a:spLocks noGrp="1"/>
          </p:cNvSpPr>
          <p:nvPr>
            <p:ph type="body" sz="quarter" idx="31"/>
          </p:nvPr>
        </p:nvSpPr>
        <p:spPr>
          <a:xfrm>
            <a:off x="1046700" y="3230985"/>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4" name="Text Placeholder 49"/>
          <p:cNvSpPr>
            <a:spLocks noGrp="1"/>
          </p:cNvSpPr>
          <p:nvPr>
            <p:ph type="body" sz="quarter" idx="32"/>
          </p:nvPr>
        </p:nvSpPr>
        <p:spPr>
          <a:xfrm>
            <a:off x="330200" y="3082699"/>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66" name="Table Placeholder 29"/>
          <p:cNvSpPr>
            <a:spLocks noGrp="1"/>
          </p:cNvSpPr>
          <p:nvPr>
            <p:ph type="tbl" sz="quarter" idx="33"/>
          </p:nvPr>
        </p:nvSpPr>
        <p:spPr>
          <a:xfrm>
            <a:off x="987429" y="376317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dirty="0"/>
          </a:p>
        </p:txBody>
      </p:sp>
      <p:sp>
        <p:nvSpPr>
          <p:cNvPr id="67" name="Text Placeholder 2"/>
          <p:cNvSpPr>
            <a:spLocks noGrp="1"/>
          </p:cNvSpPr>
          <p:nvPr>
            <p:ph type="body" sz="quarter" idx="34"/>
          </p:nvPr>
        </p:nvSpPr>
        <p:spPr>
          <a:xfrm>
            <a:off x="1046700" y="3911927"/>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8" name="Text Placeholder 49"/>
          <p:cNvSpPr>
            <a:spLocks noGrp="1"/>
          </p:cNvSpPr>
          <p:nvPr>
            <p:ph type="body" sz="quarter" idx="35"/>
          </p:nvPr>
        </p:nvSpPr>
        <p:spPr>
          <a:xfrm>
            <a:off x="330200" y="3763643"/>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70" name="Table Placeholder 29"/>
          <p:cNvSpPr>
            <a:spLocks noGrp="1"/>
          </p:cNvSpPr>
          <p:nvPr>
            <p:ph type="tbl" sz="quarter" idx="36"/>
          </p:nvPr>
        </p:nvSpPr>
        <p:spPr>
          <a:xfrm>
            <a:off x="987429" y="444087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dirty="0"/>
          </a:p>
        </p:txBody>
      </p:sp>
      <p:sp>
        <p:nvSpPr>
          <p:cNvPr id="71" name="Text Placeholder 2"/>
          <p:cNvSpPr>
            <a:spLocks noGrp="1"/>
          </p:cNvSpPr>
          <p:nvPr>
            <p:ph type="body" sz="quarter" idx="37"/>
          </p:nvPr>
        </p:nvSpPr>
        <p:spPr>
          <a:xfrm>
            <a:off x="1046700" y="4589632"/>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72" name="Text Placeholder 49"/>
          <p:cNvSpPr>
            <a:spLocks noGrp="1"/>
          </p:cNvSpPr>
          <p:nvPr>
            <p:ph type="body" sz="quarter" idx="38"/>
          </p:nvPr>
        </p:nvSpPr>
        <p:spPr>
          <a:xfrm>
            <a:off x="330200" y="4441345"/>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74" name="Table Placeholder 29"/>
          <p:cNvSpPr>
            <a:spLocks noGrp="1"/>
          </p:cNvSpPr>
          <p:nvPr>
            <p:ph type="tbl" sz="quarter" idx="39"/>
          </p:nvPr>
        </p:nvSpPr>
        <p:spPr>
          <a:xfrm>
            <a:off x="987429" y="512916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dirty="0"/>
          </a:p>
        </p:txBody>
      </p:sp>
      <p:sp>
        <p:nvSpPr>
          <p:cNvPr id="75" name="Text Placeholder 2"/>
          <p:cNvSpPr>
            <a:spLocks noGrp="1"/>
          </p:cNvSpPr>
          <p:nvPr>
            <p:ph type="body" sz="quarter" idx="40"/>
          </p:nvPr>
        </p:nvSpPr>
        <p:spPr>
          <a:xfrm>
            <a:off x="1046700" y="5277921"/>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76" name="Text Placeholder 49"/>
          <p:cNvSpPr>
            <a:spLocks noGrp="1"/>
          </p:cNvSpPr>
          <p:nvPr>
            <p:ph type="body" sz="quarter" idx="41"/>
          </p:nvPr>
        </p:nvSpPr>
        <p:spPr>
          <a:xfrm>
            <a:off x="330200" y="5129635"/>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29"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21" name="Slide Number Placeholder 5">
            <a:extLst>
              <a:ext uri="{FF2B5EF4-FFF2-40B4-BE49-F238E27FC236}">
                <a16:creationId xmlns:a16="http://schemas.microsoft.com/office/drawing/2014/main" id="{B5B21F49-EC4B-4E13-93B2-A99CD56AA2E0}"/>
              </a:ext>
            </a:extLst>
          </p:cNvPr>
          <p:cNvSpPr>
            <a:spLocks noGrp="1"/>
          </p:cNvSpPr>
          <p:nvPr>
            <p:ph type="sldNum" sz="quarter" idx="42"/>
          </p:nvPr>
        </p:nvSpPr>
        <p:spPr/>
        <p:txBody>
          <a:bodyPr/>
          <a:lstStyle>
            <a:lvl1pPr>
              <a:defRPr/>
            </a:lvl1pPr>
          </a:lstStyle>
          <a:p>
            <a:pPr>
              <a:defRPr/>
            </a:pPr>
            <a:fld id="{3823BAD1-74E2-4B0F-B51E-810953C314B3}" type="slidenum">
              <a:rPr lang="en-GB"/>
              <a:pPr>
                <a:defRPr/>
              </a:pPr>
              <a:t>‹#›</a:t>
            </a:fld>
            <a:endParaRPr lang="en-GB" dirty="0"/>
          </a:p>
        </p:txBody>
      </p:sp>
    </p:spTree>
    <p:extLst>
      <p:ext uri="{BB962C8B-B14F-4D97-AF65-F5344CB8AC3E}">
        <p14:creationId xmlns:p14="http://schemas.microsoft.com/office/powerpoint/2010/main" val="3794177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0" name="Table Placeholder 29"/>
          <p:cNvSpPr>
            <a:spLocks noGrp="1"/>
          </p:cNvSpPr>
          <p:nvPr>
            <p:ph type="tbl" sz="quarter" idx="15"/>
          </p:nvPr>
        </p:nvSpPr>
        <p:spPr>
          <a:xfrm>
            <a:off x="987429" y="173113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26" name="Text Placeholder 2"/>
          <p:cNvSpPr>
            <a:spLocks noGrp="1"/>
          </p:cNvSpPr>
          <p:nvPr>
            <p:ph type="body" sz="quarter" idx="14"/>
          </p:nvPr>
        </p:nvSpPr>
        <p:spPr>
          <a:xfrm>
            <a:off x="1046700" y="1879886"/>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50" name="Text Placeholder 49"/>
          <p:cNvSpPr>
            <a:spLocks noGrp="1"/>
          </p:cNvSpPr>
          <p:nvPr>
            <p:ph type="body" sz="quarter" idx="26"/>
          </p:nvPr>
        </p:nvSpPr>
        <p:spPr>
          <a:xfrm>
            <a:off x="330200" y="1731600"/>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58" name="Table Placeholder 29"/>
          <p:cNvSpPr>
            <a:spLocks noGrp="1"/>
          </p:cNvSpPr>
          <p:nvPr>
            <p:ph type="tbl" sz="quarter" idx="27"/>
          </p:nvPr>
        </p:nvSpPr>
        <p:spPr>
          <a:xfrm>
            <a:off x="987429" y="240348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59" name="Text Placeholder 2"/>
          <p:cNvSpPr>
            <a:spLocks noGrp="1"/>
          </p:cNvSpPr>
          <p:nvPr>
            <p:ph type="body" sz="quarter" idx="28"/>
          </p:nvPr>
        </p:nvSpPr>
        <p:spPr>
          <a:xfrm>
            <a:off x="1046700" y="2552244"/>
            <a:ext cx="5718173" cy="394199"/>
          </a:xfrm>
          <a:prstGeom prst="rect">
            <a:avLst/>
          </a:prstGeom>
        </p:spPr>
        <p:txBody>
          <a:bodyPr vert="horz"/>
          <a:lstStyle>
            <a:lvl1pPr marL="0" indent="0">
              <a:lnSpc>
                <a:spcPct val="60000"/>
              </a:lnSpc>
              <a:buNone/>
              <a:defRPr sz="1500" b="1" baseline="0">
                <a:solidFill>
                  <a:schemeClr val="tx2"/>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0" name="Text Placeholder 49"/>
          <p:cNvSpPr>
            <a:spLocks noGrp="1"/>
          </p:cNvSpPr>
          <p:nvPr>
            <p:ph type="body" sz="quarter" idx="29"/>
          </p:nvPr>
        </p:nvSpPr>
        <p:spPr>
          <a:xfrm>
            <a:off x="330200" y="2403956"/>
            <a:ext cx="540000" cy="540000"/>
          </a:xfrm>
          <a:prstGeom prst="rect">
            <a:avLst/>
          </a:prstGeom>
          <a:solidFill>
            <a:srgbClr val="D8DCDE"/>
          </a:solidFill>
          <a:ln w="19050" cmpd="sng">
            <a:noFill/>
          </a:ln>
        </p:spPr>
        <p:txBody>
          <a:bodyPr vert="horz" anchor="ctr"/>
          <a:lstStyle>
            <a:lvl1pPr marL="0" indent="0" algn="ctr">
              <a:lnSpc>
                <a:spcPts val="2100"/>
              </a:lnSpc>
              <a:spcBef>
                <a:spcPts val="0"/>
              </a:spcBef>
              <a:buNone/>
              <a:defRPr sz="1800" b="1">
                <a:solidFill>
                  <a:schemeClr val="tx2"/>
                </a:solidFill>
                <a:latin typeface="Arial" pitchFamily="34" charset="0"/>
                <a:cs typeface="Arial" pitchFamily="34" charset="0"/>
              </a:defRPr>
            </a:lvl1pPr>
          </a:lstStyle>
          <a:p>
            <a:pPr lvl="0"/>
            <a:r>
              <a:rPr lang="en-US" noProof="0"/>
              <a:t>Edit Master text styles</a:t>
            </a:r>
          </a:p>
        </p:txBody>
      </p:sp>
      <p:sp>
        <p:nvSpPr>
          <p:cNvPr id="62" name="Table Placeholder 29"/>
          <p:cNvSpPr>
            <a:spLocks noGrp="1"/>
          </p:cNvSpPr>
          <p:nvPr>
            <p:ph type="tbl" sz="quarter" idx="30"/>
          </p:nvPr>
        </p:nvSpPr>
        <p:spPr>
          <a:xfrm>
            <a:off x="987429" y="308223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63" name="Text Placeholder 2"/>
          <p:cNvSpPr>
            <a:spLocks noGrp="1"/>
          </p:cNvSpPr>
          <p:nvPr>
            <p:ph type="body" sz="quarter" idx="31"/>
          </p:nvPr>
        </p:nvSpPr>
        <p:spPr>
          <a:xfrm>
            <a:off x="1046700" y="3230985"/>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a:p>
        </p:txBody>
      </p:sp>
      <p:sp>
        <p:nvSpPr>
          <p:cNvPr id="64" name="Text Placeholder 49"/>
          <p:cNvSpPr>
            <a:spLocks noGrp="1"/>
          </p:cNvSpPr>
          <p:nvPr>
            <p:ph type="body" sz="quarter" idx="32"/>
          </p:nvPr>
        </p:nvSpPr>
        <p:spPr>
          <a:xfrm>
            <a:off x="330200" y="3082699"/>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66" name="Table Placeholder 29"/>
          <p:cNvSpPr>
            <a:spLocks noGrp="1"/>
          </p:cNvSpPr>
          <p:nvPr>
            <p:ph type="tbl" sz="quarter" idx="33"/>
          </p:nvPr>
        </p:nvSpPr>
        <p:spPr>
          <a:xfrm>
            <a:off x="987429" y="376317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dirty="0"/>
          </a:p>
        </p:txBody>
      </p:sp>
      <p:sp>
        <p:nvSpPr>
          <p:cNvPr id="67" name="Text Placeholder 2"/>
          <p:cNvSpPr>
            <a:spLocks noGrp="1"/>
          </p:cNvSpPr>
          <p:nvPr>
            <p:ph type="body" sz="quarter" idx="34"/>
          </p:nvPr>
        </p:nvSpPr>
        <p:spPr>
          <a:xfrm>
            <a:off x="1046700" y="3911927"/>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8" name="Text Placeholder 49"/>
          <p:cNvSpPr>
            <a:spLocks noGrp="1"/>
          </p:cNvSpPr>
          <p:nvPr>
            <p:ph type="body" sz="quarter" idx="35"/>
          </p:nvPr>
        </p:nvSpPr>
        <p:spPr>
          <a:xfrm>
            <a:off x="330200" y="3763643"/>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70" name="Table Placeholder 29"/>
          <p:cNvSpPr>
            <a:spLocks noGrp="1"/>
          </p:cNvSpPr>
          <p:nvPr>
            <p:ph type="tbl" sz="quarter" idx="36"/>
          </p:nvPr>
        </p:nvSpPr>
        <p:spPr>
          <a:xfrm>
            <a:off x="987429" y="444087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71" name="Text Placeholder 2"/>
          <p:cNvSpPr>
            <a:spLocks noGrp="1"/>
          </p:cNvSpPr>
          <p:nvPr>
            <p:ph type="body" sz="quarter" idx="37"/>
          </p:nvPr>
        </p:nvSpPr>
        <p:spPr>
          <a:xfrm>
            <a:off x="1046700" y="4589632"/>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72" name="Text Placeholder 49"/>
          <p:cNvSpPr>
            <a:spLocks noGrp="1"/>
          </p:cNvSpPr>
          <p:nvPr>
            <p:ph type="body" sz="quarter" idx="38"/>
          </p:nvPr>
        </p:nvSpPr>
        <p:spPr>
          <a:xfrm>
            <a:off x="330200" y="4441345"/>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74" name="Table Placeholder 29"/>
          <p:cNvSpPr>
            <a:spLocks noGrp="1"/>
          </p:cNvSpPr>
          <p:nvPr>
            <p:ph type="tbl" sz="quarter" idx="39"/>
          </p:nvPr>
        </p:nvSpPr>
        <p:spPr>
          <a:xfrm>
            <a:off x="987429" y="512916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75" name="Text Placeholder 2"/>
          <p:cNvSpPr>
            <a:spLocks noGrp="1"/>
          </p:cNvSpPr>
          <p:nvPr>
            <p:ph type="body" sz="quarter" idx="40"/>
          </p:nvPr>
        </p:nvSpPr>
        <p:spPr>
          <a:xfrm>
            <a:off x="1046700" y="5277921"/>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a:p>
        </p:txBody>
      </p:sp>
      <p:sp>
        <p:nvSpPr>
          <p:cNvPr id="76" name="Text Placeholder 49"/>
          <p:cNvSpPr>
            <a:spLocks noGrp="1"/>
          </p:cNvSpPr>
          <p:nvPr>
            <p:ph type="body" sz="quarter" idx="41"/>
          </p:nvPr>
        </p:nvSpPr>
        <p:spPr>
          <a:xfrm>
            <a:off x="330200" y="5129635"/>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27"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21" name="Slide Number Placeholder 5">
            <a:extLst>
              <a:ext uri="{FF2B5EF4-FFF2-40B4-BE49-F238E27FC236}">
                <a16:creationId xmlns:a16="http://schemas.microsoft.com/office/drawing/2014/main" id="{34AD459B-2A9A-45CC-8611-C5AC2FE08842}"/>
              </a:ext>
            </a:extLst>
          </p:cNvPr>
          <p:cNvSpPr>
            <a:spLocks noGrp="1"/>
          </p:cNvSpPr>
          <p:nvPr>
            <p:ph type="sldNum" sz="quarter" idx="42"/>
          </p:nvPr>
        </p:nvSpPr>
        <p:spPr/>
        <p:txBody>
          <a:bodyPr/>
          <a:lstStyle>
            <a:lvl1pPr>
              <a:defRPr/>
            </a:lvl1pPr>
          </a:lstStyle>
          <a:p>
            <a:pPr>
              <a:defRPr/>
            </a:pPr>
            <a:fld id="{083CDEA0-B119-4108-9A92-C71141905A7B}" type="slidenum">
              <a:rPr lang="en-GB"/>
              <a:pPr>
                <a:defRPr/>
              </a:pPr>
              <a:t>‹#›</a:t>
            </a:fld>
            <a:endParaRPr lang="en-GB" dirty="0"/>
          </a:p>
        </p:txBody>
      </p:sp>
    </p:spTree>
    <p:extLst>
      <p:ext uri="{BB962C8B-B14F-4D97-AF65-F5344CB8AC3E}">
        <p14:creationId xmlns:p14="http://schemas.microsoft.com/office/powerpoint/2010/main" val="5152950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0" name="Table Placeholder 29"/>
          <p:cNvSpPr>
            <a:spLocks noGrp="1"/>
          </p:cNvSpPr>
          <p:nvPr>
            <p:ph type="tbl" sz="quarter" idx="15"/>
          </p:nvPr>
        </p:nvSpPr>
        <p:spPr>
          <a:xfrm>
            <a:off x="987429" y="173113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26" name="Text Placeholder 2"/>
          <p:cNvSpPr>
            <a:spLocks noGrp="1"/>
          </p:cNvSpPr>
          <p:nvPr>
            <p:ph type="body" sz="quarter" idx="14"/>
          </p:nvPr>
        </p:nvSpPr>
        <p:spPr>
          <a:xfrm>
            <a:off x="1046700" y="1879886"/>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50" name="Text Placeholder 49"/>
          <p:cNvSpPr>
            <a:spLocks noGrp="1"/>
          </p:cNvSpPr>
          <p:nvPr>
            <p:ph type="body" sz="quarter" idx="26"/>
          </p:nvPr>
        </p:nvSpPr>
        <p:spPr>
          <a:xfrm>
            <a:off x="330200" y="1731600"/>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58" name="Table Placeholder 29"/>
          <p:cNvSpPr>
            <a:spLocks noGrp="1"/>
          </p:cNvSpPr>
          <p:nvPr>
            <p:ph type="tbl" sz="quarter" idx="27"/>
          </p:nvPr>
        </p:nvSpPr>
        <p:spPr>
          <a:xfrm>
            <a:off x="987429" y="240348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59" name="Text Placeholder 2"/>
          <p:cNvSpPr>
            <a:spLocks noGrp="1"/>
          </p:cNvSpPr>
          <p:nvPr>
            <p:ph type="body" sz="quarter" idx="28"/>
          </p:nvPr>
        </p:nvSpPr>
        <p:spPr>
          <a:xfrm>
            <a:off x="1046700" y="2552244"/>
            <a:ext cx="5718173" cy="394199"/>
          </a:xfrm>
          <a:prstGeom prst="rect">
            <a:avLst/>
          </a:prstGeom>
        </p:spPr>
        <p:txBody>
          <a:bodyPr vert="horz"/>
          <a:lstStyle>
            <a:lvl1pPr marL="0" indent="0">
              <a:lnSpc>
                <a:spcPct val="60000"/>
              </a:lnSpc>
              <a:buNone/>
              <a:defRPr sz="1500" b="1" baseline="0">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0" name="Text Placeholder 49"/>
          <p:cNvSpPr>
            <a:spLocks noGrp="1"/>
          </p:cNvSpPr>
          <p:nvPr>
            <p:ph type="body" sz="quarter" idx="29"/>
          </p:nvPr>
        </p:nvSpPr>
        <p:spPr>
          <a:xfrm>
            <a:off x="330200" y="2403956"/>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62" name="Table Placeholder 29"/>
          <p:cNvSpPr>
            <a:spLocks noGrp="1"/>
          </p:cNvSpPr>
          <p:nvPr>
            <p:ph type="tbl" sz="quarter" idx="30"/>
          </p:nvPr>
        </p:nvSpPr>
        <p:spPr>
          <a:xfrm>
            <a:off x="987429" y="308223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63" name="Text Placeholder 2"/>
          <p:cNvSpPr>
            <a:spLocks noGrp="1"/>
          </p:cNvSpPr>
          <p:nvPr>
            <p:ph type="body" sz="quarter" idx="31"/>
          </p:nvPr>
        </p:nvSpPr>
        <p:spPr>
          <a:xfrm>
            <a:off x="1046700" y="3230985"/>
            <a:ext cx="5718173" cy="394199"/>
          </a:xfrm>
          <a:prstGeom prst="rect">
            <a:avLst/>
          </a:prstGeom>
        </p:spPr>
        <p:txBody>
          <a:bodyPr vert="horz"/>
          <a:lstStyle>
            <a:lvl1pPr marL="0" indent="0">
              <a:lnSpc>
                <a:spcPct val="60000"/>
              </a:lnSpc>
              <a:buNone/>
              <a:defRPr sz="1500" b="1">
                <a:solidFill>
                  <a:schemeClr val="tx2"/>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4" name="Text Placeholder 49"/>
          <p:cNvSpPr>
            <a:spLocks noGrp="1"/>
          </p:cNvSpPr>
          <p:nvPr>
            <p:ph type="body" sz="quarter" idx="32"/>
          </p:nvPr>
        </p:nvSpPr>
        <p:spPr>
          <a:xfrm>
            <a:off x="330200" y="3082699"/>
            <a:ext cx="540000" cy="540000"/>
          </a:xfrm>
          <a:prstGeom prst="rect">
            <a:avLst/>
          </a:prstGeom>
          <a:solidFill>
            <a:srgbClr val="D8DCDE"/>
          </a:solidFill>
          <a:ln w="19050" cmpd="sng">
            <a:noFill/>
          </a:ln>
        </p:spPr>
        <p:txBody>
          <a:bodyPr vert="horz" anchor="ctr"/>
          <a:lstStyle>
            <a:lvl1pPr marL="0" indent="0" algn="ctr">
              <a:lnSpc>
                <a:spcPts val="2100"/>
              </a:lnSpc>
              <a:spcBef>
                <a:spcPts val="0"/>
              </a:spcBef>
              <a:buNone/>
              <a:defRPr sz="1800" b="1">
                <a:solidFill>
                  <a:schemeClr val="tx2"/>
                </a:solidFill>
                <a:latin typeface="Arial" pitchFamily="34" charset="0"/>
                <a:cs typeface="Arial" pitchFamily="34" charset="0"/>
              </a:defRPr>
            </a:lvl1pPr>
          </a:lstStyle>
          <a:p>
            <a:pPr lvl="0"/>
            <a:r>
              <a:rPr lang="en-US" noProof="0"/>
              <a:t>Edit Master text styles</a:t>
            </a:r>
          </a:p>
        </p:txBody>
      </p:sp>
      <p:sp>
        <p:nvSpPr>
          <p:cNvPr id="66" name="Table Placeholder 29"/>
          <p:cNvSpPr>
            <a:spLocks noGrp="1"/>
          </p:cNvSpPr>
          <p:nvPr>
            <p:ph type="tbl" sz="quarter" idx="33"/>
          </p:nvPr>
        </p:nvSpPr>
        <p:spPr>
          <a:xfrm>
            <a:off x="987429" y="376317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dirty="0"/>
          </a:p>
        </p:txBody>
      </p:sp>
      <p:sp>
        <p:nvSpPr>
          <p:cNvPr id="67" name="Text Placeholder 2"/>
          <p:cNvSpPr>
            <a:spLocks noGrp="1"/>
          </p:cNvSpPr>
          <p:nvPr>
            <p:ph type="body" sz="quarter" idx="34"/>
          </p:nvPr>
        </p:nvSpPr>
        <p:spPr>
          <a:xfrm>
            <a:off x="1046700" y="3911927"/>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8" name="Text Placeholder 49"/>
          <p:cNvSpPr>
            <a:spLocks noGrp="1"/>
          </p:cNvSpPr>
          <p:nvPr>
            <p:ph type="body" sz="quarter" idx="35"/>
          </p:nvPr>
        </p:nvSpPr>
        <p:spPr>
          <a:xfrm>
            <a:off x="330200" y="3763643"/>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70" name="Table Placeholder 29"/>
          <p:cNvSpPr>
            <a:spLocks noGrp="1"/>
          </p:cNvSpPr>
          <p:nvPr>
            <p:ph type="tbl" sz="quarter" idx="36"/>
          </p:nvPr>
        </p:nvSpPr>
        <p:spPr>
          <a:xfrm>
            <a:off x="987429" y="444087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71" name="Text Placeholder 2"/>
          <p:cNvSpPr>
            <a:spLocks noGrp="1"/>
          </p:cNvSpPr>
          <p:nvPr>
            <p:ph type="body" sz="quarter" idx="37"/>
          </p:nvPr>
        </p:nvSpPr>
        <p:spPr>
          <a:xfrm>
            <a:off x="1046700" y="4589632"/>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72" name="Text Placeholder 49"/>
          <p:cNvSpPr>
            <a:spLocks noGrp="1"/>
          </p:cNvSpPr>
          <p:nvPr>
            <p:ph type="body" sz="quarter" idx="38"/>
          </p:nvPr>
        </p:nvSpPr>
        <p:spPr>
          <a:xfrm>
            <a:off x="330200" y="4441345"/>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74" name="Table Placeholder 29"/>
          <p:cNvSpPr>
            <a:spLocks noGrp="1"/>
          </p:cNvSpPr>
          <p:nvPr>
            <p:ph type="tbl" sz="quarter" idx="39"/>
          </p:nvPr>
        </p:nvSpPr>
        <p:spPr>
          <a:xfrm>
            <a:off x="987429" y="512916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75" name="Text Placeholder 2"/>
          <p:cNvSpPr>
            <a:spLocks noGrp="1"/>
          </p:cNvSpPr>
          <p:nvPr>
            <p:ph type="body" sz="quarter" idx="40"/>
          </p:nvPr>
        </p:nvSpPr>
        <p:spPr>
          <a:xfrm>
            <a:off x="1046700" y="5277921"/>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76" name="Text Placeholder 49"/>
          <p:cNvSpPr>
            <a:spLocks noGrp="1"/>
          </p:cNvSpPr>
          <p:nvPr>
            <p:ph type="body" sz="quarter" idx="41"/>
          </p:nvPr>
        </p:nvSpPr>
        <p:spPr>
          <a:xfrm>
            <a:off x="330200" y="5129635"/>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27"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21" name="Slide Number Placeholder 5">
            <a:extLst>
              <a:ext uri="{FF2B5EF4-FFF2-40B4-BE49-F238E27FC236}">
                <a16:creationId xmlns:a16="http://schemas.microsoft.com/office/drawing/2014/main" id="{5E14D978-DEC5-4688-BCF6-E2A7C52469F4}"/>
              </a:ext>
            </a:extLst>
          </p:cNvPr>
          <p:cNvSpPr>
            <a:spLocks noGrp="1"/>
          </p:cNvSpPr>
          <p:nvPr>
            <p:ph type="sldNum" sz="quarter" idx="42"/>
          </p:nvPr>
        </p:nvSpPr>
        <p:spPr/>
        <p:txBody>
          <a:bodyPr/>
          <a:lstStyle>
            <a:lvl1pPr>
              <a:defRPr/>
            </a:lvl1pPr>
          </a:lstStyle>
          <a:p>
            <a:pPr>
              <a:defRPr/>
            </a:pPr>
            <a:fld id="{1ACD3433-39F7-4A7F-AECF-ECF08325A5E9}" type="slidenum">
              <a:rPr lang="en-GB"/>
              <a:pPr>
                <a:defRPr/>
              </a:pPr>
              <a:t>‹#›</a:t>
            </a:fld>
            <a:endParaRPr lang="en-GB" dirty="0"/>
          </a:p>
        </p:txBody>
      </p:sp>
    </p:spTree>
    <p:extLst>
      <p:ext uri="{BB962C8B-B14F-4D97-AF65-F5344CB8AC3E}">
        <p14:creationId xmlns:p14="http://schemas.microsoft.com/office/powerpoint/2010/main" val="17937496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0" name="Table Placeholder 29"/>
          <p:cNvSpPr>
            <a:spLocks noGrp="1"/>
          </p:cNvSpPr>
          <p:nvPr>
            <p:ph type="tbl" sz="quarter" idx="15"/>
          </p:nvPr>
        </p:nvSpPr>
        <p:spPr>
          <a:xfrm>
            <a:off x="987429" y="173113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26" name="Text Placeholder 2"/>
          <p:cNvSpPr>
            <a:spLocks noGrp="1"/>
          </p:cNvSpPr>
          <p:nvPr>
            <p:ph type="body" sz="quarter" idx="14"/>
          </p:nvPr>
        </p:nvSpPr>
        <p:spPr>
          <a:xfrm>
            <a:off x="1046700" y="1879886"/>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50" name="Text Placeholder 49"/>
          <p:cNvSpPr>
            <a:spLocks noGrp="1"/>
          </p:cNvSpPr>
          <p:nvPr>
            <p:ph type="body" sz="quarter" idx="26"/>
          </p:nvPr>
        </p:nvSpPr>
        <p:spPr>
          <a:xfrm>
            <a:off x="330200" y="1731600"/>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58" name="Table Placeholder 29"/>
          <p:cNvSpPr>
            <a:spLocks noGrp="1"/>
          </p:cNvSpPr>
          <p:nvPr>
            <p:ph type="tbl" sz="quarter" idx="27"/>
          </p:nvPr>
        </p:nvSpPr>
        <p:spPr>
          <a:xfrm>
            <a:off x="987429" y="240348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59" name="Text Placeholder 2"/>
          <p:cNvSpPr>
            <a:spLocks noGrp="1"/>
          </p:cNvSpPr>
          <p:nvPr>
            <p:ph type="body" sz="quarter" idx="28"/>
          </p:nvPr>
        </p:nvSpPr>
        <p:spPr>
          <a:xfrm>
            <a:off x="1046700" y="2552244"/>
            <a:ext cx="5718173" cy="394199"/>
          </a:xfrm>
          <a:prstGeom prst="rect">
            <a:avLst/>
          </a:prstGeom>
        </p:spPr>
        <p:txBody>
          <a:bodyPr vert="horz"/>
          <a:lstStyle>
            <a:lvl1pPr marL="0" indent="0">
              <a:lnSpc>
                <a:spcPct val="60000"/>
              </a:lnSpc>
              <a:buNone/>
              <a:defRPr sz="1500" b="1" baseline="0">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0" name="Text Placeholder 49"/>
          <p:cNvSpPr>
            <a:spLocks noGrp="1"/>
          </p:cNvSpPr>
          <p:nvPr>
            <p:ph type="body" sz="quarter" idx="29"/>
          </p:nvPr>
        </p:nvSpPr>
        <p:spPr>
          <a:xfrm>
            <a:off x="330200" y="2403956"/>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62" name="Table Placeholder 29"/>
          <p:cNvSpPr>
            <a:spLocks noGrp="1"/>
          </p:cNvSpPr>
          <p:nvPr>
            <p:ph type="tbl" sz="quarter" idx="30"/>
          </p:nvPr>
        </p:nvSpPr>
        <p:spPr>
          <a:xfrm>
            <a:off x="987429" y="308223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63" name="Text Placeholder 2"/>
          <p:cNvSpPr>
            <a:spLocks noGrp="1"/>
          </p:cNvSpPr>
          <p:nvPr>
            <p:ph type="body" sz="quarter" idx="31"/>
          </p:nvPr>
        </p:nvSpPr>
        <p:spPr>
          <a:xfrm>
            <a:off x="1046700" y="3230985"/>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4" name="Text Placeholder 49"/>
          <p:cNvSpPr>
            <a:spLocks noGrp="1"/>
          </p:cNvSpPr>
          <p:nvPr>
            <p:ph type="body" sz="quarter" idx="32"/>
          </p:nvPr>
        </p:nvSpPr>
        <p:spPr>
          <a:xfrm>
            <a:off x="330200" y="3082699"/>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66" name="Table Placeholder 29"/>
          <p:cNvSpPr>
            <a:spLocks noGrp="1"/>
          </p:cNvSpPr>
          <p:nvPr>
            <p:ph type="tbl" sz="quarter" idx="33"/>
          </p:nvPr>
        </p:nvSpPr>
        <p:spPr>
          <a:xfrm>
            <a:off x="987429" y="376317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dirty="0"/>
          </a:p>
        </p:txBody>
      </p:sp>
      <p:sp>
        <p:nvSpPr>
          <p:cNvPr id="67" name="Text Placeholder 2"/>
          <p:cNvSpPr>
            <a:spLocks noGrp="1"/>
          </p:cNvSpPr>
          <p:nvPr>
            <p:ph type="body" sz="quarter" idx="34"/>
          </p:nvPr>
        </p:nvSpPr>
        <p:spPr>
          <a:xfrm>
            <a:off x="1046700" y="3911927"/>
            <a:ext cx="5718173" cy="394199"/>
          </a:xfrm>
          <a:prstGeom prst="rect">
            <a:avLst/>
          </a:prstGeom>
        </p:spPr>
        <p:txBody>
          <a:bodyPr vert="horz"/>
          <a:lstStyle>
            <a:lvl1pPr marL="0" indent="0">
              <a:lnSpc>
                <a:spcPct val="60000"/>
              </a:lnSpc>
              <a:buNone/>
              <a:defRPr sz="1500" b="1">
                <a:solidFill>
                  <a:schemeClr val="tx2"/>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8" name="Text Placeholder 49"/>
          <p:cNvSpPr>
            <a:spLocks noGrp="1"/>
          </p:cNvSpPr>
          <p:nvPr>
            <p:ph type="body" sz="quarter" idx="35"/>
          </p:nvPr>
        </p:nvSpPr>
        <p:spPr>
          <a:xfrm>
            <a:off x="330200" y="3763643"/>
            <a:ext cx="540000" cy="540000"/>
          </a:xfrm>
          <a:prstGeom prst="rect">
            <a:avLst/>
          </a:prstGeom>
          <a:solidFill>
            <a:srgbClr val="D8DCDE"/>
          </a:solidFill>
          <a:ln w="19050" cmpd="sng">
            <a:noFill/>
          </a:ln>
        </p:spPr>
        <p:txBody>
          <a:bodyPr vert="horz" anchor="ctr"/>
          <a:lstStyle>
            <a:lvl1pPr marL="0" indent="0" algn="ctr">
              <a:lnSpc>
                <a:spcPts val="2100"/>
              </a:lnSpc>
              <a:spcBef>
                <a:spcPts val="0"/>
              </a:spcBef>
              <a:buNone/>
              <a:defRPr sz="1800" b="1">
                <a:solidFill>
                  <a:schemeClr val="tx2"/>
                </a:solidFill>
                <a:latin typeface="Arial" pitchFamily="34" charset="0"/>
                <a:cs typeface="Arial" pitchFamily="34" charset="0"/>
              </a:defRPr>
            </a:lvl1pPr>
          </a:lstStyle>
          <a:p>
            <a:pPr lvl="0"/>
            <a:r>
              <a:rPr lang="en-US" noProof="0"/>
              <a:t>Edit Master text styles</a:t>
            </a:r>
          </a:p>
        </p:txBody>
      </p:sp>
      <p:sp>
        <p:nvSpPr>
          <p:cNvPr id="70" name="Table Placeholder 29"/>
          <p:cNvSpPr>
            <a:spLocks noGrp="1"/>
          </p:cNvSpPr>
          <p:nvPr>
            <p:ph type="tbl" sz="quarter" idx="36"/>
          </p:nvPr>
        </p:nvSpPr>
        <p:spPr>
          <a:xfrm>
            <a:off x="987429" y="444087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71" name="Text Placeholder 2"/>
          <p:cNvSpPr>
            <a:spLocks noGrp="1"/>
          </p:cNvSpPr>
          <p:nvPr>
            <p:ph type="body" sz="quarter" idx="37"/>
          </p:nvPr>
        </p:nvSpPr>
        <p:spPr>
          <a:xfrm>
            <a:off x="1046700" y="4589632"/>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72" name="Text Placeholder 49"/>
          <p:cNvSpPr>
            <a:spLocks noGrp="1"/>
          </p:cNvSpPr>
          <p:nvPr>
            <p:ph type="body" sz="quarter" idx="38"/>
          </p:nvPr>
        </p:nvSpPr>
        <p:spPr>
          <a:xfrm>
            <a:off x="330200" y="4441345"/>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74" name="Table Placeholder 29"/>
          <p:cNvSpPr>
            <a:spLocks noGrp="1"/>
          </p:cNvSpPr>
          <p:nvPr>
            <p:ph type="tbl" sz="quarter" idx="39"/>
          </p:nvPr>
        </p:nvSpPr>
        <p:spPr>
          <a:xfrm>
            <a:off x="987429" y="512916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75" name="Text Placeholder 2"/>
          <p:cNvSpPr>
            <a:spLocks noGrp="1"/>
          </p:cNvSpPr>
          <p:nvPr>
            <p:ph type="body" sz="quarter" idx="40"/>
          </p:nvPr>
        </p:nvSpPr>
        <p:spPr>
          <a:xfrm>
            <a:off x="1046700" y="5277921"/>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a:p>
        </p:txBody>
      </p:sp>
      <p:sp>
        <p:nvSpPr>
          <p:cNvPr id="76" name="Text Placeholder 49"/>
          <p:cNvSpPr>
            <a:spLocks noGrp="1"/>
          </p:cNvSpPr>
          <p:nvPr>
            <p:ph type="body" sz="quarter" idx="41"/>
          </p:nvPr>
        </p:nvSpPr>
        <p:spPr>
          <a:xfrm>
            <a:off x="330200" y="5129635"/>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27"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21" name="Slide Number Placeholder 5">
            <a:extLst>
              <a:ext uri="{FF2B5EF4-FFF2-40B4-BE49-F238E27FC236}">
                <a16:creationId xmlns:a16="http://schemas.microsoft.com/office/drawing/2014/main" id="{2B196F9D-2E07-442C-9417-BFAE3502408E}"/>
              </a:ext>
            </a:extLst>
          </p:cNvPr>
          <p:cNvSpPr>
            <a:spLocks noGrp="1"/>
          </p:cNvSpPr>
          <p:nvPr>
            <p:ph type="sldNum" sz="quarter" idx="42"/>
          </p:nvPr>
        </p:nvSpPr>
        <p:spPr/>
        <p:txBody>
          <a:bodyPr/>
          <a:lstStyle>
            <a:lvl1pPr>
              <a:defRPr/>
            </a:lvl1pPr>
          </a:lstStyle>
          <a:p>
            <a:pPr>
              <a:defRPr/>
            </a:pPr>
            <a:fld id="{BEF9D7F5-0E1E-4C80-9A8F-F4B0A7029537}" type="slidenum">
              <a:rPr lang="en-GB"/>
              <a:pPr>
                <a:defRPr/>
              </a:pPr>
              <a:t>‹#›</a:t>
            </a:fld>
            <a:endParaRPr lang="en-GB" dirty="0"/>
          </a:p>
        </p:txBody>
      </p:sp>
    </p:spTree>
    <p:extLst>
      <p:ext uri="{BB962C8B-B14F-4D97-AF65-F5344CB8AC3E}">
        <p14:creationId xmlns:p14="http://schemas.microsoft.com/office/powerpoint/2010/main" val="28020912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0" name="Table Placeholder 29"/>
          <p:cNvSpPr>
            <a:spLocks noGrp="1"/>
          </p:cNvSpPr>
          <p:nvPr>
            <p:ph type="tbl" sz="quarter" idx="15"/>
          </p:nvPr>
        </p:nvSpPr>
        <p:spPr>
          <a:xfrm>
            <a:off x="987429" y="173113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26" name="Text Placeholder 2"/>
          <p:cNvSpPr>
            <a:spLocks noGrp="1"/>
          </p:cNvSpPr>
          <p:nvPr>
            <p:ph type="body" sz="quarter" idx="14"/>
          </p:nvPr>
        </p:nvSpPr>
        <p:spPr>
          <a:xfrm>
            <a:off x="1046700" y="1879886"/>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50" name="Text Placeholder 49"/>
          <p:cNvSpPr>
            <a:spLocks noGrp="1"/>
          </p:cNvSpPr>
          <p:nvPr>
            <p:ph type="body" sz="quarter" idx="26"/>
          </p:nvPr>
        </p:nvSpPr>
        <p:spPr>
          <a:xfrm>
            <a:off x="330200" y="1731600"/>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58" name="Table Placeholder 29"/>
          <p:cNvSpPr>
            <a:spLocks noGrp="1"/>
          </p:cNvSpPr>
          <p:nvPr>
            <p:ph type="tbl" sz="quarter" idx="27"/>
          </p:nvPr>
        </p:nvSpPr>
        <p:spPr>
          <a:xfrm>
            <a:off x="987429" y="240348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59" name="Text Placeholder 2"/>
          <p:cNvSpPr>
            <a:spLocks noGrp="1"/>
          </p:cNvSpPr>
          <p:nvPr>
            <p:ph type="body" sz="quarter" idx="28"/>
          </p:nvPr>
        </p:nvSpPr>
        <p:spPr>
          <a:xfrm>
            <a:off x="1046700" y="2552244"/>
            <a:ext cx="5718173" cy="394199"/>
          </a:xfrm>
          <a:prstGeom prst="rect">
            <a:avLst/>
          </a:prstGeom>
        </p:spPr>
        <p:txBody>
          <a:bodyPr vert="horz"/>
          <a:lstStyle>
            <a:lvl1pPr marL="0" indent="0">
              <a:lnSpc>
                <a:spcPct val="60000"/>
              </a:lnSpc>
              <a:buNone/>
              <a:defRPr sz="1500" b="1" baseline="0">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0" name="Text Placeholder 49"/>
          <p:cNvSpPr>
            <a:spLocks noGrp="1"/>
          </p:cNvSpPr>
          <p:nvPr>
            <p:ph type="body" sz="quarter" idx="29"/>
          </p:nvPr>
        </p:nvSpPr>
        <p:spPr>
          <a:xfrm>
            <a:off x="330200" y="2403956"/>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62" name="Table Placeholder 29"/>
          <p:cNvSpPr>
            <a:spLocks noGrp="1"/>
          </p:cNvSpPr>
          <p:nvPr>
            <p:ph type="tbl" sz="quarter" idx="30"/>
          </p:nvPr>
        </p:nvSpPr>
        <p:spPr>
          <a:xfrm>
            <a:off x="987429" y="308223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63" name="Text Placeholder 2"/>
          <p:cNvSpPr>
            <a:spLocks noGrp="1"/>
          </p:cNvSpPr>
          <p:nvPr>
            <p:ph type="body" sz="quarter" idx="31"/>
          </p:nvPr>
        </p:nvSpPr>
        <p:spPr>
          <a:xfrm>
            <a:off x="1046700" y="3230985"/>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a:p>
        </p:txBody>
      </p:sp>
      <p:sp>
        <p:nvSpPr>
          <p:cNvPr id="64" name="Text Placeholder 49"/>
          <p:cNvSpPr>
            <a:spLocks noGrp="1"/>
          </p:cNvSpPr>
          <p:nvPr>
            <p:ph type="body" sz="quarter" idx="32"/>
          </p:nvPr>
        </p:nvSpPr>
        <p:spPr>
          <a:xfrm>
            <a:off x="330200" y="3082699"/>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66" name="Table Placeholder 29"/>
          <p:cNvSpPr>
            <a:spLocks noGrp="1"/>
          </p:cNvSpPr>
          <p:nvPr>
            <p:ph type="tbl" sz="quarter" idx="33"/>
          </p:nvPr>
        </p:nvSpPr>
        <p:spPr>
          <a:xfrm>
            <a:off x="987429" y="376317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dirty="0"/>
          </a:p>
        </p:txBody>
      </p:sp>
      <p:sp>
        <p:nvSpPr>
          <p:cNvPr id="67" name="Text Placeholder 2"/>
          <p:cNvSpPr>
            <a:spLocks noGrp="1"/>
          </p:cNvSpPr>
          <p:nvPr>
            <p:ph type="body" sz="quarter" idx="34"/>
          </p:nvPr>
        </p:nvSpPr>
        <p:spPr>
          <a:xfrm>
            <a:off x="1046700" y="3911927"/>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8" name="Text Placeholder 49"/>
          <p:cNvSpPr>
            <a:spLocks noGrp="1"/>
          </p:cNvSpPr>
          <p:nvPr>
            <p:ph type="body" sz="quarter" idx="35"/>
          </p:nvPr>
        </p:nvSpPr>
        <p:spPr>
          <a:xfrm>
            <a:off x="330200" y="3763643"/>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70" name="Table Placeholder 29"/>
          <p:cNvSpPr>
            <a:spLocks noGrp="1"/>
          </p:cNvSpPr>
          <p:nvPr>
            <p:ph type="tbl" sz="quarter" idx="36"/>
          </p:nvPr>
        </p:nvSpPr>
        <p:spPr>
          <a:xfrm>
            <a:off x="987429" y="444087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71" name="Text Placeholder 2"/>
          <p:cNvSpPr>
            <a:spLocks noGrp="1"/>
          </p:cNvSpPr>
          <p:nvPr>
            <p:ph type="body" sz="quarter" idx="37"/>
          </p:nvPr>
        </p:nvSpPr>
        <p:spPr>
          <a:xfrm>
            <a:off x="1046700" y="4589632"/>
            <a:ext cx="5718173" cy="394199"/>
          </a:xfrm>
          <a:prstGeom prst="rect">
            <a:avLst/>
          </a:prstGeom>
        </p:spPr>
        <p:txBody>
          <a:bodyPr vert="horz"/>
          <a:lstStyle>
            <a:lvl1pPr marL="0" indent="0">
              <a:lnSpc>
                <a:spcPct val="60000"/>
              </a:lnSpc>
              <a:buNone/>
              <a:defRPr sz="1500" b="1">
                <a:solidFill>
                  <a:schemeClr val="tx2"/>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72" name="Text Placeholder 49"/>
          <p:cNvSpPr>
            <a:spLocks noGrp="1"/>
          </p:cNvSpPr>
          <p:nvPr>
            <p:ph type="body" sz="quarter" idx="38"/>
          </p:nvPr>
        </p:nvSpPr>
        <p:spPr>
          <a:xfrm>
            <a:off x="330200" y="4441345"/>
            <a:ext cx="540000" cy="540000"/>
          </a:xfrm>
          <a:prstGeom prst="rect">
            <a:avLst/>
          </a:prstGeom>
          <a:solidFill>
            <a:srgbClr val="D8DCDE"/>
          </a:solidFill>
          <a:ln w="19050" cmpd="sng">
            <a:noFill/>
          </a:ln>
        </p:spPr>
        <p:txBody>
          <a:bodyPr vert="horz" anchor="ctr"/>
          <a:lstStyle>
            <a:lvl1pPr marL="0" indent="0" algn="ctr">
              <a:lnSpc>
                <a:spcPts val="2100"/>
              </a:lnSpc>
              <a:spcBef>
                <a:spcPts val="0"/>
              </a:spcBef>
              <a:buNone/>
              <a:defRPr sz="1800" b="1">
                <a:solidFill>
                  <a:schemeClr val="tx2"/>
                </a:solidFill>
                <a:latin typeface="Arial" pitchFamily="34" charset="0"/>
                <a:cs typeface="Arial" pitchFamily="34" charset="0"/>
              </a:defRPr>
            </a:lvl1pPr>
          </a:lstStyle>
          <a:p>
            <a:pPr lvl="0"/>
            <a:r>
              <a:rPr lang="en-US" noProof="0"/>
              <a:t>Edit Master text styles</a:t>
            </a:r>
          </a:p>
        </p:txBody>
      </p:sp>
      <p:sp>
        <p:nvSpPr>
          <p:cNvPr id="74" name="Table Placeholder 29"/>
          <p:cNvSpPr>
            <a:spLocks noGrp="1"/>
          </p:cNvSpPr>
          <p:nvPr>
            <p:ph type="tbl" sz="quarter" idx="39"/>
          </p:nvPr>
        </p:nvSpPr>
        <p:spPr>
          <a:xfrm>
            <a:off x="987429" y="512916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75" name="Text Placeholder 2"/>
          <p:cNvSpPr>
            <a:spLocks noGrp="1"/>
          </p:cNvSpPr>
          <p:nvPr>
            <p:ph type="body" sz="quarter" idx="40"/>
          </p:nvPr>
        </p:nvSpPr>
        <p:spPr>
          <a:xfrm>
            <a:off x="1046700" y="5277921"/>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a:p>
        </p:txBody>
      </p:sp>
      <p:sp>
        <p:nvSpPr>
          <p:cNvPr id="76" name="Text Placeholder 49"/>
          <p:cNvSpPr>
            <a:spLocks noGrp="1"/>
          </p:cNvSpPr>
          <p:nvPr>
            <p:ph type="body" sz="quarter" idx="41"/>
          </p:nvPr>
        </p:nvSpPr>
        <p:spPr>
          <a:xfrm>
            <a:off x="330200" y="5129635"/>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27"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21" name="Slide Number Placeholder 5">
            <a:extLst>
              <a:ext uri="{FF2B5EF4-FFF2-40B4-BE49-F238E27FC236}">
                <a16:creationId xmlns:a16="http://schemas.microsoft.com/office/drawing/2014/main" id="{8C90424C-CA67-409E-98D7-41511679756F}"/>
              </a:ext>
            </a:extLst>
          </p:cNvPr>
          <p:cNvSpPr>
            <a:spLocks noGrp="1"/>
          </p:cNvSpPr>
          <p:nvPr>
            <p:ph type="sldNum" sz="quarter" idx="42"/>
          </p:nvPr>
        </p:nvSpPr>
        <p:spPr/>
        <p:txBody>
          <a:bodyPr/>
          <a:lstStyle>
            <a:lvl1pPr>
              <a:defRPr/>
            </a:lvl1pPr>
          </a:lstStyle>
          <a:p>
            <a:pPr>
              <a:defRPr/>
            </a:pPr>
            <a:fld id="{35D77BA9-A869-44B2-9E26-25D7762A5732}" type="slidenum">
              <a:rPr lang="en-GB"/>
              <a:pPr>
                <a:defRPr/>
              </a:pPr>
              <a:t>‹#›</a:t>
            </a:fld>
            <a:endParaRPr lang="en-GB" dirty="0"/>
          </a:p>
        </p:txBody>
      </p:sp>
    </p:spTree>
    <p:extLst>
      <p:ext uri="{BB962C8B-B14F-4D97-AF65-F5344CB8AC3E}">
        <p14:creationId xmlns:p14="http://schemas.microsoft.com/office/powerpoint/2010/main" val="926503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0" name="Table Placeholder 29"/>
          <p:cNvSpPr>
            <a:spLocks noGrp="1"/>
          </p:cNvSpPr>
          <p:nvPr>
            <p:ph type="tbl" sz="quarter" idx="15"/>
          </p:nvPr>
        </p:nvSpPr>
        <p:spPr>
          <a:xfrm>
            <a:off x="987429" y="1731133"/>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26" name="Text Placeholder 2"/>
          <p:cNvSpPr>
            <a:spLocks noGrp="1"/>
          </p:cNvSpPr>
          <p:nvPr>
            <p:ph type="body" sz="quarter" idx="14"/>
          </p:nvPr>
        </p:nvSpPr>
        <p:spPr>
          <a:xfrm>
            <a:off x="1046700" y="1879886"/>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50" name="Text Placeholder 49"/>
          <p:cNvSpPr>
            <a:spLocks noGrp="1"/>
          </p:cNvSpPr>
          <p:nvPr>
            <p:ph type="body" sz="quarter" idx="26"/>
          </p:nvPr>
        </p:nvSpPr>
        <p:spPr>
          <a:xfrm>
            <a:off x="330200" y="1731600"/>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58" name="Table Placeholder 29"/>
          <p:cNvSpPr>
            <a:spLocks noGrp="1"/>
          </p:cNvSpPr>
          <p:nvPr>
            <p:ph type="tbl" sz="quarter" idx="27"/>
          </p:nvPr>
        </p:nvSpPr>
        <p:spPr>
          <a:xfrm>
            <a:off x="987429" y="240348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59" name="Text Placeholder 2"/>
          <p:cNvSpPr>
            <a:spLocks noGrp="1"/>
          </p:cNvSpPr>
          <p:nvPr>
            <p:ph type="body" sz="quarter" idx="28"/>
          </p:nvPr>
        </p:nvSpPr>
        <p:spPr>
          <a:xfrm>
            <a:off x="1046700" y="2552244"/>
            <a:ext cx="5718173" cy="394199"/>
          </a:xfrm>
          <a:prstGeom prst="rect">
            <a:avLst/>
          </a:prstGeom>
        </p:spPr>
        <p:txBody>
          <a:bodyPr vert="horz"/>
          <a:lstStyle>
            <a:lvl1pPr marL="0" indent="0">
              <a:lnSpc>
                <a:spcPct val="60000"/>
              </a:lnSpc>
              <a:buNone/>
              <a:defRPr sz="1500" b="1" baseline="0">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0" name="Text Placeholder 49"/>
          <p:cNvSpPr>
            <a:spLocks noGrp="1"/>
          </p:cNvSpPr>
          <p:nvPr>
            <p:ph type="body" sz="quarter" idx="29"/>
          </p:nvPr>
        </p:nvSpPr>
        <p:spPr>
          <a:xfrm>
            <a:off x="330200" y="2403956"/>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62" name="Table Placeholder 29"/>
          <p:cNvSpPr>
            <a:spLocks noGrp="1"/>
          </p:cNvSpPr>
          <p:nvPr>
            <p:ph type="tbl" sz="quarter" idx="30"/>
          </p:nvPr>
        </p:nvSpPr>
        <p:spPr>
          <a:xfrm>
            <a:off x="987429" y="3082231"/>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63" name="Text Placeholder 2"/>
          <p:cNvSpPr>
            <a:spLocks noGrp="1"/>
          </p:cNvSpPr>
          <p:nvPr>
            <p:ph type="body" sz="quarter" idx="31"/>
          </p:nvPr>
        </p:nvSpPr>
        <p:spPr>
          <a:xfrm>
            <a:off x="1046700" y="3230985"/>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4" name="Text Placeholder 49"/>
          <p:cNvSpPr>
            <a:spLocks noGrp="1"/>
          </p:cNvSpPr>
          <p:nvPr>
            <p:ph type="body" sz="quarter" idx="32"/>
          </p:nvPr>
        </p:nvSpPr>
        <p:spPr>
          <a:xfrm>
            <a:off x="330200" y="3082699"/>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66" name="Table Placeholder 29"/>
          <p:cNvSpPr>
            <a:spLocks noGrp="1"/>
          </p:cNvSpPr>
          <p:nvPr>
            <p:ph type="tbl" sz="quarter" idx="33"/>
          </p:nvPr>
        </p:nvSpPr>
        <p:spPr>
          <a:xfrm>
            <a:off x="987429" y="3763175"/>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dirty="0"/>
          </a:p>
        </p:txBody>
      </p:sp>
      <p:sp>
        <p:nvSpPr>
          <p:cNvPr id="67" name="Text Placeholder 2"/>
          <p:cNvSpPr>
            <a:spLocks noGrp="1"/>
          </p:cNvSpPr>
          <p:nvPr>
            <p:ph type="body" sz="quarter" idx="34"/>
          </p:nvPr>
        </p:nvSpPr>
        <p:spPr>
          <a:xfrm>
            <a:off x="1046700" y="3911927"/>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68" name="Text Placeholder 49"/>
          <p:cNvSpPr>
            <a:spLocks noGrp="1"/>
          </p:cNvSpPr>
          <p:nvPr>
            <p:ph type="body" sz="quarter" idx="35"/>
          </p:nvPr>
        </p:nvSpPr>
        <p:spPr>
          <a:xfrm>
            <a:off x="330200" y="3763643"/>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70" name="Table Placeholder 29"/>
          <p:cNvSpPr>
            <a:spLocks noGrp="1"/>
          </p:cNvSpPr>
          <p:nvPr>
            <p:ph type="tbl" sz="quarter" idx="36"/>
          </p:nvPr>
        </p:nvSpPr>
        <p:spPr>
          <a:xfrm>
            <a:off x="987429" y="4440879"/>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71" name="Text Placeholder 2"/>
          <p:cNvSpPr>
            <a:spLocks noGrp="1"/>
          </p:cNvSpPr>
          <p:nvPr>
            <p:ph type="body" sz="quarter" idx="37"/>
          </p:nvPr>
        </p:nvSpPr>
        <p:spPr>
          <a:xfrm>
            <a:off x="1046700" y="4589632"/>
            <a:ext cx="5718173" cy="39419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72" name="Text Placeholder 49"/>
          <p:cNvSpPr>
            <a:spLocks noGrp="1"/>
          </p:cNvSpPr>
          <p:nvPr>
            <p:ph type="body" sz="quarter" idx="38"/>
          </p:nvPr>
        </p:nvSpPr>
        <p:spPr>
          <a:xfrm>
            <a:off x="330200" y="4441345"/>
            <a:ext cx="540000" cy="540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BFBFBF"/>
                </a:solidFill>
                <a:latin typeface="Arial" pitchFamily="34" charset="0"/>
                <a:cs typeface="Arial" pitchFamily="34" charset="0"/>
              </a:defRPr>
            </a:lvl1pPr>
          </a:lstStyle>
          <a:p>
            <a:pPr lvl="0"/>
            <a:r>
              <a:rPr lang="en-US" noProof="0"/>
              <a:t>Edit Master text styles</a:t>
            </a:r>
          </a:p>
        </p:txBody>
      </p:sp>
      <p:sp>
        <p:nvSpPr>
          <p:cNvPr id="74" name="Table Placeholder 29"/>
          <p:cNvSpPr>
            <a:spLocks noGrp="1"/>
          </p:cNvSpPr>
          <p:nvPr>
            <p:ph type="tbl" sz="quarter" idx="39"/>
          </p:nvPr>
        </p:nvSpPr>
        <p:spPr>
          <a:xfrm>
            <a:off x="987429" y="5129167"/>
            <a:ext cx="5976000" cy="540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lvl="0"/>
            <a:endParaRPr lang="en-GB" noProof="0"/>
          </a:p>
        </p:txBody>
      </p:sp>
      <p:sp>
        <p:nvSpPr>
          <p:cNvPr id="75" name="Text Placeholder 2"/>
          <p:cNvSpPr>
            <a:spLocks noGrp="1"/>
          </p:cNvSpPr>
          <p:nvPr>
            <p:ph type="body" sz="quarter" idx="40"/>
          </p:nvPr>
        </p:nvSpPr>
        <p:spPr>
          <a:xfrm>
            <a:off x="1046700" y="5277921"/>
            <a:ext cx="5718173" cy="394199"/>
          </a:xfrm>
          <a:prstGeom prst="rect">
            <a:avLst/>
          </a:prstGeom>
        </p:spPr>
        <p:txBody>
          <a:bodyPr vert="horz"/>
          <a:lstStyle>
            <a:lvl1pPr marL="0" indent="0">
              <a:lnSpc>
                <a:spcPct val="60000"/>
              </a:lnSpc>
              <a:buNone/>
              <a:defRPr sz="1500" b="1">
                <a:solidFill>
                  <a:schemeClr val="tx2"/>
                </a:solidFill>
                <a:latin typeface="Arial" pitchFamily="34" charset="0"/>
                <a:cs typeface="Arial" pitchFamily="34" charset="0"/>
              </a:defRPr>
            </a:lvl1pPr>
            <a:lvl2pPr marL="342916" indent="0">
              <a:buNone/>
              <a:defRPr sz="1350" b="1"/>
            </a:lvl2pPr>
            <a:lvl3pPr marL="685832" indent="0">
              <a:buNone/>
              <a:defRPr sz="1350" b="1"/>
            </a:lvl3pPr>
            <a:lvl4pPr marL="1028748" indent="0">
              <a:buNone/>
              <a:defRPr sz="1350" b="1"/>
            </a:lvl4pPr>
            <a:lvl5pPr marL="1371664" indent="0">
              <a:buNone/>
              <a:defRPr sz="1350" b="1"/>
            </a:lvl5pPr>
          </a:lstStyle>
          <a:p>
            <a:pPr lvl="0"/>
            <a:endParaRPr lang="en-GB" noProof="0" dirty="0"/>
          </a:p>
        </p:txBody>
      </p:sp>
      <p:sp>
        <p:nvSpPr>
          <p:cNvPr id="76" name="Text Placeholder 49"/>
          <p:cNvSpPr>
            <a:spLocks noGrp="1"/>
          </p:cNvSpPr>
          <p:nvPr>
            <p:ph type="body" sz="quarter" idx="41"/>
          </p:nvPr>
        </p:nvSpPr>
        <p:spPr>
          <a:xfrm>
            <a:off x="330200" y="5129635"/>
            <a:ext cx="540000" cy="540000"/>
          </a:xfrm>
          <a:prstGeom prst="rect">
            <a:avLst/>
          </a:prstGeom>
          <a:solidFill>
            <a:srgbClr val="D8DCDE"/>
          </a:solidFill>
          <a:ln w="19050" cmpd="sng">
            <a:noFill/>
          </a:ln>
        </p:spPr>
        <p:txBody>
          <a:bodyPr vert="horz" anchor="ctr"/>
          <a:lstStyle>
            <a:lvl1pPr marL="0" indent="0" algn="ctr">
              <a:lnSpc>
                <a:spcPts val="2100"/>
              </a:lnSpc>
              <a:spcBef>
                <a:spcPts val="0"/>
              </a:spcBef>
              <a:buNone/>
              <a:defRPr sz="1800" b="1">
                <a:solidFill>
                  <a:schemeClr val="tx2"/>
                </a:solidFill>
                <a:latin typeface="Arial" pitchFamily="34" charset="0"/>
                <a:cs typeface="Arial" pitchFamily="34" charset="0"/>
              </a:defRPr>
            </a:lvl1pPr>
          </a:lstStyle>
          <a:p>
            <a:pPr lvl="0"/>
            <a:r>
              <a:rPr lang="en-US" noProof="0"/>
              <a:t>Edit Master text styles</a:t>
            </a:r>
          </a:p>
        </p:txBody>
      </p:sp>
      <p:sp>
        <p:nvSpPr>
          <p:cNvPr id="27"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21" name="Slide Number Placeholder 5">
            <a:extLst>
              <a:ext uri="{FF2B5EF4-FFF2-40B4-BE49-F238E27FC236}">
                <a16:creationId xmlns:a16="http://schemas.microsoft.com/office/drawing/2014/main" id="{593D0E3D-95DC-4FC7-BC44-A5CABE180868}"/>
              </a:ext>
            </a:extLst>
          </p:cNvPr>
          <p:cNvSpPr>
            <a:spLocks noGrp="1"/>
          </p:cNvSpPr>
          <p:nvPr>
            <p:ph type="sldNum" sz="quarter" idx="42"/>
          </p:nvPr>
        </p:nvSpPr>
        <p:spPr/>
        <p:txBody>
          <a:bodyPr/>
          <a:lstStyle>
            <a:lvl1pPr>
              <a:defRPr/>
            </a:lvl1pPr>
          </a:lstStyle>
          <a:p>
            <a:pPr>
              <a:defRPr/>
            </a:pPr>
            <a:fld id="{73BB6B22-9C99-417D-B668-1D25094053A4}" type="slidenum">
              <a:rPr lang="en-GB"/>
              <a:pPr>
                <a:defRPr/>
              </a:pPr>
              <a:t>‹#›</a:t>
            </a:fld>
            <a:endParaRPr lang="en-GB" dirty="0"/>
          </a:p>
        </p:txBody>
      </p:sp>
    </p:spTree>
    <p:extLst>
      <p:ext uri="{BB962C8B-B14F-4D97-AF65-F5344CB8AC3E}">
        <p14:creationId xmlns:p14="http://schemas.microsoft.com/office/powerpoint/2010/main" val="2143623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bwMode="gray">
          <a:xfrm>
            <a:off x="381000" y="386412"/>
            <a:ext cx="7382774" cy="430887"/>
          </a:xfrm>
          <a:prstGeom prst="rect">
            <a:avLst/>
          </a:prstGeom>
          <a:noFill/>
          <a:ln w="9525">
            <a:noFill/>
            <a:miter lim="800000"/>
            <a:headEnd/>
            <a:tailEnd/>
          </a:ln>
        </p:spPr>
        <p:txBody>
          <a:bodyPr vert="horz" wrap="square" lIns="91440" tIns="45720" rIns="0" bIns="45720" numCol="1" anchor="b" anchorCtr="0" compatLnSpc="1">
            <a:prstTxWarp prst="textNoShape">
              <a:avLst/>
            </a:prstTxWarp>
            <a:spAutoFit/>
          </a:bodyPr>
          <a:lstStyle>
            <a:lvl1pPr>
              <a:defRPr lang="en-US" dirty="0"/>
            </a:lvl1pPr>
          </a:lstStyle>
          <a:p>
            <a:pPr lvl="0"/>
            <a:r>
              <a:rPr lang="en-US" dirty="0"/>
              <a:t>Click to edit Master title style</a:t>
            </a:r>
          </a:p>
        </p:txBody>
      </p:sp>
      <p:sp>
        <p:nvSpPr>
          <p:cNvPr id="5" name="Text Placeholder 2"/>
          <p:cNvSpPr>
            <a:spLocks noGrp="1"/>
          </p:cNvSpPr>
          <p:nvPr>
            <p:ph idx="1"/>
          </p:nvPr>
        </p:nvSpPr>
        <p:spPr bwMode="gray">
          <a:xfrm>
            <a:off x="381000" y="1234966"/>
            <a:ext cx="8534400" cy="5029200"/>
          </a:xfrm>
          <a:prstGeom prst="rect">
            <a:avLst/>
          </a:prstGeom>
          <a:noFill/>
          <a:ln w="9525">
            <a:noFill/>
            <a:miter lim="800000"/>
            <a:headEnd/>
            <a:tailEnd/>
          </a:ln>
        </p:spPr>
        <p:txBody>
          <a:bodyPr/>
          <a:lstStyle>
            <a:lvl2pPr>
              <a:buClr>
                <a:schemeClr val="accent1"/>
              </a:buCl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1">
            <a:extLst>
              <a:ext uri="{FF2B5EF4-FFF2-40B4-BE49-F238E27FC236}">
                <a16:creationId xmlns:a16="http://schemas.microsoft.com/office/drawing/2014/main" id="{326061AC-C50D-49A2-A3A0-29CFD4BC00FC}"/>
              </a:ext>
            </a:extLst>
          </p:cNvPr>
          <p:cNvSpPr>
            <a:spLocks noGrp="1"/>
          </p:cNvSpPr>
          <p:nvPr>
            <p:ph type="sldNum" sz="quarter" idx="4"/>
          </p:nvPr>
        </p:nvSpPr>
        <p:spPr>
          <a:xfrm>
            <a:off x="8822531" y="6718198"/>
            <a:ext cx="321469" cy="138499"/>
          </a:xfrm>
          <a:prstGeom prst="rect">
            <a:avLst/>
          </a:prstGeom>
          <a:noFill/>
          <a:ln>
            <a:noFill/>
          </a:ln>
        </p:spPr>
        <p:txBody>
          <a:bodyPr wrap="square" lIns="0" tIns="0" rIns="0" bIns="0" anchor="b">
            <a:spAutoFit/>
          </a:bodyPr>
          <a:lstStyle>
            <a:lvl1pPr>
              <a:defRPr kumimoji="0" lang="en-US" sz="900" b="1" i="0" u="none" strike="noStrike" cap="none" spc="0" normalizeH="0" baseline="0" smtClean="0">
                <a:ln>
                  <a:noFill/>
                </a:ln>
                <a:solidFill>
                  <a:srgbClr val="000080"/>
                </a:solidFill>
                <a:effectLst/>
                <a:uLnTx/>
                <a:uFillTx/>
                <a:latin typeface="Arial" pitchFamily="34" charset="0"/>
                <a:cs typeface="Arial" pitchFamily="34" charset="0"/>
              </a:defRPr>
            </a:lvl1pPr>
          </a:lstStyle>
          <a:p>
            <a:pPr algn="ctr" defTabSz="914400" fontAlgn="base">
              <a:spcBef>
                <a:spcPct val="0"/>
              </a:spcBef>
              <a:spcAft>
                <a:spcPct val="0"/>
              </a:spcAft>
            </a:pPr>
            <a:fld id="{F55B4AF0-C496-41F3-AB48-38458219FCAF}" type="slidenum">
              <a:rPr lang="en-US" smtClean="0"/>
              <a:pPr algn="ctr" defTabSz="914400" fontAlgn="base">
                <a:spcBef>
                  <a:spcPct val="0"/>
                </a:spcBef>
                <a:spcAft>
                  <a:spcPct val="0"/>
                </a:spcAft>
              </a:pPr>
              <a:t>‹#›</a:t>
            </a:fld>
            <a:endParaRPr lang="en-US" dirty="0"/>
          </a:p>
        </p:txBody>
      </p:sp>
    </p:spTree>
    <p:extLst>
      <p:ext uri="{BB962C8B-B14F-4D97-AF65-F5344CB8AC3E}">
        <p14:creationId xmlns:p14="http://schemas.microsoft.com/office/powerpoint/2010/main" val="429012809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73DDF5-B40B-45F8-915F-5AC04E7A3326}"/>
              </a:ext>
            </a:extLst>
          </p:cNvPr>
          <p:cNvSpPr>
            <a:spLocks noGrp="1" noChangeArrowheads="1"/>
          </p:cNvSpPr>
          <p:nvPr userDrawn="1"/>
        </p:nvSpPr>
        <p:spPr bwMode="auto">
          <a:xfrm>
            <a:off x="529168" y="4575175"/>
            <a:ext cx="2688166" cy="381000"/>
          </a:xfrm>
          <a:prstGeom prst="rect">
            <a:avLst/>
          </a:prstGeom>
          <a:noFill/>
          <a:ln w="9525">
            <a:noFill/>
            <a:miter lim="800000"/>
            <a:headEnd/>
            <a:tailEnd/>
          </a:ln>
          <a:effectLst/>
        </p:spPr>
        <p:txBody>
          <a:bodyPr anchor="b"/>
          <a:lstStyle/>
          <a:p>
            <a:pPr>
              <a:defRPr/>
            </a:pPr>
            <a:r>
              <a:rPr lang="en-GB" sz="1400" dirty="0">
                <a:solidFill>
                  <a:schemeClr val="tx1"/>
                </a:solidFill>
                <a:cs typeface="Arial" pitchFamily="34" charset="0"/>
              </a:rPr>
              <a:t>Confidentiality Notice </a:t>
            </a:r>
            <a:endParaRPr lang="en-GB" sz="2400" dirty="0">
              <a:solidFill>
                <a:schemeClr val="tx1"/>
              </a:solidFill>
              <a:cs typeface="Arial" pitchFamily="34" charset="0"/>
            </a:endParaRPr>
          </a:p>
        </p:txBody>
      </p:sp>
      <p:sp>
        <p:nvSpPr>
          <p:cNvPr id="3" name="Rectangle 2">
            <a:extLst>
              <a:ext uri="{FF2B5EF4-FFF2-40B4-BE49-F238E27FC236}">
                <a16:creationId xmlns:a16="http://schemas.microsoft.com/office/drawing/2014/main" id="{B38068C2-CAD8-4827-9FE2-E2C93FC0C83A}"/>
              </a:ext>
            </a:extLst>
          </p:cNvPr>
          <p:cNvSpPr>
            <a:spLocks noGrp="1" noChangeArrowheads="1"/>
          </p:cNvSpPr>
          <p:nvPr userDrawn="1"/>
        </p:nvSpPr>
        <p:spPr bwMode="auto">
          <a:xfrm>
            <a:off x="541867" y="4956175"/>
            <a:ext cx="7440789" cy="863600"/>
          </a:xfrm>
          <a:prstGeom prst="rect">
            <a:avLst/>
          </a:prstGeom>
          <a:noFill/>
          <a:ln w="9525">
            <a:noFill/>
            <a:miter lim="800000"/>
            <a:headEnd/>
            <a:tailEnd/>
          </a:ln>
          <a:effectLst/>
        </p:spPr>
        <p:txBody>
          <a:bodyPr/>
          <a:lstStyle/>
          <a:p>
            <a:pPr>
              <a:defRPr/>
            </a:pPr>
            <a:r>
              <a:rPr lang="en-GB" sz="900" dirty="0">
                <a:solidFill>
                  <a:schemeClr val="tx1"/>
                </a:solidFill>
                <a:cs typeface="Arial" pitchFamily="34" charset="0"/>
              </a:rPr>
              <a:t>This file is</a:t>
            </a:r>
            <a:r>
              <a:rPr lang="en-US" sz="900" dirty="0">
                <a:solidFill>
                  <a:schemeClr val="tx1"/>
                </a:solidFill>
                <a:cs typeface="Arial" pitchFamily="34" charset="0"/>
              </a:rPr>
              <a:t> private and may contain confidential and proprietary information. If you have received this file in error, please notify us and remove </a:t>
            </a:r>
          </a:p>
          <a:p>
            <a:pPr>
              <a:defRPr/>
            </a:pPr>
            <a:r>
              <a:rPr lang="en-US" sz="900" dirty="0">
                <a:solidFill>
                  <a:schemeClr val="tx1"/>
                </a:solidFill>
                <a:cs typeface="Arial" pitchFamily="34" charset="0"/>
              </a:rPr>
              <a:t>it from your system and note that you must not copy, distribute or take any action in reliance on it. Any unauthorized use or disclosure of the contents of this file is not permitted and may be unlawful. AstraZeneca PLC, 2 Kingdom Street, London, W2 6BD, UK, T: +44(0)20 7604 </a:t>
            </a:r>
            <a:r>
              <a:rPr lang="en-GB" sz="900" dirty="0">
                <a:solidFill>
                  <a:schemeClr val="tx1"/>
                </a:solidFill>
                <a:cs typeface="Arial" pitchFamily="34" charset="0"/>
              </a:rPr>
              <a:t>8000</a:t>
            </a:r>
            <a:r>
              <a:rPr lang="en-US" sz="900" dirty="0">
                <a:solidFill>
                  <a:schemeClr val="tx1"/>
                </a:solidFill>
                <a:cs typeface="Arial" pitchFamily="34" charset="0"/>
              </a:rPr>
              <a:t>, </a:t>
            </a:r>
          </a:p>
          <a:p>
            <a:pPr>
              <a:defRPr/>
            </a:pPr>
            <a:r>
              <a:rPr lang="en-US" sz="900" dirty="0">
                <a:solidFill>
                  <a:schemeClr val="tx1"/>
                </a:solidFill>
                <a:cs typeface="Arial" pitchFamily="34" charset="0"/>
              </a:rPr>
              <a:t>F: +44 (0)20 7604</a:t>
            </a:r>
            <a:r>
              <a:rPr lang="en-GB" sz="900" dirty="0">
                <a:solidFill>
                  <a:schemeClr val="tx1"/>
                </a:solidFill>
                <a:cs typeface="Arial" pitchFamily="34" charset="0"/>
              </a:rPr>
              <a:t> 8151</a:t>
            </a:r>
            <a:r>
              <a:rPr lang="en-US" sz="900" dirty="0">
                <a:solidFill>
                  <a:schemeClr val="tx1"/>
                </a:solidFill>
                <a:cs typeface="Arial" pitchFamily="34" charset="0"/>
              </a:rPr>
              <a:t>, www.astrazeneca.com</a:t>
            </a:r>
          </a:p>
        </p:txBody>
      </p:sp>
      <p:sp>
        <p:nvSpPr>
          <p:cNvPr id="4" name="Slide Number Placeholder 5">
            <a:extLst>
              <a:ext uri="{FF2B5EF4-FFF2-40B4-BE49-F238E27FC236}">
                <a16:creationId xmlns:a16="http://schemas.microsoft.com/office/drawing/2014/main" id="{E9E2FC66-9BF1-4FA4-A237-A7432BBD9E0E}"/>
              </a:ext>
            </a:extLst>
          </p:cNvPr>
          <p:cNvSpPr>
            <a:spLocks noGrp="1"/>
          </p:cNvSpPr>
          <p:nvPr>
            <p:ph type="sldNum" sz="quarter" idx="10"/>
          </p:nvPr>
        </p:nvSpPr>
        <p:spPr/>
        <p:txBody>
          <a:bodyPr/>
          <a:lstStyle>
            <a:lvl1pPr algn="l">
              <a:defRPr sz="800" b="1">
                <a:solidFill>
                  <a:schemeClr val="tx1"/>
                </a:solidFill>
                <a:latin typeface="Arial" pitchFamily="34" charset="0"/>
                <a:cs typeface="Arial" pitchFamily="34" charset="0"/>
              </a:defRPr>
            </a:lvl1pPr>
          </a:lstStyle>
          <a:p>
            <a:pPr>
              <a:defRPr/>
            </a:pPr>
            <a:fld id="{D367C9C8-7985-45AB-931B-2B2E5BC36E64}" type="slidenum">
              <a:rPr lang="en-GB"/>
              <a:pPr>
                <a:defRPr/>
              </a:pPr>
              <a:t>‹#›</a:t>
            </a:fld>
            <a:endParaRPr lang="en-GB" dirty="0"/>
          </a:p>
        </p:txBody>
      </p:sp>
    </p:spTree>
    <p:extLst>
      <p:ext uri="{BB962C8B-B14F-4D97-AF65-F5344CB8AC3E}">
        <p14:creationId xmlns:p14="http://schemas.microsoft.com/office/powerpoint/2010/main" val="42205929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7" name="Content Placeholder 2"/>
          <p:cNvSpPr>
            <a:spLocks noGrp="1"/>
          </p:cNvSpPr>
          <p:nvPr>
            <p:ph idx="16"/>
          </p:nvPr>
        </p:nvSpPr>
        <p:spPr>
          <a:xfrm>
            <a:off x="237600" y="1645920"/>
            <a:ext cx="7056000" cy="2157984"/>
          </a:xfrm>
          <a:prstGeom prst="rect">
            <a:avLst/>
          </a:prstGeom>
        </p:spPr>
        <p:txBody>
          <a:bodyPr/>
          <a:lstStyle>
            <a:lvl1pPr marL="180008" indent="-180008">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25" indent="-180008">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29" indent="-180008">
              <a:defRPr sz="1400">
                <a:latin typeface="Arial" pitchFamily="34" charset="0"/>
                <a:cs typeface="Arial" pitchFamily="34" charset="0"/>
              </a:defRPr>
            </a:lvl4pPr>
            <a:lvl5pPr marL="622829">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4" name="Slide Number Placeholder 5">
            <a:extLst>
              <a:ext uri="{FF2B5EF4-FFF2-40B4-BE49-F238E27FC236}">
                <a16:creationId xmlns:a16="http://schemas.microsoft.com/office/drawing/2014/main" id="{063CBC11-910C-4A8E-A719-719136E38516}"/>
              </a:ext>
            </a:extLst>
          </p:cNvPr>
          <p:cNvSpPr>
            <a:spLocks noGrp="1"/>
          </p:cNvSpPr>
          <p:nvPr>
            <p:ph type="sldNum" sz="quarter" idx="17"/>
          </p:nvPr>
        </p:nvSpPr>
        <p:spPr/>
        <p:txBody>
          <a:bodyPr/>
          <a:lstStyle>
            <a:lvl1pPr>
              <a:defRPr/>
            </a:lvl1pPr>
          </a:lstStyle>
          <a:p>
            <a:pPr>
              <a:defRPr/>
            </a:pPr>
            <a:fld id="{A430AC69-8E22-42F3-B245-34F28C760667}" type="slidenum">
              <a:rPr lang="en-GB"/>
              <a:pPr>
                <a:defRPr/>
              </a:pPr>
              <a:t>‹#›</a:t>
            </a:fld>
            <a:endParaRPr lang="en-GB" dirty="0"/>
          </a:p>
        </p:txBody>
      </p:sp>
    </p:spTree>
    <p:extLst>
      <p:ext uri="{BB962C8B-B14F-4D97-AF65-F5344CB8AC3E}">
        <p14:creationId xmlns:p14="http://schemas.microsoft.com/office/powerpoint/2010/main" val="783813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6" name="Subtitle 2"/>
          <p:cNvSpPr>
            <a:spLocks noGrp="1"/>
          </p:cNvSpPr>
          <p:nvPr>
            <p:ph type="subTitle" idx="10"/>
          </p:nvPr>
        </p:nvSpPr>
        <p:spPr>
          <a:xfrm>
            <a:off x="237061" y="702468"/>
            <a:ext cx="8765652" cy="432000"/>
          </a:xfrm>
          <a:prstGeom prst="rect">
            <a:avLst/>
          </a:prstGeom>
        </p:spPr>
        <p:txBody>
          <a:bodyPr/>
          <a:lstStyle>
            <a:lvl1pPr marL="0" indent="0" algn="l">
              <a:lnSpc>
                <a:spcPts val="2250"/>
              </a:lnSpc>
              <a:spcBef>
                <a:spcPts val="0"/>
              </a:spcBef>
              <a:buNone/>
              <a:defRPr sz="2400">
                <a:solidFill>
                  <a:schemeClr val="tx2"/>
                </a:solidFill>
                <a:latin typeface="Arial" pitchFamily="34" charset="0"/>
                <a:cs typeface="Arial" pitchFamily="34" charset="0"/>
              </a:defRPr>
            </a:lvl1pPr>
            <a:lvl2pPr marL="342916" indent="0" algn="ctr">
              <a:buNone/>
              <a:defRPr>
                <a:solidFill>
                  <a:schemeClr val="tx1">
                    <a:tint val="75000"/>
                  </a:schemeClr>
                </a:solidFill>
              </a:defRPr>
            </a:lvl2pPr>
            <a:lvl3pPr marL="685832" indent="0" algn="ctr">
              <a:buNone/>
              <a:defRPr>
                <a:solidFill>
                  <a:schemeClr val="tx1">
                    <a:tint val="75000"/>
                  </a:schemeClr>
                </a:solidFill>
              </a:defRPr>
            </a:lvl3pPr>
            <a:lvl4pPr marL="1028748" indent="0" algn="ctr">
              <a:buNone/>
              <a:defRPr>
                <a:solidFill>
                  <a:schemeClr val="tx1">
                    <a:tint val="75000"/>
                  </a:schemeClr>
                </a:solidFill>
              </a:defRPr>
            </a:lvl4pPr>
            <a:lvl5pPr marL="1371664" indent="0" algn="ctr">
              <a:buNone/>
              <a:defRPr>
                <a:solidFill>
                  <a:schemeClr val="tx1">
                    <a:tint val="75000"/>
                  </a:schemeClr>
                </a:solidFill>
              </a:defRPr>
            </a:lvl5pPr>
            <a:lvl6pPr marL="1714581" indent="0" algn="ctr">
              <a:buNone/>
              <a:defRPr>
                <a:solidFill>
                  <a:schemeClr val="tx1">
                    <a:tint val="75000"/>
                  </a:schemeClr>
                </a:solidFill>
              </a:defRPr>
            </a:lvl6pPr>
            <a:lvl7pPr marL="2057496" indent="0" algn="ctr">
              <a:buNone/>
              <a:defRPr>
                <a:solidFill>
                  <a:schemeClr val="tx1">
                    <a:tint val="75000"/>
                  </a:schemeClr>
                </a:solidFill>
              </a:defRPr>
            </a:lvl7pPr>
            <a:lvl8pPr marL="2400412" indent="0" algn="ctr">
              <a:buNone/>
              <a:defRPr>
                <a:solidFill>
                  <a:schemeClr val="tx1">
                    <a:tint val="75000"/>
                  </a:schemeClr>
                </a:solidFill>
              </a:defRPr>
            </a:lvl8pPr>
            <a:lvl9pPr marL="2743329" indent="0" algn="ctr">
              <a:buNone/>
              <a:defRPr>
                <a:solidFill>
                  <a:schemeClr val="tx1">
                    <a:tint val="75000"/>
                  </a:schemeClr>
                </a:solidFill>
              </a:defRPr>
            </a:lvl9pPr>
          </a:lstStyle>
          <a:p>
            <a:r>
              <a:rPr lang="en-US" noProof="0"/>
              <a:t>Click to edit Master subtitle style</a:t>
            </a:r>
            <a:endParaRPr lang="en-GB" noProof="0" dirty="0"/>
          </a:p>
        </p:txBody>
      </p:sp>
      <p:sp>
        <p:nvSpPr>
          <p:cNvPr id="8" name="Content Placeholder 2"/>
          <p:cNvSpPr>
            <a:spLocks noGrp="1"/>
          </p:cNvSpPr>
          <p:nvPr>
            <p:ph idx="16"/>
          </p:nvPr>
        </p:nvSpPr>
        <p:spPr>
          <a:xfrm>
            <a:off x="237600" y="1645920"/>
            <a:ext cx="7056000" cy="2157984"/>
          </a:xfrm>
          <a:prstGeom prst="rect">
            <a:avLst/>
          </a:prstGeom>
        </p:spPr>
        <p:txBody>
          <a:bodyPr/>
          <a:lstStyle>
            <a:lvl1pPr marL="180008" indent="-180008">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25" indent="-180008">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29" indent="-180008">
              <a:defRPr sz="1400">
                <a:latin typeface="Arial" pitchFamily="34" charset="0"/>
                <a:cs typeface="Arial" pitchFamily="34" charset="0"/>
              </a:defRPr>
            </a:lvl4pPr>
            <a:lvl5pPr marL="622829">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7" name="Slide Number Placeholder 5">
            <a:extLst>
              <a:ext uri="{FF2B5EF4-FFF2-40B4-BE49-F238E27FC236}">
                <a16:creationId xmlns:a16="http://schemas.microsoft.com/office/drawing/2014/main" id="{3817CC50-F983-458F-8C5B-2A94DBF43206}"/>
              </a:ext>
            </a:extLst>
          </p:cNvPr>
          <p:cNvSpPr>
            <a:spLocks noGrp="1"/>
          </p:cNvSpPr>
          <p:nvPr>
            <p:ph type="sldNum" sz="quarter" idx="17"/>
          </p:nvPr>
        </p:nvSpPr>
        <p:spPr/>
        <p:txBody>
          <a:bodyPr/>
          <a:lstStyle>
            <a:lvl1pPr>
              <a:defRPr/>
            </a:lvl1pPr>
          </a:lstStyle>
          <a:p>
            <a:pPr>
              <a:defRPr/>
            </a:pPr>
            <a:fld id="{70610C96-502A-4B6C-9836-305053D61FDA}" type="slidenum">
              <a:rPr lang="en-GB"/>
              <a:pPr>
                <a:defRPr/>
              </a:pPr>
              <a:t>‹#›</a:t>
            </a:fld>
            <a:endParaRPr lang="en-GB" dirty="0"/>
          </a:p>
        </p:txBody>
      </p:sp>
    </p:spTree>
    <p:extLst>
      <p:ext uri="{BB962C8B-B14F-4D97-AF65-F5344CB8AC3E}">
        <p14:creationId xmlns:p14="http://schemas.microsoft.com/office/powerpoint/2010/main" val="27624107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p:nvPr>
        </p:nvSpPr>
        <p:spPr>
          <a:xfrm>
            <a:off x="237062" y="269647"/>
            <a:ext cx="8765652" cy="414000"/>
          </a:xfrm>
          <a:prstGeom prst="rect">
            <a:avLst/>
          </a:prstGeom>
        </p:spPr>
        <p:txBody>
          <a:bodyPr vert="horz"/>
          <a:lstStyle>
            <a:lvl1pPr algn="l">
              <a:lnSpc>
                <a:spcPts val="2250"/>
              </a:lnSpc>
              <a:defRPr sz="2400" b="1" baseline="0">
                <a:solidFill>
                  <a:schemeClr val="tx2"/>
                </a:solidFill>
                <a:latin typeface="Arial" pitchFamily="34" charset="0"/>
                <a:cs typeface="Arial" pitchFamily="34" charset="0"/>
              </a:defRPr>
            </a:lvl1pPr>
          </a:lstStyle>
          <a:p>
            <a:r>
              <a:rPr lang="en-US" noProof="0"/>
              <a:t>Click to edit Master title style</a:t>
            </a:r>
            <a:endParaRPr lang="en-GB" noProof="0" dirty="0"/>
          </a:p>
        </p:txBody>
      </p:sp>
      <p:sp>
        <p:nvSpPr>
          <p:cNvPr id="6" name="Text Placeholder 3"/>
          <p:cNvSpPr>
            <a:spLocks noGrp="1"/>
          </p:cNvSpPr>
          <p:nvPr>
            <p:ph type="body" sz="quarter" idx="11"/>
          </p:nvPr>
        </p:nvSpPr>
        <p:spPr>
          <a:xfrm>
            <a:off x="237600" y="1650632"/>
            <a:ext cx="7056000" cy="216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16" indent="0" algn="l">
              <a:buNone/>
              <a:defRPr sz="1050"/>
            </a:lvl2pPr>
            <a:lvl3pPr marL="685832" indent="0" algn="l">
              <a:buNone/>
              <a:defRPr sz="1050"/>
            </a:lvl3pPr>
            <a:lvl4pPr marL="1028748" indent="0" algn="l">
              <a:buNone/>
              <a:defRPr sz="1050"/>
            </a:lvl4pPr>
            <a:lvl5pPr marL="1371664" indent="0" algn="l">
              <a:buNone/>
              <a:defRPr sz="1050"/>
            </a:lvl5pPr>
          </a:lstStyle>
          <a:p>
            <a:pPr lvl="0"/>
            <a:r>
              <a:rPr lang="en-GB" noProof="0" dirty="0"/>
              <a:t>Click to edit Master text styles</a:t>
            </a:r>
          </a:p>
        </p:txBody>
      </p:sp>
      <p:sp>
        <p:nvSpPr>
          <p:cNvPr id="4" name="Slide Number Placeholder 5">
            <a:extLst>
              <a:ext uri="{FF2B5EF4-FFF2-40B4-BE49-F238E27FC236}">
                <a16:creationId xmlns:a16="http://schemas.microsoft.com/office/drawing/2014/main" id="{F5F5B1E5-CF15-4201-A2C2-6E31D01C8CE6}"/>
              </a:ext>
            </a:extLst>
          </p:cNvPr>
          <p:cNvSpPr>
            <a:spLocks noGrp="1"/>
          </p:cNvSpPr>
          <p:nvPr>
            <p:ph type="sldNum" sz="quarter" idx="12"/>
          </p:nvPr>
        </p:nvSpPr>
        <p:spPr/>
        <p:txBody>
          <a:bodyPr/>
          <a:lstStyle>
            <a:lvl1pPr>
              <a:defRPr/>
            </a:lvl1pPr>
          </a:lstStyle>
          <a:p>
            <a:pPr>
              <a:defRPr/>
            </a:pPr>
            <a:fld id="{E9E1FB3C-F22F-462B-B85F-A96B2589AB32}" type="slidenum">
              <a:rPr lang="en-GB"/>
              <a:pPr>
                <a:defRPr/>
              </a:pPr>
              <a:t>‹#›</a:t>
            </a:fld>
            <a:endParaRPr lang="en-GB" dirty="0"/>
          </a:p>
        </p:txBody>
      </p:sp>
    </p:spTree>
    <p:extLst>
      <p:ext uri="{BB962C8B-B14F-4D97-AF65-F5344CB8AC3E}">
        <p14:creationId xmlns:p14="http://schemas.microsoft.com/office/powerpoint/2010/main" val="2966604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653727"/>
            <a:ext cx="7056000" cy="2160000"/>
          </a:xfrm>
          <a:prstGeom prst="rect">
            <a:avLst/>
          </a:prstGeom>
        </p:spPr>
        <p:txBody>
          <a:bodyPr vert="horz"/>
          <a:lstStyle>
            <a:lvl1pPr marL="0" marR="0" indent="0" algn="l" defTabSz="685832" rtl="0" eaLnBrk="1" fontAlgn="base" latinLnBrk="0" hangingPunct="1">
              <a:lnSpc>
                <a:spcPct val="100000"/>
              </a:lnSpc>
              <a:spcBef>
                <a:spcPct val="0"/>
              </a:spcBef>
              <a:spcAft>
                <a:spcPct val="0"/>
              </a:spcAft>
              <a:buClrTx/>
              <a:buSzTx/>
              <a:buFontTx/>
              <a:buNone/>
              <a:tabLst/>
              <a:defRPr sz="1800">
                <a:solidFill>
                  <a:schemeClr val="tx1"/>
                </a:solidFill>
                <a:latin typeface="Arial" pitchFamily="34" charset="0"/>
                <a:cs typeface="Arial" pitchFamily="34" charset="0"/>
              </a:defRPr>
            </a:lvl1pPr>
            <a:lvl2pPr marL="198844" marR="0" indent="-197653" algn="l" defTabSz="685832" rtl="0" eaLnBrk="1" fontAlgn="base" latinLnBrk="0" hangingPunct="1">
              <a:lnSpc>
                <a:spcPct val="90000"/>
              </a:lnSpc>
              <a:spcBef>
                <a:spcPct val="0"/>
              </a:spcBef>
              <a:spcAft>
                <a:spcPct val="0"/>
              </a:spcAft>
              <a:buClrTx/>
              <a:buSzTx/>
              <a:buFontTx/>
              <a:buChar char="•"/>
              <a:tabLst/>
              <a:defRPr sz="1350"/>
            </a:lvl2pPr>
            <a:lvl3pPr marL="466746" marR="0" indent="-135737" algn="l" defTabSz="685832" rtl="0" eaLnBrk="1" fontAlgn="base" latinLnBrk="0" hangingPunct="1">
              <a:lnSpc>
                <a:spcPct val="90000"/>
              </a:lnSpc>
              <a:spcBef>
                <a:spcPct val="0"/>
              </a:spcBef>
              <a:spcAft>
                <a:spcPct val="0"/>
              </a:spcAft>
              <a:buClrTx/>
              <a:buSzTx/>
              <a:buFont typeface="Arial" charset="0"/>
              <a:buChar char="-"/>
              <a:tabLst/>
              <a:defRPr sz="1350"/>
            </a:lvl3pPr>
            <a:lvl4pPr marL="1243071" indent="-214324">
              <a:buFont typeface="Arial"/>
              <a:buChar char="•"/>
              <a:defRPr sz="1350"/>
            </a:lvl4pPr>
            <a:lvl5pPr marL="1585987" indent="-214324">
              <a:buFont typeface="Arial"/>
              <a:buChar char="•"/>
              <a:defRPr sz="1350"/>
            </a:lvl5pPr>
          </a:lstStyle>
          <a:p>
            <a:pPr lvl="0"/>
            <a:r>
              <a:rPr lang="en-GB" noProof="0" dirty="0"/>
              <a:t>Click to edit Master text styles</a:t>
            </a:r>
          </a:p>
        </p:txBody>
      </p:sp>
      <p:sp>
        <p:nvSpPr>
          <p:cNvPr id="5" name="Title 8"/>
          <p:cNvSpPr>
            <a:spLocks noGrp="1"/>
          </p:cNvSpPr>
          <p:nvPr>
            <p:ph type="title"/>
          </p:nvPr>
        </p:nvSpPr>
        <p:spPr>
          <a:xfrm>
            <a:off x="237062" y="269647"/>
            <a:ext cx="8765652" cy="414000"/>
          </a:xfrm>
          <a:prstGeom prst="rect">
            <a:avLst/>
          </a:prstGeom>
        </p:spPr>
        <p:txBody>
          <a:bodyPr vert="horz"/>
          <a:lstStyle>
            <a:lvl1pPr algn="l">
              <a:lnSpc>
                <a:spcPts val="2250"/>
              </a:lnSpc>
              <a:defRPr sz="2400" b="1" baseline="0">
                <a:solidFill>
                  <a:schemeClr val="tx2"/>
                </a:solidFill>
                <a:latin typeface="Arial" pitchFamily="34" charset="0"/>
                <a:cs typeface="Arial" pitchFamily="34" charset="0"/>
              </a:defRPr>
            </a:lvl1pPr>
          </a:lstStyle>
          <a:p>
            <a:r>
              <a:rPr lang="en-US" noProof="0"/>
              <a:t>Click to edit Master title style</a:t>
            </a:r>
            <a:endParaRPr lang="en-GB" noProof="0" dirty="0"/>
          </a:p>
        </p:txBody>
      </p:sp>
      <p:sp>
        <p:nvSpPr>
          <p:cNvPr id="7" name="Content Placeholder 2"/>
          <p:cNvSpPr>
            <a:spLocks noGrp="1"/>
          </p:cNvSpPr>
          <p:nvPr>
            <p:ph idx="15"/>
          </p:nvPr>
        </p:nvSpPr>
        <p:spPr>
          <a:xfrm>
            <a:off x="237600" y="3874617"/>
            <a:ext cx="7056000" cy="1926336"/>
          </a:xfrm>
          <a:prstGeom prst="rect">
            <a:avLst/>
          </a:prstGeom>
        </p:spPr>
        <p:txBody>
          <a:bodyPr/>
          <a:lstStyle>
            <a:lvl1pPr marL="180008" indent="-180008">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25" indent="-180008">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29" indent="-180008">
              <a:defRPr sz="1400">
                <a:latin typeface="Arial" pitchFamily="34" charset="0"/>
                <a:cs typeface="Arial" pitchFamily="34" charset="0"/>
              </a:defRPr>
            </a:lvl4pPr>
            <a:lvl5pPr marL="622829">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6" name="Slide Number Placeholder 5">
            <a:extLst>
              <a:ext uri="{FF2B5EF4-FFF2-40B4-BE49-F238E27FC236}">
                <a16:creationId xmlns:a16="http://schemas.microsoft.com/office/drawing/2014/main" id="{0A663661-F7CC-4FF2-89EC-AFA30C6B6A48}"/>
              </a:ext>
            </a:extLst>
          </p:cNvPr>
          <p:cNvSpPr>
            <a:spLocks noGrp="1"/>
          </p:cNvSpPr>
          <p:nvPr>
            <p:ph type="sldNum" sz="quarter" idx="16"/>
          </p:nvPr>
        </p:nvSpPr>
        <p:spPr/>
        <p:txBody>
          <a:bodyPr/>
          <a:lstStyle>
            <a:lvl1pPr>
              <a:defRPr/>
            </a:lvl1pPr>
          </a:lstStyle>
          <a:p>
            <a:pPr>
              <a:defRPr/>
            </a:pPr>
            <a:fld id="{A357AA5D-27B2-4C76-BF69-8EEBDBAE7C53}" type="slidenum">
              <a:rPr lang="en-GB"/>
              <a:pPr>
                <a:defRPr/>
              </a:pPr>
              <a:t>‹#›</a:t>
            </a:fld>
            <a:endParaRPr lang="en-GB" dirty="0"/>
          </a:p>
        </p:txBody>
      </p:sp>
    </p:spTree>
    <p:extLst>
      <p:ext uri="{BB962C8B-B14F-4D97-AF65-F5344CB8AC3E}">
        <p14:creationId xmlns:p14="http://schemas.microsoft.com/office/powerpoint/2010/main" val="2500620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5" name="Title 8"/>
          <p:cNvSpPr>
            <a:spLocks noGrp="1"/>
          </p:cNvSpPr>
          <p:nvPr>
            <p:ph type="title"/>
          </p:nvPr>
        </p:nvSpPr>
        <p:spPr>
          <a:xfrm>
            <a:off x="237062" y="269647"/>
            <a:ext cx="8765652" cy="414000"/>
          </a:xfrm>
          <a:prstGeom prst="rect">
            <a:avLst/>
          </a:prstGeom>
        </p:spPr>
        <p:txBody>
          <a:bodyPr vert="horz"/>
          <a:lstStyle>
            <a:lvl1pPr algn="l">
              <a:lnSpc>
                <a:spcPts val="2250"/>
              </a:lnSpc>
              <a:defRPr sz="2400" b="1" baseline="0">
                <a:solidFill>
                  <a:schemeClr val="tx2"/>
                </a:solidFill>
                <a:latin typeface="Arial" pitchFamily="34" charset="0"/>
                <a:cs typeface="Arial" pitchFamily="34" charset="0"/>
              </a:defRPr>
            </a:lvl1pPr>
          </a:lstStyle>
          <a:p>
            <a:r>
              <a:rPr lang="en-US" noProof="0"/>
              <a:t>Click to edit Master title style</a:t>
            </a:r>
            <a:endParaRPr lang="en-GB" noProof="0" dirty="0"/>
          </a:p>
        </p:txBody>
      </p:sp>
      <p:sp>
        <p:nvSpPr>
          <p:cNvPr id="9" name="Content Placeholder 2"/>
          <p:cNvSpPr>
            <a:spLocks noGrp="1"/>
          </p:cNvSpPr>
          <p:nvPr>
            <p:ph idx="14"/>
          </p:nvPr>
        </p:nvSpPr>
        <p:spPr>
          <a:xfrm>
            <a:off x="237600" y="1653725"/>
            <a:ext cx="7056000" cy="216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19" indent="-135007">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21" indent="-135007">
              <a:defRPr sz="1050">
                <a:latin typeface="Arial" pitchFamily="34" charset="0"/>
                <a:cs typeface="Arial" pitchFamily="34" charset="0"/>
              </a:defRPr>
            </a:lvl4pPr>
            <a:lvl5pPr marL="467121">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7" name="Content Placeholder 2"/>
          <p:cNvSpPr>
            <a:spLocks noGrp="1"/>
          </p:cNvSpPr>
          <p:nvPr>
            <p:ph idx="13"/>
          </p:nvPr>
        </p:nvSpPr>
        <p:spPr>
          <a:xfrm>
            <a:off x="237062" y="3874617"/>
            <a:ext cx="4086000" cy="1926336"/>
          </a:xfrm>
          <a:prstGeom prst="rect">
            <a:avLst/>
          </a:prstGeom>
        </p:spPr>
        <p:txBody>
          <a:bodyPr/>
          <a:lstStyle>
            <a:lvl1pPr marL="180008" indent="-180008">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25" indent="-180008">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29" indent="-180008">
              <a:defRPr sz="1400">
                <a:latin typeface="Arial" pitchFamily="34" charset="0"/>
                <a:cs typeface="Arial" pitchFamily="34" charset="0"/>
              </a:defRPr>
            </a:lvl4pPr>
            <a:lvl5pPr marL="622829">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2" name="Content Placeholder 2"/>
          <p:cNvSpPr>
            <a:spLocks noGrp="1"/>
          </p:cNvSpPr>
          <p:nvPr>
            <p:ph idx="17"/>
          </p:nvPr>
        </p:nvSpPr>
        <p:spPr>
          <a:xfrm>
            <a:off x="4680000" y="3874617"/>
            <a:ext cx="4086000" cy="1926336"/>
          </a:xfrm>
          <a:prstGeom prst="rect">
            <a:avLst/>
          </a:prstGeom>
        </p:spPr>
        <p:txBody>
          <a:bodyPr/>
          <a:lstStyle>
            <a:lvl1pPr marL="180008" indent="-180008">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25" indent="-180008">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29" indent="-180008">
              <a:defRPr sz="1400">
                <a:latin typeface="Arial" pitchFamily="34" charset="0"/>
                <a:cs typeface="Arial" pitchFamily="34" charset="0"/>
              </a:defRPr>
            </a:lvl4pPr>
            <a:lvl5pPr marL="622829">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6" name="Slide Number Placeholder 5">
            <a:extLst>
              <a:ext uri="{FF2B5EF4-FFF2-40B4-BE49-F238E27FC236}">
                <a16:creationId xmlns:a16="http://schemas.microsoft.com/office/drawing/2014/main" id="{A931ABD0-1AB6-4F97-B5A4-2C62D691D37E}"/>
              </a:ext>
            </a:extLst>
          </p:cNvPr>
          <p:cNvSpPr>
            <a:spLocks noGrp="1"/>
          </p:cNvSpPr>
          <p:nvPr>
            <p:ph type="sldNum" sz="quarter" idx="18"/>
          </p:nvPr>
        </p:nvSpPr>
        <p:spPr/>
        <p:txBody>
          <a:bodyPr/>
          <a:lstStyle>
            <a:lvl1pPr>
              <a:defRPr/>
            </a:lvl1pPr>
          </a:lstStyle>
          <a:p>
            <a:pPr>
              <a:defRPr/>
            </a:pPr>
            <a:fld id="{BE5B7A2C-FCE8-40BC-959B-E077DCD7091A}" type="slidenum">
              <a:rPr lang="en-GB"/>
              <a:pPr>
                <a:defRPr/>
              </a:pPr>
              <a:t>‹#›</a:t>
            </a:fld>
            <a:endParaRPr lang="en-GB" dirty="0"/>
          </a:p>
        </p:txBody>
      </p:sp>
    </p:spTree>
    <p:extLst>
      <p:ext uri="{BB962C8B-B14F-4D97-AF65-F5344CB8AC3E}">
        <p14:creationId xmlns:p14="http://schemas.microsoft.com/office/powerpoint/2010/main" val="26006415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5"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9" name="Content Placeholder 2"/>
          <p:cNvSpPr>
            <a:spLocks noGrp="1"/>
          </p:cNvSpPr>
          <p:nvPr>
            <p:ph idx="14"/>
          </p:nvPr>
        </p:nvSpPr>
        <p:spPr>
          <a:xfrm>
            <a:off x="237600" y="1653727"/>
            <a:ext cx="7056000" cy="216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19" indent="-135007">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21" indent="-135007">
              <a:defRPr sz="1050">
                <a:latin typeface="Arial" pitchFamily="34" charset="0"/>
                <a:cs typeface="Arial" pitchFamily="34" charset="0"/>
              </a:defRPr>
            </a:lvl4pPr>
            <a:lvl5pPr marL="467121">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13" name="Content Placeholder 2"/>
          <p:cNvSpPr>
            <a:spLocks noGrp="1"/>
          </p:cNvSpPr>
          <p:nvPr>
            <p:ph idx="18"/>
          </p:nvPr>
        </p:nvSpPr>
        <p:spPr>
          <a:xfrm>
            <a:off x="237600" y="3871353"/>
            <a:ext cx="2664000" cy="1926336"/>
          </a:xfrm>
          <a:prstGeom prst="rect">
            <a:avLst/>
          </a:prstGeom>
        </p:spPr>
        <p:txBody>
          <a:bodyPr/>
          <a:lstStyle>
            <a:lvl1pPr marL="180008" indent="-180008">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25" indent="-180008">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29" indent="-180008">
              <a:defRPr sz="1400">
                <a:latin typeface="Arial" pitchFamily="34" charset="0"/>
                <a:cs typeface="Arial" pitchFamily="34" charset="0"/>
              </a:defRPr>
            </a:lvl4pPr>
            <a:lvl5pPr marL="622829">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4" name="Content Placeholder 2"/>
          <p:cNvSpPr>
            <a:spLocks noGrp="1"/>
          </p:cNvSpPr>
          <p:nvPr>
            <p:ph idx="16"/>
          </p:nvPr>
        </p:nvSpPr>
        <p:spPr>
          <a:xfrm>
            <a:off x="3250223" y="3877689"/>
            <a:ext cx="2664000" cy="1920000"/>
          </a:xfrm>
          <a:prstGeom prst="rect">
            <a:avLst/>
          </a:prstGeom>
        </p:spPr>
        <p:txBody>
          <a:bodyPr/>
          <a:lstStyle>
            <a:lvl1pPr marL="135007" indent="-135007">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19" indent="-135007">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21" indent="-135007">
              <a:defRPr sz="1050">
                <a:latin typeface="Arial" pitchFamily="34" charset="0"/>
                <a:cs typeface="Arial" pitchFamily="34" charset="0"/>
              </a:defRPr>
            </a:lvl4pPr>
            <a:lvl5pPr marL="467121">
              <a:defRPr sz="105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p:txBody>
      </p:sp>
      <p:sp>
        <p:nvSpPr>
          <p:cNvPr id="15" name="Content Placeholder 2"/>
          <p:cNvSpPr>
            <a:spLocks noGrp="1"/>
          </p:cNvSpPr>
          <p:nvPr>
            <p:ph idx="17"/>
          </p:nvPr>
        </p:nvSpPr>
        <p:spPr>
          <a:xfrm>
            <a:off x="6274223" y="3877689"/>
            <a:ext cx="2664000" cy="1920000"/>
          </a:xfrm>
          <a:prstGeom prst="rect">
            <a:avLst/>
          </a:prstGeom>
        </p:spPr>
        <p:txBody>
          <a:bodyPr/>
          <a:lstStyle>
            <a:lvl1pPr marL="135007" indent="-135007">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19" indent="-135007">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21" indent="-135007">
              <a:defRPr sz="1050">
                <a:latin typeface="Arial" pitchFamily="34" charset="0"/>
                <a:cs typeface="Arial" pitchFamily="34" charset="0"/>
              </a:defRPr>
            </a:lvl4pPr>
            <a:lvl5pPr marL="467121">
              <a:defRPr sz="105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p:txBody>
      </p:sp>
      <p:sp>
        <p:nvSpPr>
          <p:cNvPr id="7" name="Slide Number Placeholder 5">
            <a:extLst>
              <a:ext uri="{FF2B5EF4-FFF2-40B4-BE49-F238E27FC236}">
                <a16:creationId xmlns:a16="http://schemas.microsoft.com/office/drawing/2014/main" id="{31F404E9-F508-4609-9D0C-5C2723493A0E}"/>
              </a:ext>
            </a:extLst>
          </p:cNvPr>
          <p:cNvSpPr>
            <a:spLocks noGrp="1"/>
          </p:cNvSpPr>
          <p:nvPr>
            <p:ph type="sldNum" sz="quarter" idx="19"/>
          </p:nvPr>
        </p:nvSpPr>
        <p:spPr/>
        <p:txBody>
          <a:bodyPr/>
          <a:lstStyle>
            <a:lvl1pPr>
              <a:defRPr/>
            </a:lvl1pPr>
          </a:lstStyle>
          <a:p>
            <a:pPr>
              <a:defRPr/>
            </a:pPr>
            <a:fld id="{686D6623-24BB-4EB7-A072-7211A883D1AC}" type="slidenum">
              <a:rPr lang="en-GB"/>
              <a:pPr>
                <a:defRPr/>
              </a:pPr>
              <a:t>‹#›</a:t>
            </a:fld>
            <a:endParaRPr lang="en-GB" dirty="0"/>
          </a:p>
        </p:txBody>
      </p:sp>
    </p:spTree>
    <p:extLst>
      <p:ext uri="{BB962C8B-B14F-4D97-AF65-F5344CB8AC3E}">
        <p14:creationId xmlns:p14="http://schemas.microsoft.com/office/powerpoint/2010/main" val="38912870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653727"/>
            <a:ext cx="4086000" cy="216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16" indent="0" algn="l">
              <a:buNone/>
              <a:defRPr sz="1050"/>
            </a:lvl2pPr>
            <a:lvl3pPr marL="685832" indent="0" algn="l">
              <a:buNone/>
              <a:defRPr sz="1050"/>
            </a:lvl3pPr>
            <a:lvl4pPr marL="1028748" indent="0" algn="l">
              <a:buNone/>
              <a:defRPr sz="1050"/>
            </a:lvl4pPr>
            <a:lvl5pPr marL="1371664" indent="0" algn="l">
              <a:buNone/>
              <a:defRPr sz="1050"/>
            </a:lvl5pPr>
          </a:lstStyle>
          <a:p>
            <a:pPr lvl="0"/>
            <a:r>
              <a:rPr lang="en-GB" noProof="0" dirty="0"/>
              <a:t>Click to edit Master text styles</a:t>
            </a:r>
          </a:p>
        </p:txBody>
      </p:sp>
      <p:sp>
        <p:nvSpPr>
          <p:cNvPr id="14" name="Text Placeholder 3"/>
          <p:cNvSpPr>
            <a:spLocks noGrp="1"/>
          </p:cNvSpPr>
          <p:nvPr>
            <p:ph type="body" sz="quarter" idx="12"/>
          </p:nvPr>
        </p:nvSpPr>
        <p:spPr>
          <a:xfrm>
            <a:off x="4680000" y="1653727"/>
            <a:ext cx="4086000" cy="216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16" indent="0" algn="l">
              <a:buNone/>
              <a:defRPr sz="1050"/>
            </a:lvl2pPr>
            <a:lvl3pPr marL="685832" indent="0" algn="l">
              <a:buNone/>
              <a:defRPr sz="1050"/>
            </a:lvl3pPr>
            <a:lvl4pPr marL="1028748" indent="0" algn="l">
              <a:buNone/>
              <a:defRPr sz="1050"/>
            </a:lvl4pPr>
            <a:lvl5pPr marL="1371664" indent="0" algn="l">
              <a:buNone/>
              <a:defRPr sz="1050"/>
            </a:lvl5pPr>
          </a:lstStyle>
          <a:p>
            <a:pPr lvl="0"/>
            <a:r>
              <a:rPr lang="en-GB" noProof="0" dirty="0"/>
              <a:t>Click to edit Master text styles</a:t>
            </a:r>
          </a:p>
        </p:txBody>
      </p:sp>
      <p:sp>
        <p:nvSpPr>
          <p:cNvPr id="6"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5" name="Slide Number Placeholder 5">
            <a:extLst>
              <a:ext uri="{FF2B5EF4-FFF2-40B4-BE49-F238E27FC236}">
                <a16:creationId xmlns:a16="http://schemas.microsoft.com/office/drawing/2014/main" id="{33F769B4-6992-4DCE-B069-7FF81E5E240E}"/>
              </a:ext>
            </a:extLst>
          </p:cNvPr>
          <p:cNvSpPr>
            <a:spLocks noGrp="1"/>
          </p:cNvSpPr>
          <p:nvPr>
            <p:ph type="sldNum" sz="quarter" idx="13"/>
          </p:nvPr>
        </p:nvSpPr>
        <p:spPr/>
        <p:txBody>
          <a:bodyPr/>
          <a:lstStyle>
            <a:lvl1pPr>
              <a:defRPr/>
            </a:lvl1pPr>
          </a:lstStyle>
          <a:p>
            <a:pPr>
              <a:defRPr/>
            </a:pPr>
            <a:fld id="{9C1F103B-A9C5-4EB8-B738-625548750628}" type="slidenum">
              <a:rPr lang="en-GB"/>
              <a:pPr>
                <a:defRPr/>
              </a:pPr>
              <a:t>‹#›</a:t>
            </a:fld>
            <a:endParaRPr lang="en-GB" dirty="0"/>
          </a:p>
        </p:txBody>
      </p:sp>
    </p:spTree>
    <p:extLst>
      <p:ext uri="{BB962C8B-B14F-4D97-AF65-F5344CB8AC3E}">
        <p14:creationId xmlns:p14="http://schemas.microsoft.com/office/powerpoint/2010/main" val="28888053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645439"/>
            <a:ext cx="4086000" cy="216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16" indent="0" algn="l">
              <a:buNone/>
              <a:defRPr sz="1050"/>
            </a:lvl2pPr>
            <a:lvl3pPr marL="685832" indent="0" algn="l">
              <a:buNone/>
              <a:defRPr sz="1050"/>
            </a:lvl3pPr>
            <a:lvl4pPr marL="1028748" indent="0" algn="l">
              <a:buNone/>
              <a:defRPr sz="1050"/>
            </a:lvl4pPr>
            <a:lvl5pPr marL="1371664" indent="0" algn="l">
              <a:buNone/>
              <a:defRPr sz="1050"/>
            </a:lvl5pPr>
          </a:lstStyle>
          <a:p>
            <a:pPr lvl="0"/>
            <a:r>
              <a:rPr lang="en-GB" noProof="0" dirty="0"/>
              <a:t>Click to edit Master text styles</a:t>
            </a:r>
          </a:p>
        </p:txBody>
      </p:sp>
      <p:sp>
        <p:nvSpPr>
          <p:cNvPr id="6"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10" name="Content Placeholder 2"/>
          <p:cNvSpPr>
            <a:spLocks noGrp="1"/>
          </p:cNvSpPr>
          <p:nvPr>
            <p:ph idx="15"/>
          </p:nvPr>
        </p:nvSpPr>
        <p:spPr>
          <a:xfrm>
            <a:off x="4680000" y="1645920"/>
            <a:ext cx="4086000" cy="2157984"/>
          </a:xfrm>
          <a:prstGeom prst="rect">
            <a:avLst/>
          </a:prstGeom>
        </p:spPr>
        <p:txBody>
          <a:bodyPr/>
          <a:lstStyle>
            <a:lvl1pPr marL="180008" indent="-180008">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25" indent="-180008">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29" indent="-180008">
              <a:defRPr sz="1400">
                <a:latin typeface="Arial" pitchFamily="34" charset="0"/>
                <a:cs typeface="Arial" pitchFamily="34" charset="0"/>
              </a:defRPr>
            </a:lvl4pPr>
            <a:lvl5pPr marL="622829">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5">
            <a:extLst>
              <a:ext uri="{FF2B5EF4-FFF2-40B4-BE49-F238E27FC236}">
                <a16:creationId xmlns:a16="http://schemas.microsoft.com/office/drawing/2014/main" id="{A525D682-12C2-49FE-86A1-68B53DA51911}"/>
              </a:ext>
            </a:extLst>
          </p:cNvPr>
          <p:cNvSpPr>
            <a:spLocks noGrp="1"/>
          </p:cNvSpPr>
          <p:nvPr>
            <p:ph type="sldNum" sz="quarter" idx="16"/>
          </p:nvPr>
        </p:nvSpPr>
        <p:spPr/>
        <p:txBody>
          <a:bodyPr/>
          <a:lstStyle>
            <a:lvl1pPr>
              <a:defRPr/>
            </a:lvl1pPr>
          </a:lstStyle>
          <a:p>
            <a:pPr>
              <a:defRPr/>
            </a:pPr>
            <a:fld id="{98E7EEB9-04EC-4986-8CE2-388B7206C3F8}" type="slidenum">
              <a:rPr lang="en-GB"/>
              <a:pPr>
                <a:defRPr/>
              </a:pPr>
              <a:t>‹#›</a:t>
            </a:fld>
            <a:endParaRPr lang="en-GB" dirty="0"/>
          </a:p>
        </p:txBody>
      </p:sp>
    </p:spTree>
    <p:extLst>
      <p:ext uri="{BB962C8B-B14F-4D97-AF65-F5344CB8AC3E}">
        <p14:creationId xmlns:p14="http://schemas.microsoft.com/office/powerpoint/2010/main" val="1849748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653727"/>
            <a:ext cx="4086000" cy="216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16" indent="0" algn="l">
              <a:buNone/>
              <a:defRPr sz="1050"/>
            </a:lvl2pPr>
            <a:lvl3pPr marL="685832" indent="0" algn="l">
              <a:buNone/>
              <a:defRPr sz="1050"/>
            </a:lvl3pPr>
            <a:lvl4pPr marL="1028748" indent="0" algn="l">
              <a:buNone/>
              <a:defRPr sz="1050"/>
            </a:lvl4pPr>
            <a:lvl5pPr marL="1371664" indent="0" algn="l">
              <a:buNone/>
              <a:defRPr sz="1050"/>
            </a:lvl5pPr>
          </a:lstStyle>
          <a:p>
            <a:pPr lvl="0"/>
            <a:r>
              <a:rPr lang="en-GB" noProof="0" dirty="0"/>
              <a:t>Click to edit Master text styles</a:t>
            </a:r>
          </a:p>
        </p:txBody>
      </p:sp>
      <p:sp>
        <p:nvSpPr>
          <p:cNvPr id="6"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8" name="Content Placeholder 2"/>
          <p:cNvSpPr>
            <a:spLocks noGrp="1"/>
          </p:cNvSpPr>
          <p:nvPr>
            <p:ph idx="17"/>
          </p:nvPr>
        </p:nvSpPr>
        <p:spPr>
          <a:xfrm>
            <a:off x="4678500" y="3634121"/>
            <a:ext cx="4086000" cy="2157984"/>
          </a:xfrm>
          <a:prstGeom prst="rect">
            <a:avLst/>
          </a:prstGeom>
        </p:spPr>
        <p:txBody>
          <a:bodyPr/>
          <a:lstStyle>
            <a:lvl1pPr marL="180008" indent="-180008">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25" indent="-180008">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29" indent="-180008">
              <a:defRPr sz="1400">
                <a:latin typeface="Arial" pitchFamily="34" charset="0"/>
                <a:cs typeface="Arial" pitchFamily="34" charset="0"/>
              </a:defRPr>
            </a:lvl4pPr>
            <a:lvl5pPr marL="622829">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9" name="Content Placeholder 2"/>
          <p:cNvSpPr>
            <a:spLocks noGrp="1"/>
          </p:cNvSpPr>
          <p:nvPr>
            <p:ph idx="16"/>
          </p:nvPr>
        </p:nvSpPr>
        <p:spPr>
          <a:xfrm>
            <a:off x="4680000" y="1645920"/>
            <a:ext cx="4086000" cy="1828800"/>
          </a:xfrm>
          <a:prstGeom prst="rect">
            <a:avLst/>
          </a:prstGeom>
        </p:spPr>
        <p:txBody>
          <a:bodyPr/>
          <a:lstStyle>
            <a:lvl1pPr marL="180008" indent="-180008">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25" indent="-180008">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29" indent="-180008">
              <a:defRPr sz="1400">
                <a:latin typeface="Arial" pitchFamily="34" charset="0"/>
                <a:cs typeface="Arial" pitchFamily="34" charset="0"/>
              </a:defRPr>
            </a:lvl4pPr>
            <a:lvl5pPr marL="622829">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0" name="Slide Number Placeholder 5">
            <a:extLst>
              <a:ext uri="{FF2B5EF4-FFF2-40B4-BE49-F238E27FC236}">
                <a16:creationId xmlns:a16="http://schemas.microsoft.com/office/drawing/2014/main" id="{BE31D423-398E-45CE-8A1B-69E4E8696E7C}"/>
              </a:ext>
            </a:extLst>
          </p:cNvPr>
          <p:cNvSpPr>
            <a:spLocks noGrp="1"/>
          </p:cNvSpPr>
          <p:nvPr>
            <p:ph type="sldNum" sz="quarter" idx="18"/>
          </p:nvPr>
        </p:nvSpPr>
        <p:spPr/>
        <p:txBody>
          <a:bodyPr/>
          <a:lstStyle>
            <a:lvl1pPr>
              <a:defRPr/>
            </a:lvl1pPr>
          </a:lstStyle>
          <a:p>
            <a:pPr>
              <a:defRPr/>
            </a:pPr>
            <a:fld id="{1847A35C-2EEE-432E-8AB4-13FD09C20E3F}" type="slidenum">
              <a:rPr lang="en-GB"/>
              <a:pPr>
                <a:defRPr/>
              </a:pPr>
              <a:t>‹#›</a:t>
            </a:fld>
            <a:endParaRPr lang="en-GB" dirty="0"/>
          </a:p>
        </p:txBody>
      </p:sp>
    </p:spTree>
    <p:extLst>
      <p:ext uri="{BB962C8B-B14F-4D97-AF65-F5344CB8AC3E}">
        <p14:creationId xmlns:p14="http://schemas.microsoft.com/office/powerpoint/2010/main" val="2504144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4" descr="Amarin.Divider.Art.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Rectangle 3"/>
          <p:cNvSpPr/>
          <p:nvPr userDrawn="1"/>
        </p:nvSpPr>
        <p:spPr>
          <a:xfrm>
            <a:off x="0" y="6350"/>
            <a:ext cx="9144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p:cNvSpPr>
            <a:spLocks noGrp="1"/>
          </p:cNvSpPr>
          <p:nvPr>
            <p:ph type="title"/>
          </p:nvPr>
        </p:nvSpPr>
        <p:spPr>
          <a:xfrm>
            <a:off x="722313" y="3048000"/>
            <a:ext cx="7772400" cy="584776"/>
          </a:xfrm>
        </p:spPr>
        <p:txBody>
          <a:bodyPr anchor="t"/>
          <a:lstStyle>
            <a:lvl1pPr algn="ctr">
              <a:defRPr sz="3200" b="1" cap="all">
                <a:solidFill>
                  <a:schemeClr val="bg2"/>
                </a:solidFill>
              </a:defRPr>
            </a:lvl1pPr>
          </a:lstStyle>
          <a:p>
            <a:r>
              <a:rPr lang="en-US" dirty="0"/>
              <a:t>Click to edit Master title style</a:t>
            </a:r>
          </a:p>
        </p:txBody>
      </p:sp>
      <p:sp>
        <p:nvSpPr>
          <p:cNvPr id="7" name="Rectangle 6">
            <a:extLst>
              <a:ext uri="{FF2B5EF4-FFF2-40B4-BE49-F238E27FC236}">
                <a16:creationId xmlns:a16="http://schemas.microsoft.com/office/drawing/2014/main" id="{8ED17EA7-6F73-403C-B725-5F43DC085AC7}"/>
              </a:ext>
            </a:extLst>
          </p:cNvPr>
          <p:cNvSpPr/>
          <p:nvPr userDrawn="1"/>
        </p:nvSpPr>
        <p:spPr>
          <a:xfrm>
            <a:off x="7548582" y="6407472"/>
            <a:ext cx="1599831" cy="246221"/>
          </a:xfrm>
          <a:prstGeom prst="rect">
            <a:avLst/>
          </a:prstGeom>
        </p:spPr>
        <p:txBody>
          <a:bodyPr wrap="square">
            <a:spAutoFit/>
          </a:bodyPr>
          <a:lstStyle/>
          <a:p>
            <a:pPr algn="r"/>
            <a:r>
              <a:rPr lang="en-US" sz="1000" dirty="0">
                <a:solidFill>
                  <a:schemeClr val="tx1">
                    <a:lumMod val="75000"/>
                  </a:schemeClr>
                </a:solidFill>
              </a:rPr>
              <a:t>VAS-01911 5/2019</a:t>
            </a:r>
          </a:p>
        </p:txBody>
      </p:sp>
      <p:sp>
        <p:nvSpPr>
          <p:cNvPr id="9" name="TextBox 8">
            <a:extLst>
              <a:ext uri="{FF2B5EF4-FFF2-40B4-BE49-F238E27FC236}">
                <a16:creationId xmlns:a16="http://schemas.microsoft.com/office/drawing/2014/main" id="{A2ABFAE2-EE2B-4F05-8A1A-E89CB5612698}"/>
              </a:ext>
            </a:extLst>
          </p:cNvPr>
          <p:cNvSpPr txBox="1"/>
          <p:nvPr userDrawn="1"/>
        </p:nvSpPr>
        <p:spPr>
          <a:xfrm>
            <a:off x="52553" y="6407472"/>
            <a:ext cx="7711222" cy="246221"/>
          </a:xfrm>
          <a:prstGeom prst="rect">
            <a:avLst/>
          </a:prstGeom>
          <a:noFill/>
        </p:spPr>
        <p:txBody>
          <a:bodyPr wrap="square" rtlCol="0">
            <a:spAutoFit/>
          </a:bodyPr>
          <a:lstStyle/>
          <a:p>
            <a:r>
              <a:rPr lang="en-US" sz="1000" dirty="0"/>
              <a:t>Confidential.  For use at Amarin Scientific Advisory Board July 10, 2019.  Do not copy, distribute, reproduce or use for other purposes.</a:t>
            </a:r>
          </a:p>
        </p:txBody>
      </p:sp>
      <p:sp>
        <p:nvSpPr>
          <p:cNvPr id="8" name="Slide Number Placeholder 1">
            <a:extLst>
              <a:ext uri="{FF2B5EF4-FFF2-40B4-BE49-F238E27FC236}">
                <a16:creationId xmlns:a16="http://schemas.microsoft.com/office/drawing/2014/main" id="{070D58F7-A9DD-4352-99E7-605B12787453}"/>
              </a:ext>
            </a:extLst>
          </p:cNvPr>
          <p:cNvSpPr>
            <a:spLocks noGrp="1"/>
          </p:cNvSpPr>
          <p:nvPr>
            <p:ph type="sldNum" sz="quarter" idx="4"/>
          </p:nvPr>
        </p:nvSpPr>
        <p:spPr>
          <a:xfrm>
            <a:off x="8822531" y="6718198"/>
            <a:ext cx="321469" cy="138499"/>
          </a:xfrm>
          <a:prstGeom prst="rect">
            <a:avLst/>
          </a:prstGeom>
          <a:noFill/>
          <a:ln>
            <a:noFill/>
          </a:ln>
        </p:spPr>
        <p:txBody>
          <a:bodyPr wrap="square" lIns="0" tIns="0" rIns="0" bIns="0" anchor="b">
            <a:spAutoFit/>
          </a:bodyPr>
          <a:lstStyle>
            <a:lvl1pPr>
              <a:defRPr kumimoji="0" lang="en-US" sz="900" b="1" i="0" u="none" strike="noStrike" cap="none" spc="0" normalizeH="0" baseline="0" smtClean="0">
                <a:ln>
                  <a:noFill/>
                </a:ln>
                <a:solidFill>
                  <a:srgbClr val="000080"/>
                </a:solidFill>
                <a:effectLst/>
                <a:uLnTx/>
                <a:uFillTx/>
                <a:latin typeface="Arial" pitchFamily="34" charset="0"/>
                <a:cs typeface="Arial" pitchFamily="34" charset="0"/>
              </a:defRPr>
            </a:lvl1pPr>
          </a:lstStyle>
          <a:p>
            <a:pPr algn="ctr" defTabSz="914400" fontAlgn="base">
              <a:spcBef>
                <a:spcPct val="0"/>
              </a:spcBef>
              <a:spcAft>
                <a:spcPct val="0"/>
              </a:spcAft>
            </a:pPr>
            <a:fld id="{F55B4AF0-C496-41F3-AB48-38458219FCAF}" type="slidenum">
              <a:rPr lang="en-US" smtClean="0"/>
              <a:pPr algn="ctr" defTabSz="914400" fontAlgn="base">
                <a:spcBef>
                  <a:spcPct val="0"/>
                </a:spcBef>
                <a:spcAft>
                  <a:spcPct val="0"/>
                </a:spcAft>
              </a:pPr>
              <a:t>‹#›</a:t>
            </a:fld>
            <a:endParaRPr lang="en-US" dirty="0"/>
          </a:p>
        </p:txBody>
      </p:sp>
    </p:spTree>
    <p:extLst>
      <p:ext uri="{BB962C8B-B14F-4D97-AF65-F5344CB8AC3E}">
        <p14:creationId xmlns:p14="http://schemas.microsoft.com/office/powerpoint/2010/main" val="289943679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6"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8" name="Content Placeholder 2"/>
          <p:cNvSpPr>
            <a:spLocks noGrp="1"/>
          </p:cNvSpPr>
          <p:nvPr>
            <p:ph idx="16"/>
          </p:nvPr>
        </p:nvSpPr>
        <p:spPr>
          <a:xfrm>
            <a:off x="237060" y="1645920"/>
            <a:ext cx="4086000" cy="2157984"/>
          </a:xfrm>
          <a:prstGeom prst="rect">
            <a:avLst/>
          </a:prstGeom>
        </p:spPr>
        <p:txBody>
          <a:bodyPr/>
          <a:lstStyle>
            <a:lvl1pPr marL="180008" indent="-180008">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25" indent="-180008">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29" indent="-180008">
              <a:defRPr sz="1400">
                <a:latin typeface="Arial" pitchFamily="34" charset="0"/>
                <a:cs typeface="Arial" pitchFamily="34" charset="0"/>
              </a:defRPr>
            </a:lvl4pPr>
            <a:lvl5pPr marL="622829">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1" name="Content Placeholder 2"/>
          <p:cNvSpPr>
            <a:spLocks noGrp="1"/>
          </p:cNvSpPr>
          <p:nvPr>
            <p:ph idx="17"/>
          </p:nvPr>
        </p:nvSpPr>
        <p:spPr>
          <a:xfrm>
            <a:off x="4680000" y="1645920"/>
            <a:ext cx="4086000" cy="2157984"/>
          </a:xfrm>
          <a:prstGeom prst="rect">
            <a:avLst/>
          </a:prstGeom>
        </p:spPr>
        <p:txBody>
          <a:bodyPr/>
          <a:lstStyle>
            <a:lvl1pPr marL="180008" indent="-180008">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25" indent="-180008">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29" indent="-180008">
              <a:defRPr sz="1400">
                <a:latin typeface="Arial" pitchFamily="34" charset="0"/>
                <a:cs typeface="Arial" pitchFamily="34" charset="0"/>
              </a:defRPr>
            </a:lvl4pPr>
            <a:lvl5pPr marL="622829">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5">
            <a:extLst>
              <a:ext uri="{FF2B5EF4-FFF2-40B4-BE49-F238E27FC236}">
                <a16:creationId xmlns:a16="http://schemas.microsoft.com/office/drawing/2014/main" id="{B8CB7B16-0E70-479B-B677-22DBA5E423E4}"/>
              </a:ext>
            </a:extLst>
          </p:cNvPr>
          <p:cNvSpPr>
            <a:spLocks noGrp="1"/>
          </p:cNvSpPr>
          <p:nvPr>
            <p:ph type="sldNum" sz="quarter" idx="18"/>
          </p:nvPr>
        </p:nvSpPr>
        <p:spPr/>
        <p:txBody>
          <a:bodyPr/>
          <a:lstStyle>
            <a:lvl1pPr>
              <a:defRPr/>
            </a:lvl1pPr>
          </a:lstStyle>
          <a:p>
            <a:pPr>
              <a:defRPr/>
            </a:pPr>
            <a:fld id="{FAA5DD83-C808-400A-B45C-C484EE901D31}" type="slidenum">
              <a:rPr lang="en-GB"/>
              <a:pPr>
                <a:defRPr/>
              </a:pPr>
              <a:t>‹#›</a:t>
            </a:fld>
            <a:endParaRPr lang="en-GB" dirty="0"/>
          </a:p>
        </p:txBody>
      </p:sp>
    </p:spTree>
    <p:extLst>
      <p:ext uri="{BB962C8B-B14F-4D97-AF65-F5344CB8AC3E}">
        <p14:creationId xmlns:p14="http://schemas.microsoft.com/office/powerpoint/2010/main" val="35371915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751855"/>
            <a:ext cx="2664000" cy="936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16" indent="0" algn="l">
              <a:buNone/>
              <a:defRPr sz="1050"/>
            </a:lvl2pPr>
            <a:lvl3pPr marL="685832" indent="0" algn="l">
              <a:buNone/>
              <a:defRPr sz="1050"/>
            </a:lvl3pPr>
            <a:lvl4pPr marL="1028748" indent="0" algn="l">
              <a:buNone/>
              <a:defRPr sz="1050"/>
            </a:lvl4pPr>
            <a:lvl5pPr marL="1371664" indent="0" algn="l">
              <a:buNone/>
              <a:defRPr sz="1050"/>
            </a:lvl5pPr>
          </a:lstStyle>
          <a:p>
            <a:pPr lvl="0"/>
            <a:r>
              <a:rPr lang="en-GB" noProof="0" dirty="0"/>
              <a:t>Click to edit Master text styles</a:t>
            </a:r>
          </a:p>
        </p:txBody>
      </p:sp>
      <p:sp>
        <p:nvSpPr>
          <p:cNvPr id="8" name="Text Placeholder 3"/>
          <p:cNvSpPr>
            <a:spLocks noGrp="1"/>
          </p:cNvSpPr>
          <p:nvPr>
            <p:ph type="body" sz="quarter" idx="12"/>
          </p:nvPr>
        </p:nvSpPr>
        <p:spPr>
          <a:xfrm>
            <a:off x="6264000" y="1751855"/>
            <a:ext cx="2664000" cy="936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16" indent="0" algn="l">
              <a:buNone/>
              <a:defRPr sz="1050"/>
            </a:lvl2pPr>
            <a:lvl3pPr marL="685832" indent="0" algn="l">
              <a:buNone/>
              <a:defRPr sz="1050"/>
            </a:lvl3pPr>
            <a:lvl4pPr marL="1028748" indent="0" algn="l">
              <a:buNone/>
              <a:defRPr sz="1050"/>
            </a:lvl4pPr>
            <a:lvl5pPr marL="1371664" indent="0" algn="l">
              <a:buNone/>
              <a:defRPr sz="1050"/>
            </a:lvl5pPr>
          </a:lstStyle>
          <a:p>
            <a:pPr lvl="0"/>
            <a:r>
              <a:rPr lang="en-GB" noProof="0" dirty="0"/>
              <a:t>Click to edit Master text styles</a:t>
            </a:r>
          </a:p>
        </p:txBody>
      </p:sp>
      <p:sp>
        <p:nvSpPr>
          <p:cNvPr id="13" name="Text Placeholder 3"/>
          <p:cNvSpPr>
            <a:spLocks noGrp="1"/>
          </p:cNvSpPr>
          <p:nvPr>
            <p:ph type="body" sz="quarter" idx="13"/>
          </p:nvPr>
        </p:nvSpPr>
        <p:spPr>
          <a:xfrm>
            <a:off x="3240000" y="1751855"/>
            <a:ext cx="2664000" cy="936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16" indent="0" algn="l">
              <a:buNone/>
              <a:defRPr sz="1050"/>
            </a:lvl2pPr>
            <a:lvl3pPr marL="685832" indent="0" algn="l">
              <a:buNone/>
              <a:defRPr sz="1050"/>
            </a:lvl3pPr>
            <a:lvl4pPr marL="1028748" indent="0" algn="l">
              <a:buNone/>
              <a:defRPr sz="1050"/>
            </a:lvl4pPr>
            <a:lvl5pPr marL="1371664" indent="0" algn="l">
              <a:buNone/>
              <a:defRPr sz="1050"/>
            </a:lvl5pPr>
          </a:lstStyle>
          <a:p>
            <a:pPr lvl="0"/>
            <a:r>
              <a:rPr lang="en-GB" noProof="0" dirty="0"/>
              <a:t>Click to edit Master text styles</a:t>
            </a:r>
          </a:p>
        </p:txBody>
      </p:sp>
      <p:sp>
        <p:nvSpPr>
          <p:cNvPr id="11"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14" name="Content Placeholder 2"/>
          <p:cNvSpPr>
            <a:spLocks noGrp="1"/>
          </p:cNvSpPr>
          <p:nvPr>
            <p:ph idx="17"/>
          </p:nvPr>
        </p:nvSpPr>
        <p:spPr>
          <a:xfrm>
            <a:off x="237600" y="2763762"/>
            <a:ext cx="2664000" cy="2687957"/>
          </a:xfrm>
          <a:prstGeom prst="rect">
            <a:avLst/>
          </a:prstGeom>
        </p:spPr>
        <p:txBody>
          <a:bodyPr/>
          <a:lstStyle>
            <a:lvl1pPr marL="180008" indent="-180008">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25" indent="-180008">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29" indent="-180008">
              <a:defRPr sz="1400">
                <a:latin typeface="Arial" pitchFamily="34" charset="0"/>
                <a:cs typeface="Arial" pitchFamily="34" charset="0"/>
              </a:defRPr>
            </a:lvl4pPr>
            <a:lvl5pPr marL="622829">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6" name="Content Placeholder 2"/>
          <p:cNvSpPr>
            <a:spLocks noGrp="1"/>
          </p:cNvSpPr>
          <p:nvPr>
            <p:ph idx="18"/>
          </p:nvPr>
        </p:nvSpPr>
        <p:spPr>
          <a:xfrm>
            <a:off x="3250223" y="2763762"/>
            <a:ext cx="2664000" cy="2687957"/>
          </a:xfrm>
          <a:prstGeom prst="rect">
            <a:avLst/>
          </a:prstGeom>
        </p:spPr>
        <p:txBody>
          <a:bodyPr/>
          <a:lstStyle>
            <a:lvl1pPr marL="180008" indent="-180008">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25" indent="-180008">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29" indent="-180008">
              <a:defRPr sz="1400">
                <a:latin typeface="Arial" pitchFamily="34" charset="0"/>
                <a:cs typeface="Arial" pitchFamily="34" charset="0"/>
              </a:defRPr>
            </a:lvl4pPr>
            <a:lvl5pPr marL="622829">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17" name="Content Placeholder 2"/>
          <p:cNvSpPr>
            <a:spLocks noGrp="1"/>
          </p:cNvSpPr>
          <p:nvPr>
            <p:ph idx="19"/>
          </p:nvPr>
        </p:nvSpPr>
        <p:spPr>
          <a:xfrm>
            <a:off x="6274223" y="2763762"/>
            <a:ext cx="2664000" cy="2687957"/>
          </a:xfrm>
          <a:prstGeom prst="rect">
            <a:avLst/>
          </a:prstGeom>
        </p:spPr>
        <p:txBody>
          <a:bodyPr/>
          <a:lstStyle>
            <a:lvl1pPr marL="180008" indent="-180008">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25" indent="-180008">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29" indent="-180008">
              <a:defRPr sz="1400">
                <a:latin typeface="Arial" pitchFamily="34" charset="0"/>
                <a:cs typeface="Arial" pitchFamily="34" charset="0"/>
              </a:defRPr>
            </a:lvl4pPr>
            <a:lvl5pPr marL="622829">
              <a:defRPr sz="140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9" name="Slide Number Placeholder 5">
            <a:extLst>
              <a:ext uri="{FF2B5EF4-FFF2-40B4-BE49-F238E27FC236}">
                <a16:creationId xmlns:a16="http://schemas.microsoft.com/office/drawing/2014/main" id="{01DE87B9-115D-4C71-ABD6-4086B4F4B3FC}"/>
              </a:ext>
            </a:extLst>
          </p:cNvPr>
          <p:cNvSpPr>
            <a:spLocks noGrp="1"/>
          </p:cNvSpPr>
          <p:nvPr>
            <p:ph type="sldNum" sz="quarter" idx="20"/>
          </p:nvPr>
        </p:nvSpPr>
        <p:spPr/>
        <p:txBody>
          <a:bodyPr/>
          <a:lstStyle>
            <a:lvl1pPr>
              <a:defRPr/>
            </a:lvl1pPr>
          </a:lstStyle>
          <a:p>
            <a:pPr>
              <a:defRPr/>
            </a:pPr>
            <a:fld id="{D122E6A3-2FA5-4FA1-BDAB-D86E173F7894}" type="slidenum">
              <a:rPr lang="en-GB"/>
              <a:pPr>
                <a:defRPr/>
              </a:pPr>
              <a:t>‹#›</a:t>
            </a:fld>
            <a:endParaRPr lang="en-GB" dirty="0"/>
          </a:p>
        </p:txBody>
      </p:sp>
    </p:spTree>
    <p:extLst>
      <p:ext uri="{BB962C8B-B14F-4D97-AF65-F5344CB8AC3E}">
        <p14:creationId xmlns:p14="http://schemas.microsoft.com/office/powerpoint/2010/main" val="14042657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650821"/>
            <a:ext cx="4086000" cy="936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16" indent="0" algn="l">
              <a:buNone/>
              <a:defRPr sz="1050"/>
            </a:lvl2pPr>
            <a:lvl3pPr marL="685832" indent="0" algn="l">
              <a:buNone/>
              <a:defRPr sz="1050"/>
            </a:lvl3pPr>
            <a:lvl4pPr marL="1028748" indent="0" algn="l">
              <a:buNone/>
              <a:defRPr sz="1050"/>
            </a:lvl4pPr>
            <a:lvl5pPr marL="1371664"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670400"/>
            <a:ext cx="4086000" cy="3781317"/>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pPr lvl="0"/>
            <a:r>
              <a:rPr lang="en-GB" noProof="0"/>
              <a:t>Click icon to add picture</a:t>
            </a:r>
          </a:p>
        </p:txBody>
      </p:sp>
      <p:sp>
        <p:nvSpPr>
          <p:cNvPr id="13"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5" name="Slide Number Placeholder 5">
            <a:extLst>
              <a:ext uri="{FF2B5EF4-FFF2-40B4-BE49-F238E27FC236}">
                <a16:creationId xmlns:a16="http://schemas.microsoft.com/office/drawing/2014/main" id="{0CC0F9CF-895B-4DEA-AF82-F7766A17FE91}"/>
              </a:ext>
            </a:extLst>
          </p:cNvPr>
          <p:cNvSpPr>
            <a:spLocks noGrp="1"/>
          </p:cNvSpPr>
          <p:nvPr>
            <p:ph type="sldNum" sz="quarter" idx="15"/>
          </p:nvPr>
        </p:nvSpPr>
        <p:spPr/>
        <p:txBody>
          <a:bodyPr/>
          <a:lstStyle>
            <a:lvl1pPr>
              <a:defRPr/>
            </a:lvl1pPr>
          </a:lstStyle>
          <a:p>
            <a:pPr>
              <a:defRPr/>
            </a:pPr>
            <a:fld id="{BD1DC82E-A277-440B-B5FF-26877EFB079D}" type="slidenum">
              <a:rPr lang="en-GB"/>
              <a:pPr>
                <a:defRPr/>
              </a:pPr>
              <a:t>‹#›</a:t>
            </a:fld>
            <a:endParaRPr lang="en-GB" dirty="0"/>
          </a:p>
        </p:txBody>
      </p:sp>
    </p:spTree>
    <p:extLst>
      <p:ext uri="{BB962C8B-B14F-4D97-AF65-F5344CB8AC3E}">
        <p14:creationId xmlns:p14="http://schemas.microsoft.com/office/powerpoint/2010/main" val="85787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650821"/>
            <a:ext cx="4086000" cy="936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16" indent="0" algn="l">
              <a:buNone/>
              <a:defRPr sz="1050"/>
            </a:lvl2pPr>
            <a:lvl3pPr marL="685832" indent="0" algn="l">
              <a:buNone/>
              <a:defRPr sz="1050"/>
            </a:lvl3pPr>
            <a:lvl4pPr marL="1028748" indent="0" algn="l">
              <a:buNone/>
              <a:defRPr sz="1050"/>
            </a:lvl4pPr>
            <a:lvl5pPr marL="1371664"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670400"/>
            <a:ext cx="4086000" cy="1980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pPr lvl="0"/>
            <a:r>
              <a:rPr lang="en-GB" noProof="0"/>
              <a:t>Click icon to add picture</a:t>
            </a:r>
          </a:p>
        </p:txBody>
      </p:sp>
      <p:sp>
        <p:nvSpPr>
          <p:cNvPr id="20" name="Picture Placeholder 16"/>
          <p:cNvSpPr>
            <a:spLocks noGrp="1"/>
          </p:cNvSpPr>
          <p:nvPr>
            <p:ph type="pic" sz="quarter" idx="15"/>
          </p:nvPr>
        </p:nvSpPr>
        <p:spPr>
          <a:xfrm>
            <a:off x="4680000" y="3861048"/>
            <a:ext cx="4086000" cy="1980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pPr lvl="0"/>
            <a:r>
              <a:rPr lang="en-GB" noProof="0"/>
              <a:t>Click icon to add picture</a:t>
            </a:r>
          </a:p>
        </p:txBody>
      </p:sp>
      <p:sp>
        <p:nvSpPr>
          <p:cNvPr id="9"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6" name="Slide Number Placeholder 5">
            <a:extLst>
              <a:ext uri="{FF2B5EF4-FFF2-40B4-BE49-F238E27FC236}">
                <a16:creationId xmlns:a16="http://schemas.microsoft.com/office/drawing/2014/main" id="{56F7AE40-4B34-4FD5-B79C-ACCAC666818B}"/>
              </a:ext>
            </a:extLst>
          </p:cNvPr>
          <p:cNvSpPr>
            <a:spLocks noGrp="1"/>
          </p:cNvSpPr>
          <p:nvPr>
            <p:ph type="sldNum" sz="quarter" idx="16"/>
          </p:nvPr>
        </p:nvSpPr>
        <p:spPr/>
        <p:txBody>
          <a:bodyPr/>
          <a:lstStyle>
            <a:lvl1pPr>
              <a:defRPr/>
            </a:lvl1pPr>
          </a:lstStyle>
          <a:p>
            <a:pPr>
              <a:defRPr/>
            </a:pPr>
            <a:fld id="{393CE080-9008-4396-8A0A-28BC6519E38B}" type="slidenum">
              <a:rPr lang="en-GB"/>
              <a:pPr>
                <a:defRPr/>
              </a:pPr>
              <a:t>‹#›</a:t>
            </a:fld>
            <a:endParaRPr lang="en-GB" dirty="0"/>
          </a:p>
        </p:txBody>
      </p:sp>
    </p:spTree>
    <p:extLst>
      <p:ext uri="{BB962C8B-B14F-4D97-AF65-F5344CB8AC3E}">
        <p14:creationId xmlns:p14="http://schemas.microsoft.com/office/powerpoint/2010/main" val="3844401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3682000"/>
            <a:ext cx="414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pPr lvl="0"/>
            <a:r>
              <a:rPr lang="en-GB" noProof="0" dirty="0"/>
              <a:t>Click icon to add picture</a:t>
            </a:r>
          </a:p>
        </p:txBody>
      </p:sp>
      <p:sp>
        <p:nvSpPr>
          <p:cNvPr id="17" name="Text Placeholder 2"/>
          <p:cNvSpPr>
            <a:spLocks noGrp="1"/>
          </p:cNvSpPr>
          <p:nvPr>
            <p:ph type="body" sz="quarter" idx="13"/>
          </p:nvPr>
        </p:nvSpPr>
        <p:spPr>
          <a:xfrm>
            <a:off x="236537" y="1645920"/>
            <a:ext cx="7056000" cy="1920000"/>
          </a:xfrm>
          <a:prstGeom prst="rect">
            <a:avLst/>
          </a:prstGeom>
        </p:spPr>
        <p:txBody>
          <a:bodyPr vert="horz"/>
          <a:lstStyle>
            <a:lvl1pPr marL="0" marR="0" indent="0" algn="l" defTabSz="685832"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44" marR="0" indent="-197653" algn="l" defTabSz="685832" rtl="0" eaLnBrk="1" fontAlgn="base" latinLnBrk="0" hangingPunct="1">
              <a:lnSpc>
                <a:spcPct val="90000"/>
              </a:lnSpc>
              <a:spcBef>
                <a:spcPct val="0"/>
              </a:spcBef>
              <a:spcAft>
                <a:spcPct val="0"/>
              </a:spcAft>
              <a:buClrTx/>
              <a:buSzTx/>
              <a:buFontTx/>
              <a:buChar char="•"/>
              <a:tabLst/>
              <a:defRPr sz="1350"/>
            </a:lvl2pPr>
            <a:lvl3pPr marL="466746" marR="0" indent="-135737" algn="l" defTabSz="685832" rtl="0" eaLnBrk="1" fontAlgn="base" latinLnBrk="0" hangingPunct="1">
              <a:lnSpc>
                <a:spcPct val="90000"/>
              </a:lnSpc>
              <a:spcBef>
                <a:spcPct val="0"/>
              </a:spcBef>
              <a:spcAft>
                <a:spcPct val="0"/>
              </a:spcAft>
              <a:buClrTx/>
              <a:buSzTx/>
              <a:buFont typeface="Arial" charset="0"/>
              <a:buChar char="-"/>
              <a:tabLst/>
              <a:defRPr sz="1350"/>
            </a:lvl3pPr>
            <a:lvl4pPr marL="1243071" indent="-214324">
              <a:buFont typeface="Arial"/>
              <a:buChar char="•"/>
              <a:defRPr sz="1350"/>
            </a:lvl4pPr>
            <a:lvl5pPr marL="1585987" indent="-214324">
              <a:buFont typeface="Arial"/>
              <a:buChar char="•"/>
              <a:defRPr sz="1350"/>
            </a:lvl5pPr>
          </a:lstStyle>
          <a:p>
            <a:pPr lvl="0"/>
            <a:r>
              <a:rPr lang="en-GB" noProof="0" dirty="0"/>
              <a:t>Click to edit Master text styles</a:t>
            </a:r>
          </a:p>
        </p:txBody>
      </p:sp>
      <p:sp>
        <p:nvSpPr>
          <p:cNvPr id="11"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5" name="Slide Number Placeholder 5">
            <a:extLst>
              <a:ext uri="{FF2B5EF4-FFF2-40B4-BE49-F238E27FC236}">
                <a16:creationId xmlns:a16="http://schemas.microsoft.com/office/drawing/2014/main" id="{EF7316B0-8CCF-49AB-8FF9-C0B69230281A}"/>
              </a:ext>
            </a:extLst>
          </p:cNvPr>
          <p:cNvSpPr>
            <a:spLocks noGrp="1"/>
          </p:cNvSpPr>
          <p:nvPr>
            <p:ph type="sldNum" sz="quarter" idx="17"/>
          </p:nvPr>
        </p:nvSpPr>
        <p:spPr/>
        <p:txBody>
          <a:bodyPr/>
          <a:lstStyle>
            <a:lvl1pPr>
              <a:defRPr/>
            </a:lvl1pPr>
          </a:lstStyle>
          <a:p>
            <a:pPr>
              <a:defRPr/>
            </a:pPr>
            <a:fld id="{32FC6BF9-0979-4F61-9B4C-138016CD57CA}" type="slidenum">
              <a:rPr lang="en-GB"/>
              <a:pPr>
                <a:defRPr/>
              </a:pPr>
              <a:t>‹#›</a:t>
            </a:fld>
            <a:endParaRPr lang="en-GB" dirty="0"/>
          </a:p>
        </p:txBody>
      </p:sp>
    </p:spTree>
    <p:extLst>
      <p:ext uri="{BB962C8B-B14F-4D97-AF65-F5344CB8AC3E}">
        <p14:creationId xmlns:p14="http://schemas.microsoft.com/office/powerpoint/2010/main" val="717094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3682000"/>
            <a:ext cx="414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pPr lvl="0"/>
            <a:r>
              <a:rPr lang="en-GB" noProof="0"/>
              <a:t>Click icon to add picture</a:t>
            </a:r>
          </a:p>
        </p:txBody>
      </p:sp>
      <p:sp>
        <p:nvSpPr>
          <p:cNvPr id="22" name="Picture Placeholder 16"/>
          <p:cNvSpPr>
            <a:spLocks noGrp="1"/>
          </p:cNvSpPr>
          <p:nvPr>
            <p:ph type="pic" sz="quarter" idx="16"/>
          </p:nvPr>
        </p:nvSpPr>
        <p:spPr>
          <a:xfrm>
            <a:off x="327600" y="3679725"/>
            <a:ext cx="414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pPr lvl="0"/>
            <a:r>
              <a:rPr lang="en-GB" noProof="0" dirty="0"/>
              <a:t>Click icon to add picture</a:t>
            </a:r>
          </a:p>
        </p:txBody>
      </p:sp>
      <p:sp>
        <p:nvSpPr>
          <p:cNvPr id="17" name="Text Placeholder 2"/>
          <p:cNvSpPr>
            <a:spLocks noGrp="1"/>
          </p:cNvSpPr>
          <p:nvPr>
            <p:ph type="body" sz="quarter" idx="13"/>
          </p:nvPr>
        </p:nvSpPr>
        <p:spPr>
          <a:xfrm>
            <a:off x="236537" y="1645920"/>
            <a:ext cx="7056000" cy="1920000"/>
          </a:xfrm>
          <a:prstGeom prst="rect">
            <a:avLst/>
          </a:prstGeom>
        </p:spPr>
        <p:txBody>
          <a:bodyPr vert="horz"/>
          <a:lstStyle>
            <a:lvl1pPr marL="0" marR="0" indent="0" algn="l" defTabSz="685832"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44" marR="0" indent="-197653" algn="l" defTabSz="685832" rtl="0" eaLnBrk="1" fontAlgn="base" latinLnBrk="0" hangingPunct="1">
              <a:lnSpc>
                <a:spcPct val="90000"/>
              </a:lnSpc>
              <a:spcBef>
                <a:spcPct val="0"/>
              </a:spcBef>
              <a:spcAft>
                <a:spcPct val="0"/>
              </a:spcAft>
              <a:buClrTx/>
              <a:buSzTx/>
              <a:buFontTx/>
              <a:buChar char="•"/>
              <a:tabLst/>
              <a:defRPr sz="1350"/>
            </a:lvl2pPr>
            <a:lvl3pPr marL="466746" marR="0" indent="-135737" algn="l" defTabSz="685832" rtl="0" eaLnBrk="1" fontAlgn="base" latinLnBrk="0" hangingPunct="1">
              <a:lnSpc>
                <a:spcPct val="90000"/>
              </a:lnSpc>
              <a:spcBef>
                <a:spcPct val="0"/>
              </a:spcBef>
              <a:spcAft>
                <a:spcPct val="0"/>
              </a:spcAft>
              <a:buClrTx/>
              <a:buSzTx/>
              <a:buFont typeface="Arial" charset="0"/>
              <a:buChar char="-"/>
              <a:tabLst/>
              <a:defRPr sz="1350"/>
            </a:lvl3pPr>
            <a:lvl4pPr marL="1243071" indent="-214324">
              <a:buFont typeface="Arial"/>
              <a:buChar char="•"/>
              <a:defRPr sz="1350"/>
            </a:lvl4pPr>
            <a:lvl5pPr marL="1585987" indent="-214324">
              <a:buFont typeface="Arial"/>
              <a:buChar char="•"/>
              <a:defRPr sz="1350"/>
            </a:lvl5pPr>
          </a:lstStyle>
          <a:p>
            <a:pPr lvl="0"/>
            <a:r>
              <a:rPr lang="en-GB" noProof="0" dirty="0"/>
              <a:t>Click to edit Master text styles</a:t>
            </a:r>
          </a:p>
        </p:txBody>
      </p:sp>
      <p:sp>
        <p:nvSpPr>
          <p:cNvPr id="11"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6" name="Slide Number Placeholder 5">
            <a:extLst>
              <a:ext uri="{FF2B5EF4-FFF2-40B4-BE49-F238E27FC236}">
                <a16:creationId xmlns:a16="http://schemas.microsoft.com/office/drawing/2014/main" id="{71FC1799-67E8-44F2-BCA0-184018FA9A7B}"/>
              </a:ext>
            </a:extLst>
          </p:cNvPr>
          <p:cNvSpPr>
            <a:spLocks noGrp="1"/>
          </p:cNvSpPr>
          <p:nvPr>
            <p:ph type="sldNum" sz="quarter" idx="17"/>
          </p:nvPr>
        </p:nvSpPr>
        <p:spPr/>
        <p:txBody>
          <a:bodyPr/>
          <a:lstStyle>
            <a:lvl1pPr>
              <a:defRPr/>
            </a:lvl1pPr>
          </a:lstStyle>
          <a:p>
            <a:pPr>
              <a:defRPr/>
            </a:pPr>
            <a:fld id="{D2FC0B1F-DF3E-4E8A-86DE-DFBD8CF51DBE}" type="slidenum">
              <a:rPr lang="en-GB"/>
              <a:pPr>
                <a:defRPr/>
              </a:pPr>
              <a:t>‹#›</a:t>
            </a:fld>
            <a:endParaRPr lang="en-GB" dirty="0"/>
          </a:p>
        </p:txBody>
      </p:sp>
    </p:spTree>
    <p:extLst>
      <p:ext uri="{BB962C8B-B14F-4D97-AF65-F5344CB8AC3E}">
        <p14:creationId xmlns:p14="http://schemas.microsoft.com/office/powerpoint/2010/main" val="7847482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3682000"/>
            <a:ext cx="270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pPr lvl="0"/>
            <a:r>
              <a:rPr lang="en-GB" noProof="0" dirty="0"/>
              <a:t>Click icon to add picture</a:t>
            </a:r>
          </a:p>
        </p:txBody>
      </p:sp>
      <p:sp>
        <p:nvSpPr>
          <p:cNvPr id="18" name="Picture Placeholder 16"/>
          <p:cNvSpPr>
            <a:spLocks noGrp="1"/>
          </p:cNvSpPr>
          <p:nvPr>
            <p:ph type="pic" sz="quarter" idx="15"/>
          </p:nvPr>
        </p:nvSpPr>
        <p:spPr>
          <a:xfrm>
            <a:off x="3201023" y="3682000"/>
            <a:ext cx="270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pPr lvl="0"/>
            <a:r>
              <a:rPr lang="en-GB" noProof="0"/>
              <a:t>Click icon to add picture</a:t>
            </a:r>
          </a:p>
        </p:txBody>
      </p:sp>
      <p:sp>
        <p:nvSpPr>
          <p:cNvPr id="19" name="Picture Placeholder 16"/>
          <p:cNvSpPr>
            <a:spLocks noGrp="1"/>
          </p:cNvSpPr>
          <p:nvPr>
            <p:ph type="pic" sz="quarter" idx="16"/>
          </p:nvPr>
        </p:nvSpPr>
        <p:spPr>
          <a:xfrm>
            <a:off x="6067748" y="3682000"/>
            <a:ext cx="2700000" cy="216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pPr lvl="0"/>
            <a:r>
              <a:rPr lang="en-GB" noProof="0"/>
              <a:t>Click icon to add picture</a:t>
            </a:r>
          </a:p>
        </p:txBody>
      </p:sp>
      <p:sp>
        <p:nvSpPr>
          <p:cNvPr id="21" name="Text Placeholder 2"/>
          <p:cNvSpPr>
            <a:spLocks noGrp="1"/>
          </p:cNvSpPr>
          <p:nvPr>
            <p:ph type="body" sz="quarter" idx="13"/>
          </p:nvPr>
        </p:nvSpPr>
        <p:spPr>
          <a:xfrm>
            <a:off x="236537" y="1645920"/>
            <a:ext cx="7056000" cy="1920000"/>
          </a:xfrm>
          <a:prstGeom prst="rect">
            <a:avLst/>
          </a:prstGeom>
        </p:spPr>
        <p:txBody>
          <a:bodyPr vert="horz"/>
          <a:lstStyle>
            <a:lvl1pPr marL="0" marR="0" indent="0" algn="l" defTabSz="685832"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44" marR="0" indent="-197653" algn="l" defTabSz="685832" rtl="0" eaLnBrk="1" fontAlgn="base" latinLnBrk="0" hangingPunct="1">
              <a:lnSpc>
                <a:spcPct val="90000"/>
              </a:lnSpc>
              <a:spcBef>
                <a:spcPct val="0"/>
              </a:spcBef>
              <a:spcAft>
                <a:spcPct val="0"/>
              </a:spcAft>
              <a:buClrTx/>
              <a:buSzTx/>
              <a:buFontTx/>
              <a:buChar char="•"/>
              <a:tabLst/>
              <a:defRPr sz="1350"/>
            </a:lvl2pPr>
            <a:lvl3pPr marL="466746" marR="0" indent="-135737" algn="l" defTabSz="685832" rtl="0" eaLnBrk="1" fontAlgn="base" latinLnBrk="0" hangingPunct="1">
              <a:lnSpc>
                <a:spcPct val="90000"/>
              </a:lnSpc>
              <a:spcBef>
                <a:spcPct val="0"/>
              </a:spcBef>
              <a:spcAft>
                <a:spcPct val="0"/>
              </a:spcAft>
              <a:buClrTx/>
              <a:buSzTx/>
              <a:buFont typeface="Arial" charset="0"/>
              <a:buChar char="-"/>
              <a:tabLst/>
              <a:defRPr sz="1350"/>
            </a:lvl3pPr>
            <a:lvl4pPr marL="1243071" indent="-214324">
              <a:buFont typeface="Arial"/>
              <a:buChar char="•"/>
              <a:defRPr sz="1350"/>
            </a:lvl4pPr>
            <a:lvl5pPr marL="1585987" indent="-214324">
              <a:buFont typeface="Arial"/>
              <a:buChar char="•"/>
              <a:defRPr sz="1350"/>
            </a:lvl5pPr>
          </a:lstStyle>
          <a:p>
            <a:pPr lvl="0"/>
            <a:r>
              <a:rPr lang="en-GB" noProof="0" dirty="0"/>
              <a:t>Click to edit Master text styles</a:t>
            </a:r>
          </a:p>
        </p:txBody>
      </p:sp>
      <p:sp>
        <p:nvSpPr>
          <p:cNvPr id="11"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7" name="Slide Number Placeholder 5">
            <a:extLst>
              <a:ext uri="{FF2B5EF4-FFF2-40B4-BE49-F238E27FC236}">
                <a16:creationId xmlns:a16="http://schemas.microsoft.com/office/drawing/2014/main" id="{A61969ED-72BD-4F89-B9A3-53CE3CB5D293}"/>
              </a:ext>
            </a:extLst>
          </p:cNvPr>
          <p:cNvSpPr>
            <a:spLocks noGrp="1"/>
          </p:cNvSpPr>
          <p:nvPr>
            <p:ph type="sldNum" sz="quarter" idx="17"/>
          </p:nvPr>
        </p:nvSpPr>
        <p:spPr/>
        <p:txBody>
          <a:bodyPr/>
          <a:lstStyle>
            <a:lvl1pPr>
              <a:defRPr/>
            </a:lvl1pPr>
          </a:lstStyle>
          <a:p>
            <a:pPr>
              <a:defRPr/>
            </a:pPr>
            <a:fld id="{0DA8D588-1A2F-4856-AE57-8A3AA261C165}" type="slidenum">
              <a:rPr lang="en-GB"/>
              <a:pPr>
                <a:defRPr/>
              </a:pPr>
              <a:t>‹#›</a:t>
            </a:fld>
            <a:endParaRPr lang="en-GB" dirty="0"/>
          </a:p>
        </p:txBody>
      </p:sp>
    </p:spTree>
    <p:extLst>
      <p:ext uri="{BB962C8B-B14F-4D97-AF65-F5344CB8AC3E}">
        <p14:creationId xmlns:p14="http://schemas.microsoft.com/office/powerpoint/2010/main" val="14952838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8"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7" name="Content Placeholder 2"/>
          <p:cNvSpPr>
            <a:spLocks noGrp="1"/>
          </p:cNvSpPr>
          <p:nvPr>
            <p:ph idx="1"/>
          </p:nvPr>
        </p:nvSpPr>
        <p:spPr>
          <a:xfrm>
            <a:off x="236537" y="1645920"/>
            <a:ext cx="8766174" cy="4230000"/>
          </a:xfrm>
          <a:prstGeom prst="rect">
            <a:avLst/>
          </a:prstGeom>
        </p:spPr>
        <p:txBody>
          <a:bodyPr/>
          <a:lstStyle>
            <a:lvl1pPr marL="269887" indent="-269887">
              <a:lnSpc>
                <a:spcPct val="100000"/>
              </a:lnSpc>
              <a:spcBef>
                <a:spcPts val="0"/>
              </a:spcBef>
              <a:buClrTx/>
              <a:buFont typeface="+mj-lt"/>
              <a:buAutoNum type="arabicPeriod"/>
              <a:defRPr sz="1800" b="1">
                <a:solidFill>
                  <a:schemeClr val="tx1"/>
                </a:solidFill>
                <a:latin typeface="Arial" pitchFamily="34" charset="0"/>
                <a:cs typeface="Arial" pitchFamily="34" charset="0"/>
              </a:defRPr>
            </a:lvl1pPr>
            <a:lvl2pPr marL="472521" indent="-135007">
              <a:lnSpc>
                <a:spcPct val="100000"/>
              </a:lnSpc>
              <a:spcBef>
                <a:spcPts val="0"/>
              </a:spcBef>
              <a:buClrTx/>
              <a:buFont typeface="Arial" pitchFamily="34" charset="0"/>
              <a:buChar char="•"/>
              <a:defRPr sz="16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21" indent="-135007">
              <a:defRPr sz="1050">
                <a:latin typeface="Arial" pitchFamily="34" charset="0"/>
                <a:cs typeface="Arial" pitchFamily="34" charset="0"/>
              </a:defRPr>
            </a:lvl4pPr>
            <a:lvl5pPr marL="467121">
              <a:defRPr sz="1050">
                <a:latin typeface="Arial" pitchFamily="34" charset="0"/>
                <a:cs typeface="Arial" pitchFamily="34" charset="0"/>
              </a:defRPr>
            </a:lvl5pPr>
            <a:lvl6pPr>
              <a:defRPr>
                <a:latin typeface="Arial" pitchFamily="34" charset="0"/>
                <a:cs typeface="Arial" pitchFamily="34" charset="0"/>
              </a:defRPr>
            </a:lvl6pPr>
          </a:lstStyle>
          <a:p>
            <a:pPr lvl="0"/>
            <a:r>
              <a:rPr lang="en-US" noProof="0"/>
              <a:t>Edit Master text styles</a:t>
            </a:r>
          </a:p>
          <a:p>
            <a:pPr lvl="1"/>
            <a:r>
              <a:rPr lang="en-US" noProof="0"/>
              <a:t>Second level</a:t>
            </a:r>
          </a:p>
          <a:p>
            <a:pPr lvl="2"/>
            <a:r>
              <a:rPr lang="en-US" noProof="0"/>
              <a:t>Third level</a:t>
            </a:r>
          </a:p>
          <a:p>
            <a:pPr lvl="3"/>
            <a:r>
              <a:rPr lang="en-US" noProof="0"/>
              <a:t>Fourth level</a:t>
            </a:r>
          </a:p>
        </p:txBody>
      </p:sp>
      <p:sp>
        <p:nvSpPr>
          <p:cNvPr id="4" name="Slide Number Placeholder 5">
            <a:extLst>
              <a:ext uri="{FF2B5EF4-FFF2-40B4-BE49-F238E27FC236}">
                <a16:creationId xmlns:a16="http://schemas.microsoft.com/office/drawing/2014/main" id="{E9AC2832-C018-41C1-8E94-E2CA9EA017AD}"/>
              </a:ext>
            </a:extLst>
          </p:cNvPr>
          <p:cNvSpPr>
            <a:spLocks noGrp="1"/>
          </p:cNvSpPr>
          <p:nvPr>
            <p:ph type="sldNum" sz="quarter" idx="10"/>
          </p:nvPr>
        </p:nvSpPr>
        <p:spPr/>
        <p:txBody>
          <a:bodyPr/>
          <a:lstStyle>
            <a:lvl1pPr>
              <a:defRPr/>
            </a:lvl1pPr>
          </a:lstStyle>
          <a:p>
            <a:pPr>
              <a:defRPr/>
            </a:pPr>
            <a:fld id="{A00711FE-37EE-4D4E-AAAE-9E511BF7DBE8}" type="slidenum">
              <a:rPr lang="en-GB"/>
              <a:pPr>
                <a:defRPr/>
              </a:pPr>
              <a:t>‹#›</a:t>
            </a:fld>
            <a:endParaRPr lang="en-GB" dirty="0"/>
          </a:p>
        </p:txBody>
      </p:sp>
    </p:spTree>
    <p:extLst>
      <p:ext uri="{BB962C8B-B14F-4D97-AF65-F5344CB8AC3E}">
        <p14:creationId xmlns:p14="http://schemas.microsoft.com/office/powerpoint/2010/main" val="23348946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8"/>
          <p:cNvSpPr>
            <a:spLocks noGrp="1"/>
          </p:cNvSpPr>
          <p:nvPr>
            <p:ph type="title"/>
          </p:nvPr>
        </p:nvSpPr>
        <p:spPr>
          <a:xfrm>
            <a:off x="237062" y="269647"/>
            <a:ext cx="8765652" cy="414000"/>
          </a:xfrm>
          <a:prstGeom prst="rect">
            <a:avLst/>
          </a:prstGeom>
        </p:spPr>
        <p:txBody>
          <a:bodyPr vert="horz"/>
          <a:lstStyle>
            <a:lvl1pPr algn="l" defTabSz="342916"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US" noProof="0"/>
              <a:t>Click to edit Master title style</a:t>
            </a:r>
            <a:endParaRPr lang="en-GB" noProof="0" dirty="0"/>
          </a:p>
        </p:txBody>
      </p:sp>
      <p:sp>
        <p:nvSpPr>
          <p:cNvPr id="3" name="Slide Number Placeholder 5">
            <a:extLst>
              <a:ext uri="{FF2B5EF4-FFF2-40B4-BE49-F238E27FC236}">
                <a16:creationId xmlns:a16="http://schemas.microsoft.com/office/drawing/2014/main" id="{D6A76E61-3F9D-48BF-97FC-7CE9E8A81B1E}"/>
              </a:ext>
            </a:extLst>
          </p:cNvPr>
          <p:cNvSpPr>
            <a:spLocks noGrp="1"/>
          </p:cNvSpPr>
          <p:nvPr>
            <p:ph type="sldNum" sz="quarter" idx="10"/>
          </p:nvPr>
        </p:nvSpPr>
        <p:spPr/>
        <p:txBody>
          <a:bodyPr/>
          <a:lstStyle>
            <a:lvl1pPr>
              <a:defRPr/>
            </a:lvl1pPr>
          </a:lstStyle>
          <a:p>
            <a:pPr>
              <a:defRPr/>
            </a:pPr>
            <a:fld id="{D93BCE82-02FB-4601-844A-A464C56765A4}" type="slidenum">
              <a:rPr lang="en-GB"/>
              <a:pPr>
                <a:defRPr/>
              </a:pPr>
              <a:t>‹#›</a:t>
            </a:fld>
            <a:endParaRPr lang="en-GB" dirty="0"/>
          </a:p>
        </p:txBody>
      </p:sp>
    </p:spTree>
    <p:extLst>
      <p:ext uri="{BB962C8B-B14F-4D97-AF65-F5344CB8AC3E}">
        <p14:creationId xmlns:p14="http://schemas.microsoft.com/office/powerpoint/2010/main" val="10886082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8971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0" bIns="45720" numCol="1" anchor="b" anchorCtr="0" compatLnSpc="1">
            <a:prstTxWarp prst="textNoShape">
              <a:avLst/>
            </a:prstTxWarp>
            <a:spAutoFit/>
          </a:bodyPr>
          <a:lstStyle>
            <a:lvl1pPr>
              <a:defRPr lang="en-US"/>
            </a:lvl1pPr>
          </a:lstStyle>
          <a:p>
            <a:pPr lvl="0"/>
            <a:r>
              <a:rPr lang="en-US"/>
              <a:t>Click to edit Master title style</a:t>
            </a:r>
          </a:p>
        </p:txBody>
      </p:sp>
      <p:sp>
        <p:nvSpPr>
          <p:cNvPr id="3" name="Content Placeholder 2"/>
          <p:cNvSpPr>
            <a:spLocks noGrp="1"/>
          </p:cNvSpPr>
          <p:nvPr>
            <p:ph sz="half" idx="1"/>
          </p:nvPr>
        </p:nvSpPr>
        <p:spPr>
          <a:xfrm>
            <a:off x="381003" y="1295400"/>
            <a:ext cx="4191000" cy="4876800"/>
          </a:xfrm>
        </p:spPr>
        <p:txBody>
          <a:bodyPr/>
          <a:lstStyle>
            <a:lvl1pPr>
              <a:defRPr sz="2000"/>
            </a:lvl1pPr>
            <a:lvl2pPr>
              <a:defRPr sz="2000" b="0"/>
            </a:lvl2pPr>
            <a:lvl3pPr>
              <a:defRPr sz="1800" b="0"/>
            </a:lvl3pPr>
            <a:lvl4pPr>
              <a:defRPr sz="1600" b="0"/>
            </a:lvl4pPr>
            <a:lvl5pPr>
              <a:defRPr sz="1600" b="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1295400"/>
            <a:ext cx="4191000" cy="4876800"/>
          </a:xfrm>
        </p:spPr>
        <p:txBody>
          <a:bodyPr/>
          <a:lstStyle>
            <a:lvl1pPr>
              <a:defRPr sz="2000"/>
            </a:lvl1pPr>
            <a:lvl2pPr>
              <a:defRPr sz="2000" b="0"/>
            </a:lvl2pPr>
            <a:lvl3pPr>
              <a:defRPr sz="1800" b="0"/>
            </a:lvl3pPr>
            <a:lvl4pPr>
              <a:defRPr sz="1600" b="0"/>
            </a:lvl4pPr>
            <a:lvl5pPr>
              <a:defRPr sz="1600" b="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a:extLst>
              <a:ext uri="{FF2B5EF4-FFF2-40B4-BE49-F238E27FC236}">
                <a16:creationId xmlns:a16="http://schemas.microsoft.com/office/drawing/2014/main" id="{D203A0C6-913C-417F-9FA0-7B5F1D962AB6}"/>
              </a:ext>
            </a:extLst>
          </p:cNvPr>
          <p:cNvSpPr>
            <a:spLocks noGrp="1"/>
          </p:cNvSpPr>
          <p:nvPr>
            <p:ph type="sldNum" sz="quarter" idx="4"/>
          </p:nvPr>
        </p:nvSpPr>
        <p:spPr>
          <a:xfrm>
            <a:off x="8822531" y="6718198"/>
            <a:ext cx="321469" cy="138499"/>
          </a:xfrm>
          <a:prstGeom prst="rect">
            <a:avLst/>
          </a:prstGeom>
          <a:noFill/>
          <a:ln>
            <a:noFill/>
          </a:ln>
        </p:spPr>
        <p:txBody>
          <a:bodyPr wrap="square" lIns="0" tIns="0" rIns="0" bIns="0" anchor="b">
            <a:spAutoFit/>
          </a:bodyPr>
          <a:lstStyle>
            <a:lvl1pPr>
              <a:defRPr kumimoji="0" lang="en-US" sz="900" b="1" i="0" u="none" strike="noStrike" cap="none" spc="0" normalizeH="0" baseline="0" smtClean="0">
                <a:ln>
                  <a:noFill/>
                </a:ln>
                <a:solidFill>
                  <a:srgbClr val="000080"/>
                </a:solidFill>
                <a:effectLst/>
                <a:uLnTx/>
                <a:uFillTx/>
                <a:latin typeface="Arial" pitchFamily="34" charset="0"/>
                <a:cs typeface="Arial" pitchFamily="34" charset="0"/>
              </a:defRPr>
            </a:lvl1pPr>
          </a:lstStyle>
          <a:p>
            <a:pPr algn="ctr" defTabSz="914400" fontAlgn="base">
              <a:spcBef>
                <a:spcPct val="0"/>
              </a:spcBef>
              <a:spcAft>
                <a:spcPct val="0"/>
              </a:spcAft>
            </a:pPr>
            <a:fld id="{F55B4AF0-C496-41F3-AB48-38458219FCAF}" type="slidenum">
              <a:rPr lang="en-US" smtClean="0"/>
              <a:pPr algn="ctr" defTabSz="914400" fontAlgn="base">
                <a:spcBef>
                  <a:spcPct val="0"/>
                </a:spcBef>
                <a:spcAft>
                  <a:spcPct val="0"/>
                </a:spcAft>
              </a:pPr>
              <a:t>‹#›</a:t>
            </a:fld>
            <a:endParaRPr lang="en-US" dirty="0"/>
          </a:p>
        </p:txBody>
      </p:sp>
    </p:spTree>
    <p:extLst>
      <p:ext uri="{BB962C8B-B14F-4D97-AF65-F5344CB8AC3E}">
        <p14:creationId xmlns:p14="http://schemas.microsoft.com/office/powerpoint/2010/main" val="2631177083"/>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3"/>
            <a:ext cx="8229600" cy="4525963"/>
          </a:xfrm>
          <a:prstGeom prst="rect">
            <a:avLst/>
          </a:prstGeom>
        </p:spPr>
        <p:txBody>
          <a:bodyPr/>
          <a:lstStyle/>
          <a:p>
            <a:pPr lvl="0"/>
            <a:endParaRPr lang="en-US" noProof="0"/>
          </a:p>
        </p:txBody>
      </p:sp>
      <p:sp>
        <p:nvSpPr>
          <p:cNvPr id="4" name="Date Placeholder 4">
            <a:extLst>
              <a:ext uri="{FF2B5EF4-FFF2-40B4-BE49-F238E27FC236}">
                <a16:creationId xmlns:a16="http://schemas.microsoft.com/office/drawing/2014/main" id="{B8ADC0BF-6760-4621-A4CA-75B45BAF4813}"/>
              </a:ext>
            </a:extLst>
          </p:cNvPr>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Footer Placeholder 5">
            <a:extLst>
              <a:ext uri="{FF2B5EF4-FFF2-40B4-BE49-F238E27FC236}">
                <a16:creationId xmlns:a16="http://schemas.microsoft.com/office/drawing/2014/main" id="{FD354CC7-20BA-4654-908F-A922F65B1FAE}"/>
              </a:ext>
            </a:extLst>
          </p:cNvPr>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Slide Number Placeholder 6">
            <a:extLst>
              <a:ext uri="{FF2B5EF4-FFF2-40B4-BE49-F238E27FC236}">
                <a16:creationId xmlns:a16="http://schemas.microsoft.com/office/drawing/2014/main" id="{D47226DB-2FB6-4CCA-BB15-EAAB2458A368}"/>
              </a:ext>
            </a:extLst>
          </p:cNvPr>
          <p:cNvSpPr>
            <a:spLocks noGrp="1" noChangeArrowheads="1"/>
          </p:cNvSpPr>
          <p:nvPr>
            <p:ph type="sldNum" sz="quarter" idx="12"/>
          </p:nvPr>
        </p:nvSpPr>
        <p:spPr/>
        <p:txBody>
          <a:bodyPr/>
          <a:lstStyle>
            <a:lvl1pPr>
              <a:defRPr/>
            </a:lvl1pPr>
          </a:lstStyle>
          <a:p>
            <a:pPr>
              <a:defRPr/>
            </a:pPr>
            <a:fld id="{7B829AD1-E55E-4294-8669-7615D223C88C}" type="slidenum">
              <a:rPr lang="en-US"/>
              <a:pPr>
                <a:defRPr/>
              </a:pPr>
              <a:t>‹#›</a:t>
            </a:fld>
            <a:endParaRPr lang="en-US"/>
          </a:p>
        </p:txBody>
      </p:sp>
    </p:spTree>
    <p:extLst>
      <p:ext uri="{BB962C8B-B14F-4D97-AF65-F5344CB8AC3E}">
        <p14:creationId xmlns:p14="http://schemas.microsoft.com/office/powerpoint/2010/main" val="20498625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a:t>Click to edit Master subtitle style</a:t>
            </a:r>
          </a:p>
        </p:txBody>
      </p:sp>
      <p:sp>
        <p:nvSpPr>
          <p:cNvPr id="4" name="Rectangle 2">
            <a:extLst>
              <a:ext uri="{FF2B5EF4-FFF2-40B4-BE49-F238E27FC236}">
                <a16:creationId xmlns:a16="http://schemas.microsoft.com/office/drawing/2014/main" id="{72159D3B-98C5-4714-BFC4-90266CB3B2A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B540515C-BD8D-44D2-A795-7F99B55A5E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4BB16FFF-F42A-43F0-BDFC-2548281E0C1A}"/>
              </a:ext>
            </a:extLst>
          </p:cNvPr>
          <p:cNvSpPr>
            <a:spLocks noGrp="1" noChangeArrowheads="1"/>
          </p:cNvSpPr>
          <p:nvPr>
            <p:ph type="sldNum" sz="quarter" idx="12"/>
          </p:nvPr>
        </p:nvSpPr>
        <p:spPr>
          <a:ln/>
        </p:spPr>
        <p:txBody>
          <a:bodyPr/>
          <a:lstStyle>
            <a:lvl1pPr>
              <a:defRPr/>
            </a:lvl1pPr>
          </a:lstStyle>
          <a:p>
            <a:pPr>
              <a:defRPr/>
            </a:pPr>
            <a:fld id="{AA7E2314-9E8C-46EB-8421-5CC626F1D46B}" type="slidenum">
              <a:rPr lang="en-US" altLang="en-US"/>
              <a:pPr>
                <a:defRPr/>
              </a:pPr>
              <a:t>‹#›</a:t>
            </a:fld>
            <a:endParaRPr lang="en-US" altLang="en-US"/>
          </a:p>
        </p:txBody>
      </p:sp>
    </p:spTree>
    <p:extLst>
      <p:ext uri="{BB962C8B-B14F-4D97-AF65-F5344CB8AC3E}">
        <p14:creationId xmlns:p14="http://schemas.microsoft.com/office/powerpoint/2010/main" val="9788374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B2FA7429-8363-45A7-B45E-470E05AB9FE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E0E7A959-5D23-4137-A273-FD71B78DC6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FB735769-072D-4740-8A99-589545CA5240}"/>
              </a:ext>
            </a:extLst>
          </p:cNvPr>
          <p:cNvSpPr>
            <a:spLocks noGrp="1" noChangeArrowheads="1"/>
          </p:cNvSpPr>
          <p:nvPr>
            <p:ph type="sldNum" sz="quarter" idx="12"/>
          </p:nvPr>
        </p:nvSpPr>
        <p:spPr>
          <a:ln/>
        </p:spPr>
        <p:txBody>
          <a:bodyPr/>
          <a:lstStyle>
            <a:lvl1pPr>
              <a:defRPr/>
            </a:lvl1pPr>
          </a:lstStyle>
          <a:p>
            <a:pPr>
              <a:defRPr/>
            </a:pPr>
            <a:fld id="{CC32F46E-58D5-4957-8EAE-BCA3ABD74C48}" type="slidenum">
              <a:rPr lang="en-US" altLang="en-US"/>
              <a:pPr>
                <a:defRPr/>
              </a:pPr>
              <a:t>‹#›</a:t>
            </a:fld>
            <a:endParaRPr lang="en-US" altLang="en-US"/>
          </a:p>
        </p:txBody>
      </p:sp>
    </p:spTree>
    <p:extLst>
      <p:ext uri="{BB962C8B-B14F-4D97-AF65-F5344CB8AC3E}">
        <p14:creationId xmlns:p14="http://schemas.microsoft.com/office/powerpoint/2010/main" val="23267091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3"/>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
        <p:nvSpPr>
          <p:cNvPr id="4" name="Rectangle 2">
            <a:extLst>
              <a:ext uri="{FF2B5EF4-FFF2-40B4-BE49-F238E27FC236}">
                <a16:creationId xmlns:a16="http://schemas.microsoft.com/office/drawing/2014/main" id="{D3F64B0D-75CF-4A0D-A3D4-CF49620630A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5945EF05-0EF8-42E7-A2E3-8904AB295E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93A0FB17-7DAE-498A-865A-08B5500E785A}"/>
              </a:ext>
            </a:extLst>
          </p:cNvPr>
          <p:cNvSpPr>
            <a:spLocks noGrp="1" noChangeArrowheads="1"/>
          </p:cNvSpPr>
          <p:nvPr>
            <p:ph type="sldNum" sz="quarter" idx="12"/>
          </p:nvPr>
        </p:nvSpPr>
        <p:spPr>
          <a:ln/>
        </p:spPr>
        <p:txBody>
          <a:bodyPr/>
          <a:lstStyle>
            <a:lvl1pPr>
              <a:defRPr/>
            </a:lvl1pPr>
          </a:lstStyle>
          <a:p>
            <a:pPr>
              <a:defRPr/>
            </a:pPr>
            <a:fld id="{D2A61C11-C5AB-4766-AB76-EAC238978096}" type="slidenum">
              <a:rPr lang="en-US" altLang="en-US"/>
              <a:pPr>
                <a:defRPr/>
              </a:pPr>
              <a:t>‹#›</a:t>
            </a:fld>
            <a:endParaRPr lang="en-US" altLang="en-US"/>
          </a:p>
        </p:txBody>
      </p:sp>
    </p:spTree>
    <p:extLst>
      <p:ext uri="{BB962C8B-B14F-4D97-AF65-F5344CB8AC3E}">
        <p14:creationId xmlns:p14="http://schemas.microsoft.com/office/powerpoint/2010/main" val="7855240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81200"/>
            <a:ext cx="3856567" cy="41148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1634" y="1981200"/>
            <a:ext cx="3856566" cy="41148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BCACEB7A-5A1B-4A4F-902B-E2E3E2D2083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479270D1-411C-43B1-9D58-5E2DCEAC1D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531DADB0-2317-4A87-B999-6A45815BB44C}"/>
              </a:ext>
            </a:extLst>
          </p:cNvPr>
          <p:cNvSpPr>
            <a:spLocks noGrp="1" noChangeArrowheads="1"/>
          </p:cNvSpPr>
          <p:nvPr>
            <p:ph type="sldNum" sz="quarter" idx="12"/>
          </p:nvPr>
        </p:nvSpPr>
        <p:spPr>
          <a:ln/>
        </p:spPr>
        <p:txBody>
          <a:bodyPr/>
          <a:lstStyle>
            <a:lvl1pPr>
              <a:defRPr/>
            </a:lvl1pPr>
          </a:lstStyle>
          <a:p>
            <a:pPr>
              <a:defRPr/>
            </a:pPr>
            <a:fld id="{164E8517-D3C1-4B36-97AC-2092373E1FB9}" type="slidenum">
              <a:rPr lang="en-US" altLang="en-US"/>
              <a:pPr>
                <a:defRPr/>
              </a:pPr>
              <a:t>‹#›</a:t>
            </a:fld>
            <a:endParaRPr lang="en-US" altLang="en-US"/>
          </a:p>
        </p:txBody>
      </p:sp>
    </p:spTree>
    <p:extLst>
      <p:ext uri="{BB962C8B-B14F-4D97-AF65-F5344CB8AC3E}">
        <p14:creationId xmlns:p14="http://schemas.microsoft.com/office/powerpoint/2010/main" val="22153371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5DB9E3D8-E96F-4EB9-842D-5A9E9BA8878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C6767A35-E18F-4694-883A-ABC6A957A5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
            <a:extLst>
              <a:ext uri="{FF2B5EF4-FFF2-40B4-BE49-F238E27FC236}">
                <a16:creationId xmlns:a16="http://schemas.microsoft.com/office/drawing/2014/main" id="{80451D67-B06D-4E97-84B2-C940C7B9BB22}"/>
              </a:ext>
            </a:extLst>
          </p:cNvPr>
          <p:cNvSpPr>
            <a:spLocks noGrp="1" noChangeArrowheads="1"/>
          </p:cNvSpPr>
          <p:nvPr>
            <p:ph type="sldNum" sz="quarter" idx="12"/>
          </p:nvPr>
        </p:nvSpPr>
        <p:spPr>
          <a:ln/>
        </p:spPr>
        <p:txBody>
          <a:bodyPr/>
          <a:lstStyle>
            <a:lvl1pPr>
              <a:defRPr/>
            </a:lvl1pPr>
          </a:lstStyle>
          <a:p>
            <a:pPr>
              <a:defRPr/>
            </a:pPr>
            <a:fld id="{FEC4CBB9-950E-43D1-8682-DE53FE1A7FC4}" type="slidenum">
              <a:rPr lang="en-US" altLang="en-US"/>
              <a:pPr>
                <a:defRPr/>
              </a:pPr>
              <a:t>‹#›</a:t>
            </a:fld>
            <a:endParaRPr lang="en-US" altLang="en-US"/>
          </a:p>
        </p:txBody>
      </p:sp>
    </p:spTree>
    <p:extLst>
      <p:ext uri="{BB962C8B-B14F-4D97-AF65-F5344CB8AC3E}">
        <p14:creationId xmlns:p14="http://schemas.microsoft.com/office/powerpoint/2010/main" val="30744677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C96D4202-BD73-4A89-A6F4-3D1EDF72E81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E3A0E250-3310-4D95-99AE-154EE90208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D6457220-62E9-45C4-86CD-81287D5D7AE3}"/>
              </a:ext>
            </a:extLst>
          </p:cNvPr>
          <p:cNvSpPr>
            <a:spLocks noGrp="1" noChangeArrowheads="1"/>
          </p:cNvSpPr>
          <p:nvPr>
            <p:ph type="sldNum" sz="quarter" idx="12"/>
          </p:nvPr>
        </p:nvSpPr>
        <p:spPr>
          <a:ln/>
        </p:spPr>
        <p:txBody>
          <a:bodyPr/>
          <a:lstStyle>
            <a:lvl1pPr>
              <a:defRPr/>
            </a:lvl1pPr>
          </a:lstStyle>
          <a:p>
            <a:pPr>
              <a:defRPr/>
            </a:pPr>
            <a:fld id="{37E9BE6D-2F71-45FC-8ACC-A1F32AC86BAA}" type="slidenum">
              <a:rPr lang="en-US" altLang="en-US"/>
              <a:pPr>
                <a:defRPr/>
              </a:pPr>
              <a:t>‹#›</a:t>
            </a:fld>
            <a:endParaRPr lang="en-US" altLang="en-US"/>
          </a:p>
        </p:txBody>
      </p:sp>
    </p:spTree>
    <p:extLst>
      <p:ext uri="{BB962C8B-B14F-4D97-AF65-F5344CB8AC3E}">
        <p14:creationId xmlns:p14="http://schemas.microsoft.com/office/powerpoint/2010/main" val="37135251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CA7FBF7-0BA9-4900-AC8F-0229A793BE0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42E1B4AA-BF02-406D-AB0B-333B0C6018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0851E0EE-D0E7-4E4B-8305-24FAC9DFC1AC}"/>
              </a:ext>
            </a:extLst>
          </p:cNvPr>
          <p:cNvSpPr>
            <a:spLocks noGrp="1" noChangeArrowheads="1"/>
          </p:cNvSpPr>
          <p:nvPr>
            <p:ph type="sldNum" sz="quarter" idx="12"/>
          </p:nvPr>
        </p:nvSpPr>
        <p:spPr>
          <a:ln/>
        </p:spPr>
        <p:txBody>
          <a:bodyPr/>
          <a:lstStyle>
            <a:lvl1pPr>
              <a:defRPr/>
            </a:lvl1pPr>
          </a:lstStyle>
          <a:p>
            <a:pPr>
              <a:defRPr/>
            </a:pPr>
            <a:fld id="{A4FCC2E5-906D-482E-BE66-3027AB7A1FFF}" type="slidenum">
              <a:rPr lang="en-US" altLang="en-US"/>
              <a:pPr>
                <a:defRPr/>
              </a:pPr>
              <a:t>‹#›</a:t>
            </a:fld>
            <a:endParaRPr lang="en-US" altLang="en-US"/>
          </a:p>
        </p:txBody>
      </p:sp>
    </p:spTree>
    <p:extLst>
      <p:ext uri="{BB962C8B-B14F-4D97-AF65-F5344CB8AC3E}">
        <p14:creationId xmlns:p14="http://schemas.microsoft.com/office/powerpoint/2010/main" val="4624750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489" cy="1162050"/>
          </a:xfrm>
        </p:spPr>
        <p:txBody>
          <a:bodyPr/>
          <a:lstStyle>
            <a:lvl1pPr algn="l">
              <a:defRPr sz="1778" b="1"/>
            </a:lvl1pPr>
          </a:lstStyle>
          <a:p>
            <a:r>
              <a:rPr lang="en-US"/>
              <a:t>Click to edit Master title style</a:t>
            </a:r>
          </a:p>
        </p:txBody>
      </p:sp>
      <p:sp>
        <p:nvSpPr>
          <p:cNvPr id="3" name="Content Placeholder 2"/>
          <p:cNvSpPr>
            <a:spLocks noGrp="1"/>
          </p:cNvSpPr>
          <p:nvPr>
            <p:ph idx="1"/>
          </p:nvPr>
        </p:nvSpPr>
        <p:spPr>
          <a:xfrm>
            <a:off x="3575756" y="273053"/>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3"/>
            <a:ext cx="3008489"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2">
            <a:extLst>
              <a:ext uri="{FF2B5EF4-FFF2-40B4-BE49-F238E27FC236}">
                <a16:creationId xmlns:a16="http://schemas.microsoft.com/office/drawing/2014/main" id="{A8A49D51-6A88-4923-842D-AC405A2A347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1F455CD5-B0C0-4247-8696-10C3AF5411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F0335E51-8F52-412A-863C-864BA2C3CDDE}"/>
              </a:ext>
            </a:extLst>
          </p:cNvPr>
          <p:cNvSpPr>
            <a:spLocks noGrp="1" noChangeArrowheads="1"/>
          </p:cNvSpPr>
          <p:nvPr>
            <p:ph type="sldNum" sz="quarter" idx="12"/>
          </p:nvPr>
        </p:nvSpPr>
        <p:spPr>
          <a:ln/>
        </p:spPr>
        <p:txBody>
          <a:bodyPr/>
          <a:lstStyle>
            <a:lvl1pPr>
              <a:defRPr/>
            </a:lvl1pPr>
          </a:lstStyle>
          <a:p>
            <a:pPr>
              <a:defRPr/>
            </a:pPr>
            <a:fld id="{D582CC68-68B8-4549-9812-BF8C95F9528F}" type="slidenum">
              <a:rPr lang="en-US" altLang="en-US"/>
              <a:pPr>
                <a:defRPr/>
              </a:pPr>
              <a:t>‹#›</a:t>
            </a:fld>
            <a:endParaRPr lang="en-US" altLang="en-US"/>
          </a:p>
        </p:txBody>
      </p:sp>
    </p:spTree>
    <p:extLst>
      <p:ext uri="{BB962C8B-B14F-4D97-AF65-F5344CB8AC3E}">
        <p14:creationId xmlns:p14="http://schemas.microsoft.com/office/powerpoint/2010/main" val="8890770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lstStyle>
            <a:lvl1pPr algn="l">
              <a:defRPr sz="1778"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2">
            <a:extLst>
              <a:ext uri="{FF2B5EF4-FFF2-40B4-BE49-F238E27FC236}">
                <a16:creationId xmlns:a16="http://schemas.microsoft.com/office/drawing/2014/main" id="{A6018512-7CC9-410D-A188-995995D8558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BF701F46-E920-4D91-8113-4E5D775DBA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16DF446D-BA3F-4C89-9F38-719F330CE09D}"/>
              </a:ext>
            </a:extLst>
          </p:cNvPr>
          <p:cNvSpPr>
            <a:spLocks noGrp="1" noChangeArrowheads="1"/>
          </p:cNvSpPr>
          <p:nvPr>
            <p:ph type="sldNum" sz="quarter" idx="12"/>
          </p:nvPr>
        </p:nvSpPr>
        <p:spPr>
          <a:ln/>
        </p:spPr>
        <p:txBody>
          <a:bodyPr/>
          <a:lstStyle>
            <a:lvl1pPr>
              <a:defRPr/>
            </a:lvl1pPr>
          </a:lstStyle>
          <a:p>
            <a:pPr>
              <a:defRPr/>
            </a:pPr>
            <a:fld id="{914A35D1-9A11-4CCC-A4DC-64BE06CFFAA2}" type="slidenum">
              <a:rPr lang="en-US" altLang="en-US"/>
              <a:pPr>
                <a:defRPr/>
              </a:pPr>
              <a:t>‹#›</a:t>
            </a:fld>
            <a:endParaRPr lang="en-US" altLang="en-US"/>
          </a:p>
        </p:txBody>
      </p:sp>
    </p:spTree>
    <p:extLst>
      <p:ext uri="{BB962C8B-B14F-4D97-AF65-F5344CB8AC3E}">
        <p14:creationId xmlns:p14="http://schemas.microsoft.com/office/powerpoint/2010/main" val="1812514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0" bIns="45720" numCol="1" anchor="b" anchorCtr="0" compatLnSpc="1">
            <a:prstTxWarp prst="textNoShape">
              <a:avLst/>
            </a:prstTxWarp>
            <a:spAutoFit/>
          </a:bodyPr>
          <a:lstStyle>
            <a:lvl1pPr>
              <a:defRPr lang="en-US"/>
            </a:lvl1pPr>
          </a:lstStyle>
          <a:p>
            <a:pPr lvl="0"/>
            <a:r>
              <a:rPr lang="en-US"/>
              <a:t>Click to edit Master title style</a:t>
            </a:r>
          </a:p>
        </p:txBody>
      </p:sp>
      <p:sp>
        <p:nvSpPr>
          <p:cNvPr id="3" name="Text Placeholder 2"/>
          <p:cNvSpPr>
            <a:spLocks noGrp="1"/>
          </p:cNvSpPr>
          <p:nvPr>
            <p:ph type="body" idx="1"/>
          </p:nvPr>
        </p:nvSpPr>
        <p:spPr>
          <a:xfrm>
            <a:off x="381000" y="1295400"/>
            <a:ext cx="4116388" cy="381000"/>
          </a:xfrm>
        </p:spPr>
        <p:txBody>
          <a:bodyPr anchor="b">
            <a:no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81000" y="1752600"/>
            <a:ext cx="4116388" cy="3951288"/>
          </a:xfrm>
        </p:spPr>
        <p:txBody>
          <a:bodyPr/>
          <a:lstStyle>
            <a:lvl1pPr>
              <a:defRPr sz="200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1237" y="1295400"/>
            <a:ext cx="4117975" cy="381000"/>
          </a:xfrm>
        </p:spPr>
        <p:txBody>
          <a:bodyPr anchor="b">
            <a:no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21237" y="1752600"/>
            <a:ext cx="4117975" cy="3951288"/>
          </a:xfrm>
        </p:spPr>
        <p:txBody>
          <a:bodyPr/>
          <a:lstStyle>
            <a:lvl1pPr>
              <a:defRPr sz="200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a:extLst>
              <a:ext uri="{FF2B5EF4-FFF2-40B4-BE49-F238E27FC236}">
                <a16:creationId xmlns:a16="http://schemas.microsoft.com/office/drawing/2014/main" id="{A4859CC8-99BA-41AE-A304-80D85A00CC57}"/>
              </a:ext>
            </a:extLst>
          </p:cNvPr>
          <p:cNvSpPr>
            <a:spLocks noGrp="1"/>
          </p:cNvSpPr>
          <p:nvPr>
            <p:ph type="sldNum" sz="quarter" idx="10"/>
          </p:nvPr>
        </p:nvSpPr>
        <p:spPr>
          <a:xfrm>
            <a:off x="8822531" y="6718198"/>
            <a:ext cx="321469" cy="138499"/>
          </a:xfrm>
          <a:prstGeom prst="rect">
            <a:avLst/>
          </a:prstGeom>
          <a:noFill/>
          <a:ln>
            <a:noFill/>
          </a:ln>
        </p:spPr>
        <p:txBody>
          <a:bodyPr wrap="square" lIns="0" tIns="0" rIns="0" bIns="0" anchor="b">
            <a:spAutoFit/>
          </a:bodyPr>
          <a:lstStyle>
            <a:lvl1pPr>
              <a:defRPr kumimoji="0" lang="en-US" sz="900" b="1" i="0" u="none" strike="noStrike" cap="none" spc="0" normalizeH="0" baseline="0" smtClean="0">
                <a:ln>
                  <a:noFill/>
                </a:ln>
                <a:solidFill>
                  <a:srgbClr val="000080"/>
                </a:solidFill>
                <a:effectLst/>
                <a:uLnTx/>
                <a:uFillTx/>
                <a:latin typeface="Arial" pitchFamily="34" charset="0"/>
                <a:cs typeface="Arial" pitchFamily="34" charset="0"/>
              </a:defRPr>
            </a:lvl1pPr>
          </a:lstStyle>
          <a:p>
            <a:pPr algn="ctr" defTabSz="914400" fontAlgn="base">
              <a:spcBef>
                <a:spcPct val="0"/>
              </a:spcBef>
              <a:spcAft>
                <a:spcPct val="0"/>
              </a:spcAft>
            </a:pPr>
            <a:fld id="{F55B4AF0-C496-41F3-AB48-38458219FCAF}" type="slidenum">
              <a:rPr lang="en-US" smtClean="0"/>
              <a:pPr algn="ctr" defTabSz="914400" fontAlgn="base">
                <a:spcBef>
                  <a:spcPct val="0"/>
                </a:spcBef>
                <a:spcAft>
                  <a:spcPct val="0"/>
                </a:spcAft>
              </a:pPr>
              <a:t>‹#›</a:t>
            </a:fld>
            <a:endParaRPr lang="en-US" dirty="0"/>
          </a:p>
        </p:txBody>
      </p:sp>
    </p:spTree>
    <p:extLst>
      <p:ext uri="{BB962C8B-B14F-4D97-AF65-F5344CB8AC3E}">
        <p14:creationId xmlns:p14="http://schemas.microsoft.com/office/powerpoint/2010/main" val="488506249"/>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24C36776-A80D-4437-A2F8-721727A7FA2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11F90E9A-7E96-4721-A48A-76FD4CFE33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90A94401-00F9-4FD8-BBB2-04154188EDF4}"/>
              </a:ext>
            </a:extLst>
          </p:cNvPr>
          <p:cNvSpPr>
            <a:spLocks noGrp="1" noChangeArrowheads="1"/>
          </p:cNvSpPr>
          <p:nvPr>
            <p:ph type="sldNum" sz="quarter" idx="12"/>
          </p:nvPr>
        </p:nvSpPr>
        <p:spPr>
          <a:ln/>
        </p:spPr>
        <p:txBody>
          <a:bodyPr/>
          <a:lstStyle>
            <a:lvl1pPr>
              <a:defRPr/>
            </a:lvl1pPr>
          </a:lstStyle>
          <a:p>
            <a:pPr>
              <a:defRPr/>
            </a:pPr>
            <a:fld id="{10D2012D-77AD-4480-B190-5F5931B1EE36}" type="slidenum">
              <a:rPr lang="en-US" altLang="en-US"/>
              <a:pPr>
                <a:defRPr/>
              </a:pPr>
              <a:t>‹#›</a:t>
            </a:fld>
            <a:endParaRPr lang="en-US" altLang="en-US"/>
          </a:p>
        </p:txBody>
      </p:sp>
    </p:spTree>
    <p:extLst>
      <p:ext uri="{BB962C8B-B14F-4D97-AF65-F5344CB8AC3E}">
        <p14:creationId xmlns:p14="http://schemas.microsoft.com/office/powerpoint/2010/main" val="33912858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756" y="228600"/>
            <a:ext cx="1961444"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28600"/>
            <a:ext cx="5751689"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0BCEFBEE-7E82-4F80-8EDD-48900E14978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A20E909A-8795-425B-BC85-20CB8AC528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42689BCA-17A5-445B-9AFA-BF0F9B33822A}"/>
              </a:ext>
            </a:extLst>
          </p:cNvPr>
          <p:cNvSpPr>
            <a:spLocks noGrp="1" noChangeArrowheads="1"/>
          </p:cNvSpPr>
          <p:nvPr>
            <p:ph type="sldNum" sz="quarter" idx="12"/>
          </p:nvPr>
        </p:nvSpPr>
        <p:spPr>
          <a:ln/>
        </p:spPr>
        <p:txBody>
          <a:bodyPr/>
          <a:lstStyle>
            <a:lvl1pPr>
              <a:defRPr/>
            </a:lvl1pPr>
          </a:lstStyle>
          <a:p>
            <a:pPr>
              <a:defRPr/>
            </a:pPr>
            <a:fld id="{7164650C-6DBB-4BF0-A8D3-5D5E4CA8049A}" type="slidenum">
              <a:rPr lang="en-US" altLang="en-US"/>
              <a:pPr>
                <a:defRPr/>
              </a:pPr>
              <a:t>‹#›</a:t>
            </a:fld>
            <a:endParaRPr lang="en-US" altLang="en-US"/>
          </a:p>
        </p:txBody>
      </p:sp>
    </p:spTree>
    <p:extLst>
      <p:ext uri="{BB962C8B-B14F-4D97-AF65-F5344CB8AC3E}">
        <p14:creationId xmlns:p14="http://schemas.microsoft.com/office/powerpoint/2010/main" val="8540077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11430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38565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1634" y="1981200"/>
            <a:ext cx="3856566"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3099D81C-4F82-4CE4-B742-E3BC8536EB5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415DECED-FAA3-4ED6-B2B2-5D71C03160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E9178F1F-9067-44A3-A801-5D5632B976D8}"/>
              </a:ext>
            </a:extLst>
          </p:cNvPr>
          <p:cNvSpPr>
            <a:spLocks noGrp="1" noChangeArrowheads="1"/>
          </p:cNvSpPr>
          <p:nvPr>
            <p:ph type="sldNum" sz="quarter" idx="12"/>
          </p:nvPr>
        </p:nvSpPr>
        <p:spPr>
          <a:ln/>
        </p:spPr>
        <p:txBody>
          <a:bodyPr/>
          <a:lstStyle>
            <a:lvl1pPr>
              <a:defRPr/>
            </a:lvl1pPr>
          </a:lstStyle>
          <a:p>
            <a:pPr>
              <a:defRPr/>
            </a:pPr>
            <a:fld id="{E865F3F0-B809-4230-8762-B0048BFFC1C9}" type="slidenum">
              <a:rPr lang="en-US" altLang="en-US"/>
              <a:pPr>
                <a:defRPr/>
              </a:pPr>
              <a:t>‹#›</a:t>
            </a:fld>
            <a:endParaRPr lang="en-US" altLang="en-US"/>
          </a:p>
        </p:txBody>
      </p:sp>
    </p:spTree>
    <p:extLst>
      <p:ext uri="{BB962C8B-B14F-4D97-AF65-F5344CB8AC3E}">
        <p14:creationId xmlns:p14="http://schemas.microsoft.com/office/powerpoint/2010/main" val="3627537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11430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38565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01634" y="1981200"/>
            <a:ext cx="3856566" cy="4114800"/>
          </a:xfrm>
        </p:spPr>
        <p:txBody>
          <a:bodyPr/>
          <a:lstStyle/>
          <a:p>
            <a:pPr lvl="0"/>
            <a:endParaRPr lang="en-US" noProof="0"/>
          </a:p>
        </p:txBody>
      </p:sp>
      <p:sp>
        <p:nvSpPr>
          <p:cNvPr id="5" name="Rectangle 2">
            <a:extLst>
              <a:ext uri="{FF2B5EF4-FFF2-40B4-BE49-F238E27FC236}">
                <a16:creationId xmlns:a16="http://schemas.microsoft.com/office/drawing/2014/main" id="{995E5B18-935D-4E43-B9B9-10B2C75B73B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C5F517DA-C171-46A8-8F74-84FE52E141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61FF5651-6D74-4D2B-8EFA-0AF7C950AC92}"/>
              </a:ext>
            </a:extLst>
          </p:cNvPr>
          <p:cNvSpPr>
            <a:spLocks noGrp="1" noChangeArrowheads="1"/>
          </p:cNvSpPr>
          <p:nvPr>
            <p:ph type="sldNum" sz="quarter" idx="12"/>
          </p:nvPr>
        </p:nvSpPr>
        <p:spPr>
          <a:ln/>
        </p:spPr>
        <p:txBody>
          <a:bodyPr/>
          <a:lstStyle>
            <a:lvl1pPr>
              <a:defRPr/>
            </a:lvl1pPr>
          </a:lstStyle>
          <a:p>
            <a:pPr>
              <a:defRPr/>
            </a:pPr>
            <a:fld id="{224882CE-2289-4740-A62E-08227BAF8F1F}" type="slidenum">
              <a:rPr lang="en-US" altLang="en-US"/>
              <a:pPr>
                <a:defRPr/>
              </a:pPr>
              <a:t>‹#›</a:t>
            </a:fld>
            <a:endParaRPr lang="en-US" altLang="en-US"/>
          </a:p>
        </p:txBody>
      </p:sp>
    </p:spTree>
    <p:extLst>
      <p:ext uri="{BB962C8B-B14F-4D97-AF65-F5344CB8AC3E}">
        <p14:creationId xmlns:p14="http://schemas.microsoft.com/office/powerpoint/2010/main" val="2978188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1143000"/>
          </a:xfrm>
        </p:spPr>
        <p:txBody>
          <a:bodyPr/>
          <a:lstStyle/>
          <a:p>
            <a:r>
              <a:rPr lang="en-US"/>
              <a:t>Click to edit Master title style</a:t>
            </a:r>
          </a:p>
        </p:txBody>
      </p:sp>
      <p:sp>
        <p:nvSpPr>
          <p:cNvPr id="3" name="Chart Placeholder 2"/>
          <p:cNvSpPr>
            <a:spLocks noGrp="1"/>
          </p:cNvSpPr>
          <p:nvPr>
            <p:ph type="chart" idx="1"/>
          </p:nvPr>
        </p:nvSpPr>
        <p:spPr>
          <a:xfrm>
            <a:off x="609600" y="1981200"/>
            <a:ext cx="7848600" cy="4114800"/>
          </a:xfrm>
        </p:spPr>
        <p:txBody>
          <a:bodyPr/>
          <a:lstStyle/>
          <a:p>
            <a:pPr lvl="0"/>
            <a:endParaRPr lang="en-US" noProof="0"/>
          </a:p>
        </p:txBody>
      </p:sp>
      <p:sp>
        <p:nvSpPr>
          <p:cNvPr id="4" name="Rectangle 2">
            <a:extLst>
              <a:ext uri="{FF2B5EF4-FFF2-40B4-BE49-F238E27FC236}">
                <a16:creationId xmlns:a16="http://schemas.microsoft.com/office/drawing/2014/main" id="{35FB2A6B-27B1-4EE5-A149-0C40C4B572E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F5B540FE-1ECB-4250-8AE5-D92C7AA896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2A1BADC5-CC0F-407E-81AD-ADAE0A9982A9}"/>
              </a:ext>
            </a:extLst>
          </p:cNvPr>
          <p:cNvSpPr>
            <a:spLocks noGrp="1" noChangeArrowheads="1"/>
          </p:cNvSpPr>
          <p:nvPr>
            <p:ph type="sldNum" sz="quarter" idx="12"/>
          </p:nvPr>
        </p:nvSpPr>
        <p:spPr>
          <a:ln/>
        </p:spPr>
        <p:txBody>
          <a:bodyPr/>
          <a:lstStyle>
            <a:lvl1pPr>
              <a:defRPr/>
            </a:lvl1pPr>
          </a:lstStyle>
          <a:p>
            <a:pPr>
              <a:defRPr/>
            </a:pPr>
            <a:fld id="{F71D6FE9-73F2-4103-BAD0-6C7494C7AEFF}" type="slidenum">
              <a:rPr lang="en-US" altLang="en-US"/>
              <a:pPr>
                <a:defRPr/>
              </a:pPr>
              <a:t>‹#›</a:t>
            </a:fld>
            <a:endParaRPr lang="en-US" altLang="en-US"/>
          </a:p>
        </p:txBody>
      </p:sp>
    </p:spTree>
    <p:extLst>
      <p:ext uri="{BB962C8B-B14F-4D97-AF65-F5344CB8AC3E}">
        <p14:creationId xmlns:p14="http://schemas.microsoft.com/office/powerpoint/2010/main" val="41140619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063" y="1552683"/>
            <a:ext cx="7023713" cy="4069252"/>
          </a:xfrm>
          <a:prstGeom prst="rect">
            <a:avLst/>
          </a:prstGeom>
        </p:spPr>
        <p:txBody>
          <a:bodyPr/>
          <a:lstStyle>
            <a:lvl1pPr marL="0" indent="0">
              <a:spcBef>
                <a:spcPts val="0"/>
              </a:spcBef>
              <a:buClr>
                <a:srgbClr val="830051"/>
              </a:buClr>
              <a:buFont typeface="Arial" pitchFamily="34" charset="0"/>
              <a:buNone/>
              <a:defRPr sz="2400" baseline="0">
                <a:solidFill>
                  <a:schemeClr val="tx1"/>
                </a:solidFill>
                <a:latin typeface="Arial" pitchFamily="34" charset="0"/>
                <a:cs typeface="Arial" pitchFamily="34" charset="0"/>
              </a:defRPr>
            </a:lvl1pPr>
            <a:lvl2pPr marL="342916" indent="0">
              <a:buNone/>
              <a:defRPr sz="1800"/>
            </a:lvl2pPr>
            <a:lvl3pPr marL="685832" indent="0">
              <a:buNone/>
              <a:defRPr sz="1800"/>
            </a:lvl3pPr>
            <a:lvl4pPr marL="1028748" indent="0">
              <a:buNone/>
              <a:defRPr sz="1800"/>
            </a:lvl4pPr>
            <a:lvl5pPr marL="1371664" indent="0">
              <a:buNone/>
              <a:defRPr sz="1800"/>
            </a:lvl5pPr>
          </a:lstStyle>
          <a:p>
            <a:pPr lvl="0"/>
            <a:r>
              <a:rPr lang="en-US" noProof="0"/>
              <a:t>Edit Master text styles</a:t>
            </a:r>
          </a:p>
        </p:txBody>
      </p:sp>
      <p:sp>
        <p:nvSpPr>
          <p:cNvPr id="8" name="Title 8"/>
          <p:cNvSpPr>
            <a:spLocks noGrp="1"/>
          </p:cNvSpPr>
          <p:nvPr>
            <p:ph type="title"/>
          </p:nvPr>
        </p:nvSpPr>
        <p:spPr>
          <a:xfrm>
            <a:off x="237062" y="269647"/>
            <a:ext cx="8765652" cy="414000"/>
          </a:xfrm>
          <a:prstGeom prst="rect">
            <a:avLst/>
          </a:prstGeom>
        </p:spPr>
        <p:txBody>
          <a:bodyPr/>
          <a:lstStyle>
            <a:lvl1pPr algn="l">
              <a:lnSpc>
                <a:spcPts val="2250"/>
              </a:lnSpc>
              <a:defRPr sz="2400" b="1" baseline="0">
                <a:solidFill>
                  <a:schemeClr val="tx2"/>
                </a:solidFill>
                <a:latin typeface="Arial" pitchFamily="34" charset="0"/>
                <a:cs typeface="Arial" pitchFamily="34" charset="0"/>
              </a:defRPr>
            </a:lvl1pPr>
          </a:lstStyle>
          <a:p>
            <a:r>
              <a:rPr lang="en-US" noProof="0"/>
              <a:t>Click to edit Master title style</a:t>
            </a:r>
            <a:endParaRPr lang="en-GB" noProof="0" dirty="0"/>
          </a:p>
        </p:txBody>
      </p:sp>
      <p:sp>
        <p:nvSpPr>
          <p:cNvPr id="5" name="Slide Number Placeholder 5">
            <a:extLst>
              <a:ext uri="{FF2B5EF4-FFF2-40B4-BE49-F238E27FC236}">
                <a16:creationId xmlns:a16="http://schemas.microsoft.com/office/drawing/2014/main" id="{A1F66059-EBFF-4230-A8E6-BA5AEA7E251A}"/>
              </a:ext>
            </a:extLst>
          </p:cNvPr>
          <p:cNvSpPr>
            <a:spLocks noGrp="1"/>
          </p:cNvSpPr>
          <p:nvPr>
            <p:ph type="sldNum" sz="quarter" idx="12"/>
          </p:nvPr>
        </p:nvSpPr>
        <p:spPr>
          <a:xfrm>
            <a:off x="317501" y="6430963"/>
            <a:ext cx="395111" cy="215900"/>
          </a:xfrm>
        </p:spPr>
        <p:txBody>
          <a:bodyPr lIns="0" tIns="0" rIns="0" bIns="0" rtlCol="0" anchor="t"/>
          <a:lstStyle>
            <a:lvl1pPr algn="l">
              <a:defRPr sz="800" b="1">
                <a:solidFill>
                  <a:schemeClr val="tx1"/>
                </a:solidFill>
                <a:latin typeface="Arial" pitchFamily="34" charset="0"/>
                <a:cs typeface="Arial" pitchFamily="34" charset="0"/>
              </a:defRPr>
            </a:lvl1pPr>
          </a:lstStyle>
          <a:p>
            <a:pPr>
              <a:defRPr/>
            </a:pPr>
            <a:fld id="{BA282A39-705F-485D-86B4-FDA05BCF51D1}" type="slidenum">
              <a:rPr lang="en-GB"/>
              <a:pPr>
                <a:defRPr/>
              </a:pPr>
              <a:t>‹#›</a:t>
            </a:fld>
            <a:endParaRPr lang="en-GB" dirty="0"/>
          </a:p>
        </p:txBody>
      </p:sp>
    </p:spTree>
    <p:extLst>
      <p:ext uri="{BB962C8B-B14F-4D97-AF65-F5344CB8AC3E}">
        <p14:creationId xmlns:p14="http://schemas.microsoft.com/office/powerpoint/2010/main" val="36993995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7052-8F2A-4A48-80C2-BDE16E13E10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212F976-7753-4862-A4BC-936ABDA77F8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3DE9786-E810-4EA6-9A9D-BD361B2052E7}"/>
              </a:ext>
            </a:extLst>
          </p:cNvPr>
          <p:cNvSpPr>
            <a:spLocks noGrp="1"/>
          </p:cNvSpPr>
          <p:nvPr>
            <p:ph type="dt" sz="half" idx="10"/>
          </p:nvPr>
        </p:nvSpPr>
        <p:spPr/>
        <p:txBody>
          <a:bodyPr/>
          <a:lstStyle/>
          <a:p>
            <a:fld id="{6F44AFB6-4D94-4B56-A083-0880232B3EB1}" type="datetimeFigureOut">
              <a:rPr lang="en-US" smtClean="0"/>
              <a:t>11/18/2019</a:t>
            </a:fld>
            <a:endParaRPr lang="en-US"/>
          </a:p>
        </p:txBody>
      </p:sp>
      <p:sp>
        <p:nvSpPr>
          <p:cNvPr id="5" name="Footer Placeholder 4">
            <a:extLst>
              <a:ext uri="{FF2B5EF4-FFF2-40B4-BE49-F238E27FC236}">
                <a16:creationId xmlns:a16="http://schemas.microsoft.com/office/drawing/2014/main" id="{8A89B1F2-CE26-48A2-A2DC-7800EAB364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0A366A-D26C-47D7-AB17-054A2453E540}"/>
              </a:ext>
            </a:extLst>
          </p:cNvPr>
          <p:cNvSpPr>
            <a:spLocks noGrp="1"/>
          </p:cNvSpPr>
          <p:nvPr>
            <p:ph type="sldNum" sz="quarter" idx="12"/>
          </p:nvPr>
        </p:nvSpPr>
        <p:spPr/>
        <p:txBody>
          <a:bodyPr/>
          <a:lstStyle/>
          <a:p>
            <a:fld id="{15FC67C4-EA81-478D-A1A3-2B1EF0BED4E4}" type="slidenum">
              <a:rPr lang="en-US" smtClean="0"/>
              <a:t>‹#›</a:t>
            </a:fld>
            <a:endParaRPr lang="en-US"/>
          </a:p>
        </p:txBody>
      </p:sp>
    </p:spTree>
    <p:extLst>
      <p:ext uri="{BB962C8B-B14F-4D97-AF65-F5344CB8AC3E}">
        <p14:creationId xmlns:p14="http://schemas.microsoft.com/office/powerpoint/2010/main" val="8741049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C5914-6296-4309-892A-F197A79D57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328677-F201-4399-9FA2-535CDAE43F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46609C-FD45-48F7-B683-1839C08FA412}"/>
              </a:ext>
            </a:extLst>
          </p:cNvPr>
          <p:cNvSpPr>
            <a:spLocks noGrp="1"/>
          </p:cNvSpPr>
          <p:nvPr>
            <p:ph type="dt" sz="half" idx="10"/>
          </p:nvPr>
        </p:nvSpPr>
        <p:spPr/>
        <p:txBody>
          <a:bodyPr/>
          <a:lstStyle/>
          <a:p>
            <a:fld id="{6F44AFB6-4D94-4B56-A083-0880232B3EB1}" type="datetimeFigureOut">
              <a:rPr lang="en-US" smtClean="0"/>
              <a:t>11/18/2019</a:t>
            </a:fld>
            <a:endParaRPr lang="en-US"/>
          </a:p>
        </p:txBody>
      </p:sp>
      <p:sp>
        <p:nvSpPr>
          <p:cNvPr id="5" name="Footer Placeholder 4">
            <a:extLst>
              <a:ext uri="{FF2B5EF4-FFF2-40B4-BE49-F238E27FC236}">
                <a16:creationId xmlns:a16="http://schemas.microsoft.com/office/drawing/2014/main" id="{E05D9BC4-DE17-4672-A948-ACCC089375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5E4182-667F-4508-A45B-CB9FAC1FC2B4}"/>
              </a:ext>
            </a:extLst>
          </p:cNvPr>
          <p:cNvSpPr>
            <a:spLocks noGrp="1"/>
          </p:cNvSpPr>
          <p:nvPr>
            <p:ph type="sldNum" sz="quarter" idx="12"/>
          </p:nvPr>
        </p:nvSpPr>
        <p:spPr/>
        <p:txBody>
          <a:bodyPr/>
          <a:lstStyle/>
          <a:p>
            <a:fld id="{15FC67C4-EA81-478D-A1A3-2B1EF0BED4E4}" type="slidenum">
              <a:rPr lang="en-US" smtClean="0"/>
              <a:t>‹#›</a:t>
            </a:fld>
            <a:endParaRPr lang="en-US"/>
          </a:p>
        </p:txBody>
      </p:sp>
    </p:spTree>
    <p:extLst>
      <p:ext uri="{BB962C8B-B14F-4D97-AF65-F5344CB8AC3E}">
        <p14:creationId xmlns:p14="http://schemas.microsoft.com/office/powerpoint/2010/main" val="32419198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38692-395D-4E9F-8DD0-DAF6076FC69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62FC30D-4233-4756-A9B2-4DB25C3BE11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3E56D5-26B4-4C9E-9753-9583D454E32B}"/>
              </a:ext>
            </a:extLst>
          </p:cNvPr>
          <p:cNvSpPr>
            <a:spLocks noGrp="1"/>
          </p:cNvSpPr>
          <p:nvPr>
            <p:ph type="dt" sz="half" idx="10"/>
          </p:nvPr>
        </p:nvSpPr>
        <p:spPr/>
        <p:txBody>
          <a:bodyPr/>
          <a:lstStyle/>
          <a:p>
            <a:fld id="{6F44AFB6-4D94-4B56-A083-0880232B3EB1}" type="datetimeFigureOut">
              <a:rPr lang="en-US" smtClean="0"/>
              <a:t>11/18/2019</a:t>
            </a:fld>
            <a:endParaRPr lang="en-US"/>
          </a:p>
        </p:txBody>
      </p:sp>
      <p:sp>
        <p:nvSpPr>
          <p:cNvPr id="5" name="Footer Placeholder 4">
            <a:extLst>
              <a:ext uri="{FF2B5EF4-FFF2-40B4-BE49-F238E27FC236}">
                <a16:creationId xmlns:a16="http://schemas.microsoft.com/office/drawing/2014/main" id="{B0004978-3A4F-4094-A706-9CE56F0338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C69EF-FBB9-4ECA-B91E-7A739AEB5E39}"/>
              </a:ext>
            </a:extLst>
          </p:cNvPr>
          <p:cNvSpPr>
            <a:spLocks noGrp="1"/>
          </p:cNvSpPr>
          <p:nvPr>
            <p:ph type="sldNum" sz="quarter" idx="12"/>
          </p:nvPr>
        </p:nvSpPr>
        <p:spPr/>
        <p:txBody>
          <a:bodyPr/>
          <a:lstStyle/>
          <a:p>
            <a:fld id="{15FC67C4-EA81-478D-A1A3-2B1EF0BED4E4}" type="slidenum">
              <a:rPr lang="en-US" smtClean="0"/>
              <a:t>‹#›</a:t>
            </a:fld>
            <a:endParaRPr lang="en-US"/>
          </a:p>
        </p:txBody>
      </p:sp>
    </p:spTree>
    <p:extLst>
      <p:ext uri="{BB962C8B-B14F-4D97-AF65-F5344CB8AC3E}">
        <p14:creationId xmlns:p14="http://schemas.microsoft.com/office/powerpoint/2010/main" val="26030713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50D9B-6542-41C0-A6B7-6221E17641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9CD46F-7CDA-4D1F-8BD5-FC60150F6E6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395A71-6E7A-4718-8088-B54A0ADABAC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280C50-55D1-4E1C-91B9-8792CBDBC750}"/>
              </a:ext>
            </a:extLst>
          </p:cNvPr>
          <p:cNvSpPr>
            <a:spLocks noGrp="1"/>
          </p:cNvSpPr>
          <p:nvPr>
            <p:ph type="dt" sz="half" idx="10"/>
          </p:nvPr>
        </p:nvSpPr>
        <p:spPr/>
        <p:txBody>
          <a:bodyPr/>
          <a:lstStyle/>
          <a:p>
            <a:fld id="{6F44AFB6-4D94-4B56-A083-0880232B3EB1}" type="datetimeFigureOut">
              <a:rPr lang="en-US" smtClean="0"/>
              <a:t>11/18/2019</a:t>
            </a:fld>
            <a:endParaRPr lang="en-US"/>
          </a:p>
        </p:txBody>
      </p:sp>
      <p:sp>
        <p:nvSpPr>
          <p:cNvPr id="6" name="Footer Placeholder 5">
            <a:extLst>
              <a:ext uri="{FF2B5EF4-FFF2-40B4-BE49-F238E27FC236}">
                <a16:creationId xmlns:a16="http://schemas.microsoft.com/office/drawing/2014/main" id="{038B21FF-9DB9-4023-A9C5-BFACF45774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F796F9-AE4E-4EA2-8A4A-C763CB440533}"/>
              </a:ext>
            </a:extLst>
          </p:cNvPr>
          <p:cNvSpPr>
            <a:spLocks noGrp="1"/>
          </p:cNvSpPr>
          <p:nvPr>
            <p:ph type="sldNum" sz="quarter" idx="12"/>
          </p:nvPr>
        </p:nvSpPr>
        <p:spPr/>
        <p:txBody>
          <a:bodyPr/>
          <a:lstStyle/>
          <a:p>
            <a:fld id="{15FC67C4-EA81-478D-A1A3-2B1EF0BED4E4}" type="slidenum">
              <a:rPr lang="en-US" smtClean="0"/>
              <a:t>‹#›</a:t>
            </a:fld>
            <a:endParaRPr lang="en-US"/>
          </a:p>
        </p:txBody>
      </p:sp>
    </p:spTree>
    <p:extLst>
      <p:ext uri="{BB962C8B-B14F-4D97-AF65-F5344CB8AC3E}">
        <p14:creationId xmlns:p14="http://schemas.microsoft.com/office/powerpoint/2010/main" val="2063157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385763"/>
            <a:ext cx="7382773" cy="431800"/>
          </a:xfrm>
          <a:noFill/>
          <a:ln w="9525">
            <a:noFill/>
            <a:miter lim="800000"/>
            <a:headEnd/>
            <a:tailEnd/>
          </a:ln>
        </p:spPr>
        <p:txBody>
          <a:bodyPr vert="horz" wrap="square" lIns="91440" tIns="45720" rIns="0" bIns="45720" numCol="1" anchor="b" anchorCtr="0" compatLnSpc="1">
            <a:prstTxWarp prst="textNoShape">
              <a:avLst/>
            </a:prstTxWarp>
            <a:spAutoFit/>
          </a:bodyPr>
          <a:lstStyle>
            <a:lvl1pPr>
              <a:defRPr lang="en-US" dirty="0"/>
            </a:lvl1pPr>
          </a:lstStyle>
          <a:p>
            <a:pPr lvl="0"/>
            <a:r>
              <a:rPr lang="en-US" dirty="0"/>
              <a:t>Click to edit Master title style</a:t>
            </a:r>
          </a:p>
        </p:txBody>
      </p:sp>
      <p:sp>
        <p:nvSpPr>
          <p:cNvPr id="3" name="Slide Number Placeholder 1">
            <a:extLst>
              <a:ext uri="{FF2B5EF4-FFF2-40B4-BE49-F238E27FC236}">
                <a16:creationId xmlns:a16="http://schemas.microsoft.com/office/drawing/2014/main" id="{FCB5345C-53E2-48DF-8179-0A248FB339CD}"/>
              </a:ext>
            </a:extLst>
          </p:cNvPr>
          <p:cNvSpPr>
            <a:spLocks noGrp="1"/>
          </p:cNvSpPr>
          <p:nvPr>
            <p:ph type="sldNum" sz="quarter" idx="4"/>
          </p:nvPr>
        </p:nvSpPr>
        <p:spPr>
          <a:xfrm>
            <a:off x="8822531" y="6718198"/>
            <a:ext cx="321469" cy="138499"/>
          </a:xfrm>
          <a:prstGeom prst="rect">
            <a:avLst/>
          </a:prstGeom>
          <a:noFill/>
          <a:ln>
            <a:noFill/>
          </a:ln>
        </p:spPr>
        <p:txBody>
          <a:bodyPr wrap="square" lIns="0" tIns="0" rIns="0" bIns="0" anchor="b">
            <a:spAutoFit/>
          </a:bodyPr>
          <a:lstStyle>
            <a:lvl1pPr>
              <a:defRPr kumimoji="0" lang="en-US" sz="900" b="1" i="0" u="none" strike="noStrike" cap="none" spc="0" normalizeH="0" baseline="0" smtClean="0">
                <a:ln>
                  <a:noFill/>
                </a:ln>
                <a:solidFill>
                  <a:srgbClr val="000080"/>
                </a:solidFill>
                <a:effectLst/>
                <a:uLnTx/>
                <a:uFillTx/>
                <a:latin typeface="Arial" pitchFamily="34" charset="0"/>
                <a:cs typeface="Arial" pitchFamily="34" charset="0"/>
              </a:defRPr>
            </a:lvl1pPr>
          </a:lstStyle>
          <a:p>
            <a:pPr algn="ctr" defTabSz="914400" fontAlgn="base">
              <a:spcBef>
                <a:spcPct val="0"/>
              </a:spcBef>
              <a:spcAft>
                <a:spcPct val="0"/>
              </a:spcAft>
            </a:pPr>
            <a:fld id="{F55B4AF0-C496-41F3-AB48-38458219FCAF}" type="slidenum">
              <a:rPr lang="en-US" smtClean="0"/>
              <a:pPr algn="ctr" defTabSz="914400" fontAlgn="base">
                <a:spcBef>
                  <a:spcPct val="0"/>
                </a:spcBef>
                <a:spcAft>
                  <a:spcPct val="0"/>
                </a:spcAft>
              </a:pPr>
              <a:t>‹#›</a:t>
            </a:fld>
            <a:endParaRPr lang="en-US" dirty="0"/>
          </a:p>
        </p:txBody>
      </p:sp>
    </p:spTree>
    <p:extLst>
      <p:ext uri="{BB962C8B-B14F-4D97-AF65-F5344CB8AC3E}">
        <p14:creationId xmlns:p14="http://schemas.microsoft.com/office/powerpoint/2010/main" val="3126043994"/>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99867-3A5E-45FC-96AC-8431CE92DAD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17255D-9E7F-49D1-8B02-268ED50F147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738511B-C350-460F-BF5B-0004FB0F84C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8EB80A-7BD0-457B-9B78-95ED05EDFB3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0B75CB3-411E-42A9-B55A-A2A087DAA08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426762-B0E3-45A6-B175-661DAE3EFDEE}"/>
              </a:ext>
            </a:extLst>
          </p:cNvPr>
          <p:cNvSpPr>
            <a:spLocks noGrp="1"/>
          </p:cNvSpPr>
          <p:nvPr>
            <p:ph type="dt" sz="half" idx="10"/>
          </p:nvPr>
        </p:nvSpPr>
        <p:spPr/>
        <p:txBody>
          <a:bodyPr/>
          <a:lstStyle/>
          <a:p>
            <a:fld id="{6F44AFB6-4D94-4B56-A083-0880232B3EB1}" type="datetimeFigureOut">
              <a:rPr lang="en-US" smtClean="0"/>
              <a:t>11/18/2019</a:t>
            </a:fld>
            <a:endParaRPr lang="en-US"/>
          </a:p>
        </p:txBody>
      </p:sp>
      <p:sp>
        <p:nvSpPr>
          <p:cNvPr id="8" name="Footer Placeholder 7">
            <a:extLst>
              <a:ext uri="{FF2B5EF4-FFF2-40B4-BE49-F238E27FC236}">
                <a16:creationId xmlns:a16="http://schemas.microsoft.com/office/drawing/2014/main" id="{9726F08B-2F14-44AA-AC09-76B3A3B110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CDB3B3-48CC-4AAF-B24E-A3A254CD7B4D}"/>
              </a:ext>
            </a:extLst>
          </p:cNvPr>
          <p:cNvSpPr>
            <a:spLocks noGrp="1"/>
          </p:cNvSpPr>
          <p:nvPr>
            <p:ph type="sldNum" sz="quarter" idx="12"/>
          </p:nvPr>
        </p:nvSpPr>
        <p:spPr/>
        <p:txBody>
          <a:bodyPr/>
          <a:lstStyle/>
          <a:p>
            <a:fld id="{15FC67C4-EA81-478D-A1A3-2B1EF0BED4E4}" type="slidenum">
              <a:rPr lang="en-US" smtClean="0"/>
              <a:t>‹#›</a:t>
            </a:fld>
            <a:endParaRPr lang="en-US"/>
          </a:p>
        </p:txBody>
      </p:sp>
    </p:spTree>
    <p:extLst>
      <p:ext uri="{BB962C8B-B14F-4D97-AF65-F5344CB8AC3E}">
        <p14:creationId xmlns:p14="http://schemas.microsoft.com/office/powerpoint/2010/main" val="16022536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B048A-F636-423F-BB27-4FA0C0F53F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3B2AE9-173C-48B4-BE53-6D849B06ADB3}"/>
              </a:ext>
            </a:extLst>
          </p:cNvPr>
          <p:cNvSpPr>
            <a:spLocks noGrp="1"/>
          </p:cNvSpPr>
          <p:nvPr>
            <p:ph type="dt" sz="half" idx="10"/>
          </p:nvPr>
        </p:nvSpPr>
        <p:spPr/>
        <p:txBody>
          <a:bodyPr/>
          <a:lstStyle/>
          <a:p>
            <a:fld id="{6F44AFB6-4D94-4B56-A083-0880232B3EB1}" type="datetimeFigureOut">
              <a:rPr lang="en-US" smtClean="0"/>
              <a:t>11/18/2019</a:t>
            </a:fld>
            <a:endParaRPr lang="en-US"/>
          </a:p>
        </p:txBody>
      </p:sp>
      <p:sp>
        <p:nvSpPr>
          <p:cNvPr id="4" name="Footer Placeholder 3">
            <a:extLst>
              <a:ext uri="{FF2B5EF4-FFF2-40B4-BE49-F238E27FC236}">
                <a16:creationId xmlns:a16="http://schemas.microsoft.com/office/drawing/2014/main" id="{0AC85B33-B20F-4D90-968B-6F3A23F747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F151C2-B45C-42C5-AB92-4DF85FF3CCDC}"/>
              </a:ext>
            </a:extLst>
          </p:cNvPr>
          <p:cNvSpPr>
            <a:spLocks noGrp="1"/>
          </p:cNvSpPr>
          <p:nvPr>
            <p:ph type="sldNum" sz="quarter" idx="12"/>
          </p:nvPr>
        </p:nvSpPr>
        <p:spPr/>
        <p:txBody>
          <a:bodyPr/>
          <a:lstStyle/>
          <a:p>
            <a:fld id="{15FC67C4-EA81-478D-A1A3-2B1EF0BED4E4}" type="slidenum">
              <a:rPr lang="en-US" smtClean="0"/>
              <a:t>‹#›</a:t>
            </a:fld>
            <a:endParaRPr lang="en-US"/>
          </a:p>
        </p:txBody>
      </p:sp>
    </p:spTree>
    <p:extLst>
      <p:ext uri="{BB962C8B-B14F-4D97-AF65-F5344CB8AC3E}">
        <p14:creationId xmlns:p14="http://schemas.microsoft.com/office/powerpoint/2010/main" val="32364700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588E3-631F-41A7-94A9-CCEEFB495354}"/>
              </a:ext>
            </a:extLst>
          </p:cNvPr>
          <p:cNvSpPr>
            <a:spLocks noGrp="1"/>
          </p:cNvSpPr>
          <p:nvPr>
            <p:ph type="dt" sz="half" idx="10"/>
          </p:nvPr>
        </p:nvSpPr>
        <p:spPr/>
        <p:txBody>
          <a:bodyPr/>
          <a:lstStyle/>
          <a:p>
            <a:fld id="{6F44AFB6-4D94-4B56-A083-0880232B3EB1}" type="datetimeFigureOut">
              <a:rPr lang="en-US" smtClean="0"/>
              <a:t>11/18/2019</a:t>
            </a:fld>
            <a:endParaRPr lang="en-US"/>
          </a:p>
        </p:txBody>
      </p:sp>
      <p:sp>
        <p:nvSpPr>
          <p:cNvPr id="3" name="Footer Placeholder 2">
            <a:extLst>
              <a:ext uri="{FF2B5EF4-FFF2-40B4-BE49-F238E27FC236}">
                <a16:creationId xmlns:a16="http://schemas.microsoft.com/office/drawing/2014/main" id="{FEFB7D92-D3A6-41F3-8B3F-B053354FFE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FEABCB-057D-4E79-8278-EE6914E6424C}"/>
              </a:ext>
            </a:extLst>
          </p:cNvPr>
          <p:cNvSpPr>
            <a:spLocks noGrp="1"/>
          </p:cNvSpPr>
          <p:nvPr>
            <p:ph type="sldNum" sz="quarter" idx="12"/>
          </p:nvPr>
        </p:nvSpPr>
        <p:spPr/>
        <p:txBody>
          <a:bodyPr/>
          <a:lstStyle/>
          <a:p>
            <a:fld id="{15FC67C4-EA81-478D-A1A3-2B1EF0BED4E4}" type="slidenum">
              <a:rPr lang="en-US" smtClean="0"/>
              <a:t>‹#›</a:t>
            </a:fld>
            <a:endParaRPr lang="en-US"/>
          </a:p>
        </p:txBody>
      </p:sp>
    </p:spTree>
    <p:extLst>
      <p:ext uri="{BB962C8B-B14F-4D97-AF65-F5344CB8AC3E}">
        <p14:creationId xmlns:p14="http://schemas.microsoft.com/office/powerpoint/2010/main" val="30163467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AF8F4-D7B9-4D40-82DF-9B0F6662708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ECC2472-96C8-4840-A0D8-D1FA34E1F9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D08D57-55FE-4EA4-8BCB-D170ED8C79A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0BCB7C8-2CA3-41FA-B81F-2B5CF2543025}"/>
              </a:ext>
            </a:extLst>
          </p:cNvPr>
          <p:cNvSpPr>
            <a:spLocks noGrp="1"/>
          </p:cNvSpPr>
          <p:nvPr>
            <p:ph type="dt" sz="half" idx="10"/>
          </p:nvPr>
        </p:nvSpPr>
        <p:spPr/>
        <p:txBody>
          <a:bodyPr/>
          <a:lstStyle/>
          <a:p>
            <a:fld id="{6F44AFB6-4D94-4B56-A083-0880232B3EB1}" type="datetimeFigureOut">
              <a:rPr lang="en-US" smtClean="0"/>
              <a:t>11/18/2019</a:t>
            </a:fld>
            <a:endParaRPr lang="en-US"/>
          </a:p>
        </p:txBody>
      </p:sp>
      <p:sp>
        <p:nvSpPr>
          <p:cNvPr id="6" name="Footer Placeholder 5">
            <a:extLst>
              <a:ext uri="{FF2B5EF4-FFF2-40B4-BE49-F238E27FC236}">
                <a16:creationId xmlns:a16="http://schemas.microsoft.com/office/drawing/2014/main" id="{63BE48D1-2F8C-4BF0-B9B5-5DD3100A91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4A19A5-F6D1-4C9C-A74F-5D6EEB6D71CC}"/>
              </a:ext>
            </a:extLst>
          </p:cNvPr>
          <p:cNvSpPr>
            <a:spLocks noGrp="1"/>
          </p:cNvSpPr>
          <p:nvPr>
            <p:ph type="sldNum" sz="quarter" idx="12"/>
          </p:nvPr>
        </p:nvSpPr>
        <p:spPr/>
        <p:txBody>
          <a:bodyPr/>
          <a:lstStyle/>
          <a:p>
            <a:fld id="{15FC67C4-EA81-478D-A1A3-2B1EF0BED4E4}" type="slidenum">
              <a:rPr lang="en-US" smtClean="0"/>
              <a:t>‹#›</a:t>
            </a:fld>
            <a:endParaRPr lang="en-US"/>
          </a:p>
        </p:txBody>
      </p:sp>
    </p:spTree>
    <p:extLst>
      <p:ext uri="{BB962C8B-B14F-4D97-AF65-F5344CB8AC3E}">
        <p14:creationId xmlns:p14="http://schemas.microsoft.com/office/powerpoint/2010/main" val="16774409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A4D9-1D4A-462D-B611-F11C94BD9ED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AEB0ECF-74AC-4D00-BF19-EEC8B99C9F1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AB6AA49-2948-447E-B99D-77EB9991A78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C53891F-6C8D-47CE-B1BD-BA5CE279E96A}"/>
              </a:ext>
            </a:extLst>
          </p:cNvPr>
          <p:cNvSpPr>
            <a:spLocks noGrp="1"/>
          </p:cNvSpPr>
          <p:nvPr>
            <p:ph type="dt" sz="half" idx="10"/>
          </p:nvPr>
        </p:nvSpPr>
        <p:spPr/>
        <p:txBody>
          <a:bodyPr/>
          <a:lstStyle/>
          <a:p>
            <a:fld id="{6F44AFB6-4D94-4B56-A083-0880232B3EB1}" type="datetimeFigureOut">
              <a:rPr lang="en-US" smtClean="0"/>
              <a:t>11/18/2019</a:t>
            </a:fld>
            <a:endParaRPr lang="en-US"/>
          </a:p>
        </p:txBody>
      </p:sp>
      <p:sp>
        <p:nvSpPr>
          <p:cNvPr id="6" name="Footer Placeholder 5">
            <a:extLst>
              <a:ext uri="{FF2B5EF4-FFF2-40B4-BE49-F238E27FC236}">
                <a16:creationId xmlns:a16="http://schemas.microsoft.com/office/drawing/2014/main" id="{302DF7AC-8A66-4E4D-8521-B14BE922D2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EBD9E2-FF99-40C3-85FF-83A0BBF20671}"/>
              </a:ext>
            </a:extLst>
          </p:cNvPr>
          <p:cNvSpPr>
            <a:spLocks noGrp="1"/>
          </p:cNvSpPr>
          <p:nvPr>
            <p:ph type="sldNum" sz="quarter" idx="12"/>
          </p:nvPr>
        </p:nvSpPr>
        <p:spPr/>
        <p:txBody>
          <a:bodyPr/>
          <a:lstStyle/>
          <a:p>
            <a:fld id="{15FC67C4-EA81-478D-A1A3-2B1EF0BED4E4}" type="slidenum">
              <a:rPr lang="en-US" smtClean="0"/>
              <a:t>‹#›</a:t>
            </a:fld>
            <a:endParaRPr lang="en-US"/>
          </a:p>
        </p:txBody>
      </p:sp>
    </p:spTree>
    <p:extLst>
      <p:ext uri="{BB962C8B-B14F-4D97-AF65-F5344CB8AC3E}">
        <p14:creationId xmlns:p14="http://schemas.microsoft.com/office/powerpoint/2010/main" val="41583245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DFDBE-B720-4809-BA40-A2DC9F7FBE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6F2597-FCD6-4A89-B19A-B350E5DE08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2FEBFE-169B-4DBC-A617-F743E689A1EC}"/>
              </a:ext>
            </a:extLst>
          </p:cNvPr>
          <p:cNvSpPr>
            <a:spLocks noGrp="1"/>
          </p:cNvSpPr>
          <p:nvPr>
            <p:ph type="dt" sz="half" idx="10"/>
          </p:nvPr>
        </p:nvSpPr>
        <p:spPr/>
        <p:txBody>
          <a:bodyPr/>
          <a:lstStyle/>
          <a:p>
            <a:fld id="{6F44AFB6-4D94-4B56-A083-0880232B3EB1}" type="datetimeFigureOut">
              <a:rPr lang="en-US" smtClean="0"/>
              <a:t>11/18/2019</a:t>
            </a:fld>
            <a:endParaRPr lang="en-US"/>
          </a:p>
        </p:txBody>
      </p:sp>
      <p:sp>
        <p:nvSpPr>
          <p:cNvPr id="5" name="Footer Placeholder 4">
            <a:extLst>
              <a:ext uri="{FF2B5EF4-FFF2-40B4-BE49-F238E27FC236}">
                <a16:creationId xmlns:a16="http://schemas.microsoft.com/office/drawing/2014/main" id="{B8BFA11A-ED6C-4065-A416-A44789DBA6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29927-9F02-404F-814A-06E947D48A70}"/>
              </a:ext>
            </a:extLst>
          </p:cNvPr>
          <p:cNvSpPr>
            <a:spLocks noGrp="1"/>
          </p:cNvSpPr>
          <p:nvPr>
            <p:ph type="sldNum" sz="quarter" idx="12"/>
          </p:nvPr>
        </p:nvSpPr>
        <p:spPr/>
        <p:txBody>
          <a:bodyPr/>
          <a:lstStyle/>
          <a:p>
            <a:fld id="{15FC67C4-EA81-478D-A1A3-2B1EF0BED4E4}" type="slidenum">
              <a:rPr lang="en-US" smtClean="0"/>
              <a:t>‹#›</a:t>
            </a:fld>
            <a:endParaRPr lang="en-US"/>
          </a:p>
        </p:txBody>
      </p:sp>
    </p:spTree>
    <p:extLst>
      <p:ext uri="{BB962C8B-B14F-4D97-AF65-F5344CB8AC3E}">
        <p14:creationId xmlns:p14="http://schemas.microsoft.com/office/powerpoint/2010/main" val="10619326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024EA6-86D9-4297-A4DA-AE1C072EBCC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674275-73BC-4C8A-82BD-5F5726D559D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8CAC7A-FDB5-427F-958B-CBA03D11A34B}"/>
              </a:ext>
            </a:extLst>
          </p:cNvPr>
          <p:cNvSpPr>
            <a:spLocks noGrp="1"/>
          </p:cNvSpPr>
          <p:nvPr>
            <p:ph type="dt" sz="half" idx="10"/>
          </p:nvPr>
        </p:nvSpPr>
        <p:spPr/>
        <p:txBody>
          <a:bodyPr/>
          <a:lstStyle/>
          <a:p>
            <a:fld id="{6F44AFB6-4D94-4B56-A083-0880232B3EB1}" type="datetimeFigureOut">
              <a:rPr lang="en-US" smtClean="0"/>
              <a:t>11/18/2019</a:t>
            </a:fld>
            <a:endParaRPr lang="en-US"/>
          </a:p>
        </p:txBody>
      </p:sp>
      <p:sp>
        <p:nvSpPr>
          <p:cNvPr id="5" name="Footer Placeholder 4">
            <a:extLst>
              <a:ext uri="{FF2B5EF4-FFF2-40B4-BE49-F238E27FC236}">
                <a16:creationId xmlns:a16="http://schemas.microsoft.com/office/drawing/2014/main" id="{7CA772F4-4AE0-4C54-9C8B-2BE5880A34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1D504D-7DC6-4064-A50F-33E43802BBAF}"/>
              </a:ext>
            </a:extLst>
          </p:cNvPr>
          <p:cNvSpPr>
            <a:spLocks noGrp="1"/>
          </p:cNvSpPr>
          <p:nvPr>
            <p:ph type="sldNum" sz="quarter" idx="12"/>
          </p:nvPr>
        </p:nvSpPr>
        <p:spPr/>
        <p:txBody>
          <a:bodyPr/>
          <a:lstStyle/>
          <a:p>
            <a:fld id="{15FC67C4-EA81-478D-A1A3-2B1EF0BED4E4}" type="slidenum">
              <a:rPr lang="en-US" smtClean="0"/>
              <a:t>‹#›</a:t>
            </a:fld>
            <a:endParaRPr lang="en-US"/>
          </a:p>
        </p:txBody>
      </p:sp>
    </p:spTree>
    <p:extLst>
      <p:ext uri="{BB962C8B-B14F-4D97-AF65-F5344CB8AC3E}">
        <p14:creationId xmlns:p14="http://schemas.microsoft.com/office/powerpoint/2010/main" val="37717927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a:t>Click to edit Master subtitle style</a:t>
            </a:r>
          </a:p>
        </p:txBody>
      </p:sp>
      <p:sp>
        <p:nvSpPr>
          <p:cNvPr id="4" name="Rectangle 2">
            <a:extLst>
              <a:ext uri="{FF2B5EF4-FFF2-40B4-BE49-F238E27FC236}">
                <a16:creationId xmlns:a16="http://schemas.microsoft.com/office/drawing/2014/main" id="{B3E9A72E-9F30-4A58-8A8E-9A6179EFA59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26233B7A-7396-42A3-A1A7-2B2CB72F4B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16C6A756-323E-4757-97A4-09B85FC1A8A4}"/>
              </a:ext>
            </a:extLst>
          </p:cNvPr>
          <p:cNvSpPr>
            <a:spLocks noGrp="1" noChangeArrowheads="1"/>
          </p:cNvSpPr>
          <p:nvPr>
            <p:ph type="sldNum" sz="quarter" idx="12"/>
          </p:nvPr>
        </p:nvSpPr>
        <p:spPr>
          <a:ln/>
        </p:spPr>
        <p:txBody>
          <a:bodyPr/>
          <a:lstStyle>
            <a:lvl1pPr>
              <a:defRPr/>
            </a:lvl1pPr>
          </a:lstStyle>
          <a:p>
            <a:pPr>
              <a:defRPr/>
            </a:pPr>
            <a:fld id="{02AF682F-6A36-415D-B72A-A5F0406A3C3B}" type="slidenum">
              <a:rPr lang="en-US" altLang="en-US"/>
              <a:pPr>
                <a:defRPr/>
              </a:pPr>
              <a:t>‹#›</a:t>
            </a:fld>
            <a:endParaRPr lang="en-US" altLang="en-US"/>
          </a:p>
        </p:txBody>
      </p:sp>
    </p:spTree>
    <p:extLst>
      <p:ext uri="{BB962C8B-B14F-4D97-AF65-F5344CB8AC3E}">
        <p14:creationId xmlns:p14="http://schemas.microsoft.com/office/powerpoint/2010/main" val="19143683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08377B18-172C-409B-B3AC-B32B31B1273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D6914941-8E09-4CC3-B1B6-320B3E2E57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C7D700C6-F62F-4F05-B097-DFF91741ECBE}"/>
              </a:ext>
            </a:extLst>
          </p:cNvPr>
          <p:cNvSpPr>
            <a:spLocks noGrp="1" noChangeArrowheads="1"/>
          </p:cNvSpPr>
          <p:nvPr>
            <p:ph type="sldNum" sz="quarter" idx="12"/>
          </p:nvPr>
        </p:nvSpPr>
        <p:spPr>
          <a:ln/>
        </p:spPr>
        <p:txBody>
          <a:bodyPr/>
          <a:lstStyle>
            <a:lvl1pPr>
              <a:defRPr/>
            </a:lvl1pPr>
          </a:lstStyle>
          <a:p>
            <a:pPr>
              <a:defRPr/>
            </a:pPr>
            <a:fld id="{CC39644F-B101-4952-BB63-AE85EEBBF815}" type="slidenum">
              <a:rPr lang="en-US" altLang="en-US"/>
              <a:pPr>
                <a:defRPr/>
              </a:pPr>
              <a:t>‹#›</a:t>
            </a:fld>
            <a:endParaRPr lang="en-US" altLang="en-US"/>
          </a:p>
        </p:txBody>
      </p:sp>
    </p:spTree>
    <p:extLst>
      <p:ext uri="{BB962C8B-B14F-4D97-AF65-F5344CB8AC3E}">
        <p14:creationId xmlns:p14="http://schemas.microsoft.com/office/powerpoint/2010/main" val="33681294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3"/>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
        <p:nvSpPr>
          <p:cNvPr id="4" name="Rectangle 2">
            <a:extLst>
              <a:ext uri="{FF2B5EF4-FFF2-40B4-BE49-F238E27FC236}">
                <a16:creationId xmlns:a16="http://schemas.microsoft.com/office/drawing/2014/main" id="{BA25C36D-0184-46F0-B2F8-0E6C74EA199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F2204336-F7CE-486A-A6CC-301D8F009E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06BBCE60-8B9B-43FB-92BE-8D16FDE919FA}"/>
              </a:ext>
            </a:extLst>
          </p:cNvPr>
          <p:cNvSpPr>
            <a:spLocks noGrp="1" noChangeArrowheads="1"/>
          </p:cNvSpPr>
          <p:nvPr>
            <p:ph type="sldNum" sz="quarter" idx="12"/>
          </p:nvPr>
        </p:nvSpPr>
        <p:spPr>
          <a:ln/>
        </p:spPr>
        <p:txBody>
          <a:bodyPr/>
          <a:lstStyle>
            <a:lvl1pPr>
              <a:defRPr/>
            </a:lvl1pPr>
          </a:lstStyle>
          <a:p>
            <a:pPr>
              <a:defRPr/>
            </a:pPr>
            <a:fld id="{645CF635-EB5F-44D4-95BB-FCE7718458AE}" type="slidenum">
              <a:rPr lang="en-US" altLang="en-US"/>
              <a:pPr>
                <a:defRPr/>
              </a:pPr>
              <a:t>‹#›</a:t>
            </a:fld>
            <a:endParaRPr lang="en-US" altLang="en-US"/>
          </a:p>
        </p:txBody>
      </p:sp>
    </p:spTree>
    <p:extLst>
      <p:ext uri="{BB962C8B-B14F-4D97-AF65-F5344CB8AC3E}">
        <p14:creationId xmlns:p14="http://schemas.microsoft.com/office/powerpoint/2010/main" val="2334150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a:t>Click to edit Master subtitle style</a:t>
            </a:r>
          </a:p>
        </p:txBody>
      </p:sp>
      <p:sp>
        <p:nvSpPr>
          <p:cNvPr id="4" name="Rectangle 2">
            <a:extLst>
              <a:ext uri="{FF2B5EF4-FFF2-40B4-BE49-F238E27FC236}">
                <a16:creationId xmlns:a16="http://schemas.microsoft.com/office/drawing/2014/main" id="{40ED045A-8467-4086-970D-7CDA730FF12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26447767-50D1-4A6C-932A-F603B639BA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07C60FA3-F5D2-4830-B420-C87D726E36D2}"/>
              </a:ext>
            </a:extLst>
          </p:cNvPr>
          <p:cNvSpPr>
            <a:spLocks noGrp="1" noChangeArrowheads="1"/>
          </p:cNvSpPr>
          <p:nvPr>
            <p:ph type="sldNum" sz="quarter" idx="12"/>
          </p:nvPr>
        </p:nvSpPr>
        <p:spPr>
          <a:ln/>
        </p:spPr>
        <p:txBody>
          <a:bodyPr/>
          <a:lstStyle>
            <a:lvl1pPr>
              <a:defRPr/>
            </a:lvl1pPr>
          </a:lstStyle>
          <a:p>
            <a:pPr>
              <a:defRPr/>
            </a:pPr>
            <a:fld id="{23BC546D-DD85-4A89-9F70-072D006BF99C}" type="slidenum">
              <a:rPr lang="en-US" altLang="en-US"/>
              <a:pPr>
                <a:defRPr/>
              </a:pPr>
              <a:t>‹#›</a:t>
            </a:fld>
            <a:endParaRPr lang="en-US" altLang="en-US"/>
          </a:p>
        </p:txBody>
      </p:sp>
    </p:spTree>
    <p:extLst>
      <p:ext uri="{BB962C8B-B14F-4D97-AF65-F5344CB8AC3E}">
        <p14:creationId xmlns:p14="http://schemas.microsoft.com/office/powerpoint/2010/main" val="13978588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81200"/>
            <a:ext cx="3856567" cy="41148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1634" y="1981200"/>
            <a:ext cx="3856566" cy="41148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A332C55E-3DEB-494E-903D-D4D3A61FEBA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561B9A85-60E6-4F6C-92A3-CD88734E75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78EDC436-C11E-4928-9F75-6E85AE389FB5}"/>
              </a:ext>
            </a:extLst>
          </p:cNvPr>
          <p:cNvSpPr>
            <a:spLocks noGrp="1" noChangeArrowheads="1"/>
          </p:cNvSpPr>
          <p:nvPr>
            <p:ph type="sldNum" sz="quarter" idx="12"/>
          </p:nvPr>
        </p:nvSpPr>
        <p:spPr>
          <a:ln/>
        </p:spPr>
        <p:txBody>
          <a:bodyPr/>
          <a:lstStyle>
            <a:lvl1pPr>
              <a:defRPr/>
            </a:lvl1pPr>
          </a:lstStyle>
          <a:p>
            <a:pPr>
              <a:defRPr/>
            </a:pPr>
            <a:fld id="{1A70AA09-ED38-4507-B80C-9884565C6B00}" type="slidenum">
              <a:rPr lang="en-US" altLang="en-US"/>
              <a:pPr>
                <a:defRPr/>
              </a:pPr>
              <a:t>‹#›</a:t>
            </a:fld>
            <a:endParaRPr lang="en-US" altLang="en-US"/>
          </a:p>
        </p:txBody>
      </p:sp>
    </p:spTree>
    <p:extLst>
      <p:ext uri="{BB962C8B-B14F-4D97-AF65-F5344CB8AC3E}">
        <p14:creationId xmlns:p14="http://schemas.microsoft.com/office/powerpoint/2010/main" val="88702794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12B38717-BFB4-41CC-966F-299F4076736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9F3346CB-647C-4C7D-84AE-4300E71E3A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
            <a:extLst>
              <a:ext uri="{FF2B5EF4-FFF2-40B4-BE49-F238E27FC236}">
                <a16:creationId xmlns:a16="http://schemas.microsoft.com/office/drawing/2014/main" id="{2D5F7A76-240E-433C-84DE-F5D4C3401EF6}"/>
              </a:ext>
            </a:extLst>
          </p:cNvPr>
          <p:cNvSpPr>
            <a:spLocks noGrp="1" noChangeArrowheads="1"/>
          </p:cNvSpPr>
          <p:nvPr>
            <p:ph type="sldNum" sz="quarter" idx="12"/>
          </p:nvPr>
        </p:nvSpPr>
        <p:spPr>
          <a:ln/>
        </p:spPr>
        <p:txBody>
          <a:bodyPr/>
          <a:lstStyle>
            <a:lvl1pPr>
              <a:defRPr/>
            </a:lvl1pPr>
          </a:lstStyle>
          <a:p>
            <a:pPr>
              <a:defRPr/>
            </a:pPr>
            <a:fld id="{241382B5-7077-4F00-9D35-E8FEED182DA0}" type="slidenum">
              <a:rPr lang="en-US" altLang="en-US"/>
              <a:pPr>
                <a:defRPr/>
              </a:pPr>
              <a:t>‹#›</a:t>
            </a:fld>
            <a:endParaRPr lang="en-US" altLang="en-US"/>
          </a:p>
        </p:txBody>
      </p:sp>
    </p:spTree>
    <p:extLst>
      <p:ext uri="{BB962C8B-B14F-4D97-AF65-F5344CB8AC3E}">
        <p14:creationId xmlns:p14="http://schemas.microsoft.com/office/powerpoint/2010/main" val="39204305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31DEF833-A798-4F83-BB56-60598F61F7C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710D0C3C-9179-4959-93C4-5E897E6992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2FF0D392-084D-44B4-98F3-D08CE0E40569}"/>
              </a:ext>
            </a:extLst>
          </p:cNvPr>
          <p:cNvSpPr>
            <a:spLocks noGrp="1" noChangeArrowheads="1"/>
          </p:cNvSpPr>
          <p:nvPr>
            <p:ph type="sldNum" sz="quarter" idx="12"/>
          </p:nvPr>
        </p:nvSpPr>
        <p:spPr>
          <a:ln/>
        </p:spPr>
        <p:txBody>
          <a:bodyPr/>
          <a:lstStyle>
            <a:lvl1pPr>
              <a:defRPr/>
            </a:lvl1pPr>
          </a:lstStyle>
          <a:p>
            <a:pPr>
              <a:defRPr/>
            </a:pPr>
            <a:fld id="{033E112A-3663-46B6-A3F6-F7CCFEF47DE2}" type="slidenum">
              <a:rPr lang="en-US" altLang="en-US"/>
              <a:pPr>
                <a:defRPr/>
              </a:pPr>
              <a:t>‹#›</a:t>
            </a:fld>
            <a:endParaRPr lang="en-US" altLang="en-US"/>
          </a:p>
        </p:txBody>
      </p:sp>
    </p:spTree>
    <p:extLst>
      <p:ext uri="{BB962C8B-B14F-4D97-AF65-F5344CB8AC3E}">
        <p14:creationId xmlns:p14="http://schemas.microsoft.com/office/powerpoint/2010/main" val="7859316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779A7D8-3036-4432-B9E1-6053A311EF1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E449F904-6B80-4672-9DC0-55F582A482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95A17A17-D5F3-4395-BEEB-C532C7D7CD3A}"/>
              </a:ext>
            </a:extLst>
          </p:cNvPr>
          <p:cNvSpPr>
            <a:spLocks noGrp="1" noChangeArrowheads="1"/>
          </p:cNvSpPr>
          <p:nvPr>
            <p:ph type="sldNum" sz="quarter" idx="12"/>
          </p:nvPr>
        </p:nvSpPr>
        <p:spPr>
          <a:ln/>
        </p:spPr>
        <p:txBody>
          <a:bodyPr/>
          <a:lstStyle>
            <a:lvl1pPr>
              <a:defRPr/>
            </a:lvl1pPr>
          </a:lstStyle>
          <a:p>
            <a:pPr>
              <a:defRPr/>
            </a:pPr>
            <a:fld id="{EEA6E66F-88D8-46FB-9550-4897B4E60F17}" type="slidenum">
              <a:rPr lang="en-US" altLang="en-US"/>
              <a:pPr>
                <a:defRPr/>
              </a:pPr>
              <a:t>‹#›</a:t>
            </a:fld>
            <a:endParaRPr lang="en-US" altLang="en-US"/>
          </a:p>
        </p:txBody>
      </p:sp>
    </p:spTree>
    <p:extLst>
      <p:ext uri="{BB962C8B-B14F-4D97-AF65-F5344CB8AC3E}">
        <p14:creationId xmlns:p14="http://schemas.microsoft.com/office/powerpoint/2010/main" val="42817815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489" cy="1162050"/>
          </a:xfrm>
        </p:spPr>
        <p:txBody>
          <a:bodyPr/>
          <a:lstStyle>
            <a:lvl1pPr algn="l">
              <a:defRPr sz="1778" b="1"/>
            </a:lvl1pPr>
          </a:lstStyle>
          <a:p>
            <a:r>
              <a:rPr lang="en-US"/>
              <a:t>Click to edit Master title style</a:t>
            </a:r>
          </a:p>
        </p:txBody>
      </p:sp>
      <p:sp>
        <p:nvSpPr>
          <p:cNvPr id="3" name="Content Placeholder 2"/>
          <p:cNvSpPr>
            <a:spLocks noGrp="1"/>
          </p:cNvSpPr>
          <p:nvPr>
            <p:ph idx="1"/>
          </p:nvPr>
        </p:nvSpPr>
        <p:spPr>
          <a:xfrm>
            <a:off x="3575756" y="273053"/>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3"/>
            <a:ext cx="3008489"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2">
            <a:extLst>
              <a:ext uri="{FF2B5EF4-FFF2-40B4-BE49-F238E27FC236}">
                <a16:creationId xmlns:a16="http://schemas.microsoft.com/office/drawing/2014/main" id="{8A75A502-6E2A-4AC5-B64B-6EFD62E34A4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26A29BF5-ED80-4F41-989C-0B819FED54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284D04E5-8BDD-42BD-BC7F-51061FA1D766}"/>
              </a:ext>
            </a:extLst>
          </p:cNvPr>
          <p:cNvSpPr>
            <a:spLocks noGrp="1" noChangeArrowheads="1"/>
          </p:cNvSpPr>
          <p:nvPr>
            <p:ph type="sldNum" sz="quarter" idx="12"/>
          </p:nvPr>
        </p:nvSpPr>
        <p:spPr>
          <a:ln/>
        </p:spPr>
        <p:txBody>
          <a:bodyPr/>
          <a:lstStyle>
            <a:lvl1pPr>
              <a:defRPr/>
            </a:lvl1pPr>
          </a:lstStyle>
          <a:p>
            <a:pPr>
              <a:defRPr/>
            </a:pPr>
            <a:fld id="{C9BF0164-AAB0-412F-A695-FFDBAA7A5831}" type="slidenum">
              <a:rPr lang="en-US" altLang="en-US"/>
              <a:pPr>
                <a:defRPr/>
              </a:pPr>
              <a:t>‹#›</a:t>
            </a:fld>
            <a:endParaRPr lang="en-US" altLang="en-US"/>
          </a:p>
        </p:txBody>
      </p:sp>
    </p:spTree>
    <p:extLst>
      <p:ext uri="{BB962C8B-B14F-4D97-AF65-F5344CB8AC3E}">
        <p14:creationId xmlns:p14="http://schemas.microsoft.com/office/powerpoint/2010/main" val="41400716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lstStyle>
            <a:lvl1pPr algn="l">
              <a:defRPr sz="1778"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2">
            <a:extLst>
              <a:ext uri="{FF2B5EF4-FFF2-40B4-BE49-F238E27FC236}">
                <a16:creationId xmlns:a16="http://schemas.microsoft.com/office/drawing/2014/main" id="{3D5F5614-BA64-4701-96AF-EE080AFB036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2516B86C-5087-43F1-9DDD-8BB1B9BB1B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E49149B2-7AD3-43BB-BBCC-BC48CEA642EC}"/>
              </a:ext>
            </a:extLst>
          </p:cNvPr>
          <p:cNvSpPr>
            <a:spLocks noGrp="1" noChangeArrowheads="1"/>
          </p:cNvSpPr>
          <p:nvPr>
            <p:ph type="sldNum" sz="quarter" idx="12"/>
          </p:nvPr>
        </p:nvSpPr>
        <p:spPr>
          <a:ln/>
        </p:spPr>
        <p:txBody>
          <a:bodyPr/>
          <a:lstStyle>
            <a:lvl1pPr>
              <a:defRPr/>
            </a:lvl1pPr>
          </a:lstStyle>
          <a:p>
            <a:pPr>
              <a:defRPr/>
            </a:pPr>
            <a:fld id="{EDBE198F-57F7-47B8-A674-E8DCC1D9A209}" type="slidenum">
              <a:rPr lang="en-US" altLang="en-US"/>
              <a:pPr>
                <a:defRPr/>
              </a:pPr>
              <a:t>‹#›</a:t>
            </a:fld>
            <a:endParaRPr lang="en-US" altLang="en-US"/>
          </a:p>
        </p:txBody>
      </p:sp>
    </p:spTree>
    <p:extLst>
      <p:ext uri="{BB962C8B-B14F-4D97-AF65-F5344CB8AC3E}">
        <p14:creationId xmlns:p14="http://schemas.microsoft.com/office/powerpoint/2010/main" val="28974892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D9C949B9-0289-440D-9E3C-8A0C16E909C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06A6940A-0514-4C6B-9588-886D252647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74F1E493-D50A-4C7D-BC0F-B248D8336E73}"/>
              </a:ext>
            </a:extLst>
          </p:cNvPr>
          <p:cNvSpPr>
            <a:spLocks noGrp="1" noChangeArrowheads="1"/>
          </p:cNvSpPr>
          <p:nvPr>
            <p:ph type="sldNum" sz="quarter" idx="12"/>
          </p:nvPr>
        </p:nvSpPr>
        <p:spPr>
          <a:ln/>
        </p:spPr>
        <p:txBody>
          <a:bodyPr/>
          <a:lstStyle>
            <a:lvl1pPr>
              <a:defRPr/>
            </a:lvl1pPr>
          </a:lstStyle>
          <a:p>
            <a:pPr>
              <a:defRPr/>
            </a:pPr>
            <a:fld id="{EECF7432-235C-4558-88A5-C4AE351D4604}" type="slidenum">
              <a:rPr lang="en-US" altLang="en-US"/>
              <a:pPr>
                <a:defRPr/>
              </a:pPr>
              <a:t>‹#›</a:t>
            </a:fld>
            <a:endParaRPr lang="en-US" altLang="en-US"/>
          </a:p>
        </p:txBody>
      </p:sp>
    </p:spTree>
    <p:extLst>
      <p:ext uri="{BB962C8B-B14F-4D97-AF65-F5344CB8AC3E}">
        <p14:creationId xmlns:p14="http://schemas.microsoft.com/office/powerpoint/2010/main" val="19819291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756" y="228600"/>
            <a:ext cx="1961444"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28600"/>
            <a:ext cx="5751689"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C956C67B-9F19-45A2-9260-37D3D64CCDA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0BB60C10-7567-4AE3-A0AD-C6D439FB01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4FC2CC63-CF36-4534-99A0-9AECC9651037}"/>
              </a:ext>
            </a:extLst>
          </p:cNvPr>
          <p:cNvSpPr>
            <a:spLocks noGrp="1" noChangeArrowheads="1"/>
          </p:cNvSpPr>
          <p:nvPr>
            <p:ph type="sldNum" sz="quarter" idx="12"/>
          </p:nvPr>
        </p:nvSpPr>
        <p:spPr>
          <a:ln/>
        </p:spPr>
        <p:txBody>
          <a:bodyPr/>
          <a:lstStyle>
            <a:lvl1pPr>
              <a:defRPr/>
            </a:lvl1pPr>
          </a:lstStyle>
          <a:p>
            <a:pPr>
              <a:defRPr/>
            </a:pPr>
            <a:fld id="{DB2CD63D-FAFF-4F16-9CC6-B26147FE38D7}" type="slidenum">
              <a:rPr lang="en-US" altLang="en-US"/>
              <a:pPr>
                <a:defRPr/>
              </a:pPr>
              <a:t>‹#›</a:t>
            </a:fld>
            <a:endParaRPr lang="en-US" altLang="en-US"/>
          </a:p>
        </p:txBody>
      </p:sp>
    </p:spTree>
    <p:extLst>
      <p:ext uri="{BB962C8B-B14F-4D97-AF65-F5344CB8AC3E}">
        <p14:creationId xmlns:p14="http://schemas.microsoft.com/office/powerpoint/2010/main" val="8235793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11430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38565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1634" y="1981200"/>
            <a:ext cx="3856566"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36B5613C-4B66-4D07-AAE2-6DBB48CA102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5DB3B6DD-2C04-4D0C-BE6B-4BA56F5555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EABCCE1A-2C76-4090-9113-BB28ACA00E0B}"/>
              </a:ext>
            </a:extLst>
          </p:cNvPr>
          <p:cNvSpPr>
            <a:spLocks noGrp="1" noChangeArrowheads="1"/>
          </p:cNvSpPr>
          <p:nvPr>
            <p:ph type="sldNum" sz="quarter" idx="12"/>
          </p:nvPr>
        </p:nvSpPr>
        <p:spPr>
          <a:ln/>
        </p:spPr>
        <p:txBody>
          <a:bodyPr/>
          <a:lstStyle>
            <a:lvl1pPr>
              <a:defRPr/>
            </a:lvl1pPr>
          </a:lstStyle>
          <a:p>
            <a:pPr>
              <a:defRPr/>
            </a:pPr>
            <a:fld id="{0B671A5D-6BDF-4481-8A88-DB1EEE8B6545}" type="slidenum">
              <a:rPr lang="en-US" altLang="en-US"/>
              <a:pPr>
                <a:defRPr/>
              </a:pPr>
              <a:t>‹#›</a:t>
            </a:fld>
            <a:endParaRPr lang="en-US" altLang="en-US"/>
          </a:p>
        </p:txBody>
      </p:sp>
    </p:spTree>
    <p:extLst>
      <p:ext uri="{BB962C8B-B14F-4D97-AF65-F5344CB8AC3E}">
        <p14:creationId xmlns:p14="http://schemas.microsoft.com/office/powerpoint/2010/main" val="3910027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11430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38565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01634" y="1981200"/>
            <a:ext cx="3856566" cy="4114800"/>
          </a:xfrm>
        </p:spPr>
        <p:txBody>
          <a:bodyPr/>
          <a:lstStyle/>
          <a:p>
            <a:pPr lvl="0"/>
            <a:endParaRPr lang="en-US" noProof="0"/>
          </a:p>
        </p:txBody>
      </p:sp>
      <p:sp>
        <p:nvSpPr>
          <p:cNvPr id="5" name="Rectangle 2">
            <a:extLst>
              <a:ext uri="{FF2B5EF4-FFF2-40B4-BE49-F238E27FC236}">
                <a16:creationId xmlns:a16="http://schemas.microsoft.com/office/drawing/2014/main" id="{FEA3E844-EE1B-4E44-B770-608E2957F16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68CB2AFF-A8F7-4D69-83DF-AB0A6DB939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39571C3A-8175-461B-9DF7-FF41258529F8}"/>
              </a:ext>
            </a:extLst>
          </p:cNvPr>
          <p:cNvSpPr>
            <a:spLocks noGrp="1" noChangeArrowheads="1"/>
          </p:cNvSpPr>
          <p:nvPr>
            <p:ph type="sldNum" sz="quarter" idx="12"/>
          </p:nvPr>
        </p:nvSpPr>
        <p:spPr>
          <a:ln/>
        </p:spPr>
        <p:txBody>
          <a:bodyPr/>
          <a:lstStyle>
            <a:lvl1pPr>
              <a:defRPr/>
            </a:lvl1pPr>
          </a:lstStyle>
          <a:p>
            <a:pPr>
              <a:defRPr/>
            </a:pPr>
            <a:fld id="{5493C82D-1509-46E2-BE51-7194F9BC3857}" type="slidenum">
              <a:rPr lang="en-US" altLang="en-US"/>
              <a:pPr>
                <a:defRPr/>
              </a:pPr>
              <a:t>‹#›</a:t>
            </a:fld>
            <a:endParaRPr lang="en-US" altLang="en-US"/>
          </a:p>
        </p:txBody>
      </p:sp>
    </p:spTree>
    <p:extLst>
      <p:ext uri="{BB962C8B-B14F-4D97-AF65-F5344CB8AC3E}">
        <p14:creationId xmlns:p14="http://schemas.microsoft.com/office/powerpoint/2010/main" val="822789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BCB469FC-0728-4FCD-9019-742ACFA9A61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CDAC6A5F-813A-4DB1-B0F4-05AD79CED3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34670881-5657-4D68-B1C4-00CCB18F35BE}"/>
              </a:ext>
            </a:extLst>
          </p:cNvPr>
          <p:cNvSpPr>
            <a:spLocks noGrp="1" noChangeArrowheads="1"/>
          </p:cNvSpPr>
          <p:nvPr>
            <p:ph type="sldNum" sz="quarter" idx="12"/>
          </p:nvPr>
        </p:nvSpPr>
        <p:spPr>
          <a:ln/>
        </p:spPr>
        <p:txBody>
          <a:bodyPr/>
          <a:lstStyle>
            <a:lvl1pPr>
              <a:defRPr/>
            </a:lvl1pPr>
          </a:lstStyle>
          <a:p>
            <a:pPr>
              <a:defRPr/>
            </a:pPr>
            <a:fld id="{83E3890F-8DFB-421C-BE53-91DE0E1A403A}" type="slidenum">
              <a:rPr lang="en-US" altLang="en-US"/>
              <a:pPr>
                <a:defRPr/>
              </a:pPr>
              <a:t>‹#›</a:t>
            </a:fld>
            <a:endParaRPr lang="en-US" altLang="en-US"/>
          </a:p>
        </p:txBody>
      </p:sp>
    </p:spTree>
    <p:extLst>
      <p:ext uri="{BB962C8B-B14F-4D97-AF65-F5344CB8AC3E}">
        <p14:creationId xmlns:p14="http://schemas.microsoft.com/office/powerpoint/2010/main" val="10409485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1143000"/>
          </a:xfrm>
        </p:spPr>
        <p:txBody>
          <a:bodyPr/>
          <a:lstStyle/>
          <a:p>
            <a:r>
              <a:rPr lang="en-US"/>
              <a:t>Click to edit Master title style</a:t>
            </a:r>
          </a:p>
        </p:txBody>
      </p:sp>
      <p:sp>
        <p:nvSpPr>
          <p:cNvPr id="3" name="Chart Placeholder 2"/>
          <p:cNvSpPr>
            <a:spLocks noGrp="1"/>
          </p:cNvSpPr>
          <p:nvPr>
            <p:ph type="chart" idx="1"/>
          </p:nvPr>
        </p:nvSpPr>
        <p:spPr>
          <a:xfrm>
            <a:off x="609600" y="1981200"/>
            <a:ext cx="7848600" cy="4114800"/>
          </a:xfrm>
        </p:spPr>
        <p:txBody>
          <a:bodyPr/>
          <a:lstStyle/>
          <a:p>
            <a:pPr lvl="0"/>
            <a:endParaRPr lang="en-US" noProof="0"/>
          </a:p>
        </p:txBody>
      </p:sp>
      <p:sp>
        <p:nvSpPr>
          <p:cNvPr id="4" name="Rectangle 2">
            <a:extLst>
              <a:ext uri="{FF2B5EF4-FFF2-40B4-BE49-F238E27FC236}">
                <a16:creationId xmlns:a16="http://schemas.microsoft.com/office/drawing/2014/main" id="{4F6BF5D1-9505-4ECB-9AF3-9EF043EF47E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26B07721-4FDC-47B0-B65F-5BD4A0DFB5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EC78B33B-9559-4B28-8277-B2B8FDBB3FB9}"/>
              </a:ext>
            </a:extLst>
          </p:cNvPr>
          <p:cNvSpPr>
            <a:spLocks noGrp="1" noChangeArrowheads="1"/>
          </p:cNvSpPr>
          <p:nvPr>
            <p:ph type="sldNum" sz="quarter" idx="12"/>
          </p:nvPr>
        </p:nvSpPr>
        <p:spPr>
          <a:ln/>
        </p:spPr>
        <p:txBody>
          <a:bodyPr/>
          <a:lstStyle>
            <a:lvl1pPr>
              <a:defRPr/>
            </a:lvl1pPr>
          </a:lstStyle>
          <a:p>
            <a:pPr>
              <a:defRPr/>
            </a:pPr>
            <a:fld id="{B0066497-6022-446D-BCE2-0BC28DC6E064}" type="slidenum">
              <a:rPr lang="en-US" altLang="en-US"/>
              <a:pPr>
                <a:defRPr/>
              </a:pPr>
              <a:t>‹#›</a:t>
            </a:fld>
            <a:endParaRPr lang="en-US" altLang="en-US"/>
          </a:p>
        </p:txBody>
      </p:sp>
    </p:spTree>
    <p:extLst>
      <p:ext uri="{BB962C8B-B14F-4D97-AF65-F5344CB8AC3E}">
        <p14:creationId xmlns:p14="http://schemas.microsoft.com/office/powerpoint/2010/main" val="28268459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063" y="1552683"/>
            <a:ext cx="7023713" cy="4069252"/>
          </a:xfrm>
          <a:prstGeom prst="rect">
            <a:avLst/>
          </a:prstGeom>
        </p:spPr>
        <p:txBody>
          <a:bodyPr/>
          <a:lstStyle>
            <a:lvl1pPr marL="0" indent="0">
              <a:spcBef>
                <a:spcPts val="0"/>
              </a:spcBef>
              <a:buClr>
                <a:srgbClr val="830051"/>
              </a:buClr>
              <a:buFont typeface="Arial" pitchFamily="34" charset="0"/>
              <a:buNone/>
              <a:defRPr sz="2400" baseline="0">
                <a:solidFill>
                  <a:schemeClr val="tx1"/>
                </a:solidFill>
                <a:latin typeface="Arial" pitchFamily="34" charset="0"/>
                <a:cs typeface="Arial" pitchFamily="34" charset="0"/>
              </a:defRPr>
            </a:lvl1pPr>
            <a:lvl2pPr marL="342916" indent="0">
              <a:buNone/>
              <a:defRPr sz="1800"/>
            </a:lvl2pPr>
            <a:lvl3pPr marL="685832" indent="0">
              <a:buNone/>
              <a:defRPr sz="1800"/>
            </a:lvl3pPr>
            <a:lvl4pPr marL="1028748" indent="0">
              <a:buNone/>
              <a:defRPr sz="1800"/>
            </a:lvl4pPr>
            <a:lvl5pPr marL="1371664" indent="0">
              <a:buNone/>
              <a:defRPr sz="1800"/>
            </a:lvl5pPr>
          </a:lstStyle>
          <a:p>
            <a:pPr lvl="0"/>
            <a:r>
              <a:rPr lang="en-US" noProof="0"/>
              <a:t>Edit Master text styles</a:t>
            </a:r>
          </a:p>
        </p:txBody>
      </p:sp>
      <p:sp>
        <p:nvSpPr>
          <p:cNvPr id="8" name="Title 8"/>
          <p:cNvSpPr>
            <a:spLocks noGrp="1"/>
          </p:cNvSpPr>
          <p:nvPr>
            <p:ph type="title"/>
          </p:nvPr>
        </p:nvSpPr>
        <p:spPr>
          <a:xfrm>
            <a:off x="237062" y="269647"/>
            <a:ext cx="8765652" cy="414000"/>
          </a:xfrm>
          <a:prstGeom prst="rect">
            <a:avLst/>
          </a:prstGeom>
        </p:spPr>
        <p:txBody>
          <a:bodyPr/>
          <a:lstStyle>
            <a:lvl1pPr algn="l">
              <a:lnSpc>
                <a:spcPts val="2250"/>
              </a:lnSpc>
              <a:defRPr sz="2400" b="1" baseline="0">
                <a:solidFill>
                  <a:schemeClr val="tx2"/>
                </a:solidFill>
                <a:latin typeface="Arial" pitchFamily="34" charset="0"/>
                <a:cs typeface="Arial" pitchFamily="34" charset="0"/>
              </a:defRPr>
            </a:lvl1pPr>
          </a:lstStyle>
          <a:p>
            <a:r>
              <a:rPr lang="en-US" noProof="0"/>
              <a:t>Click to edit Master title style</a:t>
            </a:r>
            <a:endParaRPr lang="en-GB" noProof="0" dirty="0"/>
          </a:p>
        </p:txBody>
      </p:sp>
      <p:sp>
        <p:nvSpPr>
          <p:cNvPr id="5" name="Slide Number Placeholder 5">
            <a:extLst>
              <a:ext uri="{FF2B5EF4-FFF2-40B4-BE49-F238E27FC236}">
                <a16:creationId xmlns:a16="http://schemas.microsoft.com/office/drawing/2014/main" id="{1202EEED-9A30-46F5-90D7-DEEACD3AEA3F}"/>
              </a:ext>
            </a:extLst>
          </p:cNvPr>
          <p:cNvSpPr>
            <a:spLocks noGrp="1"/>
          </p:cNvSpPr>
          <p:nvPr>
            <p:ph type="sldNum" sz="quarter" idx="12"/>
          </p:nvPr>
        </p:nvSpPr>
        <p:spPr>
          <a:xfrm>
            <a:off x="317501" y="6430963"/>
            <a:ext cx="395111" cy="215900"/>
          </a:xfrm>
        </p:spPr>
        <p:txBody>
          <a:bodyPr lIns="0" tIns="0" rIns="0" bIns="0" rtlCol="0" anchor="t"/>
          <a:lstStyle>
            <a:lvl1pPr algn="l">
              <a:defRPr sz="800" b="1">
                <a:solidFill>
                  <a:schemeClr val="tx1"/>
                </a:solidFill>
                <a:latin typeface="Arial" pitchFamily="34" charset="0"/>
                <a:cs typeface="Arial" pitchFamily="34" charset="0"/>
              </a:defRPr>
            </a:lvl1pPr>
          </a:lstStyle>
          <a:p>
            <a:pPr>
              <a:defRPr/>
            </a:pPr>
            <a:fld id="{7903372E-A464-42B6-9ABE-2A90E89E9BC4}" type="slidenum">
              <a:rPr lang="en-GB"/>
              <a:pPr>
                <a:defRPr/>
              </a:pPr>
              <a:t>‹#›</a:t>
            </a:fld>
            <a:endParaRPr lang="en-GB" dirty="0"/>
          </a:p>
        </p:txBody>
      </p:sp>
    </p:spTree>
    <p:extLst>
      <p:ext uri="{BB962C8B-B14F-4D97-AF65-F5344CB8AC3E}">
        <p14:creationId xmlns:p14="http://schemas.microsoft.com/office/powerpoint/2010/main" val="17361856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9144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255856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5144282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198855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19111824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3776252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88990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896465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2816678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6"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theme" Target="../theme/theme4.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5.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6" Type="http://schemas.openxmlformats.org/officeDocument/2006/relationships/theme" Target="../theme/theme6.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theme" Target="../theme/theme7.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lum/>
          </a:blip>
          <a:srcRect/>
          <a:stretch>
            <a:fillRect/>
          </a:stretch>
        </a:blipFill>
        <a:effectLst/>
      </p:bgPr>
    </p:bg>
    <p:spTree>
      <p:nvGrpSpPr>
        <p:cNvPr id="1" name=""/>
        <p:cNvGrpSpPr/>
        <p:nvPr/>
      </p:nvGrpSpPr>
      <p:grpSpPr>
        <a:xfrm>
          <a:off x="0" y="0"/>
          <a:ext cx="0" cy="0"/>
          <a:chOff x="0" y="0"/>
          <a:chExt cx="0" cy="0"/>
        </a:xfrm>
      </p:grpSpPr>
      <p:sp>
        <p:nvSpPr>
          <p:cNvPr id="2052" name="Title Placeholder 1"/>
          <p:cNvSpPr>
            <a:spLocks noGrp="1"/>
          </p:cNvSpPr>
          <p:nvPr>
            <p:ph type="title"/>
          </p:nvPr>
        </p:nvSpPr>
        <p:spPr bwMode="gray">
          <a:xfrm>
            <a:off x="381001" y="385763"/>
            <a:ext cx="7375632" cy="431800"/>
          </a:xfrm>
          <a:prstGeom prst="rect">
            <a:avLst/>
          </a:prstGeom>
          <a:noFill/>
          <a:ln w="9525">
            <a:noFill/>
            <a:miter lim="800000"/>
            <a:headEnd/>
            <a:tailEnd/>
          </a:ln>
        </p:spPr>
        <p:txBody>
          <a:bodyPr vert="horz" wrap="square" lIns="91440" tIns="45720" rIns="0" bIns="45720" numCol="1" anchor="b" anchorCtr="0" compatLnSpc="1">
            <a:prstTxWarp prst="textNoShape">
              <a:avLst/>
            </a:prstTxWarp>
            <a:spAutoFit/>
          </a:bodyPr>
          <a:lstStyle/>
          <a:p>
            <a:pPr lvl="0"/>
            <a:r>
              <a:rPr lang="en-US" dirty="0"/>
              <a:t>Click to edit Master title style</a:t>
            </a:r>
          </a:p>
        </p:txBody>
      </p:sp>
      <p:sp>
        <p:nvSpPr>
          <p:cNvPr id="3075" name="Text Placeholder 2"/>
          <p:cNvSpPr>
            <a:spLocks noGrp="1"/>
          </p:cNvSpPr>
          <p:nvPr>
            <p:ph type="body" idx="1"/>
          </p:nvPr>
        </p:nvSpPr>
        <p:spPr bwMode="gray">
          <a:xfrm>
            <a:off x="381000" y="1219200"/>
            <a:ext cx="8534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TextBox 6">
            <a:extLst>
              <a:ext uri="{FF2B5EF4-FFF2-40B4-BE49-F238E27FC236}">
                <a16:creationId xmlns:a16="http://schemas.microsoft.com/office/drawing/2014/main" id="{F5BC030F-88B8-475C-B409-CA6814B60840}"/>
              </a:ext>
            </a:extLst>
          </p:cNvPr>
          <p:cNvSpPr txBox="1"/>
          <p:nvPr userDrawn="1"/>
        </p:nvSpPr>
        <p:spPr>
          <a:xfrm>
            <a:off x="52552" y="6407472"/>
            <a:ext cx="8999113" cy="246221"/>
          </a:xfrm>
          <a:prstGeom prst="rect">
            <a:avLst/>
          </a:prstGeom>
          <a:noFill/>
        </p:spPr>
        <p:txBody>
          <a:bodyPr wrap="square" rtlCol="0">
            <a:spAutoFit/>
          </a:bodyPr>
          <a:lstStyle/>
          <a:p>
            <a:r>
              <a:rPr lang="en-US" sz="1000" dirty="0"/>
              <a:t>Confidential.  For use at Amarin Scientific Advisory Board July 10, 2019.  Do not copy, distribute, reproduce or use for other purposes.</a:t>
            </a:r>
          </a:p>
        </p:txBody>
      </p:sp>
      <p:pic>
        <p:nvPicPr>
          <p:cNvPr id="9" name="Picture 8" descr="Amarin_Logo_JPEG">
            <a:extLst>
              <a:ext uri="{FF2B5EF4-FFF2-40B4-BE49-F238E27FC236}">
                <a16:creationId xmlns:a16="http://schemas.microsoft.com/office/drawing/2014/main" id="{1AE243B9-775B-47FA-BFA9-7ED7DDDD1E33}"/>
              </a:ext>
            </a:extLst>
          </p:cNvPr>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756633" y="263520"/>
            <a:ext cx="1387367" cy="338143"/>
          </a:xfrm>
          <a:prstGeom prst="rect">
            <a:avLst/>
          </a:prstGeom>
          <a:noFill/>
          <a:ln>
            <a:noFill/>
          </a:ln>
        </p:spPr>
      </p:pic>
      <p:sp>
        <p:nvSpPr>
          <p:cNvPr id="10" name="Rectangle 9">
            <a:extLst>
              <a:ext uri="{FF2B5EF4-FFF2-40B4-BE49-F238E27FC236}">
                <a16:creationId xmlns:a16="http://schemas.microsoft.com/office/drawing/2014/main" id="{9CF2B60B-70A1-4BF8-95D9-313CF0629EDD}"/>
              </a:ext>
            </a:extLst>
          </p:cNvPr>
          <p:cNvSpPr/>
          <p:nvPr userDrawn="1"/>
        </p:nvSpPr>
        <p:spPr>
          <a:xfrm>
            <a:off x="7548582" y="6407472"/>
            <a:ext cx="1599831" cy="246221"/>
          </a:xfrm>
          <a:prstGeom prst="rect">
            <a:avLst/>
          </a:prstGeom>
        </p:spPr>
        <p:txBody>
          <a:bodyPr wrap="square">
            <a:spAutoFit/>
          </a:bodyPr>
          <a:lstStyle/>
          <a:p>
            <a:pPr algn="r"/>
            <a:r>
              <a:rPr lang="en-US" sz="1000" dirty="0">
                <a:solidFill>
                  <a:schemeClr val="tx1">
                    <a:lumMod val="75000"/>
                  </a:schemeClr>
                </a:solidFill>
              </a:rPr>
              <a:t>VAS-01911 6/2019</a:t>
            </a:r>
          </a:p>
        </p:txBody>
      </p:sp>
      <p:sp>
        <p:nvSpPr>
          <p:cNvPr id="2" name="Slide Number Placeholder 1">
            <a:extLst>
              <a:ext uri="{FF2B5EF4-FFF2-40B4-BE49-F238E27FC236}">
                <a16:creationId xmlns:a16="http://schemas.microsoft.com/office/drawing/2014/main" id="{D0BFEA18-3167-48AD-99BF-B15051F1EC12}"/>
              </a:ext>
            </a:extLst>
          </p:cNvPr>
          <p:cNvSpPr>
            <a:spLocks noGrp="1"/>
          </p:cNvSpPr>
          <p:nvPr>
            <p:ph type="sldNum" sz="quarter" idx="4"/>
          </p:nvPr>
        </p:nvSpPr>
        <p:spPr>
          <a:xfrm>
            <a:off x="8822531" y="6718198"/>
            <a:ext cx="321469" cy="138499"/>
          </a:xfrm>
          <a:prstGeom prst="rect">
            <a:avLst/>
          </a:prstGeom>
          <a:noFill/>
          <a:ln>
            <a:noFill/>
          </a:ln>
        </p:spPr>
        <p:txBody>
          <a:bodyPr wrap="square" lIns="0" tIns="0" rIns="0" bIns="0" anchor="b">
            <a:spAutoFit/>
          </a:bodyPr>
          <a:lstStyle>
            <a:lvl1pPr>
              <a:defRPr kumimoji="0" lang="en-US" sz="900" b="1" i="0" u="none" strike="noStrike" cap="none" spc="0" normalizeH="0" baseline="0" smtClean="0">
                <a:ln>
                  <a:noFill/>
                </a:ln>
                <a:solidFill>
                  <a:srgbClr val="000080"/>
                </a:solidFill>
                <a:effectLst/>
                <a:uLnTx/>
                <a:uFillTx/>
                <a:latin typeface="Arial" pitchFamily="34" charset="0"/>
                <a:cs typeface="Arial" pitchFamily="34" charset="0"/>
              </a:defRPr>
            </a:lvl1pPr>
          </a:lstStyle>
          <a:p>
            <a:pPr algn="ctr" defTabSz="914400" fontAlgn="base">
              <a:spcBef>
                <a:spcPct val="0"/>
              </a:spcBef>
              <a:spcAft>
                <a:spcPct val="0"/>
              </a:spcAft>
            </a:pPr>
            <a:fld id="{F55B4AF0-C496-41F3-AB48-38458219FCAF}" type="slidenum">
              <a:rPr lang="en-US" smtClean="0"/>
              <a:pPr algn="ctr" defTabSz="914400" fontAlgn="base">
                <a:spcBef>
                  <a:spcPct val="0"/>
                </a:spcBef>
                <a:spcAft>
                  <a:spcPct val="0"/>
                </a:spcAft>
              </a:pPr>
              <a:t>‹#›</a:t>
            </a:fld>
            <a:endParaRPr lang="en-US" dirty="0"/>
          </a:p>
        </p:txBody>
      </p:sp>
    </p:spTree>
    <p:extLst>
      <p:ext uri="{BB962C8B-B14F-4D97-AF65-F5344CB8AC3E}">
        <p14:creationId xmlns:p14="http://schemas.microsoft.com/office/powerpoint/2010/main" val="598325357"/>
      </p:ext>
    </p:extLst>
  </p:cSld>
  <p:clrMap bg1="lt1" tx1="dk1" bg2="lt2" tx2="dk2" accent1="accent1" accent2="accent2" accent3="accent3" accent4="accent4" accent5="accent5" accent6="accent6" hlink="hlink" folHlink="folHlink"/>
  <p:sldLayoutIdLst>
    <p:sldLayoutId id="2147483967" r:id="rId1"/>
    <p:sldLayoutId id="2147483697" r:id="rId2"/>
    <p:sldLayoutId id="2147483698" r:id="rId3"/>
    <p:sldLayoutId id="2147483699" r:id="rId4"/>
    <p:sldLayoutId id="2147483700" r:id="rId5"/>
    <p:sldLayoutId id="2147483701" r:id="rId6"/>
    <p:sldLayoutId id="2147483702" r:id="rId7"/>
  </p:sldLayoutIdLst>
  <p:transition>
    <p:fade/>
  </p:transition>
  <p:hf hdr="0" ftr="0" dt="0"/>
  <p:txStyles>
    <p:titleStyle>
      <a:lvl1pPr algn="l" rtl="0" eaLnBrk="0" fontAlgn="base" hangingPunct="0">
        <a:spcBef>
          <a:spcPct val="0"/>
        </a:spcBef>
        <a:spcAft>
          <a:spcPct val="0"/>
        </a:spcAft>
        <a:defRPr sz="2200" kern="1200">
          <a:solidFill>
            <a:schemeClr val="bg1"/>
          </a:solidFill>
          <a:effectLst>
            <a:outerShdw blurRad="50800" dist="38100" dir="2700000" algn="tl" rotWithShape="0">
              <a:srgbClr val="000000">
                <a:alpha val="43000"/>
              </a:srgbClr>
            </a:outerShdw>
          </a:effectLst>
          <a:latin typeface="Arial" pitchFamily="34" charset="0"/>
          <a:ea typeface="Arial" charset="0"/>
          <a:cs typeface="Arial" pitchFamily="34" charset="0"/>
        </a:defRPr>
      </a:lvl1pPr>
      <a:lvl2pPr algn="l" rtl="0" eaLnBrk="0" fontAlgn="base" hangingPunct="0">
        <a:spcBef>
          <a:spcPct val="0"/>
        </a:spcBef>
        <a:spcAft>
          <a:spcPct val="0"/>
        </a:spcAft>
        <a:defRPr sz="2200">
          <a:solidFill>
            <a:schemeClr val="bg1"/>
          </a:solidFill>
          <a:latin typeface="Arial" pitchFamily="34" charset="0"/>
          <a:ea typeface="Arial" charset="0"/>
          <a:cs typeface="Arial" pitchFamily="34" charset="0"/>
        </a:defRPr>
      </a:lvl2pPr>
      <a:lvl3pPr algn="l" rtl="0" eaLnBrk="0" fontAlgn="base" hangingPunct="0">
        <a:spcBef>
          <a:spcPct val="0"/>
        </a:spcBef>
        <a:spcAft>
          <a:spcPct val="0"/>
        </a:spcAft>
        <a:defRPr sz="2200">
          <a:solidFill>
            <a:schemeClr val="bg1"/>
          </a:solidFill>
          <a:latin typeface="Arial" pitchFamily="34" charset="0"/>
          <a:ea typeface="Arial" charset="0"/>
          <a:cs typeface="Arial" pitchFamily="34" charset="0"/>
        </a:defRPr>
      </a:lvl3pPr>
      <a:lvl4pPr algn="l" rtl="0" eaLnBrk="0" fontAlgn="base" hangingPunct="0">
        <a:spcBef>
          <a:spcPct val="0"/>
        </a:spcBef>
        <a:spcAft>
          <a:spcPct val="0"/>
        </a:spcAft>
        <a:defRPr sz="2200">
          <a:solidFill>
            <a:schemeClr val="bg1"/>
          </a:solidFill>
          <a:latin typeface="Arial" pitchFamily="34" charset="0"/>
          <a:ea typeface="Arial" charset="0"/>
          <a:cs typeface="Arial" pitchFamily="34" charset="0"/>
        </a:defRPr>
      </a:lvl4pPr>
      <a:lvl5pPr algn="l" rtl="0" eaLnBrk="0" fontAlgn="base" hangingPunct="0">
        <a:spcBef>
          <a:spcPct val="0"/>
        </a:spcBef>
        <a:spcAft>
          <a:spcPct val="0"/>
        </a:spcAft>
        <a:defRPr sz="2200">
          <a:solidFill>
            <a:schemeClr val="bg1"/>
          </a:solidFill>
          <a:latin typeface="Arial" pitchFamily="34" charset="0"/>
          <a:ea typeface="Arial" charset="0"/>
          <a:cs typeface="Arial" pitchFamily="34" charset="0"/>
        </a:defRPr>
      </a:lvl5pPr>
      <a:lvl6pPr marL="457200" algn="l" rtl="0" fontAlgn="base">
        <a:spcBef>
          <a:spcPct val="0"/>
        </a:spcBef>
        <a:spcAft>
          <a:spcPct val="0"/>
        </a:spcAft>
        <a:defRPr sz="2600" b="1">
          <a:solidFill>
            <a:schemeClr val="bg1"/>
          </a:solidFill>
          <a:latin typeface="Arial" pitchFamily="34" charset="0"/>
          <a:cs typeface="Arial" pitchFamily="34" charset="0"/>
        </a:defRPr>
      </a:lvl6pPr>
      <a:lvl7pPr marL="914400" algn="l" rtl="0" fontAlgn="base">
        <a:spcBef>
          <a:spcPct val="0"/>
        </a:spcBef>
        <a:spcAft>
          <a:spcPct val="0"/>
        </a:spcAft>
        <a:defRPr sz="2600" b="1">
          <a:solidFill>
            <a:schemeClr val="bg1"/>
          </a:solidFill>
          <a:latin typeface="Arial" pitchFamily="34" charset="0"/>
          <a:cs typeface="Arial" pitchFamily="34" charset="0"/>
        </a:defRPr>
      </a:lvl7pPr>
      <a:lvl8pPr marL="1371600" algn="l" rtl="0" fontAlgn="base">
        <a:spcBef>
          <a:spcPct val="0"/>
        </a:spcBef>
        <a:spcAft>
          <a:spcPct val="0"/>
        </a:spcAft>
        <a:defRPr sz="2600" b="1">
          <a:solidFill>
            <a:schemeClr val="bg1"/>
          </a:solidFill>
          <a:latin typeface="Arial" pitchFamily="34" charset="0"/>
          <a:cs typeface="Arial" pitchFamily="34" charset="0"/>
        </a:defRPr>
      </a:lvl8pPr>
      <a:lvl9pPr marL="1828800" algn="l" rtl="0" fontAlgn="base">
        <a:spcBef>
          <a:spcPct val="0"/>
        </a:spcBef>
        <a:spcAft>
          <a:spcPct val="0"/>
        </a:spcAft>
        <a:defRPr sz="2600" b="1">
          <a:solidFill>
            <a:schemeClr val="bg1"/>
          </a:solidFill>
          <a:latin typeface="Arial" pitchFamily="34" charset="0"/>
          <a:cs typeface="Arial" pitchFamily="34" charset="0"/>
        </a:defRPr>
      </a:lvl9pPr>
    </p:titleStyle>
    <p:bodyStyle>
      <a:lvl1pPr marL="190500" indent="-190500" algn="l" rtl="0" eaLnBrk="0" fontAlgn="base" hangingPunct="0">
        <a:lnSpc>
          <a:spcPct val="90000"/>
        </a:lnSpc>
        <a:spcBef>
          <a:spcPts val="900"/>
        </a:spcBef>
        <a:spcAft>
          <a:spcPct val="0"/>
        </a:spcAft>
        <a:buClr>
          <a:schemeClr val="tx2"/>
        </a:buClr>
        <a:buFont typeface="Lucida Grande"/>
        <a:buChar char="•"/>
        <a:defRPr sz="2000" b="1" kern="1200">
          <a:solidFill>
            <a:schemeClr val="tx2"/>
          </a:solidFill>
          <a:latin typeface="Arial" pitchFamily="34" charset="0"/>
          <a:ea typeface="Arial" charset="0"/>
          <a:cs typeface="Arial" pitchFamily="34" charset="0"/>
        </a:defRPr>
      </a:lvl1pPr>
      <a:lvl2pPr marL="534988" indent="-207963" algn="l" rtl="0" eaLnBrk="0" fontAlgn="base" hangingPunct="0">
        <a:lnSpc>
          <a:spcPct val="90000"/>
        </a:lnSpc>
        <a:spcBef>
          <a:spcPts val="0"/>
        </a:spcBef>
        <a:spcAft>
          <a:spcPts val="300"/>
        </a:spcAft>
        <a:buClr>
          <a:schemeClr val="accent1"/>
        </a:buClr>
        <a:buFont typeface="Wingdings" pitchFamily="2" charset="2"/>
        <a:buChar char="§"/>
        <a:defRPr sz="2000" kern="1200">
          <a:solidFill>
            <a:schemeClr val="tx2"/>
          </a:solidFill>
          <a:latin typeface="Arial" pitchFamily="34" charset="0"/>
          <a:ea typeface="Arial" charset="0"/>
          <a:cs typeface="Arial" pitchFamily="34" charset="0"/>
        </a:defRPr>
      </a:lvl2pPr>
      <a:lvl3pPr marL="836613" indent="-180975" algn="l" rtl="0" eaLnBrk="0" fontAlgn="base" hangingPunct="0">
        <a:lnSpc>
          <a:spcPct val="90000"/>
        </a:lnSpc>
        <a:spcBef>
          <a:spcPts val="0"/>
        </a:spcBef>
        <a:spcAft>
          <a:spcPts val="300"/>
        </a:spcAft>
        <a:buClr>
          <a:schemeClr val="accent2"/>
        </a:buClr>
        <a:buSzPct val="60000"/>
        <a:buFont typeface="Arial" pitchFamily="34" charset="0"/>
        <a:buChar char="–"/>
        <a:defRPr kern="1200">
          <a:solidFill>
            <a:schemeClr val="tx2"/>
          </a:solidFill>
          <a:latin typeface="Arial" pitchFamily="34" charset="0"/>
          <a:ea typeface="Arial" charset="0"/>
          <a:cs typeface="Arial" pitchFamily="34" charset="0"/>
        </a:defRPr>
      </a:lvl3pPr>
      <a:lvl4pPr marL="1138238" indent="-163513" algn="l" rtl="0" eaLnBrk="0" fontAlgn="base" hangingPunct="0">
        <a:lnSpc>
          <a:spcPct val="90000"/>
        </a:lnSpc>
        <a:spcBef>
          <a:spcPts val="0"/>
        </a:spcBef>
        <a:spcAft>
          <a:spcPts val="300"/>
        </a:spcAft>
        <a:buClr>
          <a:schemeClr val="accent2"/>
        </a:buClr>
        <a:buFont typeface="Wingdings" pitchFamily="2" charset="2"/>
        <a:buChar char="§"/>
        <a:defRPr sz="1600" kern="1200">
          <a:solidFill>
            <a:schemeClr val="tx2"/>
          </a:solidFill>
          <a:latin typeface="Arial" pitchFamily="34" charset="0"/>
          <a:ea typeface="Arial" charset="0"/>
          <a:cs typeface="Arial" pitchFamily="34" charset="0"/>
        </a:defRPr>
      </a:lvl4pPr>
      <a:lvl5pPr marL="1492250" indent="-173038" algn="l" rtl="0" eaLnBrk="0" fontAlgn="base" hangingPunct="0">
        <a:lnSpc>
          <a:spcPct val="90000"/>
        </a:lnSpc>
        <a:spcBef>
          <a:spcPts val="0"/>
        </a:spcBef>
        <a:spcAft>
          <a:spcPts val="300"/>
        </a:spcAft>
        <a:buClr>
          <a:schemeClr val="accent2"/>
        </a:buClr>
        <a:buFont typeface="Wingdings" pitchFamily="2" charset="2"/>
        <a:buChar char="§"/>
        <a:defRPr sz="1600" kern="1200">
          <a:solidFill>
            <a:schemeClr val="tx2"/>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185E"/>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A627AF0-E745-40D9-894B-A92D78B521C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spcBef>
                <a:spcPct val="0"/>
              </a:spcBef>
              <a:defRPr sz="1244" b="0">
                <a:solidFill>
                  <a:schemeClr val="tx1"/>
                </a:solidFill>
                <a:latin typeface="+mj-lt"/>
              </a:defRPr>
            </a:lvl1pPr>
          </a:lstStyle>
          <a:p>
            <a:pPr>
              <a:defRPr/>
            </a:pPr>
            <a:endParaRPr lang="en-US"/>
          </a:p>
        </p:txBody>
      </p:sp>
      <p:sp>
        <p:nvSpPr>
          <p:cNvPr id="1027" name="Rectangle 3">
            <a:extLst>
              <a:ext uri="{FF2B5EF4-FFF2-40B4-BE49-F238E27FC236}">
                <a16:creationId xmlns:a16="http://schemas.microsoft.com/office/drawing/2014/main" id="{D6F052E9-E42F-4EBD-990F-ABBD38800383}"/>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spcBef>
                <a:spcPct val="0"/>
              </a:spcBef>
              <a:defRPr sz="1244" b="0">
                <a:solidFill>
                  <a:schemeClr val="tx1"/>
                </a:solidFill>
                <a:latin typeface="+mj-lt"/>
              </a:defRPr>
            </a:lvl1pPr>
          </a:lstStyle>
          <a:p>
            <a:pPr>
              <a:defRPr/>
            </a:pPr>
            <a:endParaRPr lang="en-US"/>
          </a:p>
        </p:txBody>
      </p:sp>
      <p:sp>
        <p:nvSpPr>
          <p:cNvPr id="1028" name="Rectangle 4">
            <a:extLst>
              <a:ext uri="{FF2B5EF4-FFF2-40B4-BE49-F238E27FC236}">
                <a16:creationId xmlns:a16="http://schemas.microsoft.com/office/drawing/2014/main" id="{5C25BD45-5BE0-4808-B33D-EFEDC3934BA0}"/>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defRPr sz="1244" b="0">
                <a:solidFill>
                  <a:schemeClr val="tx1"/>
                </a:solidFill>
                <a:latin typeface="Times New Roman" panose="02020603050405020304" pitchFamily="18" charset="0"/>
              </a:defRPr>
            </a:lvl1pPr>
          </a:lstStyle>
          <a:p>
            <a:pPr>
              <a:defRPr/>
            </a:pPr>
            <a:fld id="{7320B4ED-074D-4C1B-9E2A-4FCB61B2A42F}" type="slidenum">
              <a:rPr lang="en-US" altLang="en-US"/>
              <a:pPr>
                <a:defRPr/>
              </a:pPr>
              <a:t>‹#›</a:t>
            </a:fld>
            <a:endParaRPr lang="en-US" altLang="en-US"/>
          </a:p>
        </p:txBody>
      </p:sp>
      <p:grpSp>
        <p:nvGrpSpPr>
          <p:cNvPr id="1029" name="Group 7">
            <a:extLst>
              <a:ext uri="{FF2B5EF4-FFF2-40B4-BE49-F238E27FC236}">
                <a16:creationId xmlns:a16="http://schemas.microsoft.com/office/drawing/2014/main" id="{B42ED9E2-1F26-4C94-A2D5-E7A441F268B8}"/>
              </a:ext>
            </a:extLst>
          </p:cNvPr>
          <p:cNvGrpSpPr>
            <a:grpSpLocks/>
          </p:cNvGrpSpPr>
          <p:nvPr/>
        </p:nvGrpSpPr>
        <p:grpSpPr bwMode="auto">
          <a:xfrm>
            <a:off x="1" y="1428750"/>
            <a:ext cx="9142589" cy="152400"/>
            <a:chOff x="0" y="900"/>
            <a:chExt cx="5759" cy="96"/>
          </a:xfrm>
        </p:grpSpPr>
        <p:sp>
          <p:nvSpPr>
            <p:cNvPr id="1032" name="Rectangle 5">
              <a:extLst>
                <a:ext uri="{FF2B5EF4-FFF2-40B4-BE49-F238E27FC236}">
                  <a16:creationId xmlns:a16="http://schemas.microsoft.com/office/drawing/2014/main" id="{7EC416D5-F9C1-42D6-A1D7-1B0BEFADE4E7}"/>
                </a:ext>
              </a:extLst>
            </p:cNvPr>
            <p:cNvSpPr>
              <a:spLocks noChangeArrowheads="1"/>
            </p:cNvSpPr>
            <p:nvPr/>
          </p:nvSpPr>
          <p:spPr bwMode="auto">
            <a:xfrm>
              <a:off x="0" y="900"/>
              <a:ext cx="5759" cy="47"/>
            </a:xfrm>
            <a:prstGeom prst="rect">
              <a:avLst/>
            </a:prstGeom>
            <a:gradFill rotWithShape="0">
              <a:gsLst>
                <a:gs pos="0">
                  <a:srgbClr val="000000"/>
                </a:gs>
                <a:gs pos="50000">
                  <a:srgbClr val="FFFF00"/>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b="1">
                  <a:solidFill>
                    <a:schemeClr val="tx2"/>
                  </a:solidFill>
                  <a:latin typeface="Arial" pitchFamily="34" charset="0"/>
                </a:defRPr>
              </a:lvl1pPr>
              <a:lvl2pPr marL="742950" indent="-285750">
                <a:defRPr sz="1600" b="1">
                  <a:solidFill>
                    <a:schemeClr val="tx2"/>
                  </a:solidFill>
                  <a:latin typeface="Arial" pitchFamily="34" charset="0"/>
                </a:defRPr>
              </a:lvl2pPr>
              <a:lvl3pPr marL="1143000" indent="-228600">
                <a:defRPr sz="1600" b="1">
                  <a:solidFill>
                    <a:schemeClr val="tx2"/>
                  </a:solidFill>
                  <a:latin typeface="Arial" pitchFamily="34" charset="0"/>
                </a:defRPr>
              </a:lvl3pPr>
              <a:lvl4pPr marL="1600200" indent="-228600">
                <a:defRPr sz="1600" b="1">
                  <a:solidFill>
                    <a:schemeClr val="tx2"/>
                  </a:solidFill>
                  <a:latin typeface="Arial" pitchFamily="34" charset="0"/>
                </a:defRPr>
              </a:lvl4pPr>
              <a:lvl5pPr marL="2057400" indent="-228600">
                <a:defRPr sz="1600" b="1">
                  <a:solidFill>
                    <a:schemeClr val="tx2"/>
                  </a:solidFill>
                  <a:latin typeface="Arial" pitchFamily="34" charset="0"/>
                </a:defRPr>
              </a:lvl5pPr>
              <a:lvl6pPr marL="2514600" indent="-228600" algn="ctr" eaLnBrk="0" fontAlgn="base" hangingPunct="0">
                <a:spcBef>
                  <a:spcPct val="50000"/>
                </a:spcBef>
                <a:spcAft>
                  <a:spcPct val="0"/>
                </a:spcAft>
                <a:defRPr sz="1600" b="1">
                  <a:solidFill>
                    <a:schemeClr val="tx2"/>
                  </a:solidFill>
                  <a:latin typeface="Arial" pitchFamily="34" charset="0"/>
                </a:defRPr>
              </a:lvl6pPr>
              <a:lvl7pPr marL="2971800" indent="-228600" algn="ctr" eaLnBrk="0" fontAlgn="base" hangingPunct="0">
                <a:spcBef>
                  <a:spcPct val="50000"/>
                </a:spcBef>
                <a:spcAft>
                  <a:spcPct val="0"/>
                </a:spcAft>
                <a:defRPr sz="1600" b="1">
                  <a:solidFill>
                    <a:schemeClr val="tx2"/>
                  </a:solidFill>
                  <a:latin typeface="Arial" pitchFamily="34" charset="0"/>
                </a:defRPr>
              </a:lvl7pPr>
              <a:lvl8pPr marL="3429000" indent="-228600" algn="ctr" eaLnBrk="0" fontAlgn="base" hangingPunct="0">
                <a:spcBef>
                  <a:spcPct val="50000"/>
                </a:spcBef>
                <a:spcAft>
                  <a:spcPct val="0"/>
                </a:spcAft>
                <a:defRPr sz="1600" b="1">
                  <a:solidFill>
                    <a:schemeClr val="tx2"/>
                  </a:solidFill>
                  <a:latin typeface="Arial" pitchFamily="34" charset="0"/>
                </a:defRPr>
              </a:lvl8pPr>
              <a:lvl9pPr marL="3886200" indent="-228600" algn="ctr" eaLnBrk="0" fontAlgn="base" hangingPunct="0">
                <a:spcBef>
                  <a:spcPct val="50000"/>
                </a:spcBef>
                <a:spcAft>
                  <a:spcPct val="0"/>
                </a:spcAft>
                <a:defRPr sz="1600" b="1">
                  <a:solidFill>
                    <a:schemeClr val="tx2"/>
                  </a:solidFill>
                  <a:latin typeface="Arial" pitchFamily="34" charset="0"/>
                </a:defRPr>
              </a:lvl9pPr>
            </a:lstStyle>
            <a:p>
              <a:pPr algn="ctr">
                <a:spcBef>
                  <a:spcPct val="50000"/>
                </a:spcBef>
                <a:defRPr/>
              </a:pPr>
              <a:endParaRPr lang="en-US" altLang="en-US" sz="1422"/>
            </a:p>
          </p:txBody>
        </p:sp>
        <p:sp>
          <p:nvSpPr>
            <p:cNvPr id="1033" name="Rectangle 6">
              <a:extLst>
                <a:ext uri="{FF2B5EF4-FFF2-40B4-BE49-F238E27FC236}">
                  <a16:creationId xmlns:a16="http://schemas.microsoft.com/office/drawing/2014/main" id="{0CD0B907-A568-4694-9F34-D48354C5C31B}"/>
                </a:ext>
              </a:extLst>
            </p:cNvPr>
            <p:cNvSpPr>
              <a:spLocks noChangeArrowheads="1"/>
            </p:cNvSpPr>
            <p:nvPr/>
          </p:nvSpPr>
          <p:spPr bwMode="auto">
            <a:xfrm>
              <a:off x="0" y="972"/>
              <a:ext cx="5759" cy="24"/>
            </a:xfrm>
            <a:prstGeom prst="rect">
              <a:avLst/>
            </a:prstGeom>
            <a:gradFill rotWithShape="0">
              <a:gsLst>
                <a:gs pos="0">
                  <a:srgbClr val="000000"/>
                </a:gs>
                <a:gs pos="50000">
                  <a:srgbClr val="FF0033"/>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b="1">
                  <a:solidFill>
                    <a:schemeClr val="tx2"/>
                  </a:solidFill>
                  <a:latin typeface="Arial" pitchFamily="34" charset="0"/>
                </a:defRPr>
              </a:lvl1pPr>
              <a:lvl2pPr marL="742950" indent="-285750">
                <a:defRPr sz="1600" b="1">
                  <a:solidFill>
                    <a:schemeClr val="tx2"/>
                  </a:solidFill>
                  <a:latin typeface="Arial" pitchFamily="34" charset="0"/>
                </a:defRPr>
              </a:lvl2pPr>
              <a:lvl3pPr marL="1143000" indent="-228600">
                <a:defRPr sz="1600" b="1">
                  <a:solidFill>
                    <a:schemeClr val="tx2"/>
                  </a:solidFill>
                  <a:latin typeface="Arial" pitchFamily="34" charset="0"/>
                </a:defRPr>
              </a:lvl3pPr>
              <a:lvl4pPr marL="1600200" indent="-228600">
                <a:defRPr sz="1600" b="1">
                  <a:solidFill>
                    <a:schemeClr val="tx2"/>
                  </a:solidFill>
                  <a:latin typeface="Arial" pitchFamily="34" charset="0"/>
                </a:defRPr>
              </a:lvl4pPr>
              <a:lvl5pPr marL="2057400" indent="-228600">
                <a:defRPr sz="1600" b="1">
                  <a:solidFill>
                    <a:schemeClr val="tx2"/>
                  </a:solidFill>
                  <a:latin typeface="Arial" pitchFamily="34" charset="0"/>
                </a:defRPr>
              </a:lvl5pPr>
              <a:lvl6pPr marL="2514600" indent="-228600" algn="ctr" eaLnBrk="0" fontAlgn="base" hangingPunct="0">
                <a:spcBef>
                  <a:spcPct val="50000"/>
                </a:spcBef>
                <a:spcAft>
                  <a:spcPct val="0"/>
                </a:spcAft>
                <a:defRPr sz="1600" b="1">
                  <a:solidFill>
                    <a:schemeClr val="tx2"/>
                  </a:solidFill>
                  <a:latin typeface="Arial" pitchFamily="34" charset="0"/>
                </a:defRPr>
              </a:lvl6pPr>
              <a:lvl7pPr marL="2971800" indent="-228600" algn="ctr" eaLnBrk="0" fontAlgn="base" hangingPunct="0">
                <a:spcBef>
                  <a:spcPct val="50000"/>
                </a:spcBef>
                <a:spcAft>
                  <a:spcPct val="0"/>
                </a:spcAft>
                <a:defRPr sz="1600" b="1">
                  <a:solidFill>
                    <a:schemeClr val="tx2"/>
                  </a:solidFill>
                  <a:latin typeface="Arial" pitchFamily="34" charset="0"/>
                </a:defRPr>
              </a:lvl7pPr>
              <a:lvl8pPr marL="3429000" indent="-228600" algn="ctr" eaLnBrk="0" fontAlgn="base" hangingPunct="0">
                <a:spcBef>
                  <a:spcPct val="50000"/>
                </a:spcBef>
                <a:spcAft>
                  <a:spcPct val="0"/>
                </a:spcAft>
                <a:defRPr sz="1600" b="1">
                  <a:solidFill>
                    <a:schemeClr val="tx2"/>
                  </a:solidFill>
                  <a:latin typeface="Arial" pitchFamily="34" charset="0"/>
                </a:defRPr>
              </a:lvl8pPr>
              <a:lvl9pPr marL="3886200" indent="-228600" algn="ctr" eaLnBrk="0" fontAlgn="base" hangingPunct="0">
                <a:spcBef>
                  <a:spcPct val="50000"/>
                </a:spcBef>
                <a:spcAft>
                  <a:spcPct val="0"/>
                </a:spcAft>
                <a:defRPr sz="1600" b="1">
                  <a:solidFill>
                    <a:schemeClr val="tx2"/>
                  </a:solidFill>
                  <a:latin typeface="Arial" pitchFamily="34" charset="0"/>
                </a:defRPr>
              </a:lvl9pPr>
            </a:lstStyle>
            <a:p>
              <a:pPr algn="ctr">
                <a:spcBef>
                  <a:spcPct val="50000"/>
                </a:spcBef>
                <a:defRPr/>
              </a:pPr>
              <a:endParaRPr lang="en-US" altLang="en-US" sz="1422"/>
            </a:p>
          </p:txBody>
        </p:sp>
      </p:grpSp>
      <p:sp>
        <p:nvSpPr>
          <p:cNvPr id="1030" name="Rectangle 8">
            <a:extLst>
              <a:ext uri="{FF2B5EF4-FFF2-40B4-BE49-F238E27FC236}">
                <a16:creationId xmlns:a16="http://schemas.microsoft.com/office/drawing/2014/main" id="{85204BF0-2E3B-4DFB-BC2D-69D31B12CA3C}"/>
              </a:ext>
            </a:extLst>
          </p:cNvPr>
          <p:cNvSpPr>
            <a:spLocks noGrp="1" noChangeArrowheads="1"/>
          </p:cNvSpPr>
          <p:nvPr>
            <p:ph type="title"/>
          </p:nvPr>
        </p:nvSpPr>
        <p:spPr bwMode="auto">
          <a:xfrm>
            <a:off x="609600" y="228600"/>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a:t>Click to edit Master title style</a:t>
            </a:r>
          </a:p>
        </p:txBody>
      </p:sp>
      <p:sp>
        <p:nvSpPr>
          <p:cNvPr id="1031" name="Rectangle 9">
            <a:extLst>
              <a:ext uri="{FF2B5EF4-FFF2-40B4-BE49-F238E27FC236}">
                <a16:creationId xmlns:a16="http://schemas.microsoft.com/office/drawing/2014/main" id="{8B8574AD-43B9-4DB3-859C-14C22CE68D55}"/>
              </a:ext>
            </a:extLst>
          </p:cNvPr>
          <p:cNvSpPr>
            <a:spLocks noGrp="1" noChangeArrowheads="1"/>
          </p:cNvSpPr>
          <p:nvPr>
            <p:ph type="body" idx="1"/>
          </p:nvPr>
        </p:nvSpPr>
        <p:spPr bwMode="auto">
          <a:xfrm>
            <a:off x="609600" y="1981200"/>
            <a:ext cx="7848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497785010"/>
      </p:ext>
    </p:extLst>
  </p:cSld>
  <p:clrMap bg1="dk2" tx1="lt1" bg2="dk1" tx2="lt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 id="2147483983" r:id="rId15"/>
  </p:sldLayoutIdLst>
  <p:txStyles>
    <p:titleStyle>
      <a:lvl1pPr algn="ctr" rtl="0" eaLnBrk="0" fontAlgn="base" hangingPunct="0">
        <a:spcBef>
          <a:spcPct val="0"/>
        </a:spcBef>
        <a:spcAft>
          <a:spcPct val="0"/>
        </a:spcAft>
        <a:defRPr sz="3911">
          <a:solidFill>
            <a:schemeClr val="tx2"/>
          </a:solidFill>
          <a:latin typeface="+mj-lt"/>
          <a:ea typeface="+mj-ea"/>
          <a:cs typeface="+mj-cs"/>
        </a:defRPr>
      </a:lvl1pPr>
      <a:lvl2pPr algn="ctr" rtl="0" eaLnBrk="0" fontAlgn="base" hangingPunct="0">
        <a:spcBef>
          <a:spcPct val="0"/>
        </a:spcBef>
        <a:spcAft>
          <a:spcPct val="0"/>
        </a:spcAft>
        <a:defRPr sz="3911">
          <a:solidFill>
            <a:schemeClr val="tx2"/>
          </a:solidFill>
          <a:latin typeface="Times New Roman" pitchFamily="18" charset="0"/>
        </a:defRPr>
      </a:lvl2pPr>
      <a:lvl3pPr algn="ctr" rtl="0" eaLnBrk="0" fontAlgn="base" hangingPunct="0">
        <a:spcBef>
          <a:spcPct val="0"/>
        </a:spcBef>
        <a:spcAft>
          <a:spcPct val="0"/>
        </a:spcAft>
        <a:defRPr sz="3911">
          <a:solidFill>
            <a:schemeClr val="tx2"/>
          </a:solidFill>
          <a:latin typeface="Times New Roman" pitchFamily="18" charset="0"/>
        </a:defRPr>
      </a:lvl3pPr>
      <a:lvl4pPr algn="ctr" rtl="0" eaLnBrk="0" fontAlgn="base" hangingPunct="0">
        <a:spcBef>
          <a:spcPct val="0"/>
        </a:spcBef>
        <a:spcAft>
          <a:spcPct val="0"/>
        </a:spcAft>
        <a:defRPr sz="3911">
          <a:solidFill>
            <a:schemeClr val="tx2"/>
          </a:solidFill>
          <a:latin typeface="Times New Roman" pitchFamily="18" charset="0"/>
        </a:defRPr>
      </a:lvl4pPr>
      <a:lvl5pPr algn="ctr" rtl="0" eaLnBrk="0" fontAlgn="base" hangingPunct="0">
        <a:spcBef>
          <a:spcPct val="0"/>
        </a:spcBef>
        <a:spcAft>
          <a:spcPct val="0"/>
        </a:spcAft>
        <a:defRPr sz="3911">
          <a:solidFill>
            <a:schemeClr val="tx2"/>
          </a:solidFill>
          <a:latin typeface="Times New Roman" pitchFamily="18" charset="0"/>
        </a:defRPr>
      </a:lvl5pPr>
      <a:lvl6pPr marL="406405" algn="ctr" rtl="0" eaLnBrk="0" fontAlgn="base" hangingPunct="0">
        <a:spcBef>
          <a:spcPct val="0"/>
        </a:spcBef>
        <a:spcAft>
          <a:spcPct val="0"/>
        </a:spcAft>
        <a:defRPr sz="3911">
          <a:solidFill>
            <a:schemeClr val="tx2"/>
          </a:solidFill>
          <a:latin typeface="Times New Roman" pitchFamily="18" charset="0"/>
        </a:defRPr>
      </a:lvl6pPr>
      <a:lvl7pPr marL="812810" algn="ctr" rtl="0" eaLnBrk="0" fontAlgn="base" hangingPunct="0">
        <a:spcBef>
          <a:spcPct val="0"/>
        </a:spcBef>
        <a:spcAft>
          <a:spcPct val="0"/>
        </a:spcAft>
        <a:defRPr sz="3911">
          <a:solidFill>
            <a:schemeClr val="tx2"/>
          </a:solidFill>
          <a:latin typeface="Times New Roman" pitchFamily="18" charset="0"/>
        </a:defRPr>
      </a:lvl7pPr>
      <a:lvl8pPr marL="1219215" algn="ctr" rtl="0" eaLnBrk="0" fontAlgn="base" hangingPunct="0">
        <a:spcBef>
          <a:spcPct val="0"/>
        </a:spcBef>
        <a:spcAft>
          <a:spcPct val="0"/>
        </a:spcAft>
        <a:defRPr sz="3911">
          <a:solidFill>
            <a:schemeClr val="tx2"/>
          </a:solidFill>
          <a:latin typeface="Times New Roman" pitchFamily="18" charset="0"/>
        </a:defRPr>
      </a:lvl8pPr>
      <a:lvl9pPr marL="1625620" algn="ctr" rtl="0" eaLnBrk="0" fontAlgn="base" hangingPunct="0">
        <a:spcBef>
          <a:spcPct val="0"/>
        </a:spcBef>
        <a:spcAft>
          <a:spcPct val="0"/>
        </a:spcAft>
        <a:defRPr sz="3911">
          <a:solidFill>
            <a:schemeClr val="tx2"/>
          </a:solidFill>
          <a:latin typeface="Times New Roman" pitchFamily="18" charset="0"/>
        </a:defRPr>
      </a:lvl9pPr>
    </p:titleStyle>
    <p:bodyStyle>
      <a:lvl1pPr marL="304804" indent="-304804" algn="l" rtl="0" eaLnBrk="0" fontAlgn="base" hangingPunct="0">
        <a:spcBef>
          <a:spcPct val="20000"/>
        </a:spcBef>
        <a:spcAft>
          <a:spcPct val="0"/>
        </a:spcAft>
        <a:buClr>
          <a:schemeClr val="tx2"/>
        </a:buClr>
        <a:buSzPct val="75000"/>
        <a:buFont typeface="Monotype Sorts" pitchFamily="2" charset="2"/>
        <a:buChar char="l"/>
        <a:defRPr sz="2844">
          <a:solidFill>
            <a:schemeClr val="tx1"/>
          </a:solidFill>
          <a:latin typeface="+mn-lt"/>
          <a:ea typeface="+mn-ea"/>
          <a:cs typeface="+mn-cs"/>
        </a:defRPr>
      </a:lvl1pPr>
      <a:lvl2pPr marL="660408" indent="-254003" algn="l" rtl="0" eaLnBrk="0" fontAlgn="base" hangingPunct="0">
        <a:spcBef>
          <a:spcPct val="20000"/>
        </a:spcBef>
        <a:spcAft>
          <a:spcPct val="0"/>
        </a:spcAft>
        <a:buClr>
          <a:schemeClr val="folHlink"/>
        </a:buClr>
        <a:buSzPct val="80000"/>
        <a:buFont typeface="Monotype Sorts" pitchFamily="2" charset="2"/>
        <a:buChar char="n"/>
        <a:defRPr sz="2489">
          <a:solidFill>
            <a:schemeClr val="tx1"/>
          </a:solidFill>
          <a:latin typeface="+mn-lt"/>
        </a:defRPr>
      </a:lvl2pPr>
      <a:lvl3pPr marL="1016013" indent="-203203" algn="l" rtl="0" eaLnBrk="0" fontAlgn="base" hangingPunct="0">
        <a:spcBef>
          <a:spcPct val="20000"/>
        </a:spcBef>
        <a:spcAft>
          <a:spcPct val="0"/>
        </a:spcAft>
        <a:buClr>
          <a:schemeClr val="tx1"/>
        </a:buClr>
        <a:buSzPct val="100000"/>
        <a:buChar char="–"/>
        <a:defRPr sz="2133">
          <a:solidFill>
            <a:schemeClr val="tx1"/>
          </a:solidFill>
          <a:latin typeface="+mn-lt"/>
        </a:defRPr>
      </a:lvl3pPr>
      <a:lvl4pPr marL="1422418" indent="-203203" algn="l" rtl="0" eaLnBrk="0" fontAlgn="base" hangingPunct="0">
        <a:spcBef>
          <a:spcPct val="20000"/>
        </a:spcBef>
        <a:spcAft>
          <a:spcPct val="0"/>
        </a:spcAft>
        <a:buClr>
          <a:schemeClr val="tx2"/>
        </a:buClr>
        <a:buSzPct val="65000"/>
        <a:buFont typeface="Monotype Sorts" pitchFamily="2" charset="2"/>
        <a:buChar char="l"/>
        <a:defRPr sz="1778">
          <a:solidFill>
            <a:schemeClr val="tx1"/>
          </a:solidFill>
          <a:latin typeface="+mn-lt"/>
        </a:defRPr>
      </a:lvl4pPr>
      <a:lvl5pPr marL="1828823"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5pPr>
      <a:lvl6pPr marL="2235228"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6pPr>
      <a:lvl7pPr marL="2641633"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7pPr>
      <a:lvl8pPr marL="3048038"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8pPr>
      <a:lvl9pPr marL="3454443"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a:extLst>
              <a:ext uri="{FF2B5EF4-FFF2-40B4-BE49-F238E27FC236}">
                <a16:creationId xmlns:a16="http://schemas.microsoft.com/office/drawing/2014/main" id="{AD174FC1-15E2-45C9-92FF-6C491E9B639D}"/>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537223" y="6210301"/>
            <a:ext cx="29633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E2CFB6ED-D434-4619-B389-228D75BACB16}"/>
              </a:ext>
            </a:extLst>
          </p:cNvPr>
          <p:cNvSpPr>
            <a:spLocks noGrp="1"/>
          </p:cNvSpPr>
          <p:nvPr>
            <p:ph type="sldNum" sz="quarter" idx="4"/>
          </p:nvPr>
        </p:nvSpPr>
        <p:spPr>
          <a:xfrm>
            <a:off x="317501" y="6430963"/>
            <a:ext cx="395111" cy="2159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pPr>
              <a:defRPr/>
            </a:pPr>
            <a:fld id="{48FE16AD-F06A-47D0-B151-BB53B0716976}" type="slidenum">
              <a:rPr lang="en-GB"/>
              <a:pPr>
                <a:defRPr/>
              </a:pPr>
              <a:t>‹#›</a:t>
            </a:fld>
            <a:endParaRPr lang="en-GB" dirty="0"/>
          </a:p>
        </p:txBody>
      </p:sp>
    </p:spTree>
    <p:extLst>
      <p:ext uri="{BB962C8B-B14F-4D97-AF65-F5344CB8AC3E}">
        <p14:creationId xmlns:p14="http://schemas.microsoft.com/office/powerpoint/2010/main" val="299705400"/>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 id="2147483998" r:id="rId14"/>
    <p:sldLayoutId id="2147483999" r:id="rId15"/>
    <p:sldLayoutId id="2147484000" r:id="rId16"/>
    <p:sldLayoutId id="2147484001" r:id="rId17"/>
    <p:sldLayoutId id="2147484002" r:id="rId18"/>
    <p:sldLayoutId id="2147484003" r:id="rId19"/>
    <p:sldLayoutId id="2147484004" r:id="rId20"/>
    <p:sldLayoutId id="2147484005" r:id="rId21"/>
    <p:sldLayoutId id="2147484006" r:id="rId22"/>
    <p:sldLayoutId id="2147484007" r:id="rId23"/>
    <p:sldLayoutId id="2147484008" r:id="rId24"/>
    <p:sldLayoutId id="2147484009" r:id="rId25"/>
    <p:sldLayoutId id="2147484010" r:id="rId26"/>
    <p:sldLayoutId id="2147484011" r:id="rId27"/>
    <p:sldLayoutId id="2147484012" r:id="rId28"/>
  </p:sldLayoutIdLst>
  <p:hf hdr="0" ftr="0" dt="0"/>
  <p:txStyles>
    <p:titleStyle>
      <a:lvl1pPr algn="ctr" defTabSz="342905" rtl="0" eaLnBrk="0" fontAlgn="base" hangingPunct="0">
        <a:spcBef>
          <a:spcPct val="0"/>
        </a:spcBef>
        <a:spcAft>
          <a:spcPct val="0"/>
        </a:spcAft>
        <a:defRPr sz="3289" kern="1200">
          <a:solidFill>
            <a:schemeClr val="tx1"/>
          </a:solidFill>
          <a:latin typeface="+mj-lt"/>
          <a:ea typeface="+mj-ea"/>
          <a:cs typeface="+mj-cs"/>
        </a:defRPr>
      </a:lvl1pPr>
      <a:lvl2pPr algn="ctr" defTabSz="342905" rtl="0" eaLnBrk="0" fontAlgn="base" hangingPunct="0">
        <a:spcBef>
          <a:spcPct val="0"/>
        </a:spcBef>
        <a:spcAft>
          <a:spcPct val="0"/>
        </a:spcAft>
        <a:defRPr sz="3289">
          <a:solidFill>
            <a:schemeClr val="tx1"/>
          </a:solidFill>
          <a:latin typeface="Arial" panose="020B0604020202020204" pitchFamily="34" charset="0"/>
        </a:defRPr>
      </a:lvl2pPr>
      <a:lvl3pPr algn="ctr" defTabSz="342905" rtl="0" eaLnBrk="0" fontAlgn="base" hangingPunct="0">
        <a:spcBef>
          <a:spcPct val="0"/>
        </a:spcBef>
        <a:spcAft>
          <a:spcPct val="0"/>
        </a:spcAft>
        <a:defRPr sz="3289">
          <a:solidFill>
            <a:schemeClr val="tx1"/>
          </a:solidFill>
          <a:latin typeface="Arial" panose="020B0604020202020204" pitchFamily="34" charset="0"/>
        </a:defRPr>
      </a:lvl3pPr>
      <a:lvl4pPr algn="ctr" defTabSz="342905" rtl="0" eaLnBrk="0" fontAlgn="base" hangingPunct="0">
        <a:spcBef>
          <a:spcPct val="0"/>
        </a:spcBef>
        <a:spcAft>
          <a:spcPct val="0"/>
        </a:spcAft>
        <a:defRPr sz="3289">
          <a:solidFill>
            <a:schemeClr val="tx1"/>
          </a:solidFill>
          <a:latin typeface="Arial" panose="020B0604020202020204" pitchFamily="34" charset="0"/>
        </a:defRPr>
      </a:lvl4pPr>
      <a:lvl5pPr algn="ctr" defTabSz="342905" rtl="0" eaLnBrk="0" fontAlgn="base" hangingPunct="0">
        <a:spcBef>
          <a:spcPct val="0"/>
        </a:spcBef>
        <a:spcAft>
          <a:spcPct val="0"/>
        </a:spcAft>
        <a:defRPr sz="3289">
          <a:solidFill>
            <a:schemeClr val="tx1"/>
          </a:solidFill>
          <a:latin typeface="Arial" panose="020B0604020202020204" pitchFamily="34" charset="0"/>
        </a:defRPr>
      </a:lvl5pPr>
      <a:lvl6pPr marL="406405" algn="ctr" defTabSz="342905" rtl="0" fontAlgn="base">
        <a:spcBef>
          <a:spcPct val="0"/>
        </a:spcBef>
        <a:spcAft>
          <a:spcPct val="0"/>
        </a:spcAft>
        <a:defRPr sz="3289">
          <a:solidFill>
            <a:schemeClr val="tx1"/>
          </a:solidFill>
          <a:latin typeface="Arial" panose="020B0604020202020204" pitchFamily="34" charset="0"/>
        </a:defRPr>
      </a:lvl6pPr>
      <a:lvl7pPr marL="812810" algn="ctr" defTabSz="342905" rtl="0" fontAlgn="base">
        <a:spcBef>
          <a:spcPct val="0"/>
        </a:spcBef>
        <a:spcAft>
          <a:spcPct val="0"/>
        </a:spcAft>
        <a:defRPr sz="3289">
          <a:solidFill>
            <a:schemeClr val="tx1"/>
          </a:solidFill>
          <a:latin typeface="Arial" panose="020B0604020202020204" pitchFamily="34" charset="0"/>
        </a:defRPr>
      </a:lvl7pPr>
      <a:lvl8pPr marL="1219215" algn="ctr" defTabSz="342905" rtl="0" fontAlgn="base">
        <a:spcBef>
          <a:spcPct val="0"/>
        </a:spcBef>
        <a:spcAft>
          <a:spcPct val="0"/>
        </a:spcAft>
        <a:defRPr sz="3289">
          <a:solidFill>
            <a:schemeClr val="tx1"/>
          </a:solidFill>
          <a:latin typeface="Arial" panose="020B0604020202020204" pitchFamily="34" charset="0"/>
        </a:defRPr>
      </a:lvl8pPr>
      <a:lvl9pPr marL="1625620" algn="ctr" defTabSz="342905" rtl="0" fontAlgn="base">
        <a:spcBef>
          <a:spcPct val="0"/>
        </a:spcBef>
        <a:spcAft>
          <a:spcPct val="0"/>
        </a:spcAft>
        <a:defRPr sz="3289">
          <a:solidFill>
            <a:schemeClr val="tx1"/>
          </a:solidFill>
          <a:latin typeface="Arial" panose="020B0604020202020204" pitchFamily="34" charset="0"/>
        </a:defRPr>
      </a:lvl9pPr>
    </p:titleStyle>
    <p:bodyStyle>
      <a:lvl1pPr marL="256825" indent="-256825" algn="l" defTabSz="342905"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5985" indent="-213081" algn="l" defTabSz="342905" rtl="0" eaLnBrk="0" fontAlgn="base" hangingPunct="0">
        <a:spcBef>
          <a:spcPct val="20000"/>
        </a:spcBef>
        <a:spcAft>
          <a:spcPct val="0"/>
        </a:spcAft>
        <a:buFont typeface="Arial" panose="020B0604020202020204" pitchFamily="34" charset="0"/>
        <a:buChar char="–"/>
        <a:defRPr sz="2044" kern="1200">
          <a:solidFill>
            <a:schemeClr val="tx1"/>
          </a:solidFill>
          <a:latin typeface="+mn-lt"/>
          <a:ea typeface="+mn-ea"/>
          <a:cs typeface="+mn-cs"/>
        </a:defRPr>
      </a:lvl2pPr>
      <a:lvl3pPr marL="856556" indent="-170747" algn="l" defTabSz="342905" rtl="0" eaLnBrk="0" fontAlgn="base" hangingPunct="0">
        <a:spcBef>
          <a:spcPct val="20000"/>
        </a:spcBef>
        <a:spcAft>
          <a:spcPct val="0"/>
        </a:spcAft>
        <a:buFont typeface="Arial" panose="020B0604020202020204" pitchFamily="34" charset="0"/>
        <a:buChar char="•"/>
        <a:defRPr sz="1778" kern="1200">
          <a:solidFill>
            <a:schemeClr val="tx1"/>
          </a:solidFill>
          <a:latin typeface="+mn-lt"/>
          <a:ea typeface="+mn-ea"/>
          <a:cs typeface="+mn-cs"/>
        </a:defRPr>
      </a:lvl3pPr>
      <a:lvl4pPr marL="1199459" indent="-170747" algn="l" defTabSz="342905" rtl="0" eaLnBrk="0" fontAlgn="base" hangingPunct="0">
        <a:spcBef>
          <a:spcPct val="20000"/>
        </a:spcBef>
        <a:spcAft>
          <a:spcPct val="0"/>
        </a:spcAft>
        <a:buFont typeface="Arial" panose="020B0604020202020204" pitchFamily="34" charset="0"/>
        <a:buChar char="–"/>
        <a:defRPr sz="1422" kern="1200">
          <a:solidFill>
            <a:schemeClr val="tx1"/>
          </a:solidFill>
          <a:latin typeface="+mn-lt"/>
          <a:ea typeface="+mn-ea"/>
          <a:cs typeface="+mn-cs"/>
        </a:defRPr>
      </a:lvl4pPr>
      <a:lvl5pPr marL="1542364" indent="-170747" algn="l" defTabSz="342905" rtl="0" eaLnBrk="0" fontAlgn="base" hangingPunct="0">
        <a:spcBef>
          <a:spcPct val="20000"/>
        </a:spcBef>
        <a:spcAft>
          <a:spcPct val="0"/>
        </a:spcAft>
        <a:buFont typeface="Arial" panose="020B0604020202020204" pitchFamily="34" charset="0"/>
        <a:buChar char="»"/>
        <a:defRPr sz="1422" kern="1200">
          <a:solidFill>
            <a:schemeClr val="tx1"/>
          </a:solidFill>
          <a:latin typeface="+mn-lt"/>
          <a:ea typeface="+mn-ea"/>
          <a:cs typeface="+mn-cs"/>
        </a:defRPr>
      </a:lvl5pPr>
      <a:lvl6pPr marL="1886038" indent="-171458" algn="l" defTabSz="342916" rtl="0" eaLnBrk="1" latinLnBrk="0" hangingPunct="1">
        <a:spcBef>
          <a:spcPct val="20000"/>
        </a:spcBef>
        <a:buFont typeface="Arial"/>
        <a:buChar char="•"/>
        <a:defRPr sz="1500" kern="1200">
          <a:solidFill>
            <a:schemeClr val="tx1"/>
          </a:solidFill>
          <a:latin typeface="+mn-lt"/>
          <a:ea typeface="+mn-ea"/>
          <a:cs typeface="+mn-cs"/>
        </a:defRPr>
      </a:lvl6pPr>
      <a:lvl7pPr marL="2228954" indent="-171458" algn="l" defTabSz="342916" rtl="0" eaLnBrk="1" latinLnBrk="0" hangingPunct="1">
        <a:spcBef>
          <a:spcPct val="20000"/>
        </a:spcBef>
        <a:buFont typeface="Arial"/>
        <a:buChar char="•"/>
        <a:defRPr sz="1500" kern="1200">
          <a:solidFill>
            <a:schemeClr val="tx1"/>
          </a:solidFill>
          <a:latin typeface="+mn-lt"/>
          <a:ea typeface="+mn-ea"/>
          <a:cs typeface="+mn-cs"/>
        </a:defRPr>
      </a:lvl7pPr>
      <a:lvl8pPr marL="2571870" indent="-171458" algn="l" defTabSz="342916" rtl="0" eaLnBrk="1" latinLnBrk="0" hangingPunct="1">
        <a:spcBef>
          <a:spcPct val="20000"/>
        </a:spcBef>
        <a:buFont typeface="Arial"/>
        <a:buChar char="•"/>
        <a:defRPr sz="1500" kern="1200">
          <a:solidFill>
            <a:schemeClr val="tx1"/>
          </a:solidFill>
          <a:latin typeface="+mn-lt"/>
          <a:ea typeface="+mn-ea"/>
          <a:cs typeface="+mn-cs"/>
        </a:defRPr>
      </a:lvl8pPr>
      <a:lvl9pPr marL="2914787" indent="-171458" algn="l" defTabSz="342916"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16" rtl="0" eaLnBrk="1" latinLnBrk="0" hangingPunct="1">
        <a:defRPr sz="1350" kern="1200">
          <a:solidFill>
            <a:schemeClr val="tx1"/>
          </a:solidFill>
          <a:latin typeface="+mn-lt"/>
          <a:ea typeface="+mn-ea"/>
          <a:cs typeface="+mn-cs"/>
        </a:defRPr>
      </a:lvl1pPr>
      <a:lvl2pPr marL="342916" algn="l" defTabSz="342916" rtl="0" eaLnBrk="1" latinLnBrk="0" hangingPunct="1">
        <a:defRPr sz="1350" kern="1200">
          <a:solidFill>
            <a:schemeClr val="tx1"/>
          </a:solidFill>
          <a:latin typeface="+mn-lt"/>
          <a:ea typeface="+mn-ea"/>
          <a:cs typeface="+mn-cs"/>
        </a:defRPr>
      </a:lvl2pPr>
      <a:lvl3pPr marL="685832" algn="l" defTabSz="342916" rtl="0" eaLnBrk="1" latinLnBrk="0" hangingPunct="1">
        <a:defRPr sz="1350" kern="1200">
          <a:solidFill>
            <a:schemeClr val="tx1"/>
          </a:solidFill>
          <a:latin typeface="+mn-lt"/>
          <a:ea typeface="+mn-ea"/>
          <a:cs typeface="+mn-cs"/>
        </a:defRPr>
      </a:lvl3pPr>
      <a:lvl4pPr marL="1028748" algn="l" defTabSz="342916" rtl="0" eaLnBrk="1" latinLnBrk="0" hangingPunct="1">
        <a:defRPr sz="1350" kern="1200">
          <a:solidFill>
            <a:schemeClr val="tx1"/>
          </a:solidFill>
          <a:latin typeface="+mn-lt"/>
          <a:ea typeface="+mn-ea"/>
          <a:cs typeface="+mn-cs"/>
        </a:defRPr>
      </a:lvl4pPr>
      <a:lvl5pPr marL="1371664" algn="l" defTabSz="342916" rtl="0" eaLnBrk="1" latinLnBrk="0" hangingPunct="1">
        <a:defRPr sz="1350" kern="1200">
          <a:solidFill>
            <a:schemeClr val="tx1"/>
          </a:solidFill>
          <a:latin typeface="+mn-lt"/>
          <a:ea typeface="+mn-ea"/>
          <a:cs typeface="+mn-cs"/>
        </a:defRPr>
      </a:lvl5pPr>
      <a:lvl6pPr marL="1714581" algn="l" defTabSz="342916" rtl="0" eaLnBrk="1" latinLnBrk="0" hangingPunct="1">
        <a:defRPr sz="1350" kern="1200">
          <a:solidFill>
            <a:schemeClr val="tx1"/>
          </a:solidFill>
          <a:latin typeface="+mn-lt"/>
          <a:ea typeface="+mn-ea"/>
          <a:cs typeface="+mn-cs"/>
        </a:defRPr>
      </a:lvl6pPr>
      <a:lvl7pPr marL="2057496" algn="l" defTabSz="342916" rtl="0" eaLnBrk="1" latinLnBrk="0" hangingPunct="1">
        <a:defRPr sz="1350" kern="1200">
          <a:solidFill>
            <a:schemeClr val="tx1"/>
          </a:solidFill>
          <a:latin typeface="+mn-lt"/>
          <a:ea typeface="+mn-ea"/>
          <a:cs typeface="+mn-cs"/>
        </a:defRPr>
      </a:lvl7pPr>
      <a:lvl8pPr marL="2400412" algn="l" defTabSz="342916" rtl="0" eaLnBrk="1" latinLnBrk="0" hangingPunct="1">
        <a:defRPr sz="1350" kern="1200">
          <a:solidFill>
            <a:schemeClr val="tx1"/>
          </a:solidFill>
          <a:latin typeface="+mn-lt"/>
          <a:ea typeface="+mn-ea"/>
          <a:cs typeface="+mn-cs"/>
        </a:defRPr>
      </a:lvl8pPr>
      <a:lvl9pPr marL="2743329" algn="l" defTabSz="342916"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185E"/>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7D0D8C3-6D51-4F27-8504-41E1DEF18F5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spcBef>
                <a:spcPct val="0"/>
              </a:spcBef>
              <a:defRPr sz="1244" b="0">
                <a:solidFill>
                  <a:schemeClr val="tx1"/>
                </a:solidFill>
                <a:latin typeface="+mj-lt"/>
              </a:defRPr>
            </a:lvl1pPr>
          </a:lstStyle>
          <a:p>
            <a:pPr>
              <a:defRPr/>
            </a:pPr>
            <a:endParaRPr lang="en-US"/>
          </a:p>
        </p:txBody>
      </p:sp>
      <p:sp>
        <p:nvSpPr>
          <p:cNvPr id="1027" name="Rectangle 3">
            <a:extLst>
              <a:ext uri="{FF2B5EF4-FFF2-40B4-BE49-F238E27FC236}">
                <a16:creationId xmlns:a16="http://schemas.microsoft.com/office/drawing/2014/main" id="{962318C8-9326-4CE3-96BB-B420D0C16DA1}"/>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spcBef>
                <a:spcPct val="0"/>
              </a:spcBef>
              <a:defRPr sz="1244" b="0">
                <a:solidFill>
                  <a:schemeClr val="tx1"/>
                </a:solidFill>
                <a:latin typeface="+mj-lt"/>
              </a:defRPr>
            </a:lvl1pPr>
          </a:lstStyle>
          <a:p>
            <a:pPr>
              <a:defRPr/>
            </a:pPr>
            <a:endParaRPr lang="en-US"/>
          </a:p>
        </p:txBody>
      </p:sp>
      <p:sp>
        <p:nvSpPr>
          <p:cNvPr id="1028" name="Rectangle 4">
            <a:extLst>
              <a:ext uri="{FF2B5EF4-FFF2-40B4-BE49-F238E27FC236}">
                <a16:creationId xmlns:a16="http://schemas.microsoft.com/office/drawing/2014/main" id="{9640A764-4DBF-4745-BCED-5496254B3BE2}"/>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defRPr sz="1244" b="0">
                <a:solidFill>
                  <a:schemeClr val="tx1"/>
                </a:solidFill>
                <a:latin typeface="Times New Roman" panose="02020603050405020304" pitchFamily="18" charset="0"/>
              </a:defRPr>
            </a:lvl1pPr>
          </a:lstStyle>
          <a:p>
            <a:pPr>
              <a:defRPr/>
            </a:pPr>
            <a:fld id="{CC9A58D7-A019-4F90-BB4D-7B47F7105254}" type="slidenum">
              <a:rPr lang="en-US" altLang="en-US"/>
              <a:pPr>
                <a:defRPr/>
              </a:pPr>
              <a:t>‹#›</a:t>
            </a:fld>
            <a:endParaRPr lang="en-US" altLang="en-US"/>
          </a:p>
        </p:txBody>
      </p:sp>
      <p:grpSp>
        <p:nvGrpSpPr>
          <p:cNvPr id="1029" name="Group 7">
            <a:extLst>
              <a:ext uri="{FF2B5EF4-FFF2-40B4-BE49-F238E27FC236}">
                <a16:creationId xmlns:a16="http://schemas.microsoft.com/office/drawing/2014/main" id="{D861631E-2A86-4EE3-9838-CF9656971530}"/>
              </a:ext>
            </a:extLst>
          </p:cNvPr>
          <p:cNvGrpSpPr>
            <a:grpSpLocks/>
          </p:cNvGrpSpPr>
          <p:nvPr/>
        </p:nvGrpSpPr>
        <p:grpSpPr bwMode="auto">
          <a:xfrm>
            <a:off x="1" y="1428750"/>
            <a:ext cx="9142589" cy="152400"/>
            <a:chOff x="0" y="900"/>
            <a:chExt cx="5759" cy="96"/>
          </a:xfrm>
        </p:grpSpPr>
        <p:sp>
          <p:nvSpPr>
            <p:cNvPr id="1032" name="Rectangle 5">
              <a:extLst>
                <a:ext uri="{FF2B5EF4-FFF2-40B4-BE49-F238E27FC236}">
                  <a16:creationId xmlns:a16="http://schemas.microsoft.com/office/drawing/2014/main" id="{961632B9-3A8B-41BD-B2A9-E224EC571E0F}"/>
                </a:ext>
              </a:extLst>
            </p:cNvPr>
            <p:cNvSpPr>
              <a:spLocks noChangeArrowheads="1"/>
            </p:cNvSpPr>
            <p:nvPr/>
          </p:nvSpPr>
          <p:spPr bwMode="auto">
            <a:xfrm>
              <a:off x="0" y="900"/>
              <a:ext cx="5759" cy="47"/>
            </a:xfrm>
            <a:prstGeom prst="rect">
              <a:avLst/>
            </a:prstGeom>
            <a:gradFill rotWithShape="0">
              <a:gsLst>
                <a:gs pos="0">
                  <a:srgbClr val="000000"/>
                </a:gs>
                <a:gs pos="50000">
                  <a:srgbClr val="FFFF00"/>
                </a:gs>
                <a:gs pos="100000">
                  <a:srgbClr val="000000"/>
                </a:gs>
              </a:gsLst>
              <a:lin ang="0" scaled="1"/>
            </a:gradFill>
            <a:ln>
              <a:noFill/>
            </a:ln>
          </p:spPr>
          <p:txBody>
            <a:bodyPr wrap="none" anchor="ctr"/>
            <a:lstStyle>
              <a:lvl1pPr>
                <a:defRPr sz="1600" b="1">
                  <a:solidFill>
                    <a:schemeClr val="tx2"/>
                  </a:solidFill>
                  <a:latin typeface="Arial" pitchFamily="34" charset="0"/>
                </a:defRPr>
              </a:lvl1pPr>
              <a:lvl2pPr marL="742950" indent="-285750">
                <a:defRPr sz="1600" b="1">
                  <a:solidFill>
                    <a:schemeClr val="tx2"/>
                  </a:solidFill>
                  <a:latin typeface="Arial" pitchFamily="34" charset="0"/>
                </a:defRPr>
              </a:lvl2pPr>
              <a:lvl3pPr marL="1143000" indent="-228600">
                <a:defRPr sz="1600" b="1">
                  <a:solidFill>
                    <a:schemeClr val="tx2"/>
                  </a:solidFill>
                  <a:latin typeface="Arial" pitchFamily="34" charset="0"/>
                </a:defRPr>
              </a:lvl3pPr>
              <a:lvl4pPr marL="1600200" indent="-228600">
                <a:defRPr sz="1600" b="1">
                  <a:solidFill>
                    <a:schemeClr val="tx2"/>
                  </a:solidFill>
                  <a:latin typeface="Arial" pitchFamily="34" charset="0"/>
                </a:defRPr>
              </a:lvl4pPr>
              <a:lvl5pPr marL="2057400" indent="-228600">
                <a:defRPr sz="1600" b="1">
                  <a:solidFill>
                    <a:schemeClr val="tx2"/>
                  </a:solidFill>
                  <a:latin typeface="Arial" pitchFamily="34" charset="0"/>
                </a:defRPr>
              </a:lvl5pPr>
              <a:lvl6pPr marL="2514600" indent="-228600" algn="ctr" eaLnBrk="0" fontAlgn="base" hangingPunct="0">
                <a:spcBef>
                  <a:spcPct val="50000"/>
                </a:spcBef>
                <a:spcAft>
                  <a:spcPct val="0"/>
                </a:spcAft>
                <a:defRPr sz="1600" b="1">
                  <a:solidFill>
                    <a:schemeClr val="tx2"/>
                  </a:solidFill>
                  <a:latin typeface="Arial" pitchFamily="34" charset="0"/>
                </a:defRPr>
              </a:lvl6pPr>
              <a:lvl7pPr marL="2971800" indent="-228600" algn="ctr" eaLnBrk="0" fontAlgn="base" hangingPunct="0">
                <a:spcBef>
                  <a:spcPct val="50000"/>
                </a:spcBef>
                <a:spcAft>
                  <a:spcPct val="0"/>
                </a:spcAft>
                <a:defRPr sz="1600" b="1">
                  <a:solidFill>
                    <a:schemeClr val="tx2"/>
                  </a:solidFill>
                  <a:latin typeface="Arial" pitchFamily="34" charset="0"/>
                </a:defRPr>
              </a:lvl7pPr>
              <a:lvl8pPr marL="3429000" indent="-228600" algn="ctr" eaLnBrk="0" fontAlgn="base" hangingPunct="0">
                <a:spcBef>
                  <a:spcPct val="50000"/>
                </a:spcBef>
                <a:spcAft>
                  <a:spcPct val="0"/>
                </a:spcAft>
                <a:defRPr sz="1600" b="1">
                  <a:solidFill>
                    <a:schemeClr val="tx2"/>
                  </a:solidFill>
                  <a:latin typeface="Arial" pitchFamily="34" charset="0"/>
                </a:defRPr>
              </a:lvl8pPr>
              <a:lvl9pPr marL="3886200" indent="-228600" algn="ctr" eaLnBrk="0" fontAlgn="base" hangingPunct="0">
                <a:spcBef>
                  <a:spcPct val="50000"/>
                </a:spcBef>
                <a:spcAft>
                  <a:spcPct val="0"/>
                </a:spcAft>
                <a:defRPr sz="1600" b="1">
                  <a:solidFill>
                    <a:schemeClr val="tx2"/>
                  </a:solidFill>
                  <a:latin typeface="Arial" pitchFamily="34" charset="0"/>
                </a:defRPr>
              </a:lvl9pPr>
            </a:lstStyle>
            <a:p>
              <a:pPr algn="ctr">
                <a:spcBef>
                  <a:spcPct val="50000"/>
                </a:spcBef>
                <a:defRPr/>
              </a:pPr>
              <a:endParaRPr lang="en-US" altLang="en-US" sz="1422"/>
            </a:p>
          </p:txBody>
        </p:sp>
        <p:sp>
          <p:nvSpPr>
            <p:cNvPr id="1033" name="Rectangle 6">
              <a:extLst>
                <a:ext uri="{FF2B5EF4-FFF2-40B4-BE49-F238E27FC236}">
                  <a16:creationId xmlns:a16="http://schemas.microsoft.com/office/drawing/2014/main" id="{20E7FE9B-BE9B-4D0C-B23F-F3FA526C958C}"/>
                </a:ext>
              </a:extLst>
            </p:cNvPr>
            <p:cNvSpPr>
              <a:spLocks noChangeArrowheads="1"/>
            </p:cNvSpPr>
            <p:nvPr/>
          </p:nvSpPr>
          <p:spPr bwMode="auto">
            <a:xfrm>
              <a:off x="0" y="972"/>
              <a:ext cx="5759" cy="24"/>
            </a:xfrm>
            <a:prstGeom prst="rect">
              <a:avLst/>
            </a:prstGeom>
            <a:gradFill rotWithShape="0">
              <a:gsLst>
                <a:gs pos="0">
                  <a:srgbClr val="000000"/>
                </a:gs>
                <a:gs pos="50000">
                  <a:srgbClr val="FF0033"/>
                </a:gs>
                <a:gs pos="100000">
                  <a:srgbClr val="000000"/>
                </a:gs>
              </a:gsLst>
              <a:lin ang="0" scaled="1"/>
            </a:gradFill>
            <a:ln>
              <a:noFill/>
            </a:ln>
          </p:spPr>
          <p:txBody>
            <a:bodyPr wrap="none" anchor="ctr"/>
            <a:lstStyle>
              <a:lvl1pPr>
                <a:defRPr sz="1600" b="1">
                  <a:solidFill>
                    <a:schemeClr val="tx2"/>
                  </a:solidFill>
                  <a:latin typeface="Arial" pitchFamily="34" charset="0"/>
                </a:defRPr>
              </a:lvl1pPr>
              <a:lvl2pPr marL="742950" indent="-285750">
                <a:defRPr sz="1600" b="1">
                  <a:solidFill>
                    <a:schemeClr val="tx2"/>
                  </a:solidFill>
                  <a:latin typeface="Arial" pitchFamily="34" charset="0"/>
                </a:defRPr>
              </a:lvl2pPr>
              <a:lvl3pPr marL="1143000" indent="-228600">
                <a:defRPr sz="1600" b="1">
                  <a:solidFill>
                    <a:schemeClr val="tx2"/>
                  </a:solidFill>
                  <a:latin typeface="Arial" pitchFamily="34" charset="0"/>
                </a:defRPr>
              </a:lvl3pPr>
              <a:lvl4pPr marL="1600200" indent="-228600">
                <a:defRPr sz="1600" b="1">
                  <a:solidFill>
                    <a:schemeClr val="tx2"/>
                  </a:solidFill>
                  <a:latin typeface="Arial" pitchFamily="34" charset="0"/>
                </a:defRPr>
              </a:lvl4pPr>
              <a:lvl5pPr marL="2057400" indent="-228600">
                <a:defRPr sz="1600" b="1">
                  <a:solidFill>
                    <a:schemeClr val="tx2"/>
                  </a:solidFill>
                  <a:latin typeface="Arial" pitchFamily="34" charset="0"/>
                </a:defRPr>
              </a:lvl5pPr>
              <a:lvl6pPr marL="2514600" indent="-228600" algn="ctr" eaLnBrk="0" fontAlgn="base" hangingPunct="0">
                <a:spcBef>
                  <a:spcPct val="50000"/>
                </a:spcBef>
                <a:spcAft>
                  <a:spcPct val="0"/>
                </a:spcAft>
                <a:defRPr sz="1600" b="1">
                  <a:solidFill>
                    <a:schemeClr val="tx2"/>
                  </a:solidFill>
                  <a:latin typeface="Arial" pitchFamily="34" charset="0"/>
                </a:defRPr>
              </a:lvl6pPr>
              <a:lvl7pPr marL="2971800" indent="-228600" algn="ctr" eaLnBrk="0" fontAlgn="base" hangingPunct="0">
                <a:spcBef>
                  <a:spcPct val="50000"/>
                </a:spcBef>
                <a:spcAft>
                  <a:spcPct val="0"/>
                </a:spcAft>
                <a:defRPr sz="1600" b="1">
                  <a:solidFill>
                    <a:schemeClr val="tx2"/>
                  </a:solidFill>
                  <a:latin typeface="Arial" pitchFamily="34" charset="0"/>
                </a:defRPr>
              </a:lvl7pPr>
              <a:lvl8pPr marL="3429000" indent="-228600" algn="ctr" eaLnBrk="0" fontAlgn="base" hangingPunct="0">
                <a:spcBef>
                  <a:spcPct val="50000"/>
                </a:spcBef>
                <a:spcAft>
                  <a:spcPct val="0"/>
                </a:spcAft>
                <a:defRPr sz="1600" b="1">
                  <a:solidFill>
                    <a:schemeClr val="tx2"/>
                  </a:solidFill>
                  <a:latin typeface="Arial" pitchFamily="34" charset="0"/>
                </a:defRPr>
              </a:lvl8pPr>
              <a:lvl9pPr marL="3886200" indent="-228600" algn="ctr" eaLnBrk="0" fontAlgn="base" hangingPunct="0">
                <a:spcBef>
                  <a:spcPct val="50000"/>
                </a:spcBef>
                <a:spcAft>
                  <a:spcPct val="0"/>
                </a:spcAft>
                <a:defRPr sz="1600" b="1">
                  <a:solidFill>
                    <a:schemeClr val="tx2"/>
                  </a:solidFill>
                  <a:latin typeface="Arial" pitchFamily="34" charset="0"/>
                </a:defRPr>
              </a:lvl9pPr>
            </a:lstStyle>
            <a:p>
              <a:pPr algn="ctr">
                <a:spcBef>
                  <a:spcPct val="50000"/>
                </a:spcBef>
                <a:defRPr/>
              </a:pPr>
              <a:endParaRPr lang="en-US" altLang="en-US" sz="1422"/>
            </a:p>
          </p:txBody>
        </p:sp>
      </p:grpSp>
      <p:sp>
        <p:nvSpPr>
          <p:cNvPr id="1030" name="Rectangle 8">
            <a:extLst>
              <a:ext uri="{FF2B5EF4-FFF2-40B4-BE49-F238E27FC236}">
                <a16:creationId xmlns:a16="http://schemas.microsoft.com/office/drawing/2014/main" id="{6A6B2C6C-F652-4976-BB1F-B9B304204CB3}"/>
              </a:ext>
            </a:extLst>
          </p:cNvPr>
          <p:cNvSpPr>
            <a:spLocks noGrp="1" noChangeArrowheads="1"/>
          </p:cNvSpPr>
          <p:nvPr>
            <p:ph type="title"/>
          </p:nvPr>
        </p:nvSpPr>
        <p:spPr bwMode="auto">
          <a:xfrm>
            <a:off x="609600" y="228600"/>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a:t>Click to edit Master title style</a:t>
            </a:r>
          </a:p>
        </p:txBody>
      </p:sp>
      <p:sp>
        <p:nvSpPr>
          <p:cNvPr id="1031" name="Rectangle 9">
            <a:extLst>
              <a:ext uri="{FF2B5EF4-FFF2-40B4-BE49-F238E27FC236}">
                <a16:creationId xmlns:a16="http://schemas.microsoft.com/office/drawing/2014/main" id="{D314AAEC-FBE5-4CE6-AE90-C61E42A9DE8C}"/>
              </a:ext>
            </a:extLst>
          </p:cNvPr>
          <p:cNvSpPr>
            <a:spLocks noGrp="1" noChangeArrowheads="1"/>
          </p:cNvSpPr>
          <p:nvPr>
            <p:ph type="body" idx="1"/>
          </p:nvPr>
        </p:nvSpPr>
        <p:spPr bwMode="auto">
          <a:xfrm>
            <a:off x="609600" y="1981200"/>
            <a:ext cx="7848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582815007"/>
      </p:ext>
    </p:extLst>
  </p:cSld>
  <p:clrMap bg1="dk2" tx1="lt1" bg2="dk1" tx2="lt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6" r:id="rId13"/>
    <p:sldLayoutId id="2147484027" r:id="rId14"/>
    <p:sldLayoutId id="2147484028" r:id="rId15"/>
  </p:sldLayoutIdLst>
  <p:txStyles>
    <p:titleStyle>
      <a:lvl1pPr algn="ctr" rtl="0" eaLnBrk="0" fontAlgn="base" hangingPunct="0">
        <a:spcBef>
          <a:spcPct val="0"/>
        </a:spcBef>
        <a:spcAft>
          <a:spcPct val="0"/>
        </a:spcAft>
        <a:defRPr sz="3911">
          <a:solidFill>
            <a:schemeClr val="tx2"/>
          </a:solidFill>
          <a:latin typeface="+mj-lt"/>
          <a:ea typeface="+mj-ea"/>
          <a:cs typeface="+mj-cs"/>
        </a:defRPr>
      </a:lvl1pPr>
      <a:lvl2pPr algn="ctr" rtl="0" eaLnBrk="0" fontAlgn="base" hangingPunct="0">
        <a:spcBef>
          <a:spcPct val="0"/>
        </a:spcBef>
        <a:spcAft>
          <a:spcPct val="0"/>
        </a:spcAft>
        <a:defRPr sz="3911">
          <a:solidFill>
            <a:schemeClr val="tx2"/>
          </a:solidFill>
          <a:latin typeface="Times New Roman" pitchFamily="18" charset="0"/>
        </a:defRPr>
      </a:lvl2pPr>
      <a:lvl3pPr algn="ctr" rtl="0" eaLnBrk="0" fontAlgn="base" hangingPunct="0">
        <a:spcBef>
          <a:spcPct val="0"/>
        </a:spcBef>
        <a:spcAft>
          <a:spcPct val="0"/>
        </a:spcAft>
        <a:defRPr sz="3911">
          <a:solidFill>
            <a:schemeClr val="tx2"/>
          </a:solidFill>
          <a:latin typeface="Times New Roman" pitchFamily="18" charset="0"/>
        </a:defRPr>
      </a:lvl3pPr>
      <a:lvl4pPr algn="ctr" rtl="0" eaLnBrk="0" fontAlgn="base" hangingPunct="0">
        <a:spcBef>
          <a:spcPct val="0"/>
        </a:spcBef>
        <a:spcAft>
          <a:spcPct val="0"/>
        </a:spcAft>
        <a:defRPr sz="3911">
          <a:solidFill>
            <a:schemeClr val="tx2"/>
          </a:solidFill>
          <a:latin typeface="Times New Roman" pitchFamily="18" charset="0"/>
        </a:defRPr>
      </a:lvl4pPr>
      <a:lvl5pPr algn="ctr" rtl="0" eaLnBrk="0" fontAlgn="base" hangingPunct="0">
        <a:spcBef>
          <a:spcPct val="0"/>
        </a:spcBef>
        <a:spcAft>
          <a:spcPct val="0"/>
        </a:spcAft>
        <a:defRPr sz="3911">
          <a:solidFill>
            <a:schemeClr val="tx2"/>
          </a:solidFill>
          <a:latin typeface="Times New Roman" pitchFamily="18" charset="0"/>
        </a:defRPr>
      </a:lvl5pPr>
      <a:lvl6pPr marL="406405" algn="ctr" rtl="0" eaLnBrk="0" fontAlgn="base" hangingPunct="0">
        <a:spcBef>
          <a:spcPct val="0"/>
        </a:spcBef>
        <a:spcAft>
          <a:spcPct val="0"/>
        </a:spcAft>
        <a:defRPr sz="3911">
          <a:solidFill>
            <a:schemeClr val="tx2"/>
          </a:solidFill>
          <a:latin typeface="Times New Roman" pitchFamily="18" charset="0"/>
        </a:defRPr>
      </a:lvl6pPr>
      <a:lvl7pPr marL="812810" algn="ctr" rtl="0" eaLnBrk="0" fontAlgn="base" hangingPunct="0">
        <a:spcBef>
          <a:spcPct val="0"/>
        </a:spcBef>
        <a:spcAft>
          <a:spcPct val="0"/>
        </a:spcAft>
        <a:defRPr sz="3911">
          <a:solidFill>
            <a:schemeClr val="tx2"/>
          </a:solidFill>
          <a:latin typeface="Times New Roman" pitchFamily="18" charset="0"/>
        </a:defRPr>
      </a:lvl7pPr>
      <a:lvl8pPr marL="1219215" algn="ctr" rtl="0" eaLnBrk="0" fontAlgn="base" hangingPunct="0">
        <a:spcBef>
          <a:spcPct val="0"/>
        </a:spcBef>
        <a:spcAft>
          <a:spcPct val="0"/>
        </a:spcAft>
        <a:defRPr sz="3911">
          <a:solidFill>
            <a:schemeClr val="tx2"/>
          </a:solidFill>
          <a:latin typeface="Times New Roman" pitchFamily="18" charset="0"/>
        </a:defRPr>
      </a:lvl8pPr>
      <a:lvl9pPr marL="1625620" algn="ctr" rtl="0" eaLnBrk="0" fontAlgn="base" hangingPunct="0">
        <a:spcBef>
          <a:spcPct val="0"/>
        </a:spcBef>
        <a:spcAft>
          <a:spcPct val="0"/>
        </a:spcAft>
        <a:defRPr sz="3911">
          <a:solidFill>
            <a:schemeClr val="tx2"/>
          </a:solidFill>
          <a:latin typeface="Times New Roman" pitchFamily="18" charset="0"/>
        </a:defRPr>
      </a:lvl9pPr>
    </p:titleStyle>
    <p:bodyStyle>
      <a:lvl1pPr marL="304804" indent="-304804" algn="l" rtl="0" eaLnBrk="0" fontAlgn="base" hangingPunct="0">
        <a:spcBef>
          <a:spcPct val="20000"/>
        </a:spcBef>
        <a:spcAft>
          <a:spcPct val="0"/>
        </a:spcAft>
        <a:buClr>
          <a:schemeClr val="tx2"/>
        </a:buClr>
        <a:buSzPct val="75000"/>
        <a:buFont typeface="Monotype Sorts" pitchFamily="2" charset="2"/>
        <a:buChar char="l"/>
        <a:defRPr sz="2844">
          <a:solidFill>
            <a:schemeClr val="tx1"/>
          </a:solidFill>
          <a:latin typeface="+mn-lt"/>
          <a:ea typeface="+mn-ea"/>
          <a:cs typeface="+mn-cs"/>
        </a:defRPr>
      </a:lvl1pPr>
      <a:lvl2pPr marL="660408" indent="-254003" algn="l" rtl="0" eaLnBrk="0" fontAlgn="base" hangingPunct="0">
        <a:spcBef>
          <a:spcPct val="20000"/>
        </a:spcBef>
        <a:spcAft>
          <a:spcPct val="0"/>
        </a:spcAft>
        <a:buClr>
          <a:schemeClr val="folHlink"/>
        </a:buClr>
        <a:buSzPct val="80000"/>
        <a:buFont typeface="Monotype Sorts" pitchFamily="2" charset="2"/>
        <a:buChar char="n"/>
        <a:defRPr sz="2489">
          <a:solidFill>
            <a:schemeClr val="tx1"/>
          </a:solidFill>
          <a:latin typeface="+mn-lt"/>
        </a:defRPr>
      </a:lvl2pPr>
      <a:lvl3pPr marL="1016013" indent="-203203" algn="l" rtl="0" eaLnBrk="0" fontAlgn="base" hangingPunct="0">
        <a:spcBef>
          <a:spcPct val="20000"/>
        </a:spcBef>
        <a:spcAft>
          <a:spcPct val="0"/>
        </a:spcAft>
        <a:buClr>
          <a:schemeClr val="tx1"/>
        </a:buClr>
        <a:buSzPct val="100000"/>
        <a:buChar char="–"/>
        <a:defRPr sz="2133">
          <a:solidFill>
            <a:schemeClr val="tx1"/>
          </a:solidFill>
          <a:latin typeface="+mn-lt"/>
        </a:defRPr>
      </a:lvl3pPr>
      <a:lvl4pPr marL="1422418" indent="-203203" algn="l" rtl="0" eaLnBrk="0" fontAlgn="base" hangingPunct="0">
        <a:spcBef>
          <a:spcPct val="20000"/>
        </a:spcBef>
        <a:spcAft>
          <a:spcPct val="0"/>
        </a:spcAft>
        <a:buClr>
          <a:schemeClr val="tx2"/>
        </a:buClr>
        <a:buSzPct val="65000"/>
        <a:buFont typeface="Monotype Sorts" pitchFamily="2" charset="2"/>
        <a:buChar char="l"/>
        <a:defRPr sz="1778">
          <a:solidFill>
            <a:schemeClr val="tx1"/>
          </a:solidFill>
          <a:latin typeface="+mn-lt"/>
        </a:defRPr>
      </a:lvl4pPr>
      <a:lvl5pPr marL="1828823"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5pPr>
      <a:lvl6pPr marL="2235228"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6pPr>
      <a:lvl7pPr marL="2641633"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7pPr>
      <a:lvl8pPr marL="3048038"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8pPr>
      <a:lvl9pPr marL="3454443"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0ECC06-09D1-4934-88B1-18B2086EE13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CCD347-258C-4C23-B40E-1B3C8BC221B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FA9BDB-EBEF-480A-959C-FE36A39FB81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F44AFB6-4D94-4B56-A083-0880232B3EB1}" type="datetimeFigureOut">
              <a:rPr lang="en-US" smtClean="0"/>
              <a:t>11/18/2019</a:t>
            </a:fld>
            <a:endParaRPr lang="en-US"/>
          </a:p>
        </p:txBody>
      </p:sp>
      <p:sp>
        <p:nvSpPr>
          <p:cNvPr id="5" name="Footer Placeholder 4">
            <a:extLst>
              <a:ext uri="{FF2B5EF4-FFF2-40B4-BE49-F238E27FC236}">
                <a16:creationId xmlns:a16="http://schemas.microsoft.com/office/drawing/2014/main" id="{D94B1216-514F-4E1E-8F2C-93EDF498A7A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5C4049-B4B1-427C-8241-21487AD7C3D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5FC67C4-EA81-478D-A1A3-2B1EF0BED4E4}" type="slidenum">
              <a:rPr lang="en-US" smtClean="0"/>
              <a:t>‹#›</a:t>
            </a:fld>
            <a:endParaRPr lang="en-US"/>
          </a:p>
        </p:txBody>
      </p:sp>
    </p:spTree>
    <p:extLst>
      <p:ext uri="{BB962C8B-B14F-4D97-AF65-F5344CB8AC3E}">
        <p14:creationId xmlns:p14="http://schemas.microsoft.com/office/powerpoint/2010/main" val="470939830"/>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185E"/>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A627AF0-E745-40D9-894B-A92D78B521C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spcBef>
                <a:spcPct val="0"/>
              </a:spcBef>
              <a:defRPr sz="1244" b="0">
                <a:solidFill>
                  <a:schemeClr val="tx1"/>
                </a:solidFill>
                <a:latin typeface="+mj-lt"/>
              </a:defRPr>
            </a:lvl1pPr>
          </a:lstStyle>
          <a:p>
            <a:pPr>
              <a:defRPr/>
            </a:pPr>
            <a:endParaRPr lang="en-US"/>
          </a:p>
        </p:txBody>
      </p:sp>
      <p:sp>
        <p:nvSpPr>
          <p:cNvPr id="1027" name="Rectangle 3">
            <a:extLst>
              <a:ext uri="{FF2B5EF4-FFF2-40B4-BE49-F238E27FC236}">
                <a16:creationId xmlns:a16="http://schemas.microsoft.com/office/drawing/2014/main" id="{D6F052E9-E42F-4EBD-990F-ABBD38800383}"/>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spcBef>
                <a:spcPct val="0"/>
              </a:spcBef>
              <a:defRPr sz="1244" b="0">
                <a:solidFill>
                  <a:schemeClr val="tx1"/>
                </a:solidFill>
                <a:latin typeface="+mj-lt"/>
              </a:defRPr>
            </a:lvl1pPr>
          </a:lstStyle>
          <a:p>
            <a:pPr>
              <a:defRPr/>
            </a:pPr>
            <a:endParaRPr lang="en-US"/>
          </a:p>
        </p:txBody>
      </p:sp>
      <p:sp>
        <p:nvSpPr>
          <p:cNvPr id="1028" name="Rectangle 4">
            <a:extLst>
              <a:ext uri="{FF2B5EF4-FFF2-40B4-BE49-F238E27FC236}">
                <a16:creationId xmlns:a16="http://schemas.microsoft.com/office/drawing/2014/main" id="{5C25BD45-5BE0-4808-B33D-EFEDC3934BA0}"/>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defRPr sz="1244" b="0">
                <a:solidFill>
                  <a:schemeClr val="tx1"/>
                </a:solidFill>
                <a:latin typeface="Times New Roman" panose="02020603050405020304" pitchFamily="18" charset="0"/>
              </a:defRPr>
            </a:lvl1pPr>
          </a:lstStyle>
          <a:p>
            <a:pPr>
              <a:defRPr/>
            </a:pPr>
            <a:fld id="{2B5DF37D-9FCA-4199-B266-09604C381B17}" type="slidenum">
              <a:rPr lang="en-US" altLang="en-US"/>
              <a:pPr>
                <a:defRPr/>
              </a:pPr>
              <a:t>‹#›</a:t>
            </a:fld>
            <a:endParaRPr lang="en-US" altLang="en-US"/>
          </a:p>
        </p:txBody>
      </p:sp>
      <p:grpSp>
        <p:nvGrpSpPr>
          <p:cNvPr id="1029" name="Group 7">
            <a:extLst>
              <a:ext uri="{FF2B5EF4-FFF2-40B4-BE49-F238E27FC236}">
                <a16:creationId xmlns:a16="http://schemas.microsoft.com/office/drawing/2014/main" id="{38B27A3D-D2F3-4D05-8203-C1BFC1127219}"/>
              </a:ext>
            </a:extLst>
          </p:cNvPr>
          <p:cNvGrpSpPr>
            <a:grpSpLocks/>
          </p:cNvGrpSpPr>
          <p:nvPr/>
        </p:nvGrpSpPr>
        <p:grpSpPr bwMode="auto">
          <a:xfrm>
            <a:off x="1" y="1428750"/>
            <a:ext cx="9142589" cy="152400"/>
            <a:chOff x="0" y="900"/>
            <a:chExt cx="5759" cy="96"/>
          </a:xfrm>
        </p:grpSpPr>
        <p:sp>
          <p:nvSpPr>
            <p:cNvPr id="1032" name="Rectangle 5">
              <a:extLst>
                <a:ext uri="{FF2B5EF4-FFF2-40B4-BE49-F238E27FC236}">
                  <a16:creationId xmlns:a16="http://schemas.microsoft.com/office/drawing/2014/main" id="{7EC416D5-F9C1-42D6-A1D7-1B0BEFADE4E7}"/>
                </a:ext>
              </a:extLst>
            </p:cNvPr>
            <p:cNvSpPr>
              <a:spLocks noChangeArrowheads="1"/>
            </p:cNvSpPr>
            <p:nvPr/>
          </p:nvSpPr>
          <p:spPr bwMode="auto">
            <a:xfrm>
              <a:off x="0" y="900"/>
              <a:ext cx="5759" cy="47"/>
            </a:xfrm>
            <a:prstGeom prst="rect">
              <a:avLst/>
            </a:prstGeom>
            <a:gradFill rotWithShape="0">
              <a:gsLst>
                <a:gs pos="0">
                  <a:srgbClr val="000000"/>
                </a:gs>
                <a:gs pos="50000">
                  <a:srgbClr val="FFFF00"/>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b="1">
                  <a:solidFill>
                    <a:schemeClr val="tx2"/>
                  </a:solidFill>
                  <a:latin typeface="Arial" pitchFamily="34" charset="0"/>
                </a:defRPr>
              </a:lvl1pPr>
              <a:lvl2pPr marL="742950" indent="-285750">
                <a:defRPr sz="1600" b="1">
                  <a:solidFill>
                    <a:schemeClr val="tx2"/>
                  </a:solidFill>
                  <a:latin typeface="Arial" pitchFamily="34" charset="0"/>
                </a:defRPr>
              </a:lvl2pPr>
              <a:lvl3pPr marL="1143000" indent="-228600">
                <a:defRPr sz="1600" b="1">
                  <a:solidFill>
                    <a:schemeClr val="tx2"/>
                  </a:solidFill>
                  <a:latin typeface="Arial" pitchFamily="34" charset="0"/>
                </a:defRPr>
              </a:lvl3pPr>
              <a:lvl4pPr marL="1600200" indent="-228600">
                <a:defRPr sz="1600" b="1">
                  <a:solidFill>
                    <a:schemeClr val="tx2"/>
                  </a:solidFill>
                  <a:latin typeface="Arial" pitchFamily="34" charset="0"/>
                </a:defRPr>
              </a:lvl4pPr>
              <a:lvl5pPr marL="2057400" indent="-228600">
                <a:defRPr sz="1600" b="1">
                  <a:solidFill>
                    <a:schemeClr val="tx2"/>
                  </a:solidFill>
                  <a:latin typeface="Arial" pitchFamily="34" charset="0"/>
                </a:defRPr>
              </a:lvl5pPr>
              <a:lvl6pPr marL="2514600" indent="-228600" algn="ctr" eaLnBrk="0" fontAlgn="base" hangingPunct="0">
                <a:spcBef>
                  <a:spcPct val="50000"/>
                </a:spcBef>
                <a:spcAft>
                  <a:spcPct val="0"/>
                </a:spcAft>
                <a:defRPr sz="1600" b="1">
                  <a:solidFill>
                    <a:schemeClr val="tx2"/>
                  </a:solidFill>
                  <a:latin typeface="Arial" pitchFamily="34" charset="0"/>
                </a:defRPr>
              </a:lvl6pPr>
              <a:lvl7pPr marL="2971800" indent="-228600" algn="ctr" eaLnBrk="0" fontAlgn="base" hangingPunct="0">
                <a:spcBef>
                  <a:spcPct val="50000"/>
                </a:spcBef>
                <a:spcAft>
                  <a:spcPct val="0"/>
                </a:spcAft>
                <a:defRPr sz="1600" b="1">
                  <a:solidFill>
                    <a:schemeClr val="tx2"/>
                  </a:solidFill>
                  <a:latin typeface="Arial" pitchFamily="34" charset="0"/>
                </a:defRPr>
              </a:lvl7pPr>
              <a:lvl8pPr marL="3429000" indent="-228600" algn="ctr" eaLnBrk="0" fontAlgn="base" hangingPunct="0">
                <a:spcBef>
                  <a:spcPct val="50000"/>
                </a:spcBef>
                <a:spcAft>
                  <a:spcPct val="0"/>
                </a:spcAft>
                <a:defRPr sz="1600" b="1">
                  <a:solidFill>
                    <a:schemeClr val="tx2"/>
                  </a:solidFill>
                  <a:latin typeface="Arial" pitchFamily="34" charset="0"/>
                </a:defRPr>
              </a:lvl8pPr>
              <a:lvl9pPr marL="3886200" indent="-228600" algn="ctr" eaLnBrk="0" fontAlgn="base" hangingPunct="0">
                <a:spcBef>
                  <a:spcPct val="50000"/>
                </a:spcBef>
                <a:spcAft>
                  <a:spcPct val="0"/>
                </a:spcAft>
                <a:defRPr sz="1600" b="1">
                  <a:solidFill>
                    <a:schemeClr val="tx2"/>
                  </a:solidFill>
                  <a:latin typeface="Arial" pitchFamily="34" charset="0"/>
                </a:defRPr>
              </a:lvl9pPr>
            </a:lstStyle>
            <a:p>
              <a:pPr algn="ctr">
                <a:spcBef>
                  <a:spcPct val="50000"/>
                </a:spcBef>
                <a:defRPr/>
              </a:pPr>
              <a:endParaRPr lang="en-US" altLang="en-US" sz="1422"/>
            </a:p>
          </p:txBody>
        </p:sp>
        <p:sp>
          <p:nvSpPr>
            <p:cNvPr id="1033" name="Rectangle 6">
              <a:extLst>
                <a:ext uri="{FF2B5EF4-FFF2-40B4-BE49-F238E27FC236}">
                  <a16:creationId xmlns:a16="http://schemas.microsoft.com/office/drawing/2014/main" id="{0CD0B907-A568-4694-9F34-D48354C5C31B}"/>
                </a:ext>
              </a:extLst>
            </p:cNvPr>
            <p:cNvSpPr>
              <a:spLocks noChangeArrowheads="1"/>
            </p:cNvSpPr>
            <p:nvPr/>
          </p:nvSpPr>
          <p:spPr bwMode="auto">
            <a:xfrm>
              <a:off x="0" y="972"/>
              <a:ext cx="5759" cy="24"/>
            </a:xfrm>
            <a:prstGeom prst="rect">
              <a:avLst/>
            </a:prstGeom>
            <a:gradFill rotWithShape="0">
              <a:gsLst>
                <a:gs pos="0">
                  <a:srgbClr val="000000"/>
                </a:gs>
                <a:gs pos="50000">
                  <a:srgbClr val="FF0033"/>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b="1">
                  <a:solidFill>
                    <a:schemeClr val="tx2"/>
                  </a:solidFill>
                  <a:latin typeface="Arial" pitchFamily="34" charset="0"/>
                </a:defRPr>
              </a:lvl1pPr>
              <a:lvl2pPr marL="742950" indent="-285750">
                <a:defRPr sz="1600" b="1">
                  <a:solidFill>
                    <a:schemeClr val="tx2"/>
                  </a:solidFill>
                  <a:latin typeface="Arial" pitchFamily="34" charset="0"/>
                </a:defRPr>
              </a:lvl2pPr>
              <a:lvl3pPr marL="1143000" indent="-228600">
                <a:defRPr sz="1600" b="1">
                  <a:solidFill>
                    <a:schemeClr val="tx2"/>
                  </a:solidFill>
                  <a:latin typeface="Arial" pitchFamily="34" charset="0"/>
                </a:defRPr>
              </a:lvl3pPr>
              <a:lvl4pPr marL="1600200" indent="-228600">
                <a:defRPr sz="1600" b="1">
                  <a:solidFill>
                    <a:schemeClr val="tx2"/>
                  </a:solidFill>
                  <a:latin typeface="Arial" pitchFamily="34" charset="0"/>
                </a:defRPr>
              </a:lvl4pPr>
              <a:lvl5pPr marL="2057400" indent="-228600">
                <a:defRPr sz="1600" b="1">
                  <a:solidFill>
                    <a:schemeClr val="tx2"/>
                  </a:solidFill>
                  <a:latin typeface="Arial" pitchFamily="34" charset="0"/>
                </a:defRPr>
              </a:lvl5pPr>
              <a:lvl6pPr marL="2514600" indent="-228600" algn="ctr" eaLnBrk="0" fontAlgn="base" hangingPunct="0">
                <a:spcBef>
                  <a:spcPct val="50000"/>
                </a:spcBef>
                <a:spcAft>
                  <a:spcPct val="0"/>
                </a:spcAft>
                <a:defRPr sz="1600" b="1">
                  <a:solidFill>
                    <a:schemeClr val="tx2"/>
                  </a:solidFill>
                  <a:latin typeface="Arial" pitchFamily="34" charset="0"/>
                </a:defRPr>
              </a:lvl6pPr>
              <a:lvl7pPr marL="2971800" indent="-228600" algn="ctr" eaLnBrk="0" fontAlgn="base" hangingPunct="0">
                <a:spcBef>
                  <a:spcPct val="50000"/>
                </a:spcBef>
                <a:spcAft>
                  <a:spcPct val="0"/>
                </a:spcAft>
                <a:defRPr sz="1600" b="1">
                  <a:solidFill>
                    <a:schemeClr val="tx2"/>
                  </a:solidFill>
                  <a:latin typeface="Arial" pitchFamily="34" charset="0"/>
                </a:defRPr>
              </a:lvl7pPr>
              <a:lvl8pPr marL="3429000" indent="-228600" algn="ctr" eaLnBrk="0" fontAlgn="base" hangingPunct="0">
                <a:spcBef>
                  <a:spcPct val="50000"/>
                </a:spcBef>
                <a:spcAft>
                  <a:spcPct val="0"/>
                </a:spcAft>
                <a:defRPr sz="1600" b="1">
                  <a:solidFill>
                    <a:schemeClr val="tx2"/>
                  </a:solidFill>
                  <a:latin typeface="Arial" pitchFamily="34" charset="0"/>
                </a:defRPr>
              </a:lvl8pPr>
              <a:lvl9pPr marL="3886200" indent="-228600" algn="ctr" eaLnBrk="0" fontAlgn="base" hangingPunct="0">
                <a:spcBef>
                  <a:spcPct val="50000"/>
                </a:spcBef>
                <a:spcAft>
                  <a:spcPct val="0"/>
                </a:spcAft>
                <a:defRPr sz="1600" b="1">
                  <a:solidFill>
                    <a:schemeClr val="tx2"/>
                  </a:solidFill>
                  <a:latin typeface="Arial" pitchFamily="34" charset="0"/>
                </a:defRPr>
              </a:lvl9pPr>
            </a:lstStyle>
            <a:p>
              <a:pPr algn="ctr">
                <a:spcBef>
                  <a:spcPct val="50000"/>
                </a:spcBef>
                <a:defRPr/>
              </a:pPr>
              <a:endParaRPr lang="en-US" altLang="en-US" sz="1422"/>
            </a:p>
          </p:txBody>
        </p:sp>
      </p:grpSp>
      <p:sp>
        <p:nvSpPr>
          <p:cNvPr id="1030" name="Rectangle 8">
            <a:extLst>
              <a:ext uri="{FF2B5EF4-FFF2-40B4-BE49-F238E27FC236}">
                <a16:creationId xmlns:a16="http://schemas.microsoft.com/office/drawing/2014/main" id="{BE9BFA1A-4AEA-4503-B635-B77ED58A8114}"/>
              </a:ext>
            </a:extLst>
          </p:cNvPr>
          <p:cNvSpPr>
            <a:spLocks noGrp="1" noChangeArrowheads="1"/>
          </p:cNvSpPr>
          <p:nvPr>
            <p:ph type="title"/>
          </p:nvPr>
        </p:nvSpPr>
        <p:spPr bwMode="auto">
          <a:xfrm>
            <a:off x="609600" y="228600"/>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a:t>Click to edit Master title style</a:t>
            </a:r>
          </a:p>
        </p:txBody>
      </p:sp>
      <p:sp>
        <p:nvSpPr>
          <p:cNvPr id="1031" name="Rectangle 9">
            <a:extLst>
              <a:ext uri="{FF2B5EF4-FFF2-40B4-BE49-F238E27FC236}">
                <a16:creationId xmlns:a16="http://schemas.microsoft.com/office/drawing/2014/main" id="{4F3FB1DE-EEAE-4CC7-B01F-8D9A90944FAE}"/>
              </a:ext>
            </a:extLst>
          </p:cNvPr>
          <p:cNvSpPr>
            <a:spLocks noGrp="1" noChangeArrowheads="1"/>
          </p:cNvSpPr>
          <p:nvPr>
            <p:ph type="body" idx="1"/>
          </p:nvPr>
        </p:nvSpPr>
        <p:spPr bwMode="auto">
          <a:xfrm>
            <a:off x="609600" y="1981200"/>
            <a:ext cx="7848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83194464"/>
      </p:ext>
    </p:extLst>
  </p:cSld>
  <p:clrMap bg1="dk2" tx1="lt1" bg2="dk1" tx2="lt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 id="2147484053" r:id="rId12"/>
    <p:sldLayoutId id="2147484054" r:id="rId13"/>
    <p:sldLayoutId id="2147484055" r:id="rId14"/>
    <p:sldLayoutId id="2147484056" r:id="rId15"/>
  </p:sldLayoutIdLst>
  <p:txStyles>
    <p:titleStyle>
      <a:lvl1pPr algn="ctr" rtl="0" eaLnBrk="0" fontAlgn="base" hangingPunct="0">
        <a:spcBef>
          <a:spcPct val="0"/>
        </a:spcBef>
        <a:spcAft>
          <a:spcPct val="0"/>
        </a:spcAft>
        <a:defRPr sz="3911">
          <a:solidFill>
            <a:schemeClr val="tx2"/>
          </a:solidFill>
          <a:latin typeface="+mj-lt"/>
          <a:ea typeface="+mj-ea"/>
          <a:cs typeface="+mj-cs"/>
        </a:defRPr>
      </a:lvl1pPr>
      <a:lvl2pPr algn="ctr" rtl="0" eaLnBrk="0" fontAlgn="base" hangingPunct="0">
        <a:spcBef>
          <a:spcPct val="0"/>
        </a:spcBef>
        <a:spcAft>
          <a:spcPct val="0"/>
        </a:spcAft>
        <a:defRPr sz="3911">
          <a:solidFill>
            <a:schemeClr val="tx2"/>
          </a:solidFill>
          <a:latin typeface="Times New Roman" pitchFamily="18" charset="0"/>
        </a:defRPr>
      </a:lvl2pPr>
      <a:lvl3pPr algn="ctr" rtl="0" eaLnBrk="0" fontAlgn="base" hangingPunct="0">
        <a:spcBef>
          <a:spcPct val="0"/>
        </a:spcBef>
        <a:spcAft>
          <a:spcPct val="0"/>
        </a:spcAft>
        <a:defRPr sz="3911">
          <a:solidFill>
            <a:schemeClr val="tx2"/>
          </a:solidFill>
          <a:latin typeface="Times New Roman" pitchFamily="18" charset="0"/>
        </a:defRPr>
      </a:lvl3pPr>
      <a:lvl4pPr algn="ctr" rtl="0" eaLnBrk="0" fontAlgn="base" hangingPunct="0">
        <a:spcBef>
          <a:spcPct val="0"/>
        </a:spcBef>
        <a:spcAft>
          <a:spcPct val="0"/>
        </a:spcAft>
        <a:defRPr sz="3911">
          <a:solidFill>
            <a:schemeClr val="tx2"/>
          </a:solidFill>
          <a:latin typeface="Times New Roman" pitchFamily="18" charset="0"/>
        </a:defRPr>
      </a:lvl4pPr>
      <a:lvl5pPr algn="ctr" rtl="0" eaLnBrk="0" fontAlgn="base" hangingPunct="0">
        <a:spcBef>
          <a:spcPct val="0"/>
        </a:spcBef>
        <a:spcAft>
          <a:spcPct val="0"/>
        </a:spcAft>
        <a:defRPr sz="3911">
          <a:solidFill>
            <a:schemeClr val="tx2"/>
          </a:solidFill>
          <a:latin typeface="Times New Roman" pitchFamily="18" charset="0"/>
        </a:defRPr>
      </a:lvl5pPr>
      <a:lvl6pPr marL="406405" algn="ctr" rtl="0" eaLnBrk="0" fontAlgn="base" hangingPunct="0">
        <a:spcBef>
          <a:spcPct val="0"/>
        </a:spcBef>
        <a:spcAft>
          <a:spcPct val="0"/>
        </a:spcAft>
        <a:defRPr sz="3911">
          <a:solidFill>
            <a:schemeClr val="tx2"/>
          </a:solidFill>
          <a:latin typeface="Times New Roman" pitchFamily="18" charset="0"/>
        </a:defRPr>
      </a:lvl6pPr>
      <a:lvl7pPr marL="812810" algn="ctr" rtl="0" eaLnBrk="0" fontAlgn="base" hangingPunct="0">
        <a:spcBef>
          <a:spcPct val="0"/>
        </a:spcBef>
        <a:spcAft>
          <a:spcPct val="0"/>
        </a:spcAft>
        <a:defRPr sz="3911">
          <a:solidFill>
            <a:schemeClr val="tx2"/>
          </a:solidFill>
          <a:latin typeface="Times New Roman" pitchFamily="18" charset="0"/>
        </a:defRPr>
      </a:lvl7pPr>
      <a:lvl8pPr marL="1219215" algn="ctr" rtl="0" eaLnBrk="0" fontAlgn="base" hangingPunct="0">
        <a:spcBef>
          <a:spcPct val="0"/>
        </a:spcBef>
        <a:spcAft>
          <a:spcPct val="0"/>
        </a:spcAft>
        <a:defRPr sz="3911">
          <a:solidFill>
            <a:schemeClr val="tx2"/>
          </a:solidFill>
          <a:latin typeface="Times New Roman" pitchFamily="18" charset="0"/>
        </a:defRPr>
      </a:lvl8pPr>
      <a:lvl9pPr marL="1625620" algn="ctr" rtl="0" eaLnBrk="0" fontAlgn="base" hangingPunct="0">
        <a:spcBef>
          <a:spcPct val="0"/>
        </a:spcBef>
        <a:spcAft>
          <a:spcPct val="0"/>
        </a:spcAft>
        <a:defRPr sz="3911">
          <a:solidFill>
            <a:schemeClr val="tx2"/>
          </a:solidFill>
          <a:latin typeface="Times New Roman" pitchFamily="18" charset="0"/>
        </a:defRPr>
      </a:lvl9pPr>
    </p:titleStyle>
    <p:bodyStyle>
      <a:lvl1pPr marL="304804" indent="-304804" algn="l" rtl="0" eaLnBrk="0" fontAlgn="base" hangingPunct="0">
        <a:spcBef>
          <a:spcPct val="20000"/>
        </a:spcBef>
        <a:spcAft>
          <a:spcPct val="0"/>
        </a:spcAft>
        <a:buClr>
          <a:schemeClr val="tx2"/>
        </a:buClr>
        <a:buSzPct val="75000"/>
        <a:buFont typeface="Monotype Sorts" pitchFamily="2" charset="2"/>
        <a:buChar char="l"/>
        <a:defRPr sz="2844">
          <a:solidFill>
            <a:schemeClr val="tx1"/>
          </a:solidFill>
          <a:latin typeface="+mn-lt"/>
          <a:ea typeface="+mn-ea"/>
          <a:cs typeface="+mn-cs"/>
        </a:defRPr>
      </a:lvl1pPr>
      <a:lvl2pPr marL="660408" indent="-254003" algn="l" rtl="0" eaLnBrk="0" fontAlgn="base" hangingPunct="0">
        <a:spcBef>
          <a:spcPct val="20000"/>
        </a:spcBef>
        <a:spcAft>
          <a:spcPct val="0"/>
        </a:spcAft>
        <a:buClr>
          <a:schemeClr val="folHlink"/>
        </a:buClr>
        <a:buSzPct val="80000"/>
        <a:buFont typeface="Monotype Sorts" pitchFamily="2" charset="2"/>
        <a:buChar char="n"/>
        <a:defRPr sz="2489">
          <a:solidFill>
            <a:schemeClr val="tx1"/>
          </a:solidFill>
          <a:latin typeface="+mn-lt"/>
        </a:defRPr>
      </a:lvl2pPr>
      <a:lvl3pPr marL="1016013" indent="-203203" algn="l" rtl="0" eaLnBrk="0" fontAlgn="base" hangingPunct="0">
        <a:spcBef>
          <a:spcPct val="20000"/>
        </a:spcBef>
        <a:spcAft>
          <a:spcPct val="0"/>
        </a:spcAft>
        <a:buClr>
          <a:schemeClr val="tx1"/>
        </a:buClr>
        <a:buSzPct val="100000"/>
        <a:buChar char="–"/>
        <a:defRPr sz="2133">
          <a:solidFill>
            <a:schemeClr val="tx1"/>
          </a:solidFill>
          <a:latin typeface="+mn-lt"/>
        </a:defRPr>
      </a:lvl3pPr>
      <a:lvl4pPr marL="1422418" indent="-203203" algn="l" rtl="0" eaLnBrk="0" fontAlgn="base" hangingPunct="0">
        <a:spcBef>
          <a:spcPct val="20000"/>
        </a:spcBef>
        <a:spcAft>
          <a:spcPct val="0"/>
        </a:spcAft>
        <a:buClr>
          <a:schemeClr val="tx2"/>
        </a:buClr>
        <a:buSzPct val="65000"/>
        <a:buFont typeface="Monotype Sorts" pitchFamily="2" charset="2"/>
        <a:buChar char="l"/>
        <a:defRPr sz="1778">
          <a:solidFill>
            <a:schemeClr val="tx1"/>
          </a:solidFill>
          <a:latin typeface="+mn-lt"/>
        </a:defRPr>
      </a:lvl4pPr>
      <a:lvl5pPr marL="1828823"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5pPr>
      <a:lvl6pPr marL="2235228"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6pPr>
      <a:lvl7pPr marL="2641633"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7pPr>
      <a:lvl8pPr marL="3048038"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8pPr>
      <a:lvl9pPr marL="3454443" indent="-203203" algn="l" rtl="0" eaLnBrk="0" fontAlgn="base" hangingPunct="0">
        <a:spcBef>
          <a:spcPct val="20000"/>
        </a:spcBef>
        <a:spcAft>
          <a:spcPct val="0"/>
        </a:spcAft>
        <a:buClr>
          <a:schemeClr val="folHlink"/>
        </a:buClr>
        <a:buSzPct val="80000"/>
        <a:buFont typeface="Monotype Sorts" pitchFamily="2" charset="2"/>
        <a:buChar char="n"/>
        <a:defRPr sz="1778">
          <a:solidFill>
            <a:schemeClr val="tx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11/18/2019</a:t>
            </a:fld>
            <a:endParaRPr lang="en-US" dirty="0"/>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67098584"/>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 id="2147484070" r:id="rId13"/>
    <p:sldLayoutId id="2147484071" r:id="rId14"/>
    <p:sldLayoutId id="2147484072" r:id="rId15"/>
    <p:sldLayoutId id="2147484073"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1.xml"/><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3.xml"/></Relationships>
</file>

<file path=ppt/slides/_rels/slide9.xml.rels><?xml version="1.0" encoding="UTF-8" standalone="yes"?>
<Relationships xmlns="http://schemas.openxmlformats.org/package/2006/relationships"><Relationship Id="rId2" Type="http://schemas.openxmlformats.org/officeDocument/2006/relationships/hyperlink" Target="https://www.ncbi.nlm.nih.gov/pubmed/20592293" TargetMode="Externa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B1E74F-AB80-48E4-914D-5B01B50D85FB}"/>
              </a:ext>
            </a:extLst>
          </p:cNvPr>
          <p:cNvSpPr>
            <a:spLocks noGrp="1"/>
          </p:cNvSpPr>
          <p:nvPr>
            <p:ph type="ctrTitle"/>
          </p:nvPr>
        </p:nvSpPr>
        <p:spPr>
          <a:xfrm>
            <a:off x="685800" y="597415"/>
            <a:ext cx="7772400" cy="3600453"/>
          </a:xfrm>
          <a:solidFill>
            <a:schemeClr val="bg1"/>
          </a:solidFill>
        </p:spPr>
        <p:txBody>
          <a:bodyPr/>
          <a:lstStyle/>
          <a:p>
            <a:r>
              <a:rPr lang="en-US" sz="3600" dirty="0"/>
              <a:t>Effect of </a:t>
            </a:r>
            <a:r>
              <a:rPr lang="en-US" sz="3600" dirty="0" err="1"/>
              <a:t>Icosapent</a:t>
            </a:r>
            <a:r>
              <a:rPr lang="en-US" sz="3600" dirty="0"/>
              <a:t> Ethyl on progression of coronary atherosclerosis in patients with elevated triglycerides</a:t>
            </a:r>
            <a:br>
              <a:rPr lang="en-US" sz="3600" dirty="0"/>
            </a:br>
            <a:r>
              <a:rPr lang="en-US" sz="3600" dirty="0"/>
              <a:t>on statin therapy:</a:t>
            </a:r>
            <a:br>
              <a:rPr lang="en-US" sz="3600" dirty="0"/>
            </a:br>
            <a:r>
              <a:rPr lang="en-US" sz="3600" dirty="0"/>
              <a:t>the EVAPORATE study</a:t>
            </a:r>
            <a:br>
              <a:rPr lang="en-US" sz="3600" dirty="0"/>
            </a:br>
            <a:br>
              <a:rPr lang="en-US" sz="3600" dirty="0"/>
            </a:br>
            <a:r>
              <a:rPr lang="en-US" altLang="en-US" sz="2800" dirty="0">
                <a:latin typeface="Arial" charset="0"/>
                <a:ea typeface="Arial" charset="0"/>
                <a:cs typeface="Arial" charset="0"/>
              </a:rPr>
              <a:t>NCT02926027</a:t>
            </a:r>
            <a:endParaRPr lang="en-US" sz="3600" dirty="0"/>
          </a:p>
        </p:txBody>
      </p:sp>
      <p:sp>
        <p:nvSpPr>
          <p:cNvPr id="5" name="Subtitle 4">
            <a:extLst>
              <a:ext uri="{FF2B5EF4-FFF2-40B4-BE49-F238E27FC236}">
                <a16:creationId xmlns:a16="http://schemas.microsoft.com/office/drawing/2014/main" id="{06425D3E-5A76-43F7-A5AA-C0C8DBDE3326}"/>
              </a:ext>
            </a:extLst>
          </p:cNvPr>
          <p:cNvSpPr>
            <a:spLocks noGrp="1"/>
          </p:cNvSpPr>
          <p:nvPr>
            <p:ph type="subTitle" idx="1"/>
          </p:nvPr>
        </p:nvSpPr>
        <p:spPr>
          <a:xfrm>
            <a:off x="1531089" y="4460358"/>
            <a:ext cx="6400800" cy="1752600"/>
          </a:xfrm>
        </p:spPr>
        <p:txBody>
          <a:bodyPr/>
          <a:lstStyle/>
          <a:p>
            <a:r>
              <a:rPr lang="en-US" sz="2400" dirty="0"/>
              <a:t>Matthew Budoff MD</a:t>
            </a:r>
          </a:p>
          <a:p>
            <a:r>
              <a:rPr lang="en-US" sz="2400" dirty="0"/>
              <a:t>Professor of Medicine</a:t>
            </a:r>
          </a:p>
          <a:p>
            <a:r>
              <a:rPr lang="en-US" sz="2400" dirty="0"/>
              <a:t>UCLA School of Medicine</a:t>
            </a:r>
          </a:p>
          <a:p>
            <a:r>
              <a:rPr lang="en-US" sz="2400" dirty="0"/>
              <a:t>Lundquist Institute</a:t>
            </a:r>
          </a:p>
          <a:p>
            <a:r>
              <a:rPr lang="en-US" sz="2400" dirty="0"/>
              <a:t>Torrance CA</a:t>
            </a:r>
          </a:p>
        </p:txBody>
      </p:sp>
      <p:sp>
        <p:nvSpPr>
          <p:cNvPr id="2" name="TextBox 1">
            <a:extLst>
              <a:ext uri="{FF2B5EF4-FFF2-40B4-BE49-F238E27FC236}">
                <a16:creationId xmlns:a16="http://schemas.microsoft.com/office/drawing/2014/main" id="{5C48FF51-ABAA-46B2-8A80-EF626DE7D81D}"/>
              </a:ext>
            </a:extLst>
          </p:cNvPr>
          <p:cNvSpPr txBox="1"/>
          <p:nvPr/>
        </p:nvSpPr>
        <p:spPr>
          <a:xfrm>
            <a:off x="5018049" y="0"/>
            <a:ext cx="3635297" cy="338554"/>
          </a:xfrm>
          <a:prstGeom prst="rect">
            <a:avLst/>
          </a:prstGeom>
          <a:noFill/>
        </p:spPr>
        <p:txBody>
          <a:bodyPr wrap="square" rtlCol="0">
            <a:spAutoFit/>
          </a:bodyPr>
          <a:lstStyle/>
          <a:p>
            <a:r>
              <a:rPr lang="en-US" sz="1600" b="1" dirty="0">
                <a:latin typeface="Lub Dub Medium" panose="020B0603030403020204" pitchFamily="34" charset="0"/>
              </a:rPr>
              <a:t>EMBARGOED for 9am ET 11/18/19</a:t>
            </a:r>
          </a:p>
        </p:txBody>
      </p:sp>
    </p:spTree>
    <p:extLst>
      <p:ext uri="{BB962C8B-B14F-4D97-AF65-F5344CB8AC3E}">
        <p14:creationId xmlns:p14="http://schemas.microsoft.com/office/powerpoint/2010/main" val="901310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EA81A-A651-41CB-93F7-73F1224681AA}"/>
              </a:ext>
            </a:extLst>
          </p:cNvPr>
          <p:cNvSpPr>
            <a:spLocks noGrp="1"/>
          </p:cNvSpPr>
          <p:nvPr>
            <p:ph type="title"/>
          </p:nvPr>
        </p:nvSpPr>
        <p:spPr/>
        <p:txBody>
          <a:bodyPr/>
          <a:lstStyle/>
          <a:p>
            <a:r>
              <a:rPr lang="en-US" dirty="0" err="1"/>
              <a:t>Sekikawa</a:t>
            </a:r>
            <a:r>
              <a:rPr lang="en-US"/>
              <a:t> – Nutrients 2019</a:t>
            </a:r>
          </a:p>
        </p:txBody>
      </p:sp>
      <p:pic>
        <p:nvPicPr>
          <p:cNvPr id="4" name="Content Placeholder 3">
            <a:extLst>
              <a:ext uri="{FF2B5EF4-FFF2-40B4-BE49-F238E27FC236}">
                <a16:creationId xmlns:a16="http://schemas.microsoft.com/office/drawing/2014/main" id="{AE565F68-3DB1-4880-AD22-8E4D9B7A9C84}"/>
              </a:ext>
            </a:extLst>
          </p:cNvPr>
          <p:cNvPicPr>
            <a:picLocks noGrp="1" noChangeAspect="1"/>
          </p:cNvPicPr>
          <p:nvPr>
            <p:ph idx="1"/>
          </p:nvPr>
        </p:nvPicPr>
        <p:blipFill rotWithShape="1">
          <a:blip r:embed="rId2"/>
          <a:srcRect l="17091" t="21877" r="15031" b="10422"/>
          <a:stretch/>
        </p:blipFill>
        <p:spPr>
          <a:xfrm>
            <a:off x="191387" y="1738422"/>
            <a:ext cx="8739962" cy="4903364"/>
          </a:xfrm>
          <a:prstGeom prst="rect">
            <a:avLst/>
          </a:prstGeom>
        </p:spPr>
      </p:pic>
    </p:spTree>
    <p:extLst>
      <p:ext uri="{BB962C8B-B14F-4D97-AF65-F5344CB8AC3E}">
        <p14:creationId xmlns:p14="http://schemas.microsoft.com/office/powerpoint/2010/main" val="3070843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7AC37-7D14-4D9F-B897-FFC005284C66}"/>
              </a:ext>
            </a:extLst>
          </p:cNvPr>
          <p:cNvSpPr>
            <a:spLocks noGrp="1"/>
          </p:cNvSpPr>
          <p:nvPr>
            <p:ph type="title"/>
          </p:nvPr>
        </p:nvSpPr>
        <p:spPr/>
        <p:txBody>
          <a:bodyPr/>
          <a:lstStyle/>
          <a:p>
            <a:r>
              <a:rPr lang="en-US" dirty="0"/>
              <a:t>REDUCE IT – Bhatt et al NEJM</a:t>
            </a:r>
          </a:p>
        </p:txBody>
      </p:sp>
      <p:pic>
        <p:nvPicPr>
          <p:cNvPr id="5" name="Content Placeholder 4">
            <a:extLst>
              <a:ext uri="{FF2B5EF4-FFF2-40B4-BE49-F238E27FC236}">
                <a16:creationId xmlns:a16="http://schemas.microsoft.com/office/drawing/2014/main" id="{8BD00F57-C204-45E1-9174-3E3F43E7FDE4}"/>
              </a:ext>
            </a:extLst>
          </p:cNvPr>
          <p:cNvPicPr>
            <a:picLocks noGrp="1" noChangeAspect="1"/>
          </p:cNvPicPr>
          <p:nvPr>
            <p:ph sz="half" idx="1"/>
          </p:nvPr>
        </p:nvPicPr>
        <p:blipFill rotWithShape="1">
          <a:blip r:embed="rId2"/>
          <a:srcRect l="6526" t="18219" r="20679" b="11683"/>
          <a:stretch/>
        </p:blipFill>
        <p:spPr>
          <a:xfrm>
            <a:off x="0" y="1555897"/>
            <a:ext cx="9166902" cy="4965405"/>
          </a:xfrm>
          <a:prstGeom prst="rect">
            <a:avLst/>
          </a:prstGeom>
        </p:spPr>
      </p:pic>
    </p:spTree>
    <p:extLst>
      <p:ext uri="{BB962C8B-B14F-4D97-AF65-F5344CB8AC3E}">
        <p14:creationId xmlns:p14="http://schemas.microsoft.com/office/powerpoint/2010/main" val="3120275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0E3161-A2AE-4B9C-AC7C-7DD3A78DE70A}"/>
              </a:ext>
            </a:extLst>
          </p:cNvPr>
          <p:cNvSpPr>
            <a:spLocks noGrp="1"/>
          </p:cNvSpPr>
          <p:nvPr>
            <p:ph type="title"/>
          </p:nvPr>
        </p:nvSpPr>
        <p:spPr>
          <a:xfrm>
            <a:off x="184297" y="90376"/>
            <a:ext cx="8449340" cy="1143000"/>
          </a:xfrm>
        </p:spPr>
        <p:txBody>
          <a:bodyPr/>
          <a:lstStyle/>
          <a:p>
            <a:r>
              <a:rPr lang="en-US" sz="4400" b="1" dirty="0"/>
              <a:t>CHERRY STUDY – EPA - IVUS</a:t>
            </a:r>
            <a:endParaRPr lang="en-US" b="1" dirty="0"/>
          </a:p>
        </p:txBody>
      </p:sp>
      <p:pic>
        <p:nvPicPr>
          <p:cNvPr id="7" name="Chart Placeholder 6">
            <a:extLst>
              <a:ext uri="{FF2B5EF4-FFF2-40B4-BE49-F238E27FC236}">
                <a16:creationId xmlns:a16="http://schemas.microsoft.com/office/drawing/2014/main" id="{B3EAD570-EF92-4A7C-87EB-498EC3958875}"/>
              </a:ext>
            </a:extLst>
          </p:cNvPr>
          <p:cNvPicPr>
            <a:picLocks noGrp="1" noChangeAspect="1"/>
          </p:cNvPicPr>
          <p:nvPr>
            <p:ph type="chart" idx="1"/>
          </p:nvPr>
        </p:nvPicPr>
        <p:blipFill rotWithShape="1">
          <a:blip r:embed="rId2"/>
          <a:srcRect l="20143" t="30146" r="26805" b="12748"/>
          <a:stretch/>
        </p:blipFill>
        <p:spPr>
          <a:xfrm>
            <a:off x="423317" y="1743740"/>
            <a:ext cx="8297365" cy="5023884"/>
          </a:xfrm>
          <a:prstGeom prst="rect">
            <a:avLst/>
          </a:prstGeom>
        </p:spPr>
      </p:pic>
    </p:spTree>
    <p:extLst>
      <p:ext uri="{BB962C8B-B14F-4D97-AF65-F5344CB8AC3E}">
        <p14:creationId xmlns:p14="http://schemas.microsoft.com/office/powerpoint/2010/main" val="1995893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EVAPORATE STUDY DESIGN</a:t>
            </a:r>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736" t="18777" r="3694" b="11972"/>
          <a:stretch/>
        </p:blipFill>
        <p:spPr bwMode="auto">
          <a:xfrm>
            <a:off x="233915" y="1637412"/>
            <a:ext cx="8848037" cy="3763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802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2F319D-C2BB-4F01-B6AC-92B43BDEC2D7}"/>
              </a:ext>
            </a:extLst>
          </p:cNvPr>
          <p:cNvSpPr>
            <a:spLocks noGrp="1"/>
          </p:cNvSpPr>
          <p:nvPr>
            <p:ph type="title"/>
          </p:nvPr>
        </p:nvSpPr>
        <p:spPr/>
        <p:txBody>
          <a:bodyPr/>
          <a:lstStyle/>
          <a:p>
            <a:r>
              <a:rPr lang="en-US" dirty="0"/>
              <a:t>STUDY DESIGN</a:t>
            </a:r>
          </a:p>
        </p:txBody>
      </p:sp>
      <p:sp>
        <p:nvSpPr>
          <p:cNvPr id="6" name="Content Placeholder 5">
            <a:extLst>
              <a:ext uri="{FF2B5EF4-FFF2-40B4-BE49-F238E27FC236}">
                <a16:creationId xmlns:a16="http://schemas.microsoft.com/office/drawing/2014/main" id="{2F36F9B8-42F1-4D0F-842A-FF0D3D42D156}"/>
              </a:ext>
            </a:extLst>
          </p:cNvPr>
          <p:cNvSpPr>
            <a:spLocks noGrp="1"/>
          </p:cNvSpPr>
          <p:nvPr>
            <p:ph idx="1"/>
          </p:nvPr>
        </p:nvSpPr>
        <p:spPr>
          <a:xfrm>
            <a:off x="609600" y="1609060"/>
            <a:ext cx="7848600" cy="4114800"/>
          </a:xfrm>
        </p:spPr>
        <p:txBody>
          <a:bodyPr/>
          <a:lstStyle/>
          <a:p>
            <a:r>
              <a:rPr lang="en-US" sz="2400" dirty="0"/>
              <a:t>A randomized, double-blind, placebo-controlled EVAPORATE study was performed to evaluate the effects of </a:t>
            </a:r>
            <a:r>
              <a:rPr lang="en-US" sz="2400" dirty="0" err="1"/>
              <a:t>icosapent</a:t>
            </a:r>
            <a:r>
              <a:rPr lang="en-US" sz="2400" dirty="0"/>
              <a:t> ethyl 4 g/d on atherosclerotic plaque in statin-treated patients with coronary atherosclerosis</a:t>
            </a:r>
          </a:p>
          <a:p>
            <a:r>
              <a:rPr lang="en-US" sz="2400" dirty="0"/>
              <a:t>TG levels of 135 to 499 mg/dL, and low-density lipoprotein cholesterol levels of 40 to 115 mg/dL</a:t>
            </a:r>
          </a:p>
          <a:p>
            <a:endParaRPr lang="en-US" dirty="0"/>
          </a:p>
        </p:txBody>
      </p:sp>
    </p:spTree>
    <p:extLst>
      <p:ext uri="{BB962C8B-B14F-4D97-AF65-F5344CB8AC3E}">
        <p14:creationId xmlns:p14="http://schemas.microsoft.com/office/powerpoint/2010/main" val="1218807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777109-66F9-451A-8170-0E11D3D3EC3C}"/>
              </a:ext>
            </a:extLst>
          </p:cNvPr>
          <p:cNvSpPr>
            <a:spLocks noGrp="1"/>
          </p:cNvSpPr>
          <p:nvPr>
            <p:ph type="title"/>
          </p:nvPr>
        </p:nvSpPr>
        <p:spPr/>
        <p:txBody>
          <a:bodyPr/>
          <a:lstStyle/>
          <a:p>
            <a:r>
              <a:rPr lang="en-US" sz="4800" dirty="0"/>
              <a:t>Key Exclusion Criteria</a:t>
            </a:r>
            <a:endParaRPr lang="en-US" sz="4400" dirty="0"/>
          </a:p>
        </p:txBody>
      </p:sp>
      <p:sp>
        <p:nvSpPr>
          <p:cNvPr id="3" name="Content Placeholder 2">
            <a:extLst>
              <a:ext uri="{FF2B5EF4-FFF2-40B4-BE49-F238E27FC236}">
                <a16:creationId xmlns:a16="http://schemas.microsoft.com/office/drawing/2014/main" id="{15753648-0257-4A39-91C1-AA4A83223CC3}"/>
              </a:ext>
            </a:extLst>
          </p:cNvPr>
          <p:cNvSpPr>
            <a:spLocks noGrp="1"/>
          </p:cNvSpPr>
          <p:nvPr>
            <p:ph idx="1"/>
          </p:nvPr>
        </p:nvSpPr>
        <p:spPr/>
        <p:txBody>
          <a:bodyPr/>
          <a:lstStyle/>
          <a:p>
            <a:pPr>
              <a:buFont typeface="Wingdings" panose="05000000000000000000" pitchFamily="2" charset="2"/>
              <a:buChar char="§"/>
            </a:pPr>
            <a:r>
              <a:rPr lang="en-US" sz="3600" b="0" dirty="0"/>
              <a:t>Severe (NYHA class IV) heart failure </a:t>
            </a:r>
          </a:p>
          <a:p>
            <a:pPr>
              <a:buFont typeface="Wingdings" panose="05000000000000000000" pitchFamily="2" charset="2"/>
              <a:buChar char="§"/>
            </a:pPr>
            <a:r>
              <a:rPr lang="en-US" sz="3600" b="0" dirty="0"/>
              <a:t>Contrast Allergy</a:t>
            </a:r>
          </a:p>
          <a:p>
            <a:pPr>
              <a:buFont typeface="Wingdings" panose="05000000000000000000" pitchFamily="2" charset="2"/>
              <a:buChar char="§"/>
            </a:pPr>
            <a:r>
              <a:rPr lang="en-US" sz="3600" b="0" dirty="0"/>
              <a:t>Renal Insufficiency (eGFR &lt;60)</a:t>
            </a:r>
          </a:p>
          <a:p>
            <a:pPr>
              <a:buFont typeface="Wingdings" panose="05000000000000000000" pitchFamily="2" charset="2"/>
              <a:buChar char="§"/>
            </a:pPr>
            <a:r>
              <a:rPr lang="en-US" sz="3600" b="0" dirty="0"/>
              <a:t>Hypersensitivity to fish and/or shellfish</a:t>
            </a:r>
            <a:r>
              <a:rPr lang="en-US" b="0" dirty="0"/>
              <a:t>	</a:t>
            </a:r>
          </a:p>
          <a:p>
            <a:endParaRPr lang="en-US" dirty="0"/>
          </a:p>
        </p:txBody>
      </p:sp>
      <p:sp>
        <p:nvSpPr>
          <p:cNvPr id="4" name="Slide Number Placeholder 3">
            <a:extLst>
              <a:ext uri="{FF2B5EF4-FFF2-40B4-BE49-F238E27FC236}">
                <a16:creationId xmlns:a16="http://schemas.microsoft.com/office/drawing/2014/main" id="{3DF31043-0AA7-4FE4-85BC-F779C7E9C155}"/>
              </a:ext>
            </a:extLst>
          </p:cNvPr>
          <p:cNvSpPr>
            <a:spLocks noGrp="1"/>
          </p:cNvSpPr>
          <p:nvPr>
            <p:ph type="sldNum" sz="quarter" idx="12"/>
          </p:nvPr>
        </p:nvSpPr>
        <p:spPr/>
        <p:txBody>
          <a:bodyPr/>
          <a:lstStyle/>
          <a:p>
            <a:pPr algn="ctr" defTabSz="914400" fontAlgn="base">
              <a:spcBef>
                <a:spcPct val="0"/>
              </a:spcBef>
              <a:spcAft>
                <a:spcPct val="0"/>
              </a:spcAft>
            </a:pPr>
            <a:fld id="{F55B4AF0-C496-41F3-AB48-38458219FCAF}" type="slidenum">
              <a:rPr lang="en-US" smtClean="0"/>
              <a:pPr algn="ctr" defTabSz="914400" fontAlgn="base">
                <a:spcBef>
                  <a:spcPct val="0"/>
                </a:spcBef>
                <a:spcAft>
                  <a:spcPct val="0"/>
                </a:spcAft>
              </a:pPr>
              <a:t>15</a:t>
            </a:fld>
            <a:endParaRPr lang="en-US" dirty="0"/>
          </a:p>
        </p:txBody>
      </p:sp>
    </p:spTree>
    <p:extLst>
      <p:ext uri="{BB962C8B-B14F-4D97-AF65-F5344CB8AC3E}">
        <p14:creationId xmlns:p14="http://schemas.microsoft.com/office/powerpoint/2010/main" val="3304637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1223C76-4D11-4350-9569-B4FC12D73D87}"/>
              </a:ext>
            </a:extLst>
          </p:cNvPr>
          <p:cNvSpPr txBox="1"/>
          <p:nvPr/>
        </p:nvSpPr>
        <p:spPr>
          <a:xfrm>
            <a:off x="0" y="59979"/>
            <a:ext cx="9056096" cy="840344"/>
          </a:xfrm>
          <a:prstGeom prst="rect">
            <a:avLst/>
          </a:prstGeom>
          <a:solidFill>
            <a:schemeClr val="tx2">
              <a:lumMod val="60000"/>
              <a:lumOff val="40000"/>
            </a:schemeClr>
          </a:solidFill>
        </p:spPr>
        <p:txBody>
          <a:bodyPr wrap="square" rtlCol="0">
            <a:spAutoFit/>
          </a:bodyPr>
          <a:lstStyle/>
          <a:p>
            <a:endParaRPr lang="en-US" dirty="0"/>
          </a:p>
        </p:txBody>
      </p:sp>
      <p:sp>
        <p:nvSpPr>
          <p:cNvPr id="2" name="Title 1"/>
          <p:cNvSpPr>
            <a:spLocks noGrp="1"/>
          </p:cNvSpPr>
          <p:nvPr>
            <p:ph type="title"/>
          </p:nvPr>
        </p:nvSpPr>
        <p:spPr>
          <a:xfrm>
            <a:off x="0" y="132459"/>
            <a:ext cx="9056095" cy="707886"/>
          </a:xfrm>
        </p:spPr>
        <p:txBody>
          <a:bodyPr/>
          <a:lstStyle/>
          <a:p>
            <a:r>
              <a:rPr lang="en-US" sz="2000" b="1" dirty="0"/>
              <a:t>EVAPORATE: Effect of EPA on Improving Coronary Atherosclerosis in People With High Triglycerides Taking Statin Therapy</a:t>
            </a:r>
          </a:p>
        </p:txBody>
      </p:sp>
      <p:sp>
        <p:nvSpPr>
          <p:cNvPr id="19" name="Content Placeholder 14">
            <a:extLst>
              <a:ext uri="{FF2B5EF4-FFF2-40B4-BE49-F238E27FC236}">
                <a16:creationId xmlns:a16="http://schemas.microsoft.com/office/drawing/2014/main" id="{42398CD2-D6C5-447E-9918-8E78551BBFBA}"/>
              </a:ext>
            </a:extLst>
          </p:cNvPr>
          <p:cNvSpPr txBox="1">
            <a:spLocks/>
          </p:cNvSpPr>
          <p:nvPr/>
        </p:nvSpPr>
        <p:spPr bwMode="auto">
          <a:xfrm>
            <a:off x="1557338" y="1280160"/>
            <a:ext cx="602932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Clr>
                <a:schemeClr val="accent2">
                  <a:lumMod val="75000"/>
                </a:schemeClr>
              </a:buClr>
              <a:buFont typeface="Arial" pitchFamily="34" charset="0"/>
              <a:buChar char="•"/>
              <a:defRPr lang="en-US" altLang="en-US" sz="2400" kern="1200" dirty="0">
                <a:solidFill>
                  <a:schemeClr val="accent5">
                    <a:lumMod val="50000"/>
                  </a:schemeClr>
                </a:solidFill>
                <a:latin typeface="+mn-lt"/>
                <a:ea typeface="Arial" charset="0"/>
                <a:cs typeface="Arial" charset="0"/>
              </a:defRPr>
            </a:lvl1pPr>
            <a:lvl2pPr marL="685800" indent="-228600" algn="l" rtl="0" eaLnBrk="0" fontAlgn="base" hangingPunct="0">
              <a:lnSpc>
                <a:spcPct val="90000"/>
              </a:lnSpc>
              <a:spcBef>
                <a:spcPts val="500"/>
              </a:spcBef>
              <a:spcAft>
                <a:spcPct val="0"/>
              </a:spcAft>
              <a:buClr>
                <a:schemeClr val="accent2">
                  <a:lumMod val="75000"/>
                </a:schemeClr>
              </a:buClr>
              <a:buFont typeface="Calibri" pitchFamily="34" charset="0"/>
              <a:buChar char="–"/>
              <a:defRPr lang="en-US" altLang="en-US" sz="2200" kern="1200" dirty="0">
                <a:solidFill>
                  <a:schemeClr val="accent5">
                    <a:lumMod val="50000"/>
                  </a:schemeClr>
                </a:solidFill>
                <a:latin typeface="+mn-lt"/>
                <a:ea typeface="Arial" charset="0"/>
                <a:cs typeface="Arial" charset="0"/>
              </a:defRPr>
            </a:lvl2pPr>
            <a:lvl3pPr marL="1143000" indent="-228600" algn="l" rtl="0" eaLnBrk="0" fontAlgn="base" hangingPunct="0">
              <a:lnSpc>
                <a:spcPct val="90000"/>
              </a:lnSpc>
              <a:spcBef>
                <a:spcPts val="500"/>
              </a:spcBef>
              <a:spcAft>
                <a:spcPct val="0"/>
              </a:spcAft>
              <a:buClr>
                <a:schemeClr val="accent2">
                  <a:lumMod val="75000"/>
                </a:schemeClr>
              </a:buClr>
              <a:buFont typeface="Arial" pitchFamily="34" charset="0"/>
              <a:buChar char="•"/>
              <a:defRPr lang="en-US" altLang="en-US" sz="2000" kern="1200" dirty="0">
                <a:solidFill>
                  <a:schemeClr val="accent5">
                    <a:lumMod val="50000"/>
                  </a:schemeClr>
                </a:solidFill>
                <a:latin typeface="+mn-lt"/>
                <a:ea typeface="Arial" charset="0"/>
                <a:cs typeface="Arial" charset="0"/>
              </a:defRPr>
            </a:lvl3pPr>
            <a:lvl4pPr marL="1600200" indent="-228600" algn="l" rtl="0" eaLnBrk="0" fontAlgn="base" hangingPunct="0">
              <a:lnSpc>
                <a:spcPct val="90000"/>
              </a:lnSpc>
              <a:spcBef>
                <a:spcPts val="500"/>
              </a:spcBef>
              <a:spcAft>
                <a:spcPct val="0"/>
              </a:spcAft>
              <a:buClr>
                <a:schemeClr val="accent2">
                  <a:lumMod val="75000"/>
                </a:schemeClr>
              </a:buClr>
              <a:buFont typeface="Calibri" pitchFamily="34" charset="0"/>
              <a:buChar char="–"/>
              <a:defRPr lang="en-US" altLang="en-US" kern="1200" dirty="0">
                <a:solidFill>
                  <a:schemeClr val="accent5">
                    <a:lumMod val="50000"/>
                  </a:schemeClr>
                </a:solidFill>
                <a:latin typeface="+mn-lt"/>
                <a:ea typeface="Arial" charset="0"/>
                <a:cs typeface="Arial" charset="0"/>
              </a:defRPr>
            </a:lvl4pPr>
            <a:lvl5pPr marL="2057400" indent="-228600" algn="l" rtl="0" eaLnBrk="0" fontAlgn="base" hangingPunct="0">
              <a:lnSpc>
                <a:spcPct val="90000"/>
              </a:lnSpc>
              <a:spcBef>
                <a:spcPts val="500"/>
              </a:spcBef>
              <a:spcAft>
                <a:spcPct val="0"/>
              </a:spcAft>
              <a:buClr>
                <a:schemeClr val="accent2">
                  <a:lumMod val="75000"/>
                </a:schemeClr>
              </a:buClr>
              <a:buFont typeface="Calibri" pitchFamily="34" charset="0"/>
              <a:buChar char="»"/>
              <a:defRPr lang="en-US" altLang="en-US" sz="1600" kern="1200" dirty="0">
                <a:solidFill>
                  <a:schemeClr val="accent5">
                    <a:lumMod val="50000"/>
                  </a:schemeClr>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90" lvl="1" indent="0" algn="ctr">
              <a:buNone/>
            </a:pPr>
            <a:r>
              <a:rPr lang="en-US" sz="1800" b="1" dirty="0">
                <a:solidFill>
                  <a:schemeClr val="tx1"/>
                </a:solidFill>
              </a:rPr>
              <a:t>Randomized, Double-Blind, Placebo-Controlled Trial</a:t>
            </a:r>
          </a:p>
        </p:txBody>
      </p:sp>
      <p:grpSp>
        <p:nvGrpSpPr>
          <p:cNvPr id="10" name="Group 9">
            <a:extLst>
              <a:ext uri="{FF2B5EF4-FFF2-40B4-BE49-F238E27FC236}">
                <a16:creationId xmlns:a16="http://schemas.microsoft.com/office/drawing/2014/main" id="{A82D0235-4FD4-42BE-B492-F62ACEDE2726}"/>
              </a:ext>
            </a:extLst>
          </p:cNvPr>
          <p:cNvGrpSpPr/>
          <p:nvPr/>
        </p:nvGrpSpPr>
        <p:grpSpPr>
          <a:xfrm>
            <a:off x="633640" y="1828799"/>
            <a:ext cx="7881075" cy="3749040"/>
            <a:chOff x="393700" y="1820776"/>
            <a:chExt cx="7881075" cy="3454303"/>
          </a:xfrm>
        </p:grpSpPr>
        <p:grpSp>
          <p:nvGrpSpPr>
            <p:cNvPr id="9" name="Group 8">
              <a:extLst>
                <a:ext uri="{FF2B5EF4-FFF2-40B4-BE49-F238E27FC236}">
                  <a16:creationId xmlns:a16="http://schemas.microsoft.com/office/drawing/2014/main" id="{51A4AA36-136B-4601-9371-CEE9F10AF615}"/>
                </a:ext>
              </a:extLst>
            </p:cNvPr>
            <p:cNvGrpSpPr/>
            <p:nvPr/>
          </p:nvGrpSpPr>
          <p:grpSpPr>
            <a:xfrm>
              <a:off x="393700" y="1820776"/>
              <a:ext cx="7881075" cy="3137909"/>
              <a:chOff x="393700" y="1820776"/>
              <a:chExt cx="7881075" cy="3137909"/>
            </a:xfrm>
          </p:grpSpPr>
          <p:sp>
            <p:nvSpPr>
              <p:cNvPr id="5" name="AutoShape 10" descr="call-out_graphic"/>
              <p:cNvSpPr>
                <a:spLocks noChangeArrowheads="1"/>
              </p:cNvSpPr>
              <p:nvPr/>
            </p:nvSpPr>
            <p:spPr bwMode="blackWhite">
              <a:xfrm>
                <a:off x="5440135" y="2620385"/>
                <a:ext cx="2830286" cy="697492"/>
              </a:xfrm>
              <a:prstGeom prst="rect">
                <a:avLst/>
              </a:prstGeom>
              <a:solidFill>
                <a:schemeClr val="accent2"/>
              </a:solidFill>
              <a:ln>
                <a:noFill/>
                <a:headEnd/>
                <a:tailEnd/>
              </a:ln>
              <a:effectLst/>
            </p:spPr>
            <p:style>
              <a:lnRef idx="1">
                <a:schemeClr val="accent4"/>
              </a:lnRef>
              <a:fillRef idx="2">
                <a:schemeClr val="accent4"/>
              </a:fillRef>
              <a:effectRef idx="1">
                <a:schemeClr val="accent4"/>
              </a:effectRef>
              <a:fontRef idx="minor">
                <a:schemeClr val="dk1"/>
              </a:fontRef>
            </p:style>
            <p:txBody>
              <a:bodyPr tIns="68580" bIns="68580" anchor="ctr"/>
              <a:lstStyle/>
              <a:p>
                <a:pPr algn="ctr" defTabSz="645319" fontAlgn="base">
                  <a:spcBef>
                    <a:spcPct val="0"/>
                  </a:spcBef>
                  <a:spcAft>
                    <a:spcPct val="0"/>
                  </a:spcAft>
                  <a:buClr>
                    <a:srgbClr val="E52A2A"/>
                  </a:buClr>
                  <a:defRPr/>
                </a:pPr>
                <a:r>
                  <a:rPr lang="en-US" sz="1600" b="1" dirty="0">
                    <a:solidFill>
                      <a:schemeClr val="bg1"/>
                    </a:solidFill>
                    <a:latin typeface="Arial" panose="020B0604020202020204" pitchFamily="34" charset="0"/>
                  </a:rPr>
                  <a:t>Placebo  </a:t>
                </a:r>
              </a:p>
            </p:txBody>
          </p:sp>
          <p:sp>
            <p:nvSpPr>
              <p:cNvPr id="7" name="AutoShape 16" descr="call-out_graphic"/>
              <p:cNvSpPr>
                <a:spLocks noChangeArrowheads="1"/>
              </p:cNvSpPr>
              <p:nvPr/>
            </p:nvSpPr>
            <p:spPr bwMode="blackWhite">
              <a:xfrm>
                <a:off x="5440135" y="1820776"/>
                <a:ext cx="2830286" cy="697492"/>
              </a:xfrm>
              <a:prstGeom prst="rect">
                <a:avLst/>
              </a:prstGeom>
              <a:solidFill>
                <a:schemeClr val="accent1"/>
              </a:solidFill>
              <a:ln>
                <a:noFill/>
                <a:headEnd/>
                <a:tailEn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tIns="68580" bIns="68580" anchor="ctr"/>
              <a:lstStyle/>
              <a:p>
                <a:pPr algn="ctr" defTabSz="645319">
                  <a:lnSpc>
                    <a:spcPct val="85000"/>
                  </a:lnSpc>
                  <a:buClr>
                    <a:srgbClr val="E52A2A"/>
                  </a:buClr>
                  <a:defRPr/>
                </a:pPr>
                <a:r>
                  <a:rPr lang="en-US" sz="1600" b="1" dirty="0">
                    <a:solidFill>
                      <a:schemeClr val="bg1"/>
                    </a:solidFill>
                    <a:latin typeface="Arial" panose="020B0604020202020204" pitchFamily="34" charset="0"/>
                  </a:rPr>
                  <a:t>EPA 4 g/d</a:t>
                </a:r>
              </a:p>
            </p:txBody>
          </p:sp>
          <p:sp>
            <p:nvSpPr>
              <p:cNvPr id="3" name="TextBox 2"/>
              <p:cNvSpPr txBox="1"/>
              <p:nvPr/>
            </p:nvSpPr>
            <p:spPr>
              <a:xfrm>
                <a:off x="393700" y="3516957"/>
                <a:ext cx="4673600" cy="1441728"/>
              </a:xfrm>
              <a:prstGeom prst="rect">
                <a:avLst/>
              </a:prstGeom>
              <a:solidFill>
                <a:schemeClr val="tx1">
                  <a:lumMod val="20000"/>
                  <a:lumOff val="80000"/>
                </a:schemeClr>
              </a:solidFill>
              <a:ln>
                <a:noFill/>
              </a:ln>
              <a:effectLst/>
            </p:spPr>
            <p:txBody>
              <a:bodyPr wrap="square" lIns="73152" tIns="0" rIns="73152" bIns="0" rtlCol="0" anchor="ctr" anchorCtr="0">
                <a:noAutofit/>
              </a:bodyPr>
              <a:lstStyle/>
              <a:p>
                <a:pPr fontAlgn="base">
                  <a:lnSpc>
                    <a:spcPct val="90000"/>
                  </a:lnSpc>
                  <a:spcBef>
                    <a:spcPts val="200"/>
                  </a:spcBef>
                  <a:defRPr/>
                </a:pPr>
                <a:r>
                  <a:rPr lang="en-US" sz="1600" b="1" dirty="0"/>
                  <a:t>Primary endpoint</a:t>
                </a:r>
              </a:p>
              <a:p>
                <a:pPr marL="171450" indent="-171450">
                  <a:lnSpc>
                    <a:spcPct val="90000"/>
                  </a:lnSpc>
                  <a:spcBef>
                    <a:spcPts val="200"/>
                  </a:spcBef>
                  <a:buClr>
                    <a:schemeClr val="tx2"/>
                  </a:buClr>
                  <a:buFont typeface="Arial" panose="020B0604020202020204" pitchFamily="34" charset="0"/>
                  <a:buChar char="•"/>
                  <a:defRPr/>
                </a:pPr>
                <a:r>
                  <a:rPr lang="en-US" sz="1400" dirty="0"/>
                  <a:t>Progression rates of low attenuation plaque</a:t>
                </a:r>
              </a:p>
              <a:p>
                <a:pPr indent="2381" fontAlgn="base">
                  <a:lnSpc>
                    <a:spcPct val="90000"/>
                  </a:lnSpc>
                  <a:spcBef>
                    <a:spcPts val="600"/>
                  </a:spcBef>
                  <a:defRPr/>
                </a:pPr>
                <a:r>
                  <a:rPr lang="en-US" sz="1600" b="1" dirty="0"/>
                  <a:t>Secondary endpoints include </a:t>
                </a:r>
              </a:p>
              <a:p>
                <a:pPr marL="171450" indent="-171450">
                  <a:lnSpc>
                    <a:spcPct val="90000"/>
                  </a:lnSpc>
                  <a:spcBef>
                    <a:spcPts val="200"/>
                  </a:spcBef>
                  <a:buClr>
                    <a:schemeClr val="tx2"/>
                  </a:buClr>
                  <a:buFont typeface="Arial" panose="020B0604020202020204" pitchFamily="34" charset="0"/>
                  <a:buChar char="•"/>
                  <a:defRPr/>
                </a:pPr>
                <a:r>
                  <a:rPr lang="en-US" sz="1400" dirty="0"/>
                  <a:t>Plaque morphology and composition</a:t>
                </a:r>
              </a:p>
              <a:p>
                <a:pPr marL="171450" indent="-171450">
                  <a:lnSpc>
                    <a:spcPct val="90000"/>
                  </a:lnSpc>
                  <a:spcBef>
                    <a:spcPts val="200"/>
                  </a:spcBef>
                  <a:buClr>
                    <a:schemeClr val="tx2"/>
                  </a:buClr>
                  <a:buFont typeface="Arial" panose="020B0604020202020204" pitchFamily="34" charset="0"/>
                  <a:buChar char="•"/>
                  <a:defRPr/>
                </a:pPr>
                <a:r>
                  <a:rPr lang="en-US" sz="1400" dirty="0"/>
                  <a:t>(non-calcified, total, fibrous, fibrofatty, calcified)</a:t>
                </a:r>
              </a:p>
              <a:p>
                <a:pPr marL="171450" indent="-171450">
                  <a:lnSpc>
                    <a:spcPct val="90000"/>
                  </a:lnSpc>
                  <a:spcBef>
                    <a:spcPts val="200"/>
                  </a:spcBef>
                  <a:buClr>
                    <a:schemeClr val="tx2"/>
                  </a:buClr>
                  <a:buFont typeface="Arial" panose="020B0604020202020204" pitchFamily="34" charset="0"/>
                  <a:buChar char="•"/>
                  <a:defRPr/>
                </a:pPr>
                <a:r>
                  <a:rPr lang="en-US" sz="1400" dirty="0"/>
                  <a:t>Markers of inflammation (Lp-PLA</a:t>
                </a:r>
                <a:r>
                  <a:rPr lang="en-US" sz="1400" baseline="-25000" dirty="0"/>
                  <a:t>2</a:t>
                </a:r>
                <a:r>
                  <a:rPr lang="en-US" sz="1400" dirty="0"/>
                  <a:t>) </a:t>
                </a:r>
              </a:p>
              <a:p>
                <a:pPr marL="171450" indent="-171450">
                  <a:lnSpc>
                    <a:spcPct val="90000"/>
                  </a:lnSpc>
                  <a:spcBef>
                    <a:spcPts val="200"/>
                  </a:spcBef>
                  <a:buClr>
                    <a:schemeClr val="tx2"/>
                  </a:buClr>
                  <a:buFont typeface="Arial" panose="020B0604020202020204" pitchFamily="34" charset="0"/>
                  <a:buChar char="•"/>
                  <a:defRPr/>
                </a:pPr>
                <a:r>
                  <a:rPr lang="en-US" sz="1400" dirty="0"/>
                  <a:t>LDL-C and HDL-C</a:t>
                </a:r>
              </a:p>
            </p:txBody>
          </p:sp>
          <p:grpSp>
            <p:nvGrpSpPr>
              <p:cNvPr id="8" name="Group 7">
                <a:extLst>
                  <a:ext uri="{FF2B5EF4-FFF2-40B4-BE49-F238E27FC236}">
                    <a16:creationId xmlns:a16="http://schemas.microsoft.com/office/drawing/2014/main" id="{A1B180DF-0782-4D0A-9444-AC0666BDF4B4}"/>
                  </a:ext>
                </a:extLst>
              </p:cNvPr>
              <p:cNvGrpSpPr/>
              <p:nvPr/>
            </p:nvGrpSpPr>
            <p:grpSpPr>
              <a:xfrm>
                <a:off x="4889501" y="2169521"/>
                <a:ext cx="563334" cy="799609"/>
                <a:chOff x="4601295" y="2169521"/>
                <a:chExt cx="853172" cy="799609"/>
              </a:xfrm>
            </p:grpSpPr>
            <p:cxnSp>
              <p:nvCxnSpPr>
                <p:cNvPr id="40" name="Connector: Elbow 39">
                  <a:extLst>
                    <a:ext uri="{FF2B5EF4-FFF2-40B4-BE49-F238E27FC236}">
                      <a16:creationId xmlns:a16="http://schemas.microsoft.com/office/drawing/2014/main" id="{A4D0AD1D-A2A5-4CE7-AAA0-F64CA659FCCD}"/>
                    </a:ext>
                  </a:extLst>
                </p:cNvPr>
                <p:cNvCxnSpPr>
                  <a:stCxn id="7" idx="1"/>
                  <a:endCxn id="5" idx="1"/>
                </p:cNvCxnSpPr>
                <p:nvPr/>
              </p:nvCxnSpPr>
              <p:spPr>
                <a:xfrm rot="10800000" flipV="1">
                  <a:off x="5435233" y="2169521"/>
                  <a:ext cx="19234" cy="799609"/>
                </a:xfrm>
                <a:prstGeom prst="bentConnector3">
                  <a:avLst>
                    <a:gd name="adj1" fmla="val 1800000"/>
                  </a:avLst>
                </a:prstGeom>
                <a:ln w="28575">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1283F1A-340D-4F54-A5A2-E1D3FF1DE2B0}"/>
                    </a:ext>
                  </a:extLst>
                </p:cNvPr>
                <p:cNvCxnSpPr/>
                <p:nvPr/>
              </p:nvCxnSpPr>
              <p:spPr>
                <a:xfrm>
                  <a:off x="4601295" y="2477149"/>
                  <a:ext cx="50863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393700" y="1822791"/>
                <a:ext cx="4673600" cy="1644309"/>
              </a:xfrm>
              <a:prstGeom prst="rect">
                <a:avLst/>
              </a:prstGeom>
              <a:solidFill>
                <a:schemeClr val="tx1">
                  <a:lumMod val="20000"/>
                  <a:lumOff val="80000"/>
                </a:schemeClr>
              </a:solidFill>
              <a:ln>
                <a:noFill/>
              </a:ln>
              <a:effectLst/>
            </p:spPr>
            <p:txBody>
              <a:bodyPr wrap="square" lIns="73152" tIns="0" rIns="73152" bIns="0" rtlCol="0" anchor="ctr" anchorCtr="0">
                <a:noAutofit/>
              </a:bodyPr>
              <a:lstStyle/>
              <a:p>
                <a:pPr lvl="0">
                  <a:lnSpc>
                    <a:spcPct val="90000"/>
                  </a:lnSpc>
                  <a:spcBef>
                    <a:spcPts val="200"/>
                  </a:spcBef>
                  <a:defRPr/>
                </a:pPr>
                <a:r>
                  <a:rPr lang="en-US" sz="1600" b="1" dirty="0"/>
                  <a:t>Patient Population (N=~80)</a:t>
                </a:r>
              </a:p>
              <a:p>
                <a:pPr marL="171450" indent="-171450">
                  <a:lnSpc>
                    <a:spcPct val="90000"/>
                  </a:lnSpc>
                  <a:spcBef>
                    <a:spcPts val="200"/>
                  </a:spcBef>
                  <a:buClr>
                    <a:schemeClr val="tx2"/>
                  </a:buClr>
                  <a:buFont typeface="Arial" panose="020B0604020202020204" pitchFamily="34" charset="0"/>
                  <a:buChar char="•"/>
                  <a:defRPr/>
                </a:pPr>
                <a:r>
                  <a:rPr lang="en-US" sz="1400" dirty="0"/>
                  <a:t>30–85 years of age</a:t>
                </a:r>
              </a:p>
              <a:p>
                <a:pPr marL="171450" indent="-171450">
                  <a:lnSpc>
                    <a:spcPct val="90000"/>
                  </a:lnSpc>
                  <a:spcBef>
                    <a:spcPts val="200"/>
                  </a:spcBef>
                  <a:buClr>
                    <a:schemeClr val="tx2"/>
                  </a:buClr>
                  <a:buFont typeface="Arial" panose="020B0604020202020204" pitchFamily="34" charset="0"/>
                  <a:buChar char="•"/>
                  <a:defRPr/>
                </a:pPr>
                <a:r>
                  <a:rPr lang="en-US" sz="1400" dirty="0"/>
                  <a:t>TG: 135–499 mg/dL</a:t>
                </a:r>
              </a:p>
              <a:p>
                <a:pPr marL="171450" indent="-171450">
                  <a:lnSpc>
                    <a:spcPct val="90000"/>
                  </a:lnSpc>
                  <a:spcBef>
                    <a:spcPts val="200"/>
                  </a:spcBef>
                  <a:buClr>
                    <a:schemeClr val="tx2"/>
                  </a:buClr>
                  <a:buFont typeface="Arial" panose="020B0604020202020204" pitchFamily="34" charset="0"/>
                  <a:buChar char="•"/>
                  <a:defRPr/>
                </a:pPr>
                <a:r>
                  <a:rPr lang="en-US" sz="1400" dirty="0"/>
                  <a:t>LDL-C &gt;40 mg/</a:t>
                </a:r>
                <a:r>
                  <a:rPr lang="en-US" sz="1400" dirty="0" err="1"/>
                  <a:t>dL</a:t>
                </a:r>
                <a:r>
                  <a:rPr lang="en-US" sz="1400" dirty="0"/>
                  <a:t> and ≤115 mg/</a:t>
                </a:r>
                <a:r>
                  <a:rPr lang="en-US" sz="1400" dirty="0" err="1"/>
                  <a:t>dL</a:t>
                </a:r>
                <a:r>
                  <a:rPr lang="en-US" sz="1400" dirty="0"/>
                  <a:t> (on statin)</a:t>
                </a:r>
              </a:p>
              <a:p>
                <a:pPr marL="171450" indent="-171450">
                  <a:lnSpc>
                    <a:spcPct val="90000"/>
                  </a:lnSpc>
                  <a:spcBef>
                    <a:spcPts val="200"/>
                  </a:spcBef>
                  <a:buClr>
                    <a:schemeClr val="tx2"/>
                  </a:buClr>
                  <a:buFont typeface="Arial" panose="020B0604020202020204" pitchFamily="34" charset="0"/>
                  <a:buChar char="•"/>
                  <a:defRPr/>
                </a:pPr>
                <a:r>
                  <a:rPr lang="en-US" sz="1400" dirty="0"/>
                  <a:t>≥1 angiographic stenosis with ≥20% narrowing by CTA</a:t>
                </a:r>
              </a:p>
              <a:p>
                <a:pPr marL="171450" indent="-171450">
                  <a:lnSpc>
                    <a:spcPct val="90000"/>
                  </a:lnSpc>
                  <a:spcBef>
                    <a:spcPts val="200"/>
                  </a:spcBef>
                  <a:buClr>
                    <a:schemeClr val="tx2"/>
                  </a:buClr>
                  <a:buFont typeface="Arial" panose="020B0604020202020204" pitchFamily="34" charset="0"/>
                  <a:buChar char="•"/>
                  <a:defRPr/>
                </a:pPr>
                <a:r>
                  <a:rPr lang="en-US" sz="1400" dirty="0"/>
                  <a:t>No history of MI, stroke, or life-threatening arrhythmia within the prior 6 months and no history of CABG</a:t>
                </a:r>
              </a:p>
            </p:txBody>
          </p:sp>
          <p:sp>
            <p:nvSpPr>
              <p:cNvPr id="44" name="Text Box 14">
                <a:extLst>
                  <a:ext uri="{FF2B5EF4-FFF2-40B4-BE49-F238E27FC236}">
                    <a16:creationId xmlns:a16="http://schemas.microsoft.com/office/drawing/2014/main" id="{F7113009-6DD2-4F36-8E6B-9DDDEBE6A1C9}"/>
                  </a:ext>
                </a:extLst>
              </p:cNvPr>
              <p:cNvSpPr txBox="1">
                <a:spLocks noChangeArrowheads="1"/>
              </p:cNvSpPr>
              <p:nvPr/>
            </p:nvSpPr>
            <p:spPr bwMode="invGray">
              <a:xfrm>
                <a:off x="5705133" y="3629829"/>
                <a:ext cx="2300288" cy="20417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25400"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algn="ctr" defTabSz="685800" fontAlgn="base">
                  <a:lnSpc>
                    <a:spcPct val="90000"/>
                  </a:lnSpc>
                  <a:spcBef>
                    <a:spcPts val="375"/>
                  </a:spcBef>
                  <a:spcAft>
                    <a:spcPct val="0"/>
                  </a:spcAft>
                  <a:defRPr/>
                </a:pPr>
                <a:r>
                  <a:rPr lang="en-US" sz="1600" dirty="0">
                    <a:solidFill>
                      <a:schemeClr val="tx2"/>
                    </a:solidFill>
                    <a:latin typeface="Arial" panose="020B0604020202020204"/>
                  </a:rPr>
                  <a:t>18 Months </a:t>
                </a:r>
              </a:p>
            </p:txBody>
          </p:sp>
          <p:cxnSp>
            <p:nvCxnSpPr>
              <p:cNvPr id="45" name="Straight Connector 44">
                <a:extLst>
                  <a:ext uri="{FF2B5EF4-FFF2-40B4-BE49-F238E27FC236}">
                    <a16:creationId xmlns:a16="http://schemas.microsoft.com/office/drawing/2014/main" id="{EFC5FF14-ACC2-4CBB-BC30-3DF03B68CD4C}"/>
                  </a:ext>
                </a:extLst>
              </p:cNvPr>
              <p:cNvCxnSpPr>
                <a:cxnSpLocks/>
              </p:cNvCxnSpPr>
              <p:nvPr/>
            </p:nvCxnSpPr>
            <p:spPr>
              <a:xfrm flipV="1">
                <a:off x="5440135" y="3493833"/>
                <a:ext cx="2834640" cy="0"/>
              </a:xfrm>
              <a:prstGeom prst="line">
                <a:avLst/>
              </a:prstGeom>
              <a:noFill/>
              <a:ln w="76200">
                <a:solidFill>
                  <a:schemeClr val="accent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21" name="Content Placeholder 12">
              <a:extLst>
                <a:ext uri="{FF2B5EF4-FFF2-40B4-BE49-F238E27FC236}">
                  <a16:creationId xmlns:a16="http://schemas.microsoft.com/office/drawing/2014/main" id="{A96E0069-0639-4141-9B51-EEB5C037EE53}"/>
                </a:ext>
              </a:extLst>
            </p:cNvPr>
            <p:cNvSpPr txBox="1">
              <a:spLocks/>
            </p:cNvSpPr>
            <p:nvPr/>
          </p:nvSpPr>
          <p:spPr>
            <a:xfrm>
              <a:off x="393700" y="4999174"/>
              <a:ext cx="4859759" cy="275905"/>
            </a:xfrm>
            <a:prstGeom prst="rect">
              <a:avLst/>
            </a:prstGeom>
          </p:spPr>
          <p:txBody>
            <a:bodyPr lIns="0"/>
            <a:lstStyle>
              <a:lvl1pPr marL="228600" indent="-228600" algn="l" rtl="0" eaLnBrk="0" fontAlgn="base" hangingPunct="0">
                <a:lnSpc>
                  <a:spcPct val="90000"/>
                </a:lnSpc>
                <a:spcBef>
                  <a:spcPts val="1000"/>
                </a:spcBef>
                <a:spcAft>
                  <a:spcPct val="0"/>
                </a:spcAft>
                <a:buClr>
                  <a:schemeClr val="accent2">
                    <a:lumMod val="75000"/>
                  </a:schemeClr>
                </a:buClr>
                <a:buFont typeface="Arial" pitchFamily="34" charset="0"/>
                <a:buChar char="•"/>
                <a:defRPr lang="en-US" altLang="en-US" sz="2400" kern="1200" dirty="0">
                  <a:solidFill>
                    <a:schemeClr val="accent5">
                      <a:lumMod val="50000"/>
                    </a:schemeClr>
                  </a:solidFill>
                  <a:latin typeface="+mn-lt"/>
                  <a:ea typeface="Arial" charset="0"/>
                  <a:cs typeface="Arial" charset="0"/>
                </a:defRPr>
              </a:lvl1pPr>
              <a:lvl2pPr marL="685800" indent="-228600" algn="l" rtl="0" eaLnBrk="0" fontAlgn="base" hangingPunct="0">
                <a:lnSpc>
                  <a:spcPct val="90000"/>
                </a:lnSpc>
                <a:spcBef>
                  <a:spcPts val="500"/>
                </a:spcBef>
                <a:spcAft>
                  <a:spcPct val="0"/>
                </a:spcAft>
                <a:buClr>
                  <a:schemeClr val="accent2">
                    <a:lumMod val="75000"/>
                  </a:schemeClr>
                </a:buClr>
                <a:buFont typeface="Calibri" pitchFamily="34" charset="0"/>
                <a:buChar char="–"/>
                <a:defRPr lang="en-US" altLang="en-US" sz="2200" kern="1200" dirty="0">
                  <a:solidFill>
                    <a:schemeClr val="accent5">
                      <a:lumMod val="50000"/>
                    </a:schemeClr>
                  </a:solidFill>
                  <a:latin typeface="+mn-lt"/>
                  <a:ea typeface="Arial" charset="0"/>
                  <a:cs typeface="Arial" charset="0"/>
                </a:defRPr>
              </a:lvl2pPr>
              <a:lvl3pPr marL="1143000" indent="-228600" algn="l" rtl="0" eaLnBrk="0" fontAlgn="base" hangingPunct="0">
                <a:lnSpc>
                  <a:spcPct val="90000"/>
                </a:lnSpc>
                <a:spcBef>
                  <a:spcPts val="500"/>
                </a:spcBef>
                <a:spcAft>
                  <a:spcPct val="0"/>
                </a:spcAft>
                <a:buClr>
                  <a:schemeClr val="accent2">
                    <a:lumMod val="75000"/>
                  </a:schemeClr>
                </a:buClr>
                <a:buFont typeface="Arial" pitchFamily="34" charset="0"/>
                <a:buChar char="•"/>
                <a:defRPr lang="en-US" altLang="en-US" sz="2000" kern="1200" dirty="0">
                  <a:solidFill>
                    <a:schemeClr val="accent5">
                      <a:lumMod val="50000"/>
                    </a:schemeClr>
                  </a:solidFill>
                  <a:latin typeface="+mn-lt"/>
                  <a:ea typeface="Arial" charset="0"/>
                  <a:cs typeface="Arial" charset="0"/>
                </a:defRPr>
              </a:lvl3pPr>
              <a:lvl4pPr marL="1600200" indent="-228600" algn="l" rtl="0" eaLnBrk="0" fontAlgn="base" hangingPunct="0">
                <a:lnSpc>
                  <a:spcPct val="90000"/>
                </a:lnSpc>
                <a:spcBef>
                  <a:spcPts val="500"/>
                </a:spcBef>
                <a:spcAft>
                  <a:spcPct val="0"/>
                </a:spcAft>
                <a:buClr>
                  <a:schemeClr val="accent2">
                    <a:lumMod val="75000"/>
                  </a:schemeClr>
                </a:buClr>
                <a:buFont typeface="Calibri" pitchFamily="34" charset="0"/>
                <a:buChar char="–"/>
                <a:defRPr lang="en-US" altLang="en-US" kern="1200" dirty="0">
                  <a:solidFill>
                    <a:schemeClr val="accent5">
                      <a:lumMod val="50000"/>
                    </a:schemeClr>
                  </a:solidFill>
                  <a:latin typeface="+mn-lt"/>
                  <a:ea typeface="Arial" charset="0"/>
                  <a:cs typeface="Arial" charset="0"/>
                </a:defRPr>
              </a:lvl4pPr>
              <a:lvl5pPr marL="2057400" indent="-228600" algn="l" rtl="0" eaLnBrk="0" fontAlgn="base" hangingPunct="0">
                <a:lnSpc>
                  <a:spcPct val="90000"/>
                </a:lnSpc>
                <a:spcBef>
                  <a:spcPts val="500"/>
                </a:spcBef>
                <a:spcAft>
                  <a:spcPct val="0"/>
                </a:spcAft>
                <a:buClr>
                  <a:schemeClr val="accent2">
                    <a:lumMod val="75000"/>
                  </a:schemeClr>
                </a:buClr>
                <a:buFont typeface="Calibri" pitchFamily="34" charset="0"/>
                <a:buChar char="»"/>
                <a:defRPr lang="en-US" altLang="en-US" sz="1600" kern="1200" dirty="0">
                  <a:solidFill>
                    <a:schemeClr val="accent5">
                      <a:lumMod val="50000"/>
                    </a:schemeClr>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50"/>
                </a:spcBef>
                <a:buNone/>
              </a:pPr>
              <a:endParaRPr lang="en-US" sz="1600" dirty="0">
                <a:solidFill>
                  <a:schemeClr val="tx1"/>
                </a:solidFill>
              </a:endParaRPr>
            </a:p>
          </p:txBody>
        </p:sp>
      </p:grpSp>
      <p:sp>
        <p:nvSpPr>
          <p:cNvPr id="15" name="TextBox 14">
            <a:extLst>
              <a:ext uri="{FF2B5EF4-FFF2-40B4-BE49-F238E27FC236}">
                <a16:creationId xmlns:a16="http://schemas.microsoft.com/office/drawing/2014/main" id="{5FBD2739-ED2E-41E9-805C-F6F9BABFD36F}"/>
              </a:ext>
            </a:extLst>
          </p:cNvPr>
          <p:cNvSpPr txBox="1"/>
          <p:nvPr/>
        </p:nvSpPr>
        <p:spPr>
          <a:xfrm>
            <a:off x="0" y="6250576"/>
            <a:ext cx="9144000" cy="1038746"/>
          </a:xfrm>
          <a:prstGeom prst="rect">
            <a:avLst/>
          </a:prstGeom>
          <a:solidFill>
            <a:schemeClr val="bg2"/>
          </a:solidFill>
          <a:ln>
            <a:noFill/>
          </a:ln>
        </p:spPr>
        <p:txBody>
          <a:bodyPr wrap="square" lIns="182880" bIns="640080" anchor="b" anchorCtr="0">
            <a:spAutoFit/>
          </a:bodyPr>
          <a:lstStyle>
            <a:defPPr>
              <a:defRPr lang="en-US"/>
            </a:defPPr>
            <a:lvl1pPr>
              <a:defRPr sz="1600">
                <a:latin typeface="Arial" pitchFamily="34" charset="0"/>
                <a:cs typeface="Arial" pitchFamily="34" charset="0"/>
              </a:defRPr>
            </a:lvl1pPr>
          </a:lstStyle>
          <a:p>
            <a:pPr>
              <a:spcBef>
                <a:spcPts val="300"/>
              </a:spcBef>
            </a:pPr>
            <a:r>
              <a:rPr lang="en-US" altLang="en-US" sz="1000" dirty="0">
                <a:latin typeface="Arial" charset="0"/>
                <a:ea typeface="Arial" charset="0"/>
                <a:cs typeface="Arial" charset="0"/>
              </a:rPr>
              <a:t>CABG=coronary artery bypass graft; CTA=computed tomography angiography. </a:t>
            </a:r>
          </a:p>
          <a:p>
            <a:pPr>
              <a:spcBef>
                <a:spcPts val="300"/>
              </a:spcBef>
            </a:pPr>
            <a:r>
              <a:rPr lang="en-US" altLang="en-US" sz="1000" dirty="0">
                <a:latin typeface="Arial" charset="0"/>
                <a:ea typeface="Arial" charset="0"/>
                <a:cs typeface="Arial" charset="0"/>
              </a:rPr>
              <a:t>EVAPORATE Clinical Trial. https://clinicaltrials.gov/ct2/show/NCT02926027. Updated February 08, 2018. Accessed June 19, 2018.</a:t>
            </a:r>
          </a:p>
        </p:txBody>
      </p:sp>
      <p:sp>
        <p:nvSpPr>
          <p:cNvPr id="4" name="TextBox 3">
            <a:extLst>
              <a:ext uri="{FF2B5EF4-FFF2-40B4-BE49-F238E27FC236}">
                <a16:creationId xmlns:a16="http://schemas.microsoft.com/office/drawing/2014/main" id="{63C03834-23DE-40F7-BF40-9FEB714AAD77}"/>
              </a:ext>
            </a:extLst>
          </p:cNvPr>
          <p:cNvSpPr txBox="1"/>
          <p:nvPr/>
        </p:nvSpPr>
        <p:spPr>
          <a:xfrm>
            <a:off x="5493399" y="4235240"/>
            <a:ext cx="3562697" cy="2246769"/>
          </a:xfrm>
          <a:prstGeom prst="rect">
            <a:avLst/>
          </a:prstGeom>
          <a:noFill/>
        </p:spPr>
        <p:txBody>
          <a:bodyPr wrap="square" rtlCol="0">
            <a:spAutoFit/>
          </a:bodyPr>
          <a:lstStyle/>
          <a:p>
            <a:r>
              <a:rPr lang="en-US" sz="2000" b="1" dirty="0"/>
              <a:t>The EVAPORATE study seeks to determine whether IPE 4g/d will reduce plaque progression over 9 to 18 months compared to placebo in statin-treated patients</a:t>
            </a:r>
          </a:p>
        </p:txBody>
      </p:sp>
    </p:spTree>
    <p:custDataLst>
      <p:tags r:id="rId1"/>
    </p:custDataLst>
    <p:extLst>
      <p:ext uri="{BB962C8B-B14F-4D97-AF65-F5344CB8AC3E}">
        <p14:creationId xmlns:p14="http://schemas.microsoft.com/office/powerpoint/2010/main" val="11048697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FB36EE-4214-48B0-9DEC-9F9690EBE221}"/>
              </a:ext>
            </a:extLst>
          </p:cNvPr>
          <p:cNvSpPr>
            <a:spLocks noGrp="1"/>
          </p:cNvSpPr>
          <p:nvPr>
            <p:ph type="title"/>
          </p:nvPr>
        </p:nvSpPr>
        <p:spPr/>
        <p:txBody>
          <a:bodyPr/>
          <a:lstStyle/>
          <a:p>
            <a:r>
              <a:rPr lang="en-US" sz="4000" dirty="0"/>
              <a:t>INCLUSION CRITERIA</a:t>
            </a:r>
            <a:endParaRPr lang="en-US" dirty="0"/>
          </a:p>
        </p:txBody>
      </p:sp>
      <p:sp>
        <p:nvSpPr>
          <p:cNvPr id="3" name="Content Placeholder 2">
            <a:extLst>
              <a:ext uri="{FF2B5EF4-FFF2-40B4-BE49-F238E27FC236}">
                <a16:creationId xmlns:a16="http://schemas.microsoft.com/office/drawing/2014/main" id="{15753648-0257-4A39-91C1-AA4A83223CC3}"/>
              </a:ext>
            </a:extLst>
          </p:cNvPr>
          <p:cNvSpPr>
            <a:spLocks noGrp="1"/>
          </p:cNvSpPr>
          <p:nvPr>
            <p:ph idx="1"/>
          </p:nvPr>
        </p:nvSpPr>
        <p:spPr/>
        <p:txBody>
          <a:bodyPr/>
          <a:lstStyle/>
          <a:p>
            <a:pPr>
              <a:buFont typeface="Wingdings" panose="05000000000000000000" pitchFamily="2" charset="2"/>
              <a:buChar char="§"/>
            </a:pPr>
            <a:r>
              <a:rPr lang="en-US" sz="3200" b="0" dirty="0"/>
              <a:t>Age ≥45 years with atherosclerosis with at least one stenosis of 20%</a:t>
            </a:r>
          </a:p>
          <a:p>
            <a:pPr>
              <a:buFont typeface="Wingdings" panose="05000000000000000000" pitchFamily="2" charset="2"/>
              <a:buChar char="§"/>
            </a:pPr>
            <a:r>
              <a:rPr lang="en-US" sz="3200" b="0" dirty="0"/>
              <a:t>Fasting TG levels 135 to 499 mg/dL</a:t>
            </a:r>
          </a:p>
          <a:p>
            <a:pPr>
              <a:buFont typeface="Wingdings" panose="05000000000000000000" pitchFamily="2" charset="2"/>
              <a:buChar char="§"/>
            </a:pPr>
            <a:r>
              <a:rPr lang="en-US" sz="3200" b="0" dirty="0"/>
              <a:t>LDL-C &gt;40 mg/dL and ≤115 mg/dL and on stable statin therapy (±ezetimibe)</a:t>
            </a:r>
          </a:p>
          <a:p>
            <a:pPr>
              <a:buFont typeface="Wingdings" panose="05000000000000000000" pitchFamily="2" charset="2"/>
              <a:buChar char="§"/>
            </a:pPr>
            <a:r>
              <a:rPr lang="en-US" sz="3200" b="0" dirty="0"/>
              <a:t>eGFR &gt; 60 </a:t>
            </a:r>
          </a:p>
          <a:p>
            <a:pPr marL="0" indent="0">
              <a:buNone/>
            </a:pPr>
            <a:endParaRPr lang="en-US" b="0" dirty="0"/>
          </a:p>
        </p:txBody>
      </p:sp>
      <p:sp>
        <p:nvSpPr>
          <p:cNvPr id="4" name="Slide Number Placeholder 3">
            <a:extLst>
              <a:ext uri="{FF2B5EF4-FFF2-40B4-BE49-F238E27FC236}">
                <a16:creationId xmlns:a16="http://schemas.microsoft.com/office/drawing/2014/main" id="{3DF31043-0AA7-4FE4-85BC-F779C7E9C155}"/>
              </a:ext>
            </a:extLst>
          </p:cNvPr>
          <p:cNvSpPr>
            <a:spLocks noGrp="1"/>
          </p:cNvSpPr>
          <p:nvPr>
            <p:ph type="sldNum" sz="quarter" idx="12"/>
          </p:nvPr>
        </p:nvSpPr>
        <p:spPr/>
        <p:txBody>
          <a:bodyPr/>
          <a:lstStyle/>
          <a:p>
            <a:pPr algn="ctr" defTabSz="914400" fontAlgn="base">
              <a:spcBef>
                <a:spcPct val="0"/>
              </a:spcBef>
              <a:spcAft>
                <a:spcPct val="0"/>
              </a:spcAft>
            </a:pPr>
            <a:fld id="{F55B4AF0-C496-41F3-AB48-38458219FCAF}" type="slidenum">
              <a:rPr lang="en-US" smtClean="0"/>
              <a:pPr algn="ctr" defTabSz="914400" fontAlgn="base">
                <a:spcBef>
                  <a:spcPct val="0"/>
                </a:spcBef>
                <a:spcAft>
                  <a:spcPct val="0"/>
                </a:spcAft>
              </a:pPr>
              <a:t>17</a:t>
            </a:fld>
            <a:endParaRPr lang="en-US" dirty="0"/>
          </a:p>
        </p:txBody>
      </p:sp>
    </p:spTree>
    <p:extLst>
      <p:ext uri="{BB962C8B-B14F-4D97-AF65-F5344CB8AC3E}">
        <p14:creationId xmlns:p14="http://schemas.microsoft.com/office/powerpoint/2010/main" val="1250935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39C10-716C-4CE1-BB54-BD5655299883}"/>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074662D3-4B86-44EB-AF58-4BE7ADB7203E}"/>
              </a:ext>
            </a:extLst>
          </p:cNvPr>
          <p:cNvSpPr>
            <a:spLocks noGrp="1"/>
          </p:cNvSpPr>
          <p:nvPr>
            <p:ph idx="1"/>
          </p:nvPr>
        </p:nvSpPr>
        <p:spPr/>
        <p:txBody>
          <a:bodyPr/>
          <a:lstStyle/>
          <a:p>
            <a:r>
              <a:rPr lang="en-US" dirty="0"/>
              <a:t>Patients underwent baseline, 9 month and 18 month follow up CT angiogram</a:t>
            </a:r>
          </a:p>
          <a:p>
            <a:r>
              <a:rPr lang="en-US" dirty="0"/>
              <a:t>Intention to Treat Analysis</a:t>
            </a:r>
          </a:p>
          <a:p>
            <a:r>
              <a:rPr lang="en-US" dirty="0"/>
              <a:t>Semi-automated plaque analysis software (</a:t>
            </a:r>
            <a:r>
              <a:rPr lang="en-US" dirty="0" err="1"/>
              <a:t>QAngioCT</a:t>
            </a:r>
            <a:r>
              <a:rPr lang="en-US" dirty="0"/>
              <a:t>) </a:t>
            </a:r>
            <a:r>
              <a:rPr lang="en-US" dirty="0" err="1"/>
              <a:t>Medis</a:t>
            </a:r>
            <a:r>
              <a:rPr lang="en-US" dirty="0"/>
              <a:t> Medical Imaging Systems, Netherlands</a:t>
            </a:r>
          </a:p>
        </p:txBody>
      </p:sp>
    </p:spTree>
    <p:extLst>
      <p:ext uri="{BB962C8B-B14F-4D97-AF65-F5344CB8AC3E}">
        <p14:creationId xmlns:p14="http://schemas.microsoft.com/office/powerpoint/2010/main" val="3097105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BF9AE-5F62-4913-B7A0-E70B8BEC1D34}"/>
              </a:ext>
            </a:extLst>
          </p:cNvPr>
          <p:cNvSpPr>
            <a:spLocks noGrp="1"/>
          </p:cNvSpPr>
          <p:nvPr>
            <p:ph type="title"/>
          </p:nvPr>
        </p:nvSpPr>
        <p:spPr/>
        <p:txBody>
          <a:bodyPr/>
          <a:lstStyle/>
          <a:p>
            <a:r>
              <a:rPr lang="en-US" sz="5400" dirty="0"/>
              <a:t>Statistical Analysis </a:t>
            </a:r>
            <a:endParaRPr lang="en-US" dirty="0"/>
          </a:p>
        </p:txBody>
      </p:sp>
      <p:sp>
        <p:nvSpPr>
          <p:cNvPr id="3" name="Content Placeholder 2">
            <a:extLst>
              <a:ext uri="{FF2B5EF4-FFF2-40B4-BE49-F238E27FC236}">
                <a16:creationId xmlns:a16="http://schemas.microsoft.com/office/drawing/2014/main" id="{4AD39125-2F18-4C87-BB6F-58302ED79FB7}"/>
              </a:ext>
            </a:extLst>
          </p:cNvPr>
          <p:cNvSpPr>
            <a:spLocks noGrp="1"/>
          </p:cNvSpPr>
          <p:nvPr>
            <p:ph idx="1"/>
          </p:nvPr>
        </p:nvSpPr>
        <p:spPr>
          <a:xfrm>
            <a:off x="609600" y="1555898"/>
            <a:ext cx="7848600" cy="4114800"/>
          </a:xfrm>
        </p:spPr>
        <p:txBody>
          <a:bodyPr/>
          <a:lstStyle/>
          <a:p>
            <a:r>
              <a:rPr lang="en-US" sz="2800" dirty="0"/>
              <a:t>The was a 2-look sequential design study, using the Lan-</a:t>
            </a:r>
            <a:r>
              <a:rPr lang="en-US" sz="2800" dirty="0" err="1"/>
              <a:t>DeMets</a:t>
            </a:r>
            <a:r>
              <a:rPr lang="en-US" sz="2800" dirty="0"/>
              <a:t> version of the O’Brien-Fleming group sequential boundaries </a:t>
            </a:r>
          </a:p>
          <a:p>
            <a:pPr marL="0" indent="0">
              <a:buNone/>
            </a:pPr>
            <a:r>
              <a:rPr lang="en-US" sz="2800" dirty="0"/>
              <a:t>   (1 interim at 9-months + final analysis)</a:t>
            </a:r>
          </a:p>
          <a:p>
            <a:r>
              <a:rPr lang="en-US" sz="2800" dirty="0"/>
              <a:t>If a p-value of &lt;0.006 was achieved at 9 months then the study would be terminated because the efficacy boundary will have had been achieved</a:t>
            </a:r>
            <a:endParaRPr lang="en-US" sz="3200" dirty="0"/>
          </a:p>
          <a:p>
            <a:r>
              <a:rPr lang="en-US" sz="3200" dirty="0"/>
              <a:t>Here we present the pre-specified interim 9 month data</a:t>
            </a:r>
          </a:p>
        </p:txBody>
      </p:sp>
    </p:spTree>
    <p:extLst>
      <p:ext uri="{BB962C8B-B14F-4D97-AF65-F5344CB8AC3E}">
        <p14:creationId xmlns:p14="http://schemas.microsoft.com/office/powerpoint/2010/main" val="3090711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7A9212-756A-4631-96BF-1A88168BEDB4}"/>
              </a:ext>
            </a:extLst>
          </p:cNvPr>
          <p:cNvSpPr>
            <a:spLocks noGrp="1"/>
          </p:cNvSpPr>
          <p:nvPr>
            <p:ph idx="1"/>
          </p:nvPr>
        </p:nvSpPr>
        <p:spPr>
          <a:xfrm>
            <a:off x="732759" y="172779"/>
            <a:ext cx="8286953" cy="4967392"/>
          </a:xfrm>
          <a:solidFill>
            <a:schemeClr val="bg1"/>
          </a:solidFill>
        </p:spPr>
        <p:txBody>
          <a:bodyPr/>
          <a:lstStyle/>
          <a:p>
            <a:pPr marL="0" indent="0">
              <a:buNone/>
            </a:pPr>
            <a:r>
              <a:rPr lang="en-US" sz="2000" b="1" dirty="0"/>
              <a:t>I would Like to thank my Collaborators:</a:t>
            </a:r>
            <a:endParaRPr lang="en-US" sz="2000" b="1" baseline="30000" dirty="0"/>
          </a:p>
          <a:p>
            <a:pPr marL="0" indent="0">
              <a:buNone/>
            </a:pPr>
            <a:r>
              <a:rPr lang="en-US" sz="2000" dirty="0"/>
              <a:t>Joseph B. </a:t>
            </a:r>
            <a:r>
              <a:rPr lang="en-US" sz="2000" dirty="0" err="1"/>
              <a:t>Muhlestein</a:t>
            </a:r>
            <a:r>
              <a:rPr lang="en-US" sz="2000" dirty="0"/>
              <a:t> MD,</a:t>
            </a:r>
            <a:r>
              <a:rPr lang="en-US" sz="2000" baseline="30000" dirty="0"/>
              <a:t>2</a:t>
            </a:r>
            <a:r>
              <a:rPr lang="en-US" sz="2000" dirty="0"/>
              <a:t> </a:t>
            </a:r>
          </a:p>
          <a:p>
            <a:pPr marL="0" indent="0">
              <a:buNone/>
            </a:pPr>
            <a:r>
              <a:rPr lang="en-US" sz="2000" dirty="0"/>
              <a:t>Deepak L. Bhatt MD, MPH,</a:t>
            </a:r>
            <a:r>
              <a:rPr lang="en-US" sz="2000" baseline="30000" dirty="0"/>
              <a:t>3</a:t>
            </a:r>
            <a:r>
              <a:rPr lang="en-US" sz="2000" dirty="0"/>
              <a:t> </a:t>
            </a:r>
          </a:p>
          <a:p>
            <a:pPr marL="0" indent="0">
              <a:buNone/>
            </a:pPr>
            <a:r>
              <a:rPr lang="en-US" sz="2000" dirty="0"/>
              <a:t>Viet T Le PA, MPAS,</a:t>
            </a:r>
            <a:r>
              <a:rPr lang="en-US" sz="2000" baseline="30000" dirty="0"/>
              <a:t>2,5</a:t>
            </a:r>
            <a:r>
              <a:rPr lang="en-US" sz="2000" dirty="0"/>
              <a:t> </a:t>
            </a:r>
          </a:p>
          <a:p>
            <a:pPr marL="0" indent="0">
              <a:buNone/>
            </a:pPr>
            <a:r>
              <a:rPr lang="en-US" sz="2000" dirty="0"/>
              <a:t>Heidi T May, PhD, MSPH</a:t>
            </a:r>
            <a:r>
              <a:rPr lang="en-US" sz="2000" baseline="30000" dirty="0"/>
              <a:t> 2</a:t>
            </a:r>
            <a:r>
              <a:rPr lang="en-US" sz="2000" dirty="0"/>
              <a:t> </a:t>
            </a:r>
          </a:p>
          <a:p>
            <a:pPr marL="0" indent="0">
              <a:buNone/>
            </a:pPr>
            <a:r>
              <a:rPr lang="en-US" sz="2000" dirty="0"/>
              <a:t>Kashif Shaikh MD,</a:t>
            </a:r>
            <a:r>
              <a:rPr lang="en-US" sz="2000" baseline="30000" dirty="0"/>
              <a:t>1</a:t>
            </a:r>
            <a:r>
              <a:rPr lang="en-US" sz="2000" dirty="0"/>
              <a:t> </a:t>
            </a:r>
          </a:p>
          <a:p>
            <a:pPr marL="0" indent="0">
              <a:buNone/>
            </a:pPr>
            <a:r>
              <a:rPr lang="en-US" sz="2000" dirty="0"/>
              <a:t>Chandana Shekar MD,</a:t>
            </a:r>
            <a:r>
              <a:rPr lang="en-US" sz="2000" baseline="30000" dirty="0"/>
              <a:t>1</a:t>
            </a:r>
            <a:r>
              <a:rPr lang="en-US" sz="2000" dirty="0"/>
              <a:t> </a:t>
            </a:r>
          </a:p>
          <a:p>
            <a:pPr marL="0" indent="0">
              <a:buNone/>
            </a:pPr>
            <a:r>
              <a:rPr lang="en-US" sz="2000" dirty="0"/>
              <a:t>April </a:t>
            </a:r>
            <a:r>
              <a:rPr lang="en-US" sz="2000" dirty="0" err="1"/>
              <a:t>Kinniger</a:t>
            </a:r>
            <a:r>
              <a:rPr lang="en-US" sz="2000" dirty="0"/>
              <a:t> MS,</a:t>
            </a:r>
            <a:r>
              <a:rPr lang="en-US" sz="2000" baseline="30000" dirty="0"/>
              <a:t>1</a:t>
            </a:r>
            <a:r>
              <a:rPr lang="en-US" sz="2000" dirty="0"/>
              <a:t> </a:t>
            </a:r>
          </a:p>
          <a:p>
            <a:pPr marL="0" indent="0">
              <a:buNone/>
            </a:pPr>
            <a:r>
              <a:rPr lang="en-US" sz="2000" dirty="0"/>
              <a:t>Suvasini Lakshmanan, MD, MS,</a:t>
            </a:r>
            <a:r>
              <a:rPr lang="en-US" sz="2000" baseline="30000" dirty="0"/>
              <a:t> 1</a:t>
            </a:r>
            <a:r>
              <a:rPr lang="en-US" sz="2000" dirty="0"/>
              <a:t> </a:t>
            </a:r>
          </a:p>
          <a:p>
            <a:pPr marL="0" indent="0">
              <a:buNone/>
            </a:pPr>
            <a:r>
              <a:rPr lang="en-US" sz="2000" dirty="0"/>
              <a:t>Sion Roy MD,</a:t>
            </a:r>
            <a:r>
              <a:rPr lang="en-US" sz="2000" baseline="30000" dirty="0"/>
              <a:t>1</a:t>
            </a:r>
            <a:r>
              <a:rPr lang="en-US" sz="2000" dirty="0"/>
              <a:t> </a:t>
            </a:r>
          </a:p>
          <a:p>
            <a:pPr marL="0" indent="0">
              <a:buNone/>
            </a:pPr>
            <a:r>
              <a:rPr lang="en-US" sz="2000" dirty="0"/>
              <a:t>John </a:t>
            </a:r>
            <a:r>
              <a:rPr lang="en-US" sz="2000" dirty="0" err="1"/>
              <a:t>Tayek</a:t>
            </a:r>
            <a:r>
              <a:rPr lang="en-US" sz="2000" dirty="0"/>
              <a:t> MD,</a:t>
            </a:r>
            <a:r>
              <a:rPr lang="en-US" sz="2000" baseline="30000" dirty="0"/>
              <a:t>1</a:t>
            </a:r>
            <a:r>
              <a:rPr lang="en-US" sz="2000" dirty="0"/>
              <a:t> </a:t>
            </a:r>
          </a:p>
          <a:p>
            <a:pPr marL="0" indent="0">
              <a:buNone/>
            </a:pPr>
            <a:r>
              <a:rPr lang="en-US" sz="2000" dirty="0"/>
              <a:t>John R Nelson MD.</a:t>
            </a:r>
            <a:r>
              <a:rPr lang="en-US" sz="2000" baseline="30000" dirty="0"/>
              <a:t>4</a:t>
            </a:r>
            <a:endParaRPr lang="en-US" sz="1800" baseline="30000" dirty="0"/>
          </a:p>
          <a:p>
            <a:pPr marL="406405" lvl="1" indent="0">
              <a:buNone/>
            </a:pPr>
            <a:endParaRPr lang="en-US" sz="1600" dirty="0"/>
          </a:p>
          <a:p>
            <a:pPr marL="406405" lvl="1" indent="0">
              <a:buNone/>
            </a:pPr>
            <a:endParaRPr lang="en-US" sz="1400" dirty="0"/>
          </a:p>
          <a:p>
            <a:pPr marL="406405" lvl="1" indent="0">
              <a:buNone/>
            </a:pPr>
            <a:r>
              <a:rPr lang="en-US" sz="1400" dirty="0"/>
              <a:t>1.Department of Medicine, Lundquist Institute at Harbor-UCLA Medical Center, Torrance CA</a:t>
            </a:r>
          </a:p>
          <a:p>
            <a:pPr marL="406405" lvl="1" indent="0">
              <a:buNone/>
            </a:pPr>
            <a:r>
              <a:rPr lang="en-US" sz="1400" dirty="0"/>
              <a:t>2. Intermountain Heart Institute, Intermountain Medical Center, Salt Lake City UT</a:t>
            </a:r>
          </a:p>
          <a:p>
            <a:pPr marL="406405" lvl="1" indent="0">
              <a:buNone/>
            </a:pPr>
            <a:r>
              <a:rPr lang="en-US" sz="1400" dirty="0"/>
              <a:t>3. Brigham and Women’s Hospital Heart &amp; Vascular Center and Harvard Medical School, Boston, Massachusetts;</a:t>
            </a:r>
          </a:p>
          <a:p>
            <a:pPr marL="406405" lvl="1" indent="0">
              <a:buNone/>
            </a:pPr>
            <a:r>
              <a:rPr lang="en-US" sz="1400" dirty="0"/>
              <a:t>4. California Cardiovascular Institute, Fresno CA</a:t>
            </a:r>
          </a:p>
          <a:p>
            <a:pPr marL="406405" lvl="1" indent="0">
              <a:buNone/>
            </a:pPr>
            <a:r>
              <a:rPr lang="en-US" sz="1400" dirty="0"/>
              <a:t>5. Rocky Mountain University of Health Profession, Provo UT</a:t>
            </a:r>
          </a:p>
          <a:p>
            <a:pPr marL="0" indent="0">
              <a:buNone/>
            </a:pPr>
            <a:endParaRPr lang="en-US" dirty="0"/>
          </a:p>
        </p:txBody>
      </p:sp>
    </p:spTree>
    <p:extLst>
      <p:ext uri="{BB962C8B-B14F-4D97-AF65-F5344CB8AC3E}">
        <p14:creationId xmlns:p14="http://schemas.microsoft.com/office/powerpoint/2010/main" val="79647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113" t="22367" r="43100" b="9791"/>
          <a:stretch/>
        </p:blipFill>
        <p:spPr bwMode="auto">
          <a:xfrm>
            <a:off x="0" y="-150669"/>
            <a:ext cx="9144000" cy="7008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584019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57" y="407547"/>
            <a:ext cx="6447501" cy="1320800"/>
          </a:xfrm>
        </p:spPr>
        <p:txBody>
          <a:bodyPr/>
          <a:lstStyle/>
          <a:p>
            <a:pPr algn="ctr"/>
            <a:r>
              <a:rPr lang="en-US" sz="3200" b="1" dirty="0">
                <a:solidFill>
                  <a:schemeClr val="tx1"/>
                </a:solidFill>
              </a:rPr>
              <a:t>CONSORT DIAGRAM</a:t>
            </a:r>
            <a:endParaRPr lang="en-US" b="1" dirty="0">
              <a:solidFill>
                <a:schemeClr val="tx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61224772"/>
              </p:ext>
            </p:extLst>
          </p:nvPr>
        </p:nvGraphicFramePr>
        <p:xfrm>
          <a:off x="508000" y="1180730"/>
          <a:ext cx="8209872" cy="5269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9454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7509" y="0"/>
            <a:ext cx="8700706" cy="672783"/>
          </a:xfrm>
        </p:spPr>
        <p:txBody>
          <a:bodyPr/>
          <a:lstStyle/>
          <a:p>
            <a:r>
              <a:rPr lang="en-US" b="1" dirty="0">
                <a:solidFill>
                  <a:srgbClr val="0070C0"/>
                </a:solidFill>
              </a:rPr>
              <a:t>Key Baseline Characteristics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666020"/>
              </p:ext>
            </p:extLst>
          </p:nvPr>
        </p:nvGraphicFramePr>
        <p:xfrm>
          <a:off x="600678" y="478466"/>
          <a:ext cx="7614788" cy="6172784"/>
        </p:xfrm>
        <a:graphic>
          <a:graphicData uri="http://schemas.openxmlformats.org/drawingml/2006/table">
            <a:tbl>
              <a:tblPr firstRow="1" bandRow="1">
                <a:tableStyleId>{5C22544A-7EE6-4342-B048-85BDC9FD1C3A}</a:tableStyleId>
              </a:tblPr>
              <a:tblGrid>
                <a:gridCol w="1762158">
                  <a:extLst>
                    <a:ext uri="{9D8B030D-6E8A-4147-A177-3AD203B41FA5}">
                      <a16:colId xmlns:a16="http://schemas.microsoft.com/office/drawing/2014/main" val="4056666553"/>
                    </a:ext>
                  </a:extLst>
                </a:gridCol>
                <a:gridCol w="1682103">
                  <a:extLst>
                    <a:ext uri="{9D8B030D-6E8A-4147-A177-3AD203B41FA5}">
                      <a16:colId xmlns:a16="http://schemas.microsoft.com/office/drawing/2014/main" val="3713148380"/>
                    </a:ext>
                  </a:extLst>
                </a:gridCol>
                <a:gridCol w="952135">
                  <a:extLst>
                    <a:ext uri="{9D8B030D-6E8A-4147-A177-3AD203B41FA5}">
                      <a16:colId xmlns:a16="http://schemas.microsoft.com/office/drawing/2014/main" val="1485807551"/>
                    </a:ext>
                  </a:extLst>
                </a:gridCol>
                <a:gridCol w="1642137">
                  <a:extLst>
                    <a:ext uri="{9D8B030D-6E8A-4147-A177-3AD203B41FA5}">
                      <a16:colId xmlns:a16="http://schemas.microsoft.com/office/drawing/2014/main" val="2044434104"/>
                    </a:ext>
                  </a:extLst>
                </a:gridCol>
                <a:gridCol w="941555">
                  <a:extLst>
                    <a:ext uri="{9D8B030D-6E8A-4147-A177-3AD203B41FA5}">
                      <a16:colId xmlns:a16="http://schemas.microsoft.com/office/drawing/2014/main" val="187578920"/>
                    </a:ext>
                  </a:extLst>
                </a:gridCol>
                <a:gridCol w="634700">
                  <a:extLst>
                    <a:ext uri="{9D8B030D-6E8A-4147-A177-3AD203B41FA5}">
                      <a16:colId xmlns:a16="http://schemas.microsoft.com/office/drawing/2014/main" val="2083943242"/>
                    </a:ext>
                  </a:extLst>
                </a:gridCol>
              </a:tblGrid>
              <a:tr h="460458">
                <a:tc>
                  <a:txBody>
                    <a:bodyPr/>
                    <a:lstStyle/>
                    <a:p>
                      <a:endParaRPr lang="en-US" sz="1600" b="1" dirty="0"/>
                    </a:p>
                  </a:txBody>
                  <a:tcPr marL="68580" marR="68580" marT="34290" marB="34290"/>
                </a:tc>
                <a:tc gridSpan="2">
                  <a:txBody>
                    <a:bodyPr/>
                    <a:lstStyle/>
                    <a:p>
                      <a:pPr algn="ctr"/>
                      <a:r>
                        <a:rPr lang="en-US" sz="2000" b="1" dirty="0" err="1"/>
                        <a:t>Icosapent</a:t>
                      </a:r>
                      <a:r>
                        <a:rPr lang="en-US" sz="2000" b="1" dirty="0"/>
                        <a:t> Ethyl (N=30)</a:t>
                      </a:r>
                    </a:p>
                  </a:txBody>
                  <a:tcPr marL="68580" marR="68580" marT="34290" marB="34290" anchor="ctr"/>
                </a:tc>
                <a:tc hMerge="1">
                  <a:txBody>
                    <a:bodyPr/>
                    <a:lstStyle/>
                    <a:p>
                      <a:endParaRPr lang="en-US" sz="1200" dirty="0"/>
                    </a:p>
                  </a:txBody>
                  <a:tcPr/>
                </a:tc>
                <a:tc gridSpan="2">
                  <a:txBody>
                    <a:bodyPr/>
                    <a:lstStyle/>
                    <a:p>
                      <a:pPr algn="ctr"/>
                      <a:r>
                        <a:rPr lang="en-US" sz="2000" b="1" dirty="0"/>
                        <a:t>Placebo(N=37)</a:t>
                      </a:r>
                    </a:p>
                  </a:txBody>
                  <a:tcPr marL="68580" marR="68580" marT="34290" marB="34290" anchor="ctr"/>
                </a:tc>
                <a:tc hMerge="1">
                  <a:txBody>
                    <a:bodyPr/>
                    <a:lstStyle/>
                    <a:p>
                      <a:endParaRPr lang="en-US" sz="1200" dirty="0"/>
                    </a:p>
                  </a:txBody>
                  <a:tcPr/>
                </a:tc>
                <a:tc>
                  <a:txBody>
                    <a:bodyPr/>
                    <a:lstStyle/>
                    <a:p>
                      <a:endParaRPr lang="en-US" sz="1600" b="1" dirty="0"/>
                    </a:p>
                  </a:txBody>
                  <a:tcPr marL="68580" marR="68580" marT="34290" marB="34290" anchor="ctr"/>
                </a:tc>
                <a:extLst>
                  <a:ext uri="{0D108BD9-81ED-4DB2-BD59-A6C34878D82A}">
                    <a16:rowId xmlns:a16="http://schemas.microsoft.com/office/drawing/2014/main" val="3696281024"/>
                  </a:ext>
                </a:extLst>
              </a:tr>
              <a:tr h="460458">
                <a:tc>
                  <a:txBody>
                    <a:bodyPr/>
                    <a:lstStyle/>
                    <a:p>
                      <a:pPr marL="0" algn="l" defTabSz="457200" rtl="0" eaLnBrk="1" latinLnBrk="0" hangingPunct="1"/>
                      <a:endParaRPr lang="en-US" sz="2000" b="1" kern="1200" dirty="0">
                        <a:solidFill>
                          <a:schemeClr val="lt1"/>
                        </a:solidFill>
                        <a:latin typeface="+mn-lt"/>
                        <a:ea typeface="+mn-ea"/>
                        <a:cs typeface="+mn-cs"/>
                      </a:endParaRPr>
                    </a:p>
                  </a:txBody>
                  <a:tcPr marL="68580" marR="68580" marT="34290" marB="34290">
                    <a:solidFill>
                      <a:schemeClr val="accent1">
                        <a:lumMod val="75000"/>
                      </a:schemeClr>
                    </a:solidFill>
                  </a:tcPr>
                </a:tc>
                <a:tc>
                  <a:txBody>
                    <a:bodyPr/>
                    <a:lstStyle/>
                    <a:p>
                      <a:pPr marL="0" algn="l" defTabSz="457200" rtl="0" eaLnBrk="1" latinLnBrk="0" hangingPunct="1"/>
                      <a:r>
                        <a:rPr lang="en-US" sz="2000" b="1" kern="1200" dirty="0">
                          <a:solidFill>
                            <a:schemeClr val="lt1"/>
                          </a:solidFill>
                          <a:latin typeface="+mn-lt"/>
                          <a:ea typeface="+mn-ea"/>
                          <a:cs typeface="+mn-cs"/>
                        </a:rPr>
                        <a:t>Mean / Count</a:t>
                      </a:r>
                    </a:p>
                  </a:txBody>
                  <a:tcPr marL="68580" marR="68580" marT="34290" marB="34290" anchor="ctr">
                    <a:solidFill>
                      <a:schemeClr val="accent1">
                        <a:lumMod val="75000"/>
                      </a:schemeClr>
                    </a:solidFill>
                  </a:tcPr>
                </a:tc>
                <a:tc>
                  <a:txBody>
                    <a:bodyPr/>
                    <a:lstStyle/>
                    <a:p>
                      <a:pPr marL="0" algn="l" defTabSz="457200" rtl="0" eaLnBrk="1" latinLnBrk="0" hangingPunct="1"/>
                      <a:r>
                        <a:rPr lang="en-US" sz="2000" b="1" kern="1200" dirty="0" err="1">
                          <a:solidFill>
                            <a:schemeClr val="lt1"/>
                          </a:solidFill>
                          <a:latin typeface="+mn-lt"/>
                          <a:ea typeface="+mn-ea"/>
                          <a:cs typeface="+mn-cs"/>
                        </a:rPr>
                        <a:t>Std</a:t>
                      </a:r>
                      <a:r>
                        <a:rPr lang="en-US" sz="2000" b="1" kern="1200" dirty="0">
                          <a:solidFill>
                            <a:schemeClr val="lt1"/>
                          </a:solidFill>
                          <a:latin typeface="+mn-lt"/>
                          <a:ea typeface="+mn-ea"/>
                          <a:cs typeface="+mn-cs"/>
                        </a:rPr>
                        <a:t>(%)</a:t>
                      </a:r>
                    </a:p>
                  </a:txBody>
                  <a:tcPr marL="68580" marR="68580" marT="34290" marB="34290" anchor="ctr">
                    <a:solidFill>
                      <a:schemeClr val="accent1">
                        <a:lumMod val="75000"/>
                      </a:schemeClr>
                    </a:solidFill>
                  </a:tcPr>
                </a:tc>
                <a:tc>
                  <a:txBody>
                    <a:bodyPr/>
                    <a:lstStyle/>
                    <a:p>
                      <a:pPr marL="0" algn="l" defTabSz="457200" rtl="0" eaLnBrk="1" latinLnBrk="0" hangingPunct="1"/>
                      <a:r>
                        <a:rPr lang="en-US" sz="2000" b="1" kern="1200" dirty="0">
                          <a:solidFill>
                            <a:schemeClr val="lt1"/>
                          </a:solidFill>
                          <a:latin typeface="+mn-lt"/>
                          <a:ea typeface="+mn-ea"/>
                          <a:cs typeface="+mn-cs"/>
                        </a:rPr>
                        <a:t>Mean / Count</a:t>
                      </a:r>
                    </a:p>
                  </a:txBody>
                  <a:tcPr marL="68580" marR="68580" marT="34290" marB="34290" anchor="ctr">
                    <a:solidFill>
                      <a:schemeClr val="accent1">
                        <a:lumMod val="75000"/>
                      </a:schemeClr>
                    </a:solidFill>
                  </a:tcPr>
                </a:tc>
                <a:tc>
                  <a:txBody>
                    <a:bodyPr/>
                    <a:lstStyle/>
                    <a:p>
                      <a:pPr marL="0" algn="l" defTabSz="457200" rtl="0" eaLnBrk="1" latinLnBrk="0" hangingPunct="1"/>
                      <a:r>
                        <a:rPr lang="en-US" sz="2000" b="1" kern="1200" dirty="0" err="1">
                          <a:solidFill>
                            <a:schemeClr val="lt1"/>
                          </a:solidFill>
                          <a:latin typeface="+mn-lt"/>
                          <a:ea typeface="+mn-ea"/>
                          <a:cs typeface="+mn-cs"/>
                        </a:rPr>
                        <a:t>Std</a:t>
                      </a:r>
                      <a:r>
                        <a:rPr lang="en-US" sz="2000" b="1" kern="1200" dirty="0">
                          <a:solidFill>
                            <a:schemeClr val="lt1"/>
                          </a:solidFill>
                          <a:latin typeface="+mn-lt"/>
                          <a:ea typeface="+mn-ea"/>
                          <a:cs typeface="+mn-cs"/>
                        </a:rPr>
                        <a:t>(%)</a:t>
                      </a:r>
                    </a:p>
                  </a:txBody>
                  <a:tcPr marL="68580" marR="68580" marT="34290" marB="34290" anchor="ctr">
                    <a:solidFill>
                      <a:schemeClr val="accent1">
                        <a:lumMod val="75000"/>
                      </a:schemeClr>
                    </a:solidFill>
                  </a:tcPr>
                </a:tc>
                <a:tc>
                  <a:txBody>
                    <a:bodyPr/>
                    <a:lstStyle/>
                    <a:p>
                      <a:pPr marL="0" algn="l" defTabSz="457200" rtl="0" eaLnBrk="1" latinLnBrk="0" hangingPunct="1"/>
                      <a:r>
                        <a:rPr lang="en-US" sz="2000" b="1" kern="1200" dirty="0">
                          <a:solidFill>
                            <a:schemeClr val="lt1"/>
                          </a:solidFill>
                          <a:latin typeface="+mn-lt"/>
                          <a:ea typeface="+mn-ea"/>
                          <a:cs typeface="+mn-cs"/>
                        </a:rPr>
                        <a:t>p</a:t>
                      </a:r>
                    </a:p>
                  </a:txBody>
                  <a:tcPr marL="68580" marR="68580" marT="34290" marB="34290" anchor="ctr">
                    <a:solidFill>
                      <a:schemeClr val="accent1">
                        <a:lumMod val="75000"/>
                      </a:schemeClr>
                    </a:solidFill>
                  </a:tcPr>
                </a:tc>
                <a:extLst>
                  <a:ext uri="{0D108BD9-81ED-4DB2-BD59-A6C34878D82A}">
                    <a16:rowId xmlns:a16="http://schemas.microsoft.com/office/drawing/2014/main" val="2506476136"/>
                  </a:ext>
                </a:extLst>
              </a:tr>
              <a:tr h="399064">
                <a:tc>
                  <a:txBody>
                    <a:bodyPr/>
                    <a:lstStyle/>
                    <a:p>
                      <a:pPr algn="ctr" fontAlgn="b"/>
                      <a:r>
                        <a:rPr lang="en-US" sz="1400" b="1" i="0" u="none" strike="noStrike" dirty="0">
                          <a:solidFill>
                            <a:srgbClr val="000000"/>
                          </a:solidFill>
                          <a:effectLst/>
                          <a:latin typeface="+mn-lt"/>
                        </a:rPr>
                        <a:t>Age, years</a:t>
                      </a:r>
                    </a:p>
                  </a:txBody>
                  <a:tcPr marL="0" marR="0" marT="0" marB="0" anchor="ctr"/>
                </a:tc>
                <a:tc>
                  <a:txBody>
                    <a:bodyPr/>
                    <a:lstStyle/>
                    <a:p>
                      <a:pPr algn="ctr" fontAlgn="ctr"/>
                      <a:r>
                        <a:rPr lang="en-US" sz="1400" b="1" i="0" u="none" strike="noStrike" dirty="0">
                          <a:solidFill>
                            <a:srgbClr val="000000"/>
                          </a:solidFill>
                          <a:effectLst/>
                          <a:latin typeface="+mn-lt"/>
                        </a:rPr>
                        <a:t>55.6</a:t>
                      </a:r>
                    </a:p>
                  </a:txBody>
                  <a:tcPr marL="0" marR="0" marT="0" marB="0" anchor="ctr"/>
                </a:tc>
                <a:tc>
                  <a:txBody>
                    <a:bodyPr/>
                    <a:lstStyle/>
                    <a:p>
                      <a:pPr algn="ctr" fontAlgn="ctr"/>
                      <a:r>
                        <a:rPr lang="en-US" sz="1400" b="1" i="0" u="none" strike="noStrike" dirty="0">
                          <a:solidFill>
                            <a:srgbClr val="000000"/>
                          </a:solidFill>
                          <a:effectLst/>
                          <a:latin typeface="+mn-lt"/>
                        </a:rPr>
                        <a:t>(7.7)</a:t>
                      </a:r>
                    </a:p>
                  </a:txBody>
                  <a:tcPr marL="0" marR="0" marT="0" marB="0" anchor="ctr"/>
                </a:tc>
                <a:tc>
                  <a:txBody>
                    <a:bodyPr/>
                    <a:lstStyle/>
                    <a:p>
                      <a:pPr algn="ctr" fontAlgn="ctr"/>
                      <a:r>
                        <a:rPr lang="en-US" sz="1400" b="1" i="0" u="none" strike="noStrike" dirty="0">
                          <a:solidFill>
                            <a:srgbClr val="000000"/>
                          </a:solidFill>
                          <a:effectLst/>
                          <a:latin typeface="+mn-lt"/>
                        </a:rPr>
                        <a:t>58.3</a:t>
                      </a:r>
                    </a:p>
                  </a:txBody>
                  <a:tcPr marL="0" marR="0" marT="0" marB="0" anchor="ctr"/>
                </a:tc>
                <a:tc>
                  <a:txBody>
                    <a:bodyPr/>
                    <a:lstStyle/>
                    <a:p>
                      <a:pPr algn="ctr" fontAlgn="ctr"/>
                      <a:r>
                        <a:rPr lang="en-US" sz="1400" b="1" i="0" u="none" strike="noStrike" dirty="0">
                          <a:solidFill>
                            <a:srgbClr val="000000"/>
                          </a:solidFill>
                          <a:effectLst/>
                          <a:latin typeface="+mn-lt"/>
                        </a:rPr>
                        <a:t>8.6</a:t>
                      </a:r>
                    </a:p>
                  </a:txBody>
                  <a:tcPr marL="0" marR="0" marT="0" marB="0" anchor="ctr"/>
                </a:tc>
                <a:tc>
                  <a:txBody>
                    <a:bodyPr/>
                    <a:lstStyle/>
                    <a:p>
                      <a:pPr algn="ctr" fontAlgn="b"/>
                      <a:r>
                        <a:rPr lang="en-US" sz="1400" b="1" i="0" u="none" strike="noStrike" dirty="0">
                          <a:solidFill>
                            <a:srgbClr val="000000"/>
                          </a:solidFill>
                          <a:effectLst/>
                          <a:latin typeface="+mn-lt"/>
                        </a:rPr>
                        <a:t>0.195</a:t>
                      </a:r>
                    </a:p>
                  </a:txBody>
                  <a:tcPr marL="0" marR="0" marT="0" marB="0" anchor="ctr"/>
                </a:tc>
                <a:extLst>
                  <a:ext uri="{0D108BD9-81ED-4DB2-BD59-A6C34878D82A}">
                    <a16:rowId xmlns:a16="http://schemas.microsoft.com/office/drawing/2014/main" val="833278147"/>
                  </a:ext>
                </a:extLst>
              </a:tr>
              <a:tr h="399064">
                <a:tc>
                  <a:txBody>
                    <a:bodyPr/>
                    <a:lstStyle/>
                    <a:p>
                      <a:pPr algn="ctr" fontAlgn="b"/>
                      <a:r>
                        <a:rPr lang="en-US" sz="1400" b="1" i="0" u="none" strike="noStrike" dirty="0">
                          <a:solidFill>
                            <a:srgbClr val="000000"/>
                          </a:solidFill>
                          <a:effectLst/>
                          <a:latin typeface="+mn-lt"/>
                        </a:rPr>
                        <a:t>Male</a:t>
                      </a:r>
                    </a:p>
                  </a:txBody>
                  <a:tcPr marL="0" marR="0" marT="0" marB="0" anchor="ctr"/>
                </a:tc>
                <a:tc>
                  <a:txBody>
                    <a:bodyPr/>
                    <a:lstStyle/>
                    <a:p>
                      <a:pPr algn="ctr" fontAlgn="b"/>
                      <a:r>
                        <a:rPr lang="en-US" sz="1400" b="1" i="0" u="none" strike="noStrike">
                          <a:solidFill>
                            <a:srgbClr val="000000"/>
                          </a:solidFill>
                          <a:effectLst/>
                          <a:latin typeface="+mn-lt"/>
                        </a:rPr>
                        <a:t>16</a:t>
                      </a:r>
                    </a:p>
                  </a:txBody>
                  <a:tcPr marL="0" marR="0" marT="0" marB="0" anchor="ctr"/>
                </a:tc>
                <a:tc>
                  <a:txBody>
                    <a:bodyPr/>
                    <a:lstStyle/>
                    <a:p>
                      <a:pPr algn="ctr" fontAlgn="b"/>
                      <a:r>
                        <a:rPr lang="en-US" sz="1400" b="1" i="0" u="none" strike="noStrike" dirty="0">
                          <a:solidFill>
                            <a:srgbClr val="000000"/>
                          </a:solidFill>
                          <a:effectLst/>
                          <a:latin typeface="+mn-lt"/>
                        </a:rPr>
                        <a:t>(53%)</a:t>
                      </a:r>
                    </a:p>
                  </a:txBody>
                  <a:tcPr marL="0" marR="0" marT="0" marB="0" anchor="ctr"/>
                </a:tc>
                <a:tc>
                  <a:txBody>
                    <a:bodyPr/>
                    <a:lstStyle/>
                    <a:p>
                      <a:pPr algn="ctr" fontAlgn="b"/>
                      <a:r>
                        <a:rPr lang="en-US" sz="1400" b="1" i="0" u="none" strike="noStrike" dirty="0">
                          <a:solidFill>
                            <a:srgbClr val="000000"/>
                          </a:solidFill>
                          <a:effectLst/>
                          <a:latin typeface="+mn-lt"/>
                        </a:rPr>
                        <a:t>20</a:t>
                      </a:r>
                    </a:p>
                  </a:txBody>
                  <a:tcPr marL="0" marR="0" marT="0" marB="0" anchor="ctr"/>
                </a:tc>
                <a:tc>
                  <a:txBody>
                    <a:bodyPr/>
                    <a:lstStyle/>
                    <a:p>
                      <a:pPr algn="ctr" fontAlgn="b"/>
                      <a:r>
                        <a:rPr lang="en-US" sz="1400" b="1" i="0" u="none" strike="noStrike" dirty="0">
                          <a:solidFill>
                            <a:srgbClr val="000000"/>
                          </a:solidFill>
                          <a:effectLst/>
                          <a:latin typeface="+mn-lt"/>
                        </a:rPr>
                        <a:t>54%</a:t>
                      </a:r>
                    </a:p>
                  </a:txBody>
                  <a:tcPr marL="0" marR="0" marT="0" marB="0" anchor="ctr"/>
                </a:tc>
                <a:tc>
                  <a:txBody>
                    <a:bodyPr/>
                    <a:lstStyle/>
                    <a:p>
                      <a:pPr algn="ctr" fontAlgn="b"/>
                      <a:r>
                        <a:rPr lang="en-US" sz="1400" b="1" i="0" u="none" strike="noStrike" dirty="0">
                          <a:solidFill>
                            <a:srgbClr val="000000"/>
                          </a:solidFill>
                          <a:effectLst/>
                          <a:latin typeface="+mn-lt"/>
                        </a:rPr>
                        <a:t>0.953</a:t>
                      </a:r>
                    </a:p>
                  </a:txBody>
                  <a:tcPr marL="0" marR="0" marT="0" marB="0" anchor="ctr"/>
                </a:tc>
                <a:extLst>
                  <a:ext uri="{0D108BD9-81ED-4DB2-BD59-A6C34878D82A}">
                    <a16:rowId xmlns:a16="http://schemas.microsoft.com/office/drawing/2014/main" val="697593518"/>
                  </a:ext>
                </a:extLst>
              </a:tr>
              <a:tr h="399064">
                <a:tc>
                  <a:txBody>
                    <a:bodyPr/>
                    <a:lstStyle/>
                    <a:p>
                      <a:pPr algn="ctr" fontAlgn="b"/>
                      <a:r>
                        <a:rPr lang="en-US" sz="1400" b="1" i="0" u="none" strike="noStrike" dirty="0">
                          <a:solidFill>
                            <a:srgbClr val="000000"/>
                          </a:solidFill>
                          <a:effectLst/>
                          <a:latin typeface="+mn-lt"/>
                        </a:rPr>
                        <a:t>BMI</a:t>
                      </a:r>
                    </a:p>
                  </a:txBody>
                  <a:tcPr marL="0" marR="0" marT="0" marB="0" anchor="ctr"/>
                </a:tc>
                <a:tc>
                  <a:txBody>
                    <a:bodyPr/>
                    <a:lstStyle/>
                    <a:p>
                      <a:pPr algn="ctr" fontAlgn="ctr"/>
                      <a:r>
                        <a:rPr lang="en-US" sz="1400" b="1" i="0" u="none" strike="noStrike" dirty="0">
                          <a:solidFill>
                            <a:srgbClr val="000000"/>
                          </a:solidFill>
                          <a:effectLst/>
                          <a:latin typeface="+mn-lt"/>
                        </a:rPr>
                        <a:t>34.4</a:t>
                      </a:r>
                    </a:p>
                  </a:txBody>
                  <a:tcPr marL="0" marR="0" marT="0" marB="0" anchor="ctr"/>
                </a:tc>
                <a:tc>
                  <a:txBody>
                    <a:bodyPr/>
                    <a:lstStyle/>
                    <a:p>
                      <a:pPr algn="ctr" fontAlgn="ctr"/>
                      <a:r>
                        <a:rPr lang="en-US" sz="1400" b="1" i="0" u="none" strike="noStrike" dirty="0">
                          <a:solidFill>
                            <a:srgbClr val="000000"/>
                          </a:solidFill>
                          <a:effectLst/>
                          <a:latin typeface="+mn-lt"/>
                        </a:rPr>
                        <a:t>(6.4)</a:t>
                      </a:r>
                    </a:p>
                  </a:txBody>
                  <a:tcPr marL="0" marR="0" marT="0" marB="0" anchor="ctr"/>
                </a:tc>
                <a:tc>
                  <a:txBody>
                    <a:bodyPr/>
                    <a:lstStyle/>
                    <a:p>
                      <a:pPr algn="ctr" fontAlgn="ctr"/>
                      <a:r>
                        <a:rPr lang="en-US" sz="1400" b="1" i="0" u="none" strike="noStrike" dirty="0">
                          <a:solidFill>
                            <a:srgbClr val="000000"/>
                          </a:solidFill>
                          <a:effectLst/>
                          <a:latin typeface="+mn-lt"/>
                        </a:rPr>
                        <a:t>33.3</a:t>
                      </a:r>
                    </a:p>
                  </a:txBody>
                  <a:tcPr marL="0" marR="0" marT="0" marB="0" anchor="ctr"/>
                </a:tc>
                <a:tc>
                  <a:txBody>
                    <a:bodyPr/>
                    <a:lstStyle/>
                    <a:p>
                      <a:pPr algn="ctr" fontAlgn="ctr"/>
                      <a:r>
                        <a:rPr lang="en-US" sz="1400" b="1" i="0" u="none" strike="noStrike" dirty="0">
                          <a:solidFill>
                            <a:srgbClr val="000000"/>
                          </a:solidFill>
                          <a:effectLst/>
                          <a:latin typeface="+mn-lt"/>
                        </a:rPr>
                        <a:t>6.9</a:t>
                      </a:r>
                    </a:p>
                  </a:txBody>
                  <a:tcPr marL="0" marR="0" marT="0" marB="0" anchor="ctr"/>
                </a:tc>
                <a:tc>
                  <a:txBody>
                    <a:bodyPr/>
                    <a:lstStyle/>
                    <a:p>
                      <a:pPr algn="ctr" fontAlgn="b"/>
                      <a:r>
                        <a:rPr lang="en-US" sz="1400" b="1" i="0" u="none" strike="noStrike">
                          <a:solidFill>
                            <a:srgbClr val="000000"/>
                          </a:solidFill>
                          <a:effectLst/>
                          <a:latin typeface="+mn-lt"/>
                        </a:rPr>
                        <a:t>0.531</a:t>
                      </a:r>
                    </a:p>
                  </a:txBody>
                  <a:tcPr marL="0" marR="0" marT="0" marB="0" anchor="ctr"/>
                </a:tc>
                <a:extLst>
                  <a:ext uri="{0D108BD9-81ED-4DB2-BD59-A6C34878D82A}">
                    <a16:rowId xmlns:a16="http://schemas.microsoft.com/office/drawing/2014/main" val="4181643008"/>
                  </a:ext>
                </a:extLst>
              </a:tr>
              <a:tr h="399064">
                <a:tc>
                  <a:txBody>
                    <a:bodyPr/>
                    <a:lstStyle/>
                    <a:p>
                      <a:pPr algn="ctr" fontAlgn="b"/>
                      <a:r>
                        <a:rPr lang="en-US" sz="1400" b="1" i="0" u="none" strike="noStrike" dirty="0">
                          <a:solidFill>
                            <a:srgbClr val="000000"/>
                          </a:solidFill>
                          <a:effectLst/>
                          <a:latin typeface="+mn-lt"/>
                        </a:rPr>
                        <a:t>Time between Visit 1 and 3 (months)</a:t>
                      </a:r>
                    </a:p>
                  </a:txBody>
                  <a:tcPr marL="0" marR="0" marT="0" marB="0" anchor="ctr"/>
                </a:tc>
                <a:tc>
                  <a:txBody>
                    <a:bodyPr/>
                    <a:lstStyle/>
                    <a:p>
                      <a:pPr algn="ctr" fontAlgn="b"/>
                      <a:r>
                        <a:rPr lang="en-US" sz="1400" b="1" i="0" u="none" strike="noStrike" dirty="0">
                          <a:solidFill>
                            <a:srgbClr val="000000"/>
                          </a:solidFill>
                          <a:effectLst/>
                          <a:latin typeface="+mn-lt"/>
                        </a:rPr>
                        <a:t>9.4</a:t>
                      </a:r>
                    </a:p>
                  </a:txBody>
                  <a:tcPr marL="0" marR="0" marT="0" marB="0" anchor="ctr"/>
                </a:tc>
                <a:tc>
                  <a:txBody>
                    <a:bodyPr/>
                    <a:lstStyle/>
                    <a:p>
                      <a:pPr algn="ctr" fontAlgn="b"/>
                      <a:r>
                        <a:rPr lang="en-US" sz="1400" b="1" i="0" u="none" strike="noStrike" dirty="0">
                          <a:solidFill>
                            <a:srgbClr val="000000"/>
                          </a:solidFill>
                          <a:effectLst/>
                          <a:latin typeface="+mn-lt"/>
                        </a:rPr>
                        <a:t>(1.0)</a:t>
                      </a:r>
                    </a:p>
                  </a:txBody>
                  <a:tcPr marL="0" marR="0" marT="0" marB="0" anchor="ctr"/>
                </a:tc>
                <a:tc>
                  <a:txBody>
                    <a:bodyPr/>
                    <a:lstStyle/>
                    <a:p>
                      <a:pPr algn="ctr" fontAlgn="b"/>
                      <a:r>
                        <a:rPr lang="en-US" sz="1400" b="1" i="0" u="none" strike="noStrike" dirty="0">
                          <a:solidFill>
                            <a:srgbClr val="000000"/>
                          </a:solidFill>
                          <a:effectLst/>
                          <a:latin typeface="+mn-lt"/>
                        </a:rPr>
                        <a:t>9.9</a:t>
                      </a:r>
                    </a:p>
                  </a:txBody>
                  <a:tcPr marL="0" marR="0" marT="0" marB="0" anchor="ctr"/>
                </a:tc>
                <a:tc>
                  <a:txBody>
                    <a:bodyPr/>
                    <a:lstStyle/>
                    <a:p>
                      <a:pPr algn="ctr" fontAlgn="b"/>
                      <a:r>
                        <a:rPr lang="en-US" sz="1400" b="1" i="0" u="none" strike="noStrike" dirty="0">
                          <a:solidFill>
                            <a:srgbClr val="000000"/>
                          </a:solidFill>
                          <a:effectLst/>
                          <a:latin typeface="+mn-lt"/>
                        </a:rPr>
                        <a:t>2.7</a:t>
                      </a:r>
                    </a:p>
                  </a:txBody>
                  <a:tcPr marL="0" marR="0" marT="0" marB="0" anchor="ctr"/>
                </a:tc>
                <a:tc>
                  <a:txBody>
                    <a:bodyPr/>
                    <a:lstStyle/>
                    <a:p>
                      <a:pPr algn="ctr" fontAlgn="b"/>
                      <a:r>
                        <a:rPr lang="en-US" sz="1400" b="1" i="0" u="none" strike="noStrike">
                          <a:solidFill>
                            <a:srgbClr val="000000"/>
                          </a:solidFill>
                          <a:effectLst/>
                          <a:latin typeface="+mn-lt"/>
                        </a:rPr>
                        <a:t>0.232</a:t>
                      </a:r>
                    </a:p>
                  </a:txBody>
                  <a:tcPr marL="0" marR="0" marT="0" marB="0" anchor="ctr"/>
                </a:tc>
                <a:extLst>
                  <a:ext uri="{0D108BD9-81ED-4DB2-BD59-A6C34878D82A}">
                    <a16:rowId xmlns:a16="http://schemas.microsoft.com/office/drawing/2014/main" val="2427751950"/>
                  </a:ext>
                </a:extLst>
              </a:tr>
              <a:tr h="399064">
                <a:tc>
                  <a:txBody>
                    <a:bodyPr/>
                    <a:lstStyle/>
                    <a:p>
                      <a:pPr algn="ctr" fontAlgn="b"/>
                      <a:r>
                        <a:rPr lang="en-US" sz="1400" b="1" i="0" u="none" strike="noStrike" dirty="0">
                          <a:solidFill>
                            <a:srgbClr val="000000"/>
                          </a:solidFill>
                          <a:effectLst/>
                          <a:latin typeface="+mn-lt"/>
                        </a:rPr>
                        <a:t>Ethnicity Hispanic </a:t>
                      </a:r>
                    </a:p>
                  </a:txBody>
                  <a:tcPr marL="0" marR="0" marT="0" marB="0" anchor="ctr"/>
                </a:tc>
                <a:tc>
                  <a:txBody>
                    <a:bodyPr/>
                    <a:lstStyle/>
                    <a:p>
                      <a:pPr algn="ctr" fontAlgn="b"/>
                      <a:r>
                        <a:rPr lang="en-US" sz="1400" b="1" i="0" u="none" strike="noStrike" dirty="0">
                          <a:solidFill>
                            <a:srgbClr val="000000"/>
                          </a:solidFill>
                          <a:effectLst/>
                          <a:latin typeface="+mn-lt"/>
                        </a:rPr>
                        <a:t>18</a:t>
                      </a:r>
                    </a:p>
                  </a:txBody>
                  <a:tcPr marL="0" marR="0" marT="0" marB="0" anchor="ctr"/>
                </a:tc>
                <a:tc>
                  <a:txBody>
                    <a:bodyPr/>
                    <a:lstStyle/>
                    <a:p>
                      <a:pPr algn="ctr" fontAlgn="b"/>
                      <a:r>
                        <a:rPr lang="en-US" sz="1400" b="1" i="0" u="none" strike="noStrike" dirty="0">
                          <a:solidFill>
                            <a:srgbClr val="000000"/>
                          </a:solidFill>
                          <a:effectLst/>
                          <a:latin typeface="+mn-lt"/>
                        </a:rPr>
                        <a:t>(60%)</a:t>
                      </a:r>
                    </a:p>
                  </a:txBody>
                  <a:tcPr marL="0" marR="0" marT="0" marB="0" anchor="ctr"/>
                </a:tc>
                <a:tc>
                  <a:txBody>
                    <a:bodyPr/>
                    <a:lstStyle/>
                    <a:p>
                      <a:pPr algn="ctr" fontAlgn="b"/>
                      <a:r>
                        <a:rPr lang="en-US" sz="1400" b="1" i="0" u="none" strike="noStrike" dirty="0">
                          <a:solidFill>
                            <a:srgbClr val="000000"/>
                          </a:solidFill>
                          <a:effectLst/>
                          <a:latin typeface="+mn-lt"/>
                        </a:rPr>
                        <a:t>19</a:t>
                      </a:r>
                    </a:p>
                  </a:txBody>
                  <a:tcPr marL="0" marR="0" marT="0" marB="0" anchor="ctr"/>
                </a:tc>
                <a:tc>
                  <a:txBody>
                    <a:bodyPr/>
                    <a:lstStyle/>
                    <a:p>
                      <a:pPr algn="ctr" fontAlgn="b"/>
                      <a:r>
                        <a:rPr lang="en-US" sz="1400" b="1" i="0" u="none" strike="noStrike" dirty="0">
                          <a:solidFill>
                            <a:srgbClr val="000000"/>
                          </a:solidFill>
                          <a:effectLst/>
                          <a:latin typeface="+mn-lt"/>
                        </a:rPr>
                        <a:t>51%</a:t>
                      </a:r>
                    </a:p>
                  </a:txBody>
                  <a:tcPr marL="0" marR="0" marT="0" marB="0" anchor="ctr"/>
                </a:tc>
                <a:tc>
                  <a:txBody>
                    <a:bodyPr/>
                    <a:lstStyle/>
                    <a:p>
                      <a:pPr algn="ctr" fontAlgn="b"/>
                      <a:r>
                        <a:rPr lang="en-US" sz="1400" b="1" i="0" u="none" strike="noStrike">
                          <a:solidFill>
                            <a:srgbClr val="000000"/>
                          </a:solidFill>
                          <a:effectLst/>
                          <a:latin typeface="+mn-lt"/>
                        </a:rPr>
                        <a:t>0.479</a:t>
                      </a:r>
                    </a:p>
                  </a:txBody>
                  <a:tcPr marL="0" marR="0" marT="0" marB="0" anchor="ctr"/>
                </a:tc>
                <a:extLst>
                  <a:ext uri="{0D108BD9-81ED-4DB2-BD59-A6C34878D82A}">
                    <a16:rowId xmlns:a16="http://schemas.microsoft.com/office/drawing/2014/main" val="1861694690"/>
                  </a:ext>
                </a:extLst>
              </a:tr>
              <a:tr h="399064">
                <a:tc>
                  <a:txBody>
                    <a:bodyPr/>
                    <a:lstStyle/>
                    <a:p>
                      <a:pPr algn="ctr" fontAlgn="b"/>
                      <a:r>
                        <a:rPr lang="en-US" sz="1400" b="1" i="0" u="none" strike="noStrike" dirty="0">
                          <a:solidFill>
                            <a:srgbClr val="000000"/>
                          </a:solidFill>
                          <a:effectLst/>
                          <a:latin typeface="+mn-lt"/>
                        </a:rPr>
                        <a:t>Race, White</a:t>
                      </a:r>
                    </a:p>
                  </a:txBody>
                  <a:tcPr marL="0" marR="0" marT="0" marB="0" anchor="ctr"/>
                </a:tc>
                <a:tc>
                  <a:txBody>
                    <a:bodyPr/>
                    <a:lstStyle/>
                    <a:p>
                      <a:pPr algn="ctr" fontAlgn="b"/>
                      <a:r>
                        <a:rPr lang="en-US" sz="1400" b="1" i="0" u="none" strike="noStrike" dirty="0">
                          <a:solidFill>
                            <a:srgbClr val="000000"/>
                          </a:solidFill>
                          <a:effectLst/>
                          <a:latin typeface="+mn-lt"/>
                        </a:rPr>
                        <a:t>27</a:t>
                      </a:r>
                    </a:p>
                  </a:txBody>
                  <a:tcPr marL="0" marR="0" marT="0" marB="0" anchor="ctr"/>
                </a:tc>
                <a:tc>
                  <a:txBody>
                    <a:bodyPr/>
                    <a:lstStyle/>
                    <a:p>
                      <a:pPr algn="ctr" fontAlgn="b"/>
                      <a:r>
                        <a:rPr lang="en-US" sz="1400" b="1" i="0" u="none" strike="noStrike" dirty="0">
                          <a:solidFill>
                            <a:srgbClr val="000000"/>
                          </a:solidFill>
                          <a:effectLst/>
                          <a:latin typeface="+mn-lt"/>
                        </a:rPr>
                        <a:t>(90%)</a:t>
                      </a:r>
                    </a:p>
                  </a:txBody>
                  <a:tcPr marL="0" marR="0" marT="0" marB="0" anchor="ctr"/>
                </a:tc>
                <a:tc>
                  <a:txBody>
                    <a:bodyPr/>
                    <a:lstStyle/>
                    <a:p>
                      <a:pPr algn="ctr" fontAlgn="b"/>
                      <a:r>
                        <a:rPr lang="en-US" sz="1400" b="1" i="0" u="none" strike="noStrike" dirty="0">
                          <a:solidFill>
                            <a:srgbClr val="000000"/>
                          </a:solidFill>
                          <a:effectLst/>
                          <a:latin typeface="+mn-lt"/>
                        </a:rPr>
                        <a:t>29</a:t>
                      </a:r>
                    </a:p>
                  </a:txBody>
                  <a:tcPr marL="0" marR="0" marT="0" marB="0" anchor="ctr"/>
                </a:tc>
                <a:tc>
                  <a:txBody>
                    <a:bodyPr/>
                    <a:lstStyle/>
                    <a:p>
                      <a:pPr algn="ctr" fontAlgn="b"/>
                      <a:r>
                        <a:rPr lang="en-US" sz="1400" b="1" i="0" u="none" strike="noStrike">
                          <a:solidFill>
                            <a:srgbClr val="000000"/>
                          </a:solidFill>
                          <a:effectLst/>
                          <a:latin typeface="+mn-lt"/>
                        </a:rPr>
                        <a:t>78%</a:t>
                      </a:r>
                    </a:p>
                  </a:txBody>
                  <a:tcPr marL="0" marR="0" marT="0" marB="0" anchor="ctr"/>
                </a:tc>
                <a:tc>
                  <a:txBody>
                    <a:bodyPr/>
                    <a:lstStyle/>
                    <a:p>
                      <a:pPr algn="ctr" fontAlgn="b"/>
                      <a:r>
                        <a:rPr lang="en-US" sz="1400" b="1" i="0" u="none" strike="noStrike">
                          <a:solidFill>
                            <a:srgbClr val="000000"/>
                          </a:solidFill>
                          <a:effectLst/>
                          <a:latin typeface="+mn-lt"/>
                        </a:rPr>
                        <a:t>0.595</a:t>
                      </a:r>
                    </a:p>
                  </a:txBody>
                  <a:tcPr marL="0" marR="0" marT="0" marB="0" anchor="ctr"/>
                </a:tc>
                <a:extLst>
                  <a:ext uri="{0D108BD9-81ED-4DB2-BD59-A6C34878D82A}">
                    <a16:rowId xmlns:a16="http://schemas.microsoft.com/office/drawing/2014/main" val="129281939"/>
                  </a:ext>
                </a:extLst>
              </a:tr>
              <a:tr h="399064">
                <a:tc>
                  <a:txBody>
                    <a:bodyPr/>
                    <a:lstStyle/>
                    <a:p>
                      <a:pPr algn="ctr" fontAlgn="b"/>
                      <a:r>
                        <a:rPr lang="en-US" sz="1400" b="1" i="0" u="none" strike="noStrike" dirty="0">
                          <a:solidFill>
                            <a:srgbClr val="000000"/>
                          </a:solidFill>
                          <a:effectLst/>
                          <a:latin typeface="+mn-lt"/>
                        </a:rPr>
                        <a:t>Aspirin Use</a:t>
                      </a:r>
                    </a:p>
                  </a:txBody>
                  <a:tcPr marL="0" marR="0" marT="0" marB="0" anchor="ctr"/>
                </a:tc>
                <a:tc>
                  <a:txBody>
                    <a:bodyPr/>
                    <a:lstStyle/>
                    <a:p>
                      <a:pPr algn="ctr" fontAlgn="b"/>
                      <a:r>
                        <a:rPr lang="en-US" sz="1400" b="1" i="0" u="none" strike="noStrike" dirty="0">
                          <a:solidFill>
                            <a:srgbClr val="000000"/>
                          </a:solidFill>
                          <a:effectLst/>
                          <a:latin typeface="+mn-lt"/>
                        </a:rPr>
                        <a:t>14</a:t>
                      </a:r>
                    </a:p>
                  </a:txBody>
                  <a:tcPr marL="0" marR="0" marT="0" marB="0" anchor="ctr"/>
                </a:tc>
                <a:tc>
                  <a:txBody>
                    <a:bodyPr/>
                    <a:lstStyle/>
                    <a:p>
                      <a:pPr algn="ctr" fontAlgn="b"/>
                      <a:r>
                        <a:rPr lang="en-US" sz="1400" b="1" i="0" u="none" strike="noStrike" dirty="0">
                          <a:solidFill>
                            <a:srgbClr val="000000"/>
                          </a:solidFill>
                          <a:effectLst/>
                          <a:latin typeface="+mn-lt"/>
                        </a:rPr>
                        <a:t>(47%)</a:t>
                      </a:r>
                    </a:p>
                  </a:txBody>
                  <a:tcPr marL="0" marR="0" marT="0" marB="0" anchor="ctr"/>
                </a:tc>
                <a:tc>
                  <a:txBody>
                    <a:bodyPr/>
                    <a:lstStyle/>
                    <a:p>
                      <a:pPr algn="ctr" fontAlgn="b"/>
                      <a:r>
                        <a:rPr lang="en-US" sz="1400" b="1" i="0" u="none" strike="noStrike" dirty="0">
                          <a:solidFill>
                            <a:srgbClr val="000000"/>
                          </a:solidFill>
                          <a:effectLst/>
                          <a:latin typeface="+mn-lt"/>
                        </a:rPr>
                        <a:t>22</a:t>
                      </a:r>
                    </a:p>
                  </a:txBody>
                  <a:tcPr marL="0" marR="0" marT="0" marB="0" anchor="ctr"/>
                </a:tc>
                <a:tc>
                  <a:txBody>
                    <a:bodyPr/>
                    <a:lstStyle/>
                    <a:p>
                      <a:pPr algn="ctr" fontAlgn="b"/>
                      <a:r>
                        <a:rPr lang="en-US" sz="1400" b="1" i="0" u="none" strike="noStrike" dirty="0">
                          <a:solidFill>
                            <a:srgbClr val="000000"/>
                          </a:solidFill>
                          <a:effectLst/>
                          <a:latin typeface="+mn-lt"/>
                        </a:rPr>
                        <a:t>59%</a:t>
                      </a:r>
                    </a:p>
                  </a:txBody>
                  <a:tcPr marL="0" marR="0" marT="0" marB="0" anchor="ctr"/>
                </a:tc>
                <a:tc>
                  <a:txBody>
                    <a:bodyPr/>
                    <a:lstStyle/>
                    <a:p>
                      <a:pPr algn="ctr" fontAlgn="b"/>
                      <a:r>
                        <a:rPr lang="en-US" sz="1400" b="1" i="0" u="none" strike="noStrike" dirty="0">
                          <a:solidFill>
                            <a:srgbClr val="000000"/>
                          </a:solidFill>
                          <a:effectLst/>
                          <a:latin typeface="+mn-lt"/>
                        </a:rPr>
                        <a:t>0.296</a:t>
                      </a:r>
                    </a:p>
                  </a:txBody>
                  <a:tcPr marL="0" marR="0" marT="0" marB="0" anchor="ctr"/>
                </a:tc>
                <a:extLst>
                  <a:ext uri="{0D108BD9-81ED-4DB2-BD59-A6C34878D82A}">
                    <a16:rowId xmlns:a16="http://schemas.microsoft.com/office/drawing/2014/main" val="307387009"/>
                  </a:ext>
                </a:extLst>
              </a:tr>
              <a:tr h="399064">
                <a:tc>
                  <a:txBody>
                    <a:bodyPr/>
                    <a:lstStyle/>
                    <a:p>
                      <a:pPr algn="ctr" fontAlgn="b"/>
                      <a:r>
                        <a:rPr lang="en-US" sz="1400" b="1" i="0" u="none" strike="noStrike" dirty="0">
                          <a:solidFill>
                            <a:srgbClr val="000000"/>
                          </a:solidFill>
                          <a:effectLst/>
                          <a:latin typeface="+mn-lt"/>
                        </a:rPr>
                        <a:t>Diabetic</a:t>
                      </a:r>
                    </a:p>
                  </a:txBody>
                  <a:tcPr marL="0" marR="0" marT="0" marB="0" anchor="ctr"/>
                </a:tc>
                <a:tc>
                  <a:txBody>
                    <a:bodyPr/>
                    <a:lstStyle/>
                    <a:p>
                      <a:pPr algn="ctr" fontAlgn="b"/>
                      <a:r>
                        <a:rPr lang="en-US" sz="1400" b="1" i="0" u="none" strike="noStrike" dirty="0">
                          <a:solidFill>
                            <a:srgbClr val="000000"/>
                          </a:solidFill>
                          <a:effectLst/>
                          <a:latin typeface="+mn-lt"/>
                        </a:rPr>
                        <a:t>22</a:t>
                      </a:r>
                    </a:p>
                  </a:txBody>
                  <a:tcPr marL="0" marR="0" marT="0" marB="0" anchor="ctr"/>
                </a:tc>
                <a:tc>
                  <a:txBody>
                    <a:bodyPr/>
                    <a:lstStyle/>
                    <a:p>
                      <a:pPr algn="ctr" fontAlgn="b"/>
                      <a:r>
                        <a:rPr lang="en-US" sz="1400" b="1" i="0" u="none" strike="noStrike" dirty="0">
                          <a:solidFill>
                            <a:srgbClr val="000000"/>
                          </a:solidFill>
                          <a:effectLst/>
                          <a:latin typeface="+mn-lt"/>
                        </a:rPr>
                        <a:t>(73%)</a:t>
                      </a:r>
                    </a:p>
                  </a:txBody>
                  <a:tcPr marL="0" marR="0" marT="0" marB="0" anchor="ctr"/>
                </a:tc>
                <a:tc>
                  <a:txBody>
                    <a:bodyPr/>
                    <a:lstStyle/>
                    <a:p>
                      <a:pPr algn="ctr" fontAlgn="b"/>
                      <a:r>
                        <a:rPr lang="en-US" sz="1400" b="1" i="0" u="none" strike="noStrike" dirty="0">
                          <a:solidFill>
                            <a:srgbClr val="000000"/>
                          </a:solidFill>
                          <a:effectLst/>
                          <a:latin typeface="+mn-lt"/>
                        </a:rPr>
                        <a:t>25</a:t>
                      </a:r>
                    </a:p>
                  </a:txBody>
                  <a:tcPr marL="0" marR="0" marT="0" marB="0" anchor="ctr"/>
                </a:tc>
                <a:tc>
                  <a:txBody>
                    <a:bodyPr/>
                    <a:lstStyle/>
                    <a:p>
                      <a:pPr algn="ctr" fontAlgn="b"/>
                      <a:r>
                        <a:rPr lang="en-US" sz="1400" b="1" i="0" u="none" strike="noStrike">
                          <a:solidFill>
                            <a:srgbClr val="000000"/>
                          </a:solidFill>
                          <a:effectLst/>
                          <a:latin typeface="+mn-lt"/>
                        </a:rPr>
                        <a:t>68%</a:t>
                      </a:r>
                    </a:p>
                  </a:txBody>
                  <a:tcPr marL="0" marR="0" marT="0" marB="0" anchor="ctr"/>
                </a:tc>
                <a:tc>
                  <a:txBody>
                    <a:bodyPr/>
                    <a:lstStyle/>
                    <a:p>
                      <a:pPr algn="ctr" fontAlgn="b"/>
                      <a:r>
                        <a:rPr lang="en-US" sz="1400" b="1" i="0" u="none" strike="noStrike" dirty="0">
                          <a:solidFill>
                            <a:srgbClr val="000000"/>
                          </a:solidFill>
                          <a:effectLst/>
                          <a:latin typeface="+mn-lt"/>
                        </a:rPr>
                        <a:t>0.608</a:t>
                      </a:r>
                    </a:p>
                  </a:txBody>
                  <a:tcPr marL="0" marR="0" marT="0" marB="0" anchor="ctr"/>
                </a:tc>
                <a:extLst>
                  <a:ext uri="{0D108BD9-81ED-4DB2-BD59-A6C34878D82A}">
                    <a16:rowId xmlns:a16="http://schemas.microsoft.com/office/drawing/2014/main" val="894699043"/>
                  </a:ext>
                </a:extLst>
              </a:tr>
              <a:tr h="399064">
                <a:tc>
                  <a:txBody>
                    <a:bodyPr/>
                    <a:lstStyle/>
                    <a:p>
                      <a:pPr algn="ctr" fontAlgn="b"/>
                      <a:r>
                        <a:rPr lang="en-US" sz="1400" b="1" i="0" u="none" strike="noStrike" dirty="0">
                          <a:solidFill>
                            <a:srgbClr val="000000"/>
                          </a:solidFill>
                          <a:effectLst/>
                          <a:latin typeface="+mn-lt"/>
                        </a:rPr>
                        <a:t>Family History</a:t>
                      </a:r>
                    </a:p>
                  </a:txBody>
                  <a:tcPr marL="0" marR="0" marT="0" marB="0" anchor="ctr"/>
                </a:tc>
                <a:tc>
                  <a:txBody>
                    <a:bodyPr/>
                    <a:lstStyle/>
                    <a:p>
                      <a:pPr algn="ctr" fontAlgn="b"/>
                      <a:r>
                        <a:rPr lang="en-US" sz="1400" b="1" i="0" u="none" strike="noStrike" dirty="0">
                          <a:solidFill>
                            <a:srgbClr val="000000"/>
                          </a:solidFill>
                          <a:effectLst/>
                          <a:latin typeface="+mn-lt"/>
                        </a:rPr>
                        <a:t>8</a:t>
                      </a:r>
                    </a:p>
                  </a:txBody>
                  <a:tcPr marL="0" marR="0" marT="0" marB="0" anchor="ctr"/>
                </a:tc>
                <a:tc>
                  <a:txBody>
                    <a:bodyPr/>
                    <a:lstStyle/>
                    <a:p>
                      <a:pPr algn="ctr" fontAlgn="b"/>
                      <a:r>
                        <a:rPr lang="en-US" sz="1400" b="1" i="0" u="none" strike="noStrike" dirty="0">
                          <a:solidFill>
                            <a:srgbClr val="000000"/>
                          </a:solidFill>
                          <a:effectLst/>
                          <a:latin typeface="+mn-lt"/>
                        </a:rPr>
                        <a:t>(27%)</a:t>
                      </a:r>
                    </a:p>
                  </a:txBody>
                  <a:tcPr marL="0" marR="0" marT="0" marB="0" anchor="ctr"/>
                </a:tc>
                <a:tc>
                  <a:txBody>
                    <a:bodyPr/>
                    <a:lstStyle/>
                    <a:p>
                      <a:pPr algn="ctr" fontAlgn="b"/>
                      <a:r>
                        <a:rPr lang="en-US" sz="1400" b="1" i="0" u="none" strike="noStrike" dirty="0">
                          <a:solidFill>
                            <a:srgbClr val="000000"/>
                          </a:solidFill>
                          <a:effectLst/>
                          <a:latin typeface="+mn-lt"/>
                        </a:rPr>
                        <a:t>13</a:t>
                      </a:r>
                    </a:p>
                  </a:txBody>
                  <a:tcPr marL="0" marR="0" marT="0" marB="0" anchor="ctr"/>
                </a:tc>
                <a:tc>
                  <a:txBody>
                    <a:bodyPr/>
                    <a:lstStyle/>
                    <a:p>
                      <a:pPr algn="ctr" fontAlgn="b"/>
                      <a:r>
                        <a:rPr lang="en-US" sz="1400" b="1" i="0" u="none" strike="noStrike" dirty="0">
                          <a:solidFill>
                            <a:srgbClr val="000000"/>
                          </a:solidFill>
                          <a:effectLst/>
                          <a:latin typeface="+mn-lt"/>
                        </a:rPr>
                        <a:t>35%</a:t>
                      </a:r>
                    </a:p>
                  </a:txBody>
                  <a:tcPr marL="0" marR="0" marT="0" marB="0" anchor="ctr"/>
                </a:tc>
                <a:tc>
                  <a:txBody>
                    <a:bodyPr/>
                    <a:lstStyle/>
                    <a:p>
                      <a:pPr algn="ctr" fontAlgn="b"/>
                      <a:r>
                        <a:rPr lang="en-US" sz="1400" b="1" i="0" u="none" strike="noStrike" dirty="0">
                          <a:solidFill>
                            <a:srgbClr val="000000"/>
                          </a:solidFill>
                          <a:effectLst/>
                          <a:latin typeface="+mn-lt"/>
                        </a:rPr>
                        <a:t>0.458</a:t>
                      </a:r>
                    </a:p>
                  </a:txBody>
                  <a:tcPr marL="0" marR="0" marT="0" marB="0" anchor="ctr"/>
                </a:tc>
                <a:extLst>
                  <a:ext uri="{0D108BD9-81ED-4DB2-BD59-A6C34878D82A}">
                    <a16:rowId xmlns:a16="http://schemas.microsoft.com/office/drawing/2014/main" val="2386848531"/>
                  </a:ext>
                </a:extLst>
              </a:tr>
              <a:tr h="399064">
                <a:tc>
                  <a:txBody>
                    <a:bodyPr/>
                    <a:lstStyle/>
                    <a:p>
                      <a:pPr algn="ctr" fontAlgn="b"/>
                      <a:r>
                        <a:rPr lang="en-US" sz="1400" b="1" i="0" u="none" strike="noStrike" dirty="0">
                          <a:solidFill>
                            <a:srgbClr val="000000"/>
                          </a:solidFill>
                          <a:effectLst/>
                          <a:latin typeface="+mn-lt"/>
                        </a:rPr>
                        <a:t>Statin Use</a:t>
                      </a:r>
                    </a:p>
                  </a:txBody>
                  <a:tcPr marL="0" marR="0" marT="0" marB="0" anchor="ctr"/>
                </a:tc>
                <a:tc>
                  <a:txBody>
                    <a:bodyPr/>
                    <a:lstStyle/>
                    <a:p>
                      <a:pPr algn="ctr" fontAlgn="b"/>
                      <a:r>
                        <a:rPr lang="en-US" sz="1400" b="1" i="0" u="none" strike="noStrike">
                          <a:solidFill>
                            <a:srgbClr val="000000"/>
                          </a:solidFill>
                          <a:effectLst/>
                          <a:latin typeface="+mn-lt"/>
                        </a:rPr>
                        <a:t>30</a:t>
                      </a:r>
                    </a:p>
                  </a:txBody>
                  <a:tcPr marL="0" marR="0" marT="0" marB="0" anchor="ctr"/>
                </a:tc>
                <a:tc>
                  <a:txBody>
                    <a:bodyPr/>
                    <a:lstStyle/>
                    <a:p>
                      <a:pPr algn="ctr" fontAlgn="b"/>
                      <a:r>
                        <a:rPr lang="en-US" sz="1400" b="1" i="0" u="none" strike="noStrike" dirty="0">
                          <a:solidFill>
                            <a:srgbClr val="000000"/>
                          </a:solidFill>
                          <a:effectLst/>
                          <a:latin typeface="+mn-lt"/>
                        </a:rPr>
                        <a:t>(100%)</a:t>
                      </a:r>
                    </a:p>
                  </a:txBody>
                  <a:tcPr marL="0" marR="0" marT="0" marB="0" anchor="ctr"/>
                </a:tc>
                <a:tc>
                  <a:txBody>
                    <a:bodyPr/>
                    <a:lstStyle/>
                    <a:p>
                      <a:pPr algn="ctr" fontAlgn="b"/>
                      <a:r>
                        <a:rPr lang="en-US" sz="1400" b="1" i="0" u="none" strike="noStrike" dirty="0">
                          <a:solidFill>
                            <a:srgbClr val="000000"/>
                          </a:solidFill>
                          <a:effectLst/>
                          <a:latin typeface="+mn-lt"/>
                        </a:rPr>
                        <a:t>37</a:t>
                      </a:r>
                    </a:p>
                  </a:txBody>
                  <a:tcPr marL="0" marR="0" marT="0" marB="0" anchor="ctr"/>
                </a:tc>
                <a:tc>
                  <a:txBody>
                    <a:bodyPr/>
                    <a:lstStyle/>
                    <a:p>
                      <a:pPr algn="ctr" fontAlgn="b"/>
                      <a:r>
                        <a:rPr lang="en-US" sz="1400" b="1" i="0" u="none" strike="noStrike" dirty="0">
                          <a:solidFill>
                            <a:srgbClr val="000000"/>
                          </a:solidFill>
                          <a:effectLst/>
                          <a:latin typeface="+mn-lt"/>
                        </a:rPr>
                        <a:t>100%</a:t>
                      </a:r>
                    </a:p>
                  </a:txBody>
                  <a:tcPr marL="0" marR="0" marT="0" marB="0" anchor="ctr"/>
                </a:tc>
                <a:tc>
                  <a:txBody>
                    <a:bodyPr/>
                    <a:lstStyle/>
                    <a:p>
                      <a:pPr algn="ctr" fontAlgn="b"/>
                      <a:r>
                        <a:rPr lang="en-US" sz="1400" b="1" i="0" u="none" strike="noStrike" dirty="0">
                          <a:solidFill>
                            <a:srgbClr val="000000"/>
                          </a:solidFill>
                          <a:effectLst/>
                          <a:latin typeface="+mn-lt"/>
                        </a:rPr>
                        <a:t>1.000</a:t>
                      </a:r>
                    </a:p>
                  </a:txBody>
                  <a:tcPr marL="0" marR="0" marT="0" marB="0" anchor="ctr"/>
                </a:tc>
                <a:extLst>
                  <a:ext uri="{0D108BD9-81ED-4DB2-BD59-A6C34878D82A}">
                    <a16:rowId xmlns:a16="http://schemas.microsoft.com/office/drawing/2014/main" val="2272667117"/>
                  </a:ext>
                </a:extLst>
              </a:tr>
              <a:tr h="399064">
                <a:tc>
                  <a:txBody>
                    <a:bodyPr/>
                    <a:lstStyle/>
                    <a:p>
                      <a:pPr algn="ctr" fontAlgn="b"/>
                      <a:r>
                        <a:rPr lang="en-US" sz="1400" b="1" i="0" u="none" strike="noStrike" dirty="0">
                          <a:solidFill>
                            <a:srgbClr val="000000"/>
                          </a:solidFill>
                          <a:effectLst/>
                          <a:latin typeface="+mn-lt"/>
                        </a:rPr>
                        <a:t>Hypertension</a:t>
                      </a:r>
                    </a:p>
                  </a:txBody>
                  <a:tcPr marL="0" marR="0" marT="0" marB="0" anchor="ctr"/>
                </a:tc>
                <a:tc>
                  <a:txBody>
                    <a:bodyPr/>
                    <a:lstStyle/>
                    <a:p>
                      <a:pPr algn="ctr" fontAlgn="b"/>
                      <a:r>
                        <a:rPr lang="en-US" sz="1400" b="1" i="0" u="none" strike="noStrike" dirty="0">
                          <a:solidFill>
                            <a:srgbClr val="000000"/>
                          </a:solidFill>
                          <a:effectLst/>
                          <a:latin typeface="+mn-lt"/>
                        </a:rPr>
                        <a:t>23</a:t>
                      </a:r>
                    </a:p>
                  </a:txBody>
                  <a:tcPr marL="0" marR="0" marT="0" marB="0" anchor="ctr"/>
                </a:tc>
                <a:tc>
                  <a:txBody>
                    <a:bodyPr/>
                    <a:lstStyle/>
                    <a:p>
                      <a:pPr algn="ctr" fontAlgn="b"/>
                      <a:r>
                        <a:rPr lang="en-US" sz="1400" b="1" i="0" u="none" strike="noStrike" dirty="0">
                          <a:solidFill>
                            <a:srgbClr val="000000"/>
                          </a:solidFill>
                          <a:effectLst/>
                          <a:latin typeface="+mn-lt"/>
                        </a:rPr>
                        <a:t>(77%)</a:t>
                      </a:r>
                    </a:p>
                  </a:txBody>
                  <a:tcPr marL="0" marR="0" marT="0" marB="0" anchor="ctr"/>
                </a:tc>
                <a:tc>
                  <a:txBody>
                    <a:bodyPr/>
                    <a:lstStyle/>
                    <a:p>
                      <a:pPr algn="ctr" fontAlgn="b"/>
                      <a:r>
                        <a:rPr lang="en-US" sz="1400" b="1" i="0" u="none" strike="noStrike">
                          <a:solidFill>
                            <a:srgbClr val="000000"/>
                          </a:solidFill>
                          <a:effectLst/>
                          <a:latin typeface="+mn-lt"/>
                        </a:rPr>
                        <a:t>28</a:t>
                      </a:r>
                    </a:p>
                  </a:txBody>
                  <a:tcPr marL="0" marR="0" marT="0" marB="0" anchor="ctr"/>
                </a:tc>
                <a:tc>
                  <a:txBody>
                    <a:bodyPr/>
                    <a:lstStyle/>
                    <a:p>
                      <a:pPr algn="ctr" fontAlgn="b"/>
                      <a:r>
                        <a:rPr lang="en-US" sz="1400" b="1" i="0" u="none" strike="noStrike" dirty="0">
                          <a:solidFill>
                            <a:srgbClr val="000000"/>
                          </a:solidFill>
                          <a:effectLst/>
                          <a:latin typeface="+mn-lt"/>
                        </a:rPr>
                        <a:t>76%</a:t>
                      </a:r>
                    </a:p>
                  </a:txBody>
                  <a:tcPr marL="0" marR="0" marT="0" marB="0" anchor="ctr"/>
                </a:tc>
                <a:tc>
                  <a:txBody>
                    <a:bodyPr/>
                    <a:lstStyle/>
                    <a:p>
                      <a:pPr algn="ctr" fontAlgn="b"/>
                      <a:r>
                        <a:rPr lang="en-US" sz="1400" b="1" i="0" u="none" strike="noStrike" dirty="0">
                          <a:solidFill>
                            <a:srgbClr val="000000"/>
                          </a:solidFill>
                          <a:effectLst/>
                          <a:latin typeface="+mn-lt"/>
                        </a:rPr>
                        <a:t>0.925</a:t>
                      </a:r>
                    </a:p>
                  </a:txBody>
                  <a:tcPr marL="0" marR="0" marT="0" marB="0" anchor="ctr"/>
                </a:tc>
                <a:extLst>
                  <a:ext uri="{0D108BD9-81ED-4DB2-BD59-A6C34878D82A}">
                    <a16:rowId xmlns:a16="http://schemas.microsoft.com/office/drawing/2014/main" val="4051781675"/>
                  </a:ext>
                </a:extLst>
              </a:tr>
              <a:tr h="399064">
                <a:tc>
                  <a:txBody>
                    <a:bodyPr/>
                    <a:lstStyle/>
                    <a:p>
                      <a:pPr algn="ctr" fontAlgn="b"/>
                      <a:r>
                        <a:rPr lang="en-US" sz="1400" b="1" i="0" u="none" strike="noStrike" dirty="0">
                          <a:solidFill>
                            <a:srgbClr val="000000"/>
                          </a:solidFill>
                          <a:effectLst/>
                          <a:latin typeface="+mn-lt"/>
                        </a:rPr>
                        <a:t>Past Smoking</a:t>
                      </a:r>
                    </a:p>
                  </a:txBody>
                  <a:tcPr marL="0" marR="0" marT="0" marB="0" anchor="ctr"/>
                </a:tc>
                <a:tc>
                  <a:txBody>
                    <a:bodyPr/>
                    <a:lstStyle/>
                    <a:p>
                      <a:pPr algn="ctr" fontAlgn="b"/>
                      <a:r>
                        <a:rPr lang="en-US" sz="1400" b="1" i="0" u="none" strike="noStrike" dirty="0">
                          <a:solidFill>
                            <a:srgbClr val="000000"/>
                          </a:solidFill>
                          <a:effectLst/>
                          <a:latin typeface="+mn-lt"/>
                        </a:rPr>
                        <a:t>13</a:t>
                      </a:r>
                    </a:p>
                  </a:txBody>
                  <a:tcPr marL="0" marR="0" marT="0" marB="0" anchor="ctr"/>
                </a:tc>
                <a:tc>
                  <a:txBody>
                    <a:bodyPr/>
                    <a:lstStyle/>
                    <a:p>
                      <a:pPr algn="ctr" fontAlgn="b"/>
                      <a:r>
                        <a:rPr lang="en-US" sz="1400" b="1" i="0" u="none" strike="noStrike" dirty="0">
                          <a:solidFill>
                            <a:srgbClr val="000000"/>
                          </a:solidFill>
                          <a:effectLst/>
                          <a:latin typeface="+mn-lt"/>
                        </a:rPr>
                        <a:t>(43%)</a:t>
                      </a:r>
                    </a:p>
                  </a:txBody>
                  <a:tcPr marL="0" marR="0" marT="0" marB="0" anchor="ctr"/>
                </a:tc>
                <a:tc>
                  <a:txBody>
                    <a:bodyPr/>
                    <a:lstStyle/>
                    <a:p>
                      <a:pPr algn="ctr" fontAlgn="b"/>
                      <a:r>
                        <a:rPr lang="en-US" sz="1400" b="1" i="0" u="none" strike="noStrike">
                          <a:solidFill>
                            <a:srgbClr val="000000"/>
                          </a:solidFill>
                          <a:effectLst/>
                          <a:latin typeface="+mn-lt"/>
                        </a:rPr>
                        <a:t>16</a:t>
                      </a:r>
                    </a:p>
                  </a:txBody>
                  <a:tcPr marL="0" marR="0" marT="0" marB="0" anchor="ctr"/>
                </a:tc>
                <a:tc>
                  <a:txBody>
                    <a:bodyPr/>
                    <a:lstStyle/>
                    <a:p>
                      <a:pPr algn="ctr" fontAlgn="b"/>
                      <a:r>
                        <a:rPr lang="en-US" sz="1400" b="1" i="0" u="none" strike="noStrike" dirty="0">
                          <a:solidFill>
                            <a:srgbClr val="000000"/>
                          </a:solidFill>
                          <a:effectLst/>
                          <a:latin typeface="+mn-lt"/>
                        </a:rPr>
                        <a:t>43%</a:t>
                      </a:r>
                    </a:p>
                  </a:txBody>
                  <a:tcPr marL="0" marR="0" marT="0" marB="0" anchor="ctr"/>
                </a:tc>
                <a:tc>
                  <a:txBody>
                    <a:bodyPr/>
                    <a:lstStyle/>
                    <a:p>
                      <a:pPr algn="ctr" fontAlgn="b"/>
                      <a:r>
                        <a:rPr lang="en-US" sz="1400" b="1" i="0" u="none" strike="noStrike" dirty="0">
                          <a:solidFill>
                            <a:srgbClr val="000000"/>
                          </a:solidFill>
                          <a:effectLst/>
                          <a:latin typeface="+mn-lt"/>
                        </a:rPr>
                        <a:t>0.214</a:t>
                      </a:r>
                    </a:p>
                  </a:txBody>
                  <a:tcPr marL="0" marR="0" marT="0" marB="0" anchor="ctr"/>
                </a:tc>
                <a:extLst>
                  <a:ext uri="{0D108BD9-81ED-4DB2-BD59-A6C34878D82A}">
                    <a16:rowId xmlns:a16="http://schemas.microsoft.com/office/drawing/2014/main" val="2290524707"/>
                  </a:ext>
                </a:extLst>
              </a:tr>
            </a:tbl>
          </a:graphicData>
        </a:graphic>
      </p:graphicFrame>
      <p:sp>
        <p:nvSpPr>
          <p:cNvPr id="3" name="Rectangle 2">
            <a:extLst>
              <a:ext uri="{FF2B5EF4-FFF2-40B4-BE49-F238E27FC236}">
                <a16:creationId xmlns:a16="http://schemas.microsoft.com/office/drawing/2014/main" id="{9FBA2C45-2A69-4786-ABB3-307F0BD1A304}"/>
              </a:ext>
            </a:extLst>
          </p:cNvPr>
          <p:cNvSpPr/>
          <p:nvPr/>
        </p:nvSpPr>
        <p:spPr>
          <a:xfrm>
            <a:off x="7517219" y="1786270"/>
            <a:ext cx="698247" cy="486498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292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F176A-B48D-4641-94F7-4C5D7E4CB93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6393ACC8-C69B-4058-987F-8F5890BF552D}"/>
              </a:ext>
            </a:extLst>
          </p:cNvPr>
          <p:cNvPicPr>
            <a:picLocks noChangeAspect="1"/>
          </p:cNvPicPr>
          <p:nvPr/>
        </p:nvPicPr>
        <p:blipFill rotWithShape="1">
          <a:blip r:embed="rId2"/>
          <a:srcRect l="2120" t="17826" r="34864" b="24928"/>
          <a:stretch/>
        </p:blipFill>
        <p:spPr>
          <a:xfrm>
            <a:off x="174698" y="1229968"/>
            <a:ext cx="8800337" cy="4496939"/>
          </a:xfrm>
          <a:prstGeom prst="rect">
            <a:avLst/>
          </a:prstGeom>
        </p:spPr>
      </p:pic>
    </p:spTree>
    <p:extLst>
      <p:ext uri="{BB962C8B-B14F-4D97-AF65-F5344CB8AC3E}">
        <p14:creationId xmlns:p14="http://schemas.microsoft.com/office/powerpoint/2010/main" val="3033537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50964" y="1007857"/>
            <a:ext cx="6447501" cy="513545"/>
          </a:xfrm>
        </p:spPr>
        <p:txBody>
          <a:bodyPr>
            <a:normAutofit fontScale="90000"/>
          </a:bodyPr>
          <a:lstStyle/>
          <a:p>
            <a:r>
              <a:rPr lang="en-US" dirty="0"/>
              <a:t>Biomarker Effects from Baseline to 9months</a:t>
            </a:r>
          </a:p>
        </p:txBody>
      </p:sp>
      <p:graphicFrame>
        <p:nvGraphicFramePr>
          <p:cNvPr id="4" name="Content Placeholder 3"/>
          <p:cNvGraphicFramePr>
            <a:graphicFrameLocks noGrp="1"/>
          </p:cNvGraphicFramePr>
          <p:nvPr>
            <p:ph idx="1"/>
          </p:nvPr>
        </p:nvGraphicFramePr>
        <p:xfrm>
          <a:off x="261086" y="1703180"/>
          <a:ext cx="6737380" cy="3612154"/>
        </p:xfrm>
        <a:graphic>
          <a:graphicData uri="http://schemas.openxmlformats.org/drawingml/2006/table">
            <a:tbl>
              <a:tblPr bandRow="1">
                <a:tableStyleId>{5C22544A-7EE6-4342-B048-85BDC9FD1C3A}</a:tableStyleId>
              </a:tblPr>
              <a:tblGrid>
                <a:gridCol w="1509746">
                  <a:extLst>
                    <a:ext uri="{9D8B030D-6E8A-4147-A177-3AD203B41FA5}">
                      <a16:colId xmlns:a16="http://schemas.microsoft.com/office/drawing/2014/main" val="4056666553"/>
                    </a:ext>
                  </a:extLst>
                </a:gridCol>
                <a:gridCol w="771059">
                  <a:extLst>
                    <a:ext uri="{9D8B030D-6E8A-4147-A177-3AD203B41FA5}">
                      <a16:colId xmlns:a16="http://schemas.microsoft.com/office/drawing/2014/main" val="3713148380"/>
                    </a:ext>
                  </a:extLst>
                </a:gridCol>
                <a:gridCol w="848872">
                  <a:extLst>
                    <a:ext uri="{9D8B030D-6E8A-4147-A177-3AD203B41FA5}">
                      <a16:colId xmlns:a16="http://schemas.microsoft.com/office/drawing/2014/main" val="1485807551"/>
                    </a:ext>
                  </a:extLst>
                </a:gridCol>
                <a:gridCol w="919611">
                  <a:extLst>
                    <a:ext uri="{9D8B030D-6E8A-4147-A177-3AD203B41FA5}">
                      <a16:colId xmlns:a16="http://schemas.microsoft.com/office/drawing/2014/main" val="2044434104"/>
                    </a:ext>
                  </a:extLst>
                </a:gridCol>
                <a:gridCol w="771059">
                  <a:extLst>
                    <a:ext uri="{9D8B030D-6E8A-4147-A177-3AD203B41FA5}">
                      <a16:colId xmlns:a16="http://schemas.microsoft.com/office/drawing/2014/main" val="187578920"/>
                    </a:ext>
                  </a:extLst>
                </a:gridCol>
                <a:gridCol w="672023">
                  <a:extLst>
                    <a:ext uri="{9D8B030D-6E8A-4147-A177-3AD203B41FA5}">
                      <a16:colId xmlns:a16="http://schemas.microsoft.com/office/drawing/2014/main" val="1720364880"/>
                    </a:ext>
                  </a:extLst>
                </a:gridCol>
                <a:gridCol w="600524">
                  <a:extLst>
                    <a:ext uri="{9D8B030D-6E8A-4147-A177-3AD203B41FA5}">
                      <a16:colId xmlns:a16="http://schemas.microsoft.com/office/drawing/2014/main" val="1991127689"/>
                    </a:ext>
                  </a:extLst>
                </a:gridCol>
                <a:gridCol w="644486">
                  <a:extLst>
                    <a:ext uri="{9D8B030D-6E8A-4147-A177-3AD203B41FA5}">
                      <a16:colId xmlns:a16="http://schemas.microsoft.com/office/drawing/2014/main" val="3236347647"/>
                    </a:ext>
                  </a:extLst>
                </a:gridCol>
              </a:tblGrid>
              <a:tr h="402389">
                <a:tc>
                  <a:txBody>
                    <a:bodyPr/>
                    <a:lstStyle/>
                    <a:p>
                      <a:endParaRPr lang="en-US" sz="1400" dirty="0"/>
                    </a:p>
                  </a:txBody>
                  <a:tcPr marL="68580" marR="68580" marT="34290" marB="34290"/>
                </a:tc>
                <a:tc gridSpan="2">
                  <a:txBody>
                    <a:bodyPr/>
                    <a:lstStyle/>
                    <a:p>
                      <a:pPr algn="ctr"/>
                      <a:r>
                        <a:rPr lang="en-US" sz="1100" dirty="0" err="1"/>
                        <a:t>Icosapent</a:t>
                      </a:r>
                      <a:r>
                        <a:rPr lang="en-US" sz="1100" dirty="0"/>
                        <a:t> Ethyl (N=30)</a:t>
                      </a:r>
                    </a:p>
                  </a:txBody>
                  <a:tcPr marL="68580" marR="68580" marT="34290" marB="34290" anchor="ctr"/>
                </a:tc>
                <a:tc hMerge="1">
                  <a:txBody>
                    <a:bodyPr/>
                    <a:lstStyle/>
                    <a:p>
                      <a:endParaRPr lang="en-US" sz="1200" dirty="0"/>
                    </a:p>
                  </a:txBody>
                  <a:tcPr/>
                </a:tc>
                <a:tc gridSpan="2">
                  <a:txBody>
                    <a:bodyPr/>
                    <a:lstStyle/>
                    <a:p>
                      <a:pPr algn="ctr"/>
                      <a:r>
                        <a:rPr lang="en-US" sz="1100" dirty="0"/>
                        <a:t>Placebo(N=37)</a:t>
                      </a:r>
                    </a:p>
                  </a:txBody>
                  <a:tcPr marL="68580" marR="68580" marT="34290" marB="34290" anchor="ctr"/>
                </a:tc>
                <a:tc hMerge="1">
                  <a:txBody>
                    <a:bodyPr/>
                    <a:lstStyle/>
                    <a:p>
                      <a:endParaRPr lang="en-US" sz="1200" dirty="0"/>
                    </a:p>
                  </a:txBody>
                  <a:tcPr/>
                </a:tc>
                <a:tc gridSpan="3">
                  <a:txBody>
                    <a:bodyPr/>
                    <a:lstStyle/>
                    <a:p>
                      <a:r>
                        <a:rPr lang="en-US" sz="900" dirty="0"/>
                        <a:t>Mean Between</a:t>
                      </a:r>
                      <a:r>
                        <a:rPr lang="en-US" sz="900" baseline="0" dirty="0"/>
                        <a:t> Group Difference at 9 months</a:t>
                      </a:r>
                      <a:endParaRPr lang="en-US" sz="900" dirty="0"/>
                    </a:p>
                  </a:txBody>
                  <a:tcPr marL="68580" marR="68580" marT="34290" marB="34290" anchor="ctr"/>
                </a:tc>
                <a:tc hMerge="1">
                  <a:txBody>
                    <a:bodyPr/>
                    <a:lstStyle/>
                    <a:p>
                      <a:endParaRPr lang="en-US" sz="1400" dirty="0"/>
                    </a:p>
                  </a:txBody>
                  <a:tcPr anchor="ctr"/>
                </a:tc>
                <a:tc hMerge="1">
                  <a:txBody>
                    <a:bodyPr/>
                    <a:lstStyle/>
                    <a:p>
                      <a:endParaRPr lang="en-US" sz="1400" dirty="0"/>
                    </a:p>
                  </a:txBody>
                  <a:tcPr anchor="ctr"/>
                </a:tc>
                <a:extLst>
                  <a:ext uri="{0D108BD9-81ED-4DB2-BD59-A6C34878D82A}">
                    <a16:rowId xmlns:a16="http://schemas.microsoft.com/office/drawing/2014/main" val="3696281024"/>
                  </a:ext>
                </a:extLst>
              </a:tr>
              <a:tr h="447760">
                <a:tc>
                  <a:txBody>
                    <a:bodyPr/>
                    <a:lstStyle/>
                    <a:p>
                      <a:pPr marL="0" algn="l" defTabSz="457200" rtl="0" eaLnBrk="1" latinLnBrk="0" hangingPunct="1"/>
                      <a:endParaRPr lang="en-US" sz="1100" b="1" kern="1200" dirty="0">
                        <a:solidFill>
                          <a:schemeClr val="lt1"/>
                        </a:solidFill>
                        <a:latin typeface="+mn-lt"/>
                        <a:ea typeface="+mn-ea"/>
                        <a:cs typeface="+mn-cs"/>
                      </a:endParaRPr>
                    </a:p>
                  </a:txBody>
                  <a:tcPr marL="68580" marR="68580" marT="34290" marB="34290">
                    <a:solidFill>
                      <a:schemeClr val="accent1">
                        <a:lumMod val="75000"/>
                      </a:schemeClr>
                    </a:solidFill>
                  </a:tcPr>
                </a:tc>
                <a:tc>
                  <a:txBody>
                    <a:bodyPr/>
                    <a:lstStyle/>
                    <a:p>
                      <a:pPr marL="0" algn="ctr" defTabSz="457200" rtl="0" eaLnBrk="1" latinLnBrk="0" hangingPunct="1"/>
                      <a:r>
                        <a:rPr lang="en-US" sz="1100" b="1" kern="1200" dirty="0">
                          <a:solidFill>
                            <a:schemeClr val="lt1"/>
                          </a:solidFill>
                          <a:latin typeface="+mn-lt"/>
                          <a:ea typeface="+mn-ea"/>
                          <a:cs typeface="+mn-cs"/>
                        </a:rPr>
                        <a:t>Visit</a:t>
                      </a:r>
                      <a:r>
                        <a:rPr lang="en-US" sz="1100" b="1" kern="1200" baseline="0" dirty="0">
                          <a:solidFill>
                            <a:schemeClr val="lt1"/>
                          </a:solidFill>
                          <a:latin typeface="+mn-lt"/>
                          <a:ea typeface="+mn-ea"/>
                          <a:cs typeface="+mn-cs"/>
                        </a:rPr>
                        <a:t> 1</a:t>
                      </a:r>
                      <a:endParaRPr lang="en-US" sz="1100" b="1" kern="1200" dirty="0">
                        <a:solidFill>
                          <a:schemeClr val="lt1"/>
                        </a:solidFill>
                        <a:latin typeface="+mn-lt"/>
                        <a:ea typeface="+mn-ea"/>
                        <a:cs typeface="+mn-cs"/>
                      </a:endParaRPr>
                    </a:p>
                  </a:txBody>
                  <a:tcPr marL="68580" marR="68580" marT="34290" marB="34290" anchor="ctr">
                    <a:solidFill>
                      <a:schemeClr val="accent1">
                        <a:lumMod val="75000"/>
                      </a:schemeClr>
                    </a:solidFill>
                  </a:tcPr>
                </a:tc>
                <a:tc>
                  <a:txBody>
                    <a:bodyPr/>
                    <a:lstStyle/>
                    <a:p>
                      <a:pPr marL="0" algn="ctr" defTabSz="457200" rtl="0" eaLnBrk="1" latinLnBrk="0" hangingPunct="1"/>
                      <a:r>
                        <a:rPr lang="en-US" sz="1100" b="1" kern="1200" dirty="0">
                          <a:solidFill>
                            <a:schemeClr val="lt1"/>
                          </a:solidFill>
                          <a:latin typeface="+mn-lt"/>
                          <a:ea typeface="+mn-ea"/>
                          <a:cs typeface="+mn-cs"/>
                        </a:rPr>
                        <a:t>Visit 3</a:t>
                      </a:r>
                    </a:p>
                  </a:txBody>
                  <a:tcPr marL="68580" marR="68580" marT="34290" marB="34290" anchor="ctr">
                    <a:solidFill>
                      <a:schemeClr val="accent1">
                        <a:lumMod val="75000"/>
                      </a:schemeClr>
                    </a:solidFill>
                  </a:tcPr>
                </a:tc>
                <a:tc>
                  <a:txBody>
                    <a:bodyPr/>
                    <a:lstStyle/>
                    <a:p>
                      <a:pPr marL="0" algn="ctr" defTabSz="457200" rtl="0" eaLnBrk="1" latinLnBrk="0" hangingPunct="1"/>
                      <a:r>
                        <a:rPr lang="en-US" sz="1100" b="1" kern="1200" dirty="0">
                          <a:solidFill>
                            <a:schemeClr val="lt1"/>
                          </a:solidFill>
                          <a:latin typeface="+mn-lt"/>
                          <a:ea typeface="+mn-ea"/>
                          <a:cs typeface="+mn-cs"/>
                        </a:rPr>
                        <a:t>Visit 1</a:t>
                      </a:r>
                    </a:p>
                  </a:txBody>
                  <a:tcPr marL="68580" marR="68580" marT="34290" marB="34290" anchor="ctr">
                    <a:solidFill>
                      <a:schemeClr val="accent1">
                        <a:lumMod val="75000"/>
                      </a:schemeClr>
                    </a:solidFill>
                  </a:tcPr>
                </a:tc>
                <a:tc>
                  <a:txBody>
                    <a:bodyPr/>
                    <a:lstStyle/>
                    <a:p>
                      <a:pPr marL="0" algn="ctr" defTabSz="457200" rtl="0" eaLnBrk="1" latinLnBrk="0" hangingPunct="1"/>
                      <a:r>
                        <a:rPr lang="en-US" sz="1100" b="1" kern="1200" dirty="0">
                          <a:solidFill>
                            <a:schemeClr val="lt1"/>
                          </a:solidFill>
                          <a:latin typeface="+mn-lt"/>
                          <a:ea typeface="+mn-ea"/>
                          <a:cs typeface="+mn-cs"/>
                        </a:rPr>
                        <a:t>Visit 3</a:t>
                      </a:r>
                    </a:p>
                  </a:txBody>
                  <a:tcPr marL="68580" marR="68580" marT="34290" marB="34290" anchor="ctr">
                    <a:solidFill>
                      <a:schemeClr val="accent1">
                        <a:lumMod val="75000"/>
                      </a:schemeClr>
                    </a:solidFill>
                  </a:tcPr>
                </a:tc>
                <a:tc>
                  <a:txBody>
                    <a:bodyPr/>
                    <a:lstStyle/>
                    <a:p>
                      <a:pPr marL="0" algn="ctr" defTabSz="457200" rtl="0" eaLnBrk="1" latinLnBrk="0" hangingPunct="1"/>
                      <a:r>
                        <a:rPr lang="en-US" sz="800" b="1" kern="1200" dirty="0">
                          <a:solidFill>
                            <a:schemeClr val="lt1"/>
                          </a:solidFill>
                          <a:latin typeface="+mn-lt"/>
                          <a:ea typeface="+mn-ea"/>
                          <a:cs typeface="+mn-cs"/>
                        </a:rPr>
                        <a:t>Absolute </a:t>
                      </a:r>
                      <a:r>
                        <a:rPr lang="el-GR" sz="800" b="1" kern="1200" dirty="0">
                          <a:solidFill>
                            <a:schemeClr val="lt1"/>
                          </a:solidFill>
                          <a:latin typeface="+mn-lt"/>
                          <a:ea typeface="+mn-ea"/>
                          <a:cs typeface="+mn-cs"/>
                        </a:rPr>
                        <a:t>Δ</a:t>
                      </a:r>
                      <a:r>
                        <a:rPr lang="en-US" sz="800" b="1" kern="1200" dirty="0">
                          <a:solidFill>
                            <a:schemeClr val="lt1"/>
                          </a:solidFill>
                          <a:latin typeface="+mn-lt"/>
                          <a:ea typeface="+mn-ea"/>
                          <a:cs typeface="+mn-cs"/>
                        </a:rPr>
                        <a:t> from V1</a:t>
                      </a:r>
                    </a:p>
                  </a:txBody>
                  <a:tcPr marL="68580" marR="68580" marT="34290" marB="34290" anchor="ctr">
                    <a:solidFill>
                      <a:schemeClr val="accent1">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1" kern="1200" dirty="0">
                          <a:solidFill>
                            <a:schemeClr val="lt1"/>
                          </a:solidFill>
                          <a:latin typeface="+mn-lt"/>
                          <a:ea typeface="+mn-ea"/>
                          <a:cs typeface="+mn-cs"/>
                        </a:rPr>
                        <a:t>%</a:t>
                      </a:r>
                      <a:r>
                        <a:rPr lang="el-GR" sz="800" b="1" kern="1200" dirty="0">
                          <a:solidFill>
                            <a:schemeClr val="lt1"/>
                          </a:solidFill>
                          <a:latin typeface="+mn-lt"/>
                          <a:ea typeface="+mn-ea"/>
                          <a:cs typeface="+mn-cs"/>
                        </a:rPr>
                        <a:t>Δ</a:t>
                      </a:r>
                      <a:r>
                        <a:rPr lang="en-US" sz="800" b="1" kern="1200" dirty="0">
                          <a:solidFill>
                            <a:schemeClr val="lt1"/>
                          </a:solidFill>
                          <a:latin typeface="+mn-lt"/>
                          <a:ea typeface="+mn-ea"/>
                          <a:cs typeface="+mn-cs"/>
                        </a:rPr>
                        <a:t> from V1</a:t>
                      </a:r>
                    </a:p>
                    <a:p>
                      <a:pPr marL="0" algn="ctr" defTabSz="457200" rtl="0" eaLnBrk="1" latinLnBrk="0" hangingPunct="1"/>
                      <a:endParaRPr lang="en-US" sz="800" b="1" kern="1200" dirty="0">
                        <a:solidFill>
                          <a:schemeClr val="lt1"/>
                        </a:solidFill>
                        <a:latin typeface="+mn-lt"/>
                        <a:ea typeface="+mn-ea"/>
                        <a:cs typeface="+mn-cs"/>
                      </a:endParaRPr>
                    </a:p>
                  </a:txBody>
                  <a:tcPr marL="68580" marR="68580" marT="34290" marB="34290" anchor="ctr">
                    <a:solidFill>
                      <a:schemeClr val="accent1">
                        <a:lumMod val="75000"/>
                      </a:schemeClr>
                    </a:solidFill>
                  </a:tcPr>
                </a:tc>
                <a:tc>
                  <a:txBody>
                    <a:bodyPr/>
                    <a:lstStyle/>
                    <a:p>
                      <a:pPr marL="0" algn="ctr" defTabSz="457200" rtl="0" eaLnBrk="1" latinLnBrk="0" hangingPunct="1"/>
                      <a:r>
                        <a:rPr lang="en-US" sz="800" b="1" kern="1200" dirty="0">
                          <a:solidFill>
                            <a:schemeClr val="lt1"/>
                          </a:solidFill>
                          <a:latin typeface="+mn-lt"/>
                          <a:ea typeface="+mn-ea"/>
                          <a:cs typeface="+mn-cs"/>
                        </a:rPr>
                        <a:t>p</a:t>
                      </a:r>
                    </a:p>
                  </a:txBody>
                  <a:tcPr marL="68580" marR="68580" marT="34290" marB="34290" anchor="ctr">
                    <a:solidFill>
                      <a:schemeClr val="accent1">
                        <a:lumMod val="75000"/>
                      </a:schemeClr>
                    </a:solidFill>
                  </a:tcPr>
                </a:tc>
                <a:extLst>
                  <a:ext uri="{0D108BD9-81ED-4DB2-BD59-A6C34878D82A}">
                    <a16:rowId xmlns:a16="http://schemas.microsoft.com/office/drawing/2014/main" val="2506476136"/>
                  </a:ext>
                </a:extLst>
              </a:tr>
              <a:tr h="182052">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Cholesterol</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151.8</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142.2</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158.8</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149.4</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-0.3</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0%</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0.973</a:t>
                      </a:r>
                    </a:p>
                  </a:txBody>
                  <a:tcPr marL="0" marR="0" marT="0" marB="0" anchor="ctr"/>
                </a:tc>
                <a:extLst>
                  <a:ext uri="{0D108BD9-81ED-4DB2-BD59-A6C34878D82A}">
                    <a16:rowId xmlns:a16="http://schemas.microsoft.com/office/drawing/2014/main" val="833278147"/>
                  </a:ext>
                </a:extLst>
              </a:tr>
              <a:tr h="182052">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HDL</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36.8</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36.0</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37.2</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37.2</a:t>
                      </a:r>
                    </a:p>
                  </a:txBody>
                  <a:tcPr marL="0" marR="0" marT="0" marB="0" anchor="ctr"/>
                </a:tc>
                <a:tc>
                  <a:txBody>
                    <a:bodyPr/>
                    <a:lstStyle/>
                    <a:p>
                      <a:pPr marL="0" algn="ctr" defTabSz="457200" rtl="0" eaLnBrk="1" fontAlgn="b" latinLnBrk="0" hangingPunct="1"/>
                      <a:r>
                        <a:rPr lang="en-US" sz="900" b="0" i="0" u="none" strike="noStrike" kern="1200">
                          <a:solidFill>
                            <a:srgbClr val="000000"/>
                          </a:solidFill>
                          <a:effectLst/>
                          <a:latin typeface="+mn-lt"/>
                          <a:ea typeface="+mn-ea"/>
                          <a:cs typeface="+mn-cs"/>
                        </a:rPr>
                        <a:t>-0.8</a:t>
                      </a:r>
                    </a:p>
                  </a:txBody>
                  <a:tcPr marL="0" marR="0" marT="0" marB="0" anchor="ctr"/>
                </a:tc>
                <a:tc>
                  <a:txBody>
                    <a:bodyPr/>
                    <a:lstStyle/>
                    <a:p>
                      <a:pPr marL="0" algn="ctr" defTabSz="457200" rtl="0" eaLnBrk="1" fontAlgn="b" latinLnBrk="0" hangingPunct="1"/>
                      <a:r>
                        <a:rPr lang="en-US" sz="900" b="0" i="0" u="none" strike="noStrike" kern="1200">
                          <a:solidFill>
                            <a:srgbClr val="000000"/>
                          </a:solidFill>
                          <a:effectLst/>
                          <a:latin typeface="+mn-lt"/>
                          <a:ea typeface="+mn-ea"/>
                          <a:cs typeface="+mn-cs"/>
                        </a:rPr>
                        <a:t>-2%</a:t>
                      </a:r>
                    </a:p>
                  </a:txBody>
                  <a:tcPr marL="0" marR="0" marT="0" marB="0" anchor="ctr"/>
                </a:tc>
                <a:tc>
                  <a:txBody>
                    <a:bodyPr/>
                    <a:lstStyle/>
                    <a:p>
                      <a:pPr marL="0" algn="ctr" defTabSz="457200" rtl="0" eaLnBrk="1" fontAlgn="b" latinLnBrk="0" hangingPunct="1"/>
                      <a:r>
                        <a:rPr lang="en-US" sz="900" b="0" i="0" u="none" strike="noStrike" kern="1200">
                          <a:solidFill>
                            <a:srgbClr val="000000"/>
                          </a:solidFill>
                          <a:effectLst/>
                          <a:latin typeface="+mn-lt"/>
                          <a:ea typeface="+mn-ea"/>
                          <a:cs typeface="+mn-cs"/>
                        </a:rPr>
                        <a:t>0.530</a:t>
                      </a:r>
                    </a:p>
                  </a:txBody>
                  <a:tcPr marL="0" marR="0" marT="0" marB="0" anchor="ctr"/>
                </a:tc>
                <a:extLst>
                  <a:ext uri="{0D108BD9-81ED-4DB2-BD59-A6C34878D82A}">
                    <a16:rowId xmlns:a16="http://schemas.microsoft.com/office/drawing/2014/main" val="763036642"/>
                  </a:ext>
                </a:extLst>
              </a:tr>
              <a:tr h="182052">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LDL</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89.2</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85.4</a:t>
                      </a:r>
                    </a:p>
                  </a:txBody>
                  <a:tcPr marL="0" marR="0" marT="0" marB="0" anchor="ctr"/>
                </a:tc>
                <a:tc>
                  <a:txBody>
                    <a:bodyPr/>
                    <a:lstStyle/>
                    <a:p>
                      <a:pPr marL="0" algn="ctr" defTabSz="457200" rtl="0" eaLnBrk="1" fontAlgn="b" latinLnBrk="0" hangingPunct="1"/>
                      <a:r>
                        <a:rPr lang="en-US" sz="900" b="0" i="0" u="none" strike="noStrike" kern="1200">
                          <a:solidFill>
                            <a:srgbClr val="000000"/>
                          </a:solidFill>
                          <a:effectLst/>
                          <a:latin typeface="+mn-lt"/>
                          <a:ea typeface="+mn-ea"/>
                          <a:cs typeface="+mn-cs"/>
                        </a:rPr>
                        <a:t>92.4</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88.2</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0.3</a:t>
                      </a:r>
                    </a:p>
                  </a:txBody>
                  <a:tcPr marL="0" marR="0" marT="0" marB="0" anchor="ctr"/>
                </a:tc>
                <a:tc>
                  <a:txBody>
                    <a:bodyPr/>
                    <a:lstStyle/>
                    <a:p>
                      <a:pPr marL="0" algn="ctr" defTabSz="457200" rtl="0" eaLnBrk="1" fontAlgn="b" latinLnBrk="0" hangingPunct="1"/>
                      <a:r>
                        <a:rPr lang="en-US" sz="900" b="0" i="0" u="none" strike="noStrike" kern="1200">
                          <a:solidFill>
                            <a:srgbClr val="000000"/>
                          </a:solidFill>
                          <a:effectLst/>
                          <a:latin typeface="+mn-lt"/>
                          <a:ea typeface="+mn-ea"/>
                          <a:cs typeface="+mn-cs"/>
                        </a:rPr>
                        <a:t>0%</a:t>
                      </a:r>
                    </a:p>
                  </a:txBody>
                  <a:tcPr marL="0" marR="0" marT="0" marB="0" anchor="ctr"/>
                </a:tc>
                <a:tc>
                  <a:txBody>
                    <a:bodyPr/>
                    <a:lstStyle/>
                    <a:p>
                      <a:pPr marL="0" algn="ctr" defTabSz="457200" rtl="0" eaLnBrk="1" fontAlgn="b" latinLnBrk="0" hangingPunct="1"/>
                      <a:r>
                        <a:rPr lang="en-US" sz="900" b="0" i="0" u="none" strike="noStrike" kern="1200">
                          <a:solidFill>
                            <a:srgbClr val="000000"/>
                          </a:solidFill>
                          <a:effectLst/>
                          <a:latin typeface="+mn-lt"/>
                          <a:ea typeface="+mn-ea"/>
                          <a:cs typeface="+mn-cs"/>
                        </a:rPr>
                        <a:t>0.961</a:t>
                      </a:r>
                    </a:p>
                  </a:txBody>
                  <a:tcPr marL="0" marR="0" marT="0" marB="0" anchor="ctr"/>
                </a:tc>
                <a:extLst>
                  <a:ext uri="{0D108BD9-81ED-4DB2-BD59-A6C34878D82A}">
                    <a16:rowId xmlns:a16="http://schemas.microsoft.com/office/drawing/2014/main" val="3957037997"/>
                  </a:ext>
                </a:extLst>
              </a:tr>
              <a:tr h="182052">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Triglycerides</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190.9</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156.7</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199.8</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183.7</a:t>
                      </a:r>
                    </a:p>
                  </a:txBody>
                  <a:tcPr marL="0" marR="0" marT="0" marB="0" anchor="ctr"/>
                </a:tc>
                <a:tc>
                  <a:txBody>
                    <a:bodyPr/>
                    <a:lstStyle/>
                    <a:p>
                      <a:pPr marL="0" algn="ctr" defTabSz="457200" rtl="0" eaLnBrk="1" fontAlgn="b" latinLnBrk="0" hangingPunct="1"/>
                      <a:r>
                        <a:rPr lang="en-US" sz="900" b="0" i="0" u="none" strike="noStrike" kern="1200">
                          <a:solidFill>
                            <a:srgbClr val="000000"/>
                          </a:solidFill>
                          <a:effectLst/>
                          <a:latin typeface="+mn-lt"/>
                          <a:ea typeface="+mn-ea"/>
                          <a:cs typeface="+mn-cs"/>
                        </a:rPr>
                        <a:t>-18.1</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-9%</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0.458</a:t>
                      </a:r>
                    </a:p>
                  </a:txBody>
                  <a:tcPr marL="0" marR="0" marT="0" marB="0" anchor="ctr"/>
                </a:tc>
                <a:extLst>
                  <a:ext uri="{0D108BD9-81ED-4DB2-BD59-A6C34878D82A}">
                    <a16:rowId xmlns:a16="http://schemas.microsoft.com/office/drawing/2014/main" val="355135916"/>
                  </a:ext>
                </a:extLst>
              </a:tr>
              <a:tr h="178448">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AA</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265.5</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213.5</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263.3</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265.0</a:t>
                      </a:r>
                    </a:p>
                  </a:txBody>
                  <a:tcPr marL="0" marR="0" marT="0" marB="0" anchor="ctr"/>
                </a:tc>
                <a:tc>
                  <a:txBody>
                    <a:bodyPr/>
                    <a:lstStyle/>
                    <a:p>
                      <a:pPr marL="0" algn="ctr" defTabSz="457200" rtl="0" eaLnBrk="1" fontAlgn="b" latinLnBrk="0" hangingPunct="1"/>
                      <a:r>
                        <a:rPr lang="en-US" sz="900" b="0" i="0" u="none" strike="noStrike" kern="1200">
                          <a:solidFill>
                            <a:srgbClr val="000000"/>
                          </a:solidFill>
                          <a:effectLst/>
                          <a:latin typeface="+mn-lt"/>
                          <a:ea typeface="+mn-ea"/>
                          <a:cs typeface="+mn-cs"/>
                        </a:rPr>
                        <a:t>-50.0</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-19%</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0.002</a:t>
                      </a:r>
                    </a:p>
                  </a:txBody>
                  <a:tcPr marL="0" marR="0" marT="0" marB="0" anchor="ctr"/>
                </a:tc>
                <a:extLst>
                  <a:ext uri="{0D108BD9-81ED-4DB2-BD59-A6C34878D82A}">
                    <a16:rowId xmlns:a16="http://schemas.microsoft.com/office/drawing/2014/main" val="697593518"/>
                  </a:ext>
                </a:extLst>
              </a:tr>
              <a:tr h="173039">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AA to EPA Ratio</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13.6</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4.9</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11.1</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13.2</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-10.7</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-88%</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 &lt;.0001 </a:t>
                      </a:r>
                    </a:p>
                  </a:txBody>
                  <a:tcPr marL="0" marR="0" marT="0" marB="0" anchor="ctr"/>
                </a:tc>
                <a:extLst>
                  <a:ext uri="{0D108BD9-81ED-4DB2-BD59-A6C34878D82A}">
                    <a16:rowId xmlns:a16="http://schemas.microsoft.com/office/drawing/2014/main" val="4181643008"/>
                  </a:ext>
                </a:extLst>
              </a:tr>
              <a:tr h="195610">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Cholesterol</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151.8</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142.2</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158.8</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149.4</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-0.3</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0%</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0.973</a:t>
                      </a:r>
                    </a:p>
                  </a:txBody>
                  <a:tcPr marL="0" marR="0" marT="0" marB="0" anchor="ctr"/>
                </a:tc>
                <a:extLst>
                  <a:ext uri="{0D108BD9-81ED-4DB2-BD59-A6C34878D82A}">
                    <a16:rowId xmlns:a16="http://schemas.microsoft.com/office/drawing/2014/main" val="2427751950"/>
                  </a:ext>
                </a:extLst>
              </a:tr>
              <a:tr h="161785">
                <a:tc>
                  <a:txBody>
                    <a:bodyPr/>
                    <a:lstStyle/>
                    <a:p>
                      <a:pPr marL="0" algn="ctr" defTabSz="457200" rtl="0" eaLnBrk="1" fontAlgn="b" latinLnBrk="0" hangingPunct="1"/>
                      <a:r>
                        <a:rPr lang="en-US" sz="800" b="0" i="0" u="none" strike="noStrike" kern="1200" dirty="0">
                          <a:solidFill>
                            <a:srgbClr val="000000"/>
                          </a:solidFill>
                          <a:effectLst/>
                          <a:latin typeface="+mn-lt"/>
                          <a:ea typeface="+mn-ea"/>
                          <a:cs typeface="+mn-cs"/>
                        </a:rPr>
                        <a:t>DHA</a:t>
                      </a:r>
                    </a:p>
                  </a:txBody>
                  <a:tcPr marL="0" marR="0" marT="0" marB="0" anchor="ctr"/>
                </a:tc>
                <a:tc>
                  <a:txBody>
                    <a:bodyPr/>
                    <a:lstStyle/>
                    <a:p>
                      <a:pPr marL="0" algn="ctr" defTabSz="457200" rtl="0" eaLnBrk="1" fontAlgn="b" latinLnBrk="0" hangingPunct="1"/>
                      <a:r>
                        <a:rPr lang="en-US" sz="800" b="0" i="0" u="none" strike="noStrike" kern="1200" dirty="0">
                          <a:solidFill>
                            <a:srgbClr val="000000"/>
                          </a:solidFill>
                          <a:effectLst/>
                          <a:latin typeface="+mn-lt"/>
                          <a:ea typeface="+mn-ea"/>
                          <a:cs typeface="+mn-cs"/>
                        </a:rPr>
                        <a:t>54.3</a:t>
                      </a:r>
                    </a:p>
                  </a:txBody>
                  <a:tcPr marL="0" marR="0" marT="0" marB="0" anchor="ctr"/>
                </a:tc>
                <a:tc>
                  <a:txBody>
                    <a:bodyPr/>
                    <a:lstStyle/>
                    <a:p>
                      <a:pPr marL="0" algn="ctr" defTabSz="457200" rtl="0" eaLnBrk="1" fontAlgn="b" latinLnBrk="0" hangingPunct="1"/>
                      <a:r>
                        <a:rPr lang="en-US" sz="800" b="0" i="0" u="none" strike="noStrike" kern="1200" dirty="0">
                          <a:solidFill>
                            <a:srgbClr val="000000"/>
                          </a:solidFill>
                          <a:effectLst/>
                          <a:latin typeface="+mn-lt"/>
                          <a:ea typeface="+mn-ea"/>
                          <a:cs typeface="+mn-cs"/>
                        </a:rPr>
                        <a:t>47.4</a:t>
                      </a:r>
                    </a:p>
                  </a:txBody>
                  <a:tcPr marL="0" marR="0" marT="0" marB="0" anchor="ctr"/>
                </a:tc>
                <a:tc>
                  <a:txBody>
                    <a:bodyPr/>
                    <a:lstStyle/>
                    <a:p>
                      <a:pPr marL="0" algn="ctr" defTabSz="457200" rtl="0" eaLnBrk="1" fontAlgn="b" latinLnBrk="0" hangingPunct="1"/>
                      <a:r>
                        <a:rPr lang="en-US" sz="800" b="0" i="0" u="none" strike="noStrike" kern="1200" dirty="0">
                          <a:solidFill>
                            <a:srgbClr val="000000"/>
                          </a:solidFill>
                          <a:effectLst/>
                          <a:latin typeface="+mn-lt"/>
                          <a:ea typeface="+mn-ea"/>
                          <a:cs typeface="+mn-cs"/>
                        </a:rPr>
                        <a:t>63.3</a:t>
                      </a:r>
                    </a:p>
                  </a:txBody>
                  <a:tcPr marL="0" marR="0" marT="0" marB="0" anchor="ctr"/>
                </a:tc>
                <a:tc>
                  <a:txBody>
                    <a:bodyPr/>
                    <a:lstStyle/>
                    <a:p>
                      <a:pPr marL="0" algn="ctr" defTabSz="457200" rtl="0" eaLnBrk="1" fontAlgn="b" latinLnBrk="0" hangingPunct="1"/>
                      <a:r>
                        <a:rPr lang="en-US" sz="800" b="0" i="0" u="none" strike="noStrike" kern="1200" dirty="0">
                          <a:solidFill>
                            <a:srgbClr val="000000"/>
                          </a:solidFill>
                          <a:effectLst/>
                          <a:latin typeface="+mn-lt"/>
                          <a:ea typeface="+mn-ea"/>
                          <a:cs typeface="+mn-cs"/>
                        </a:rPr>
                        <a:t>55.7</a:t>
                      </a:r>
                    </a:p>
                  </a:txBody>
                  <a:tcPr marL="0" marR="0" marT="0" marB="0" anchor="ctr"/>
                </a:tc>
                <a:tc>
                  <a:txBody>
                    <a:bodyPr/>
                    <a:lstStyle/>
                    <a:p>
                      <a:pPr marL="0" algn="ctr" defTabSz="457200" rtl="0" eaLnBrk="1" fontAlgn="b" latinLnBrk="0" hangingPunct="1"/>
                      <a:r>
                        <a:rPr lang="en-US" sz="800" b="0" i="0" u="none" strike="noStrike" kern="1200" dirty="0">
                          <a:solidFill>
                            <a:srgbClr val="000000"/>
                          </a:solidFill>
                          <a:effectLst/>
                          <a:latin typeface="+mn-lt"/>
                          <a:ea typeface="+mn-ea"/>
                          <a:cs typeface="+mn-cs"/>
                        </a:rPr>
                        <a:t>0.6</a:t>
                      </a:r>
                    </a:p>
                  </a:txBody>
                  <a:tcPr marL="0" marR="0" marT="0" marB="0" anchor="ctr"/>
                </a:tc>
                <a:tc>
                  <a:txBody>
                    <a:bodyPr/>
                    <a:lstStyle/>
                    <a:p>
                      <a:pPr marL="0" algn="ctr" defTabSz="457200" rtl="0" eaLnBrk="1" fontAlgn="b" latinLnBrk="0" hangingPunct="1"/>
                      <a:r>
                        <a:rPr lang="en-US" sz="800" b="0" i="0" u="none" strike="noStrike" kern="1200" dirty="0">
                          <a:solidFill>
                            <a:srgbClr val="000000"/>
                          </a:solidFill>
                          <a:effectLst/>
                          <a:latin typeface="+mn-lt"/>
                          <a:ea typeface="+mn-ea"/>
                          <a:cs typeface="+mn-cs"/>
                        </a:rPr>
                        <a:t>1%</a:t>
                      </a:r>
                    </a:p>
                  </a:txBody>
                  <a:tcPr marL="0" marR="0" marT="0" marB="0" anchor="ctr"/>
                </a:tc>
                <a:tc>
                  <a:txBody>
                    <a:bodyPr/>
                    <a:lstStyle/>
                    <a:p>
                      <a:pPr marL="0" algn="ctr" defTabSz="457200" rtl="0" eaLnBrk="1" fontAlgn="b" latinLnBrk="0" hangingPunct="1"/>
                      <a:r>
                        <a:rPr lang="en-US" sz="800" b="0" i="0" u="none" strike="noStrike" kern="1200" dirty="0">
                          <a:solidFill>
                            <a:srgbClr val="000000"/>
                          </a:solidFill>
                          <a:effectLst/>
                          <a:latin typeface="+mn-lt"/>
                          <a:ea typeface="+mn-ea"/>
                          <a:cs typeface="+mn-cs"/>
                        </a:rPr>
                        <a:t>0.913</a:t>
                      </a:r>
                    </a:p>
                  </a:txBody>
                  <a:tcPr marL="0" marR="0" marT="0" marB="0" anchor="ctr"/>
                </a:tc>
                <a:extLst>
                  <a:ext uri="{0D108BD9-81ED-4DB2-BD59-A6C34878D82A}">
                    <a16:rowId xmlns:a16="http://schemas.microsoft.com/office/drawing/2014/main" val="1861694690"/>
                  </a:ext>
                </a:extLst>
              </a:tr>
              <a:tr h="199417">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EPA</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20.8</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89.3</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29.9</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21.9</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77.0</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298%</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 &lt;.0001 </a:t>
                      </a:r>
                    </a:p>
                  </a:txBody>
                  <a:tcPr marL="0" marR="0" marT="0" marB="0" anchor="ctr"/>
                </a:tc>
                <a:extLst>
                  <a:ext uri="{0D108BD9-81ED-4DB2-BD59-A6C34878D82A}">
                    <a16:rowId xmlns:a16="http://schemas.microsoft.com/office/drawing/2014/main" val="129281939"/>
                  </a:ext>
                </a:extLst>
              </a:tr>
              <a:tr h="172403">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LA</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1015.9</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861.6</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1005.9</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977.7</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-135.6</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-13%</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0.046 </a:t>
                      </a:r>
                    </a:p>
                  </a:txBody>
                  <a:tcPr marL="0" marR="0" marT="0" marB="0" anchor="ctr"/>
                </a:tc>
                <a:extLst>
                  <a:ext uri="{0D108BD9-81ED-4DB2-BD59-A6C34878D82A}">
                    <a16:rowId xmlns:a16="http://schemas.microsoft.com/office/drawing/2014/main" val="307387009"/>
                  </a:ext>
                </a:extLst>
              </a:tr>
              <a:tr h="214829">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Monounsaturated FA Index</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25.5</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24.2</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24.9</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25.5</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-1.7</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-7%</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0.015 </a:t>
                      </a:r>
                    </a:p>
                  </a:txBody>
                  <a:tcPr marL="0" marR="0" marT="0" marB="0" anchor="ctr"/>
                </a:tc>
                <a:extLst>
                  <a:ext uri="{0D108BD9-81ED-4DB2-BD59-A6C34878D82A}">
                    <a16:rowId xmlns:a16="http://schemas.microsoft.com/office/drawing/2014/main" val="894699043"/>
                  </a:ext>
                </a:extLst>
              </a:tr>
              <a:tr h="190041">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Omega3 FA Index</a:t>
                      </a:r>
                    </a:p>
                  </a:txBody>
                  <a:tcPr marL="0" marR="0" marT="0" marB="0" anchor="ctr"/>
                </a:tc>
                <a:tc>
                  <a:txBody>
                    <a:bodyPr/>
                    <a:lstStyle/>
                    <a:p>
                      <a:pPr marL="0" algn="ctr" defTabSz="457200" rtl="0" eaLnBrk="1" fontAlgn="b" latinLnBrk="0" hangingPunct="1"/>
                      <a:r>
                        <a:rPr lang="en-US" sz="900" b="0" i="0" u="none" strike="noStrike" kern="1200">
                          <a:solidFill>
                            <a:srgbClr val="000000"/>
                          </a:solidFill>
                          <a:effectLst/>
                          <a:latin typeface="+mn-lt"/>
                          <a:ea typeface="+mn-ea"/>
                          <a:cs typeface="+mn-cs"/>
                        </a:rPr>
                        <a:t>2.1</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4.6</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2.7</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2.2</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2.9</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121%</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&lt;.0001 </a:t>
                      </a:r>
                    </a:p>
                  </a:txBody>
                  <a:tcPr marL="0" marR="0" marT="0" marB="0" anchor="ctr"/>
                </a:tc>
                <a:extLst>
                  <a:ext uri="{0D108BD9-81ED-4DB2-BD59-A6C34878D82A}">
                    <a16:rowId xmlns:a16="http://schemas.microsoft.com/office/drawing/2014/main" val="2386848531"/>
                  </a:ext>
                </a:extLst>
              </a:tr>
              <a:tr h="198304">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Omega6 FA Index</a:t>
                      </a:r>
                    </a:p>
                  </a:txBody>
                  <a:tcPr marL="0" marR="0" marT="0" marB="0" anchor="ctr"/>
                </a:tc>
                <a:tc>
                  <a:txBody>
                    <a:bodyPr/>
                    <a:lstStyle/>
                    <a:p>
                      <a:pPr marL="0" algn="ctr" defTabSz="457200" rtl="0" eaLnBrk="1" fontAlgn="b" latinLnBrk="0" hangingPunct="1"/>
                      <a:r>
                        <a:rPr lang="en-US" sz="900" b="0" i="0" u="none" strike="noStrike" kern="1200">
                          <a:solidFill>
                            <a:srgbClr val="000000"/>
                          </a:solidFill>
                          <a:effectLst/>
                          <a:latin typeface="+mn-lt"/>
                          <a:ea typeface="+mn-ea"/>
                          <a:cs typeface="+mn-cs"/>
                        </a:rPr>
                        <a:t>38.2</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35.1</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37.4</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37.7</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-3.7</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-10%</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0.024 </a:t>
                      </a:r>
                    </a:p>
                  </a:txBody>
                  <a:tcPr marL="0" marR="0" marT="0" marB="0" anchor="ctr"/>
                </a:tc>
                <a:extLst>
                  <a:ext uri="{0D108BD9-81ED-4DB2-BD59-A6C34878D82A}">
                    <a16:rowId xmlns:a16="http://schemas.microsoft.com/office/drawing/2014/main" val="2272667117"/>
                  </a:ext>
                </a:extLst>
              </a:tr>
              <a:tr h="148727">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Omega6 to 3 Ratio</a:t>
                      </a:r>
                    </a:p>
                  </a:txBody>
                  <a:tcPr marL="0" marR="0" marT="0" marB="0" anchor="ctr"/>
                </a:tc>
                <a:tc>
                  <a:txBody>
                    <a:bodyPr/>
                    <a:lstStyle/>
                    <a:p>
                      <a:pPr marL="0" algn="ctr" defTabSz="457200" rtl="0" eaLnBrk="1" fontAlgn="b" latinLnBrk="0" hangingPunct="1"/>
                      <a:r>
                        <a:rPr lang="en-US" sz="900" b="0" i="0" u="none" strike="noStrike" kern="1200">
                          <a:solidFill>
                            <a:srgbClr val="000000"/>
                          </a:solidFill>
                          <a:effectLst/>
                          <a:latin typeface="+mn-lt"/>
                          <a:ea typeface="+mn-ea"/>
                          <a:cs typeface="+mn-cs"/>
                        </a:rPr>
                        <a:t>20.2</a:t>
                      </a:r>
                    </a:p>
                  </a:txBody>
                  <a:tcPr marL="0" marR="0" marT="0" marB="0" anchor="ctr"/>
                </a:tc>
                <a:tc>
                  <a:txBody>
                    <a:bodyPr/>
                    <a:lstStyle/>
                    <a:p>
                      <a:pPr marL="0" algn="ctr" defTabSz="457200" rtl="0" eaLnBrk="1" fontAlgn="b" latinLnBrk="0" hangingPunct="1"/>
                      <a:r>
                        <a:rPr lang="en-US" sz="900" b="0" i="0" u="none" strike="noStrike" kern="1200">
                          <a:solidFill>
                            <a:srgbClr val="000000"/>
                          </a:solidFill>
                          <a:effectLst/>
                          <a:latin typeface="+mn-lt"/>
                          <a:ea typeface="+mn-ea"/>
                          <a:cs typeface="+mn-cs"/>
                        </a:rPr>
                        <a:t>10.3</a:t>
                      </a:r>
                    </a:p>
                  </a:txBody>
                  <a:tcPr marL="0" marR="0" marT="0" marB="0" anchor="ctr"/>
                </a:tc>
                <a:tc>
                  <a:txBody>
                    <a:bodyPr/>
                    <a:lstStyle/>
                    <a:p>
                      <a:pPr marL="0" algn="ctr" defTabSz="457200" rtl="0" eaLnBrk="1" fontAlgn="b" latinLnBrk="0" hangingPunct="1"/>
                      <a:r>
                        <a:rPr lang="en-US" sz="900" b="0" i="0" u="none" strike="noStrike" kern="1200">
                          <a:solidFill>
                            <a:srgbClr val="000000"/>
                          </a:solidFill>
                          <a:effectLst/>
                          <a:latin typeface="+mn-lt"/>
                          <a:ea typeface="+mn-ea"/>
                          <a:cs typeface="+mn-cs"/>
                        </a:rPr>
                        <a:t>16.8</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19.4</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-12.5</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-68%</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&lt;.0001 </a:t>
                      </a:r>
                    </a:p>
                  </a:txBody>
                  <a:tcPr marL="0" marR="0" marT="0" marB="0" anchor="ctr"/>
                </a:tc>
                <a:extLst>
                  <a:ext uri="{0D108BD9-81ED-4DB2-BD59-A6C34878D82A}">
                    <a16:rowId xmlns:a16="http://schemas.microsoft.com/office/drawing/2014/main" val="4051781675"/>
                  </a:ext>
                </a:extLst>
              </a:tr>
              <a:tr h="201194">
                <a:tc>
                  <a:txBody>
                    <a:bodyPr/>
                    <a:lstStyle/>
                    <a:p>
                      <a:pPr marL="0" algn="ctr" defTabSz="457200" rtl="0" eaLnBrk="1" fontAlgn="b" latinLnBrk="0" hangingPunct="1"/>
                      <a:r>
                        <a:rPr lang="en-US" sz="900" b="0" i="0" u="none" strike="noStrike" kern="1200" dirty="0" err="1">
                          <a:solidFill>
                            <a:srgbClr val="000000"/>
                          </a:solidFill>
                          <a:effectLst/>
                          <a:latin typeface="+mn-lt"/>
                          <a:ea typeface="+mn-ea"/>
                          <a:cs typeface="+mn-cs"/>
                        </a:rPr>
                        <a:t>hsCRP</a:t>
                      </a:r>
                      <a:endParaRPr lang="en-US" sz="900" b="0" i="0" u="none" strike="noStrike" kern="1200" dirty="0">
                        <a:solidFill>
                          <a:srgbClr val="000000"/>
                        </a:solidFill>
                        <a:effectLst/>
                        <a:latin typeface="+mn-lt"/>
                        <a:ea typeface="+mn-ea"/>
                        <a:cs typeface="+mn-cs"/>
                      </a:endParaRP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4.6</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5.0</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3.8</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3.2</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0.9</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22%</a:t>
                      </a:r>
                    </a:p>
                  </a:txBody>
                  <a:tcPr marL="0" marR="0" marT="0" marB="0" anchor="ctr"/>
                </a:tc>
                <a:tc>
                  <a:txBody>
                    <a:bodyPr/>
                    <a:lstStyle/>
                    <a:p>
                      <a:pPr marL="0" algn="ctr" defTabSz="457200" rtl="0" eaLnBrk="1" fontAlgn="b" latinLnBrk="0" hangingPunct="1"/>
                      <a:r>
                        <a:rPr lang="en-US" sz="900" b="0" i="0" u="none" strike="noStrike" kern="1200" dirty="0">
                          <a:solidFill>
                            <a:srgbClr val="000000"/>
                          </a:solidFill>
                          <a:effectLst/>
                          <a:latin typeface="+mn-lt"/>
                          <a:ea typeface="+mn-ea"/>
                          <a:cs typeface="+mn-cs"/>
                        </a:rPr>
                        <a:t>0.7583</a:t>
                      </a:r>
                    </a:p>
                  </a:txBody>
                  <a:tcPr marL="0" marR="0" marT="0" marB="0" anchor="ctr"/>
                </a:tc>
                <a:extLst>
                  <a:ext uri="{0D108BD9-81ED-4DB2-BD59-A6C34878D82A}">
                    <a16:rowId xmlns:a16="http://schemas.microsoft.com/office/drawing/2014/main" val="2290524707"/>
                  </a:ext>
                </a:extLst>
              </a:tr>
            </a:tbl>
          </a:graphicData>
        </a:graphic>
      </p:graphicFrame>
    </p:spTree>
    <p:extLst>
      <p:ext uri="{BB962C8B-B14F-4D97-AF65-F5344CB8AC3E}">
        <p14:creationId xmlns:p14="http://schemas.microsoft.com/office/powerpoint/2010/main" val="1348165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90F9-BA43-4CBB-A784-326F8C38A1D5}"/>
              </a:ext>
            </a:extLst>
          </p:cNvPr>
          <p:cNvSpPr>
            <a:spLocks noGrp="1"/>
          </p:cNvSpPr>
          <p:nvPr>
            <p:ph type="title"/>
          </p:nvPr>
        </p:nvSpPr>
        <p:spPr>
          <a:xfrm>
            <a:off x="628650" y="0"/>
            <a:ext cx="7886700" cy="1325563"/>
          </a:xfrm>
        </p:spPr>
        <p:txBody>
          <a:bodyPr/>
          <a:lstStyle/>
          <a:p>
            <a:pPr algn="ctr"/>
            <a:r>
              <a:rPr lang="en-US" sz="5400" b="1" dirty="0"/>
              <a:t>Primary Outcome (ITT)</a:t>
            </a:r>
            <a:endParaRPr lang="en-US" b="1" dirty="0"/>
          </a:p>
        </p:txBody>
      </p:sp>
      <p:sp>
        <p:nvSpPr>
          <p:cNvPr id="3" name="Content Placeholder 2">
            <a:extLst>
              <a:ext uri="{FF2B5EF4-FFF2-40B4-BE49-F238E27FC236}">
                <a16:creationId xmlns:a16="http://schemas.microsoft.com/office/drawing/2014/main" id="{9253F52B-EDAA-4AEE-AFF1-1CE020735919}"/>
              </a:ext>
            </a:extLst>
          </p:cNvPr>
          <p:cNvSpPr>
            <a:spLocks noGrp="1"/>
          </p:cNvSpPr>
          <p:nvPr>
            <p:ph idx="1"/>
          </p:nvPr>
        </p:nvSpPr>
        <p:spPr>
          <a:xfrm>
            <a:off x="314324" y="1110772"/>
            <a:ext cx="8669877" cy="5600746"/>
          </a:xfrm>
        </p:spPr>
        <p:txBody>
          <a:bodyPr>
            <a:normAutofit fontScale="70000" lnSpcReduction="20000"/>
          </a:bodyPr>
          <a:lstStyle/>
          <a:p>
            <a:r>
              <a:rPr lang="en-US" sz="4100" dirty="0"/>
              <a:t>At 9 Month Prespecified Interim Analysis, compared with placebo, </a:t>
            </a:r>
            <a:r>
              <a:rPr lang="en-US" sz="4100" b="1" dirty="0" err="1"/>
              <a:t>Icosapent</a:t>
            </a:r>
            <a:r>
              <a:rPr lang="en-US" sz="4100" b="1" dirty="0"/>
              <a:t> Ethyl </a:t>
            </a:r>
            <a:r>
              <a:rPr lang="en-US" sz="4100" dirty="0"/>
              <a:t>slowed progression by:</a:t>
            </a:r>
          </a:p>
          <a:p>
            <a:pPr marL="0" indent="0">
              <a:buNone/>
            </a:pPr>
            <a:endParaRPr lang="en-US" sz="4100" dirty="0"/>
          </a:p>
          <a:p>
            <a:r>
              <a:rPr lang="en-US" sz="5100" b="1" dirty="0"/>
              <a:t>21% </a:t>
            </a:r>
            <a:r>
              <a:rPr lang="en-US" sz="5100" dirty="0"/>
              <a:t>for low attenuation plaque (p=0.469)</a:t>
            </a:r>
          </a:p>
          <a:p>
            <a:r>
              <a:rPr lang="en-US" sz="5100" b="1" dirty="0"/>
              <a:t>19% </a:t>
            </a:r>
            <a:r>
              <a:rPr lang="en-US" sz="5100" dirty="0"/>
              <a:t>for total non-calcified plaque (p=0.010)</a:t>
            </a:r>
          </a:p>
          <a:p>
            <a:r>
              <a:rPr lang="en-US" sz="5100" b="1" dirty="0"/>
              <a:t>42% </a:t>
            </a:r>
            <a:r>
              <a:rPr lang="en-US" sz="5100" dirty="0"/>
              <a:t>for total plaque (p=0.0004) </a:t>
            </a:r>
          </a:p>
          <a:p>
            <a:r>
              <a:rPr lang="en-US" sz="5100" b="1" dirty="0"/>
              <a:t>57% </a:t>
            </a:r>
            <a:r>
              <a:rPr lang="en-US" sz="5100" dirty="0"/>
              <a:t>for fibrous plaque (p=0.011)</a:t>
            </a:r>
          </a:p>
          <a:p>
            <a:r>
              <a:rPr lang="en-US" sz="5100" b="1" dirty="0"/>
              <a:t>89% </a:t>
            </a:r>
            <a:r>
              <a:rPr lang="en-US" sz="5100" dirty="0"/>
              <a:t>for calcified plaque (p=0.001)</a:t>
            </a:r>
          </a:p>
          <a:p>
            <a:r>
              <a:rPr lang="en-US" sz="5100" b="1" dirty="0"/>
              <a:t>Increase </a:t>
            </a:r>
            <a:r>
              <a:rPr lang="en-US" sz="5100" dirty="0"/>
              <a:t>in Fibrofatty plaque (p=0.650)</a:t>
            </a:r>
            <a:endParaRPr lang="en-US" sz="4600" dirty="0"/>
          </a:p>
          <a:p>
            <a:pPr marL="0" indent="0">
              <a:buNone/>
            </a:pPr>
            <a:endParaRPr lang="en-US" sz="2600" dirty="0"/>
          </a:p>
          <a:p>
            <a:r>
              <a:rPr lang="en-US" sz="3400" b="1" dirty="0"/>
              <a:t>Consistent efficacy across multiple subgroups</a:t>
            </a:r>
          </a:p>
          <a:p>
            <a:r>
              <a:rPr lang="en-US" sz="3400" b="1" dirty="0"/>
              <a:t>Including baseline triglycerides from 135-499 mg/dL</a:t>
            </a:r>
          </a:p>
          <a:p>
            <a:endParaRPr lang="en-US" dirty="0"/>
          </a:p>
        </p:txBody>
      </p:sp>
    </p:spTree>
    <p:extLst>
      <p:ext uri="{BB962C8B-B14F-4D97-AF65-F5344CB8AC3E}">
        <p14:creationId xmlns:p14="http://schemas.microsoft.com/office/powerpoint/2010/main" val="186158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383" y="-482"/>
            <a:ext cx="7886700" cy="1325563"/>
          </a:xfrm>
        </p:spPr>
        <p:txBody>
          <a:bodyPr>
            <a:normAutofit/>
          </a:bodyPr>
          <a:lstStyle/>
          <a:p>
            <a:pPr algn="ctr"/>
            <a:r>
              <a:rPr lang="en-US" sz="2800" b="1" dirty="0"/>
              <a:t>Fully adjusted median Plaque Progression at 9 months</a:t>
            </a:r>
          </a:p>
        </p:txBody>
      </p:sp>
      <p:graphicFrame>
        <p:nvGraphicFramePr>
          <p:cNvPr id="6" name="Content Placeholder 5"/>
          <p:cNvGraphicFramePr>
            <a:graphicFrameLocks noGrp="1"/>
          </p:cNvGraphicFramePr>
          <p:nvPr>
            <p:ph idx="1"/>
          </p:nvPr>
        </p:nvGraphicFramePr>
        <p:xfrm>
          <a:off x="100484" y="1341456"/>
          <a:ext cx="8656653" cy="5370844"/>
        </p:xfrm>
        <a:graphic>
          <a:graphicData uri="http://schemas.openxmlformats.org/drawingml/2006/chart">
            <c:chart xmlns:c="http://schemas.openxmlformats.org/drawingml/2006/chart" xmlns:r="http://schemas.openxmlformats.org/officeDocument/2006/relationships" r:id="rId2"/>
          </a:graphicData>
        </a:graphic>
      </p:graphicFrame>
      <p:sp>
        <p:nvSpPr>
          <p:cNvPr id="10" name="Oval 9">
            <a:extLst>
              <a:ext uri="{FF2B5EF4-FFF2-40B4-BE49-F238E27FC236}">
                <a16:creationId xmlns:a16="http://schemas.microsoft.com/office/drawing/2014/main" id="{1A14C096-E022-4AE5-B094-A17D7E939DE6}"/>
              </a:ext>
            </a:extLst>
          </p:cNvPr>
          <p:cNvSpPr/>
          <p:nvPr/>
        </p:nvSpPr>
        <p:spPr>
          <a:xfrm>
            <a:off x="5903742" y="1523743"/>
            <a:ext cx="2830683" cy="788496"/>
          </a:xfrm>
          <a:prstGeom prst="ellipse">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CB6306F-B2ED-4CDD-9FDC-B191EA4009FF}"/>
              </a:ext>
            </a:extLst>
          </p:cNvPr>
          <p:cNvSpPr txBox="1"/>
          <p:nvPr/>
        </p:nvSpPr>
        <p:spPr>
          <a:xfrm>
            <a:off x="7275854" y="1917991"/>
            <a:ext cx="1147559" cy="307777"/>
          </a:xfrm>
          <a:prstGeom prst="rect">
            <a:avLst/>
          </a:prstGeom>
          <a:noFill/>
        </p:spPr>
        <p:txBody>
          <a:bodyPr wrap="square" rtlCol="0">
            <a:spAutoFit/>
          </a:bodyPr>
          <a:lstStyle/>
          <a:p>
            <a:pPr defTabSz="685800"/>
            <a:r>
              <a:rPr lang="en-US" sz="1400" b="1" i="1" dirty="0">
                <a:solidFill>
                  <a:prstClr val="black"/>
                </a:solidFill>
                <a:latin typeface="Calibri" panose="020F0502020204030204"/>
              </a:rPr>
              <a:t>P</a:t>
            </a:r>
            <a:r>
              <a:rPr lang="en-US" sz="1400" b="1" dirty="0">
                <a:solidFill>
                  <a:prstClr val="black"/>
                </a:solidFill>
                <a:latin typeface="Calibri" panose="020F0502020204030204"/>
              </a:rPr>
              <a:t>=0.469</a:t>
            </a:r>
            <a:endParaRPr lang="en-US" sz="1050" b="1" dirty="0">
              <a:solidFill>
                <a:prstClr val="black"/>
              </a:solidFill>
              <a:latin typeface="Calibri" panose="020F0502020204030204"/>
            </a:endParaRPr>
          </a:p>
        </p:txBody>
      </p:sp>
      <p:sp>
        <p:nvSpPr>
          <p:cNvPr id="12" name="TextBox 11">
            <a:extLst>
              <a:ext uri="{FF2B5EF4-FFF2-40B4-BE49-F238E27FC236}">
                <a16:creationId xmlns:a16="http://schemas.microsoft.com/office/drawing/2014/main" id="{8B61A391-66DB-454F-9EB5-2E0CA95D2135}"/>
              </a:ext>
            </a:extLst>
          </p:cNvPr>
          <p:cNvSpPr txBox="1"/>
          <p:nvPr/>
        </p:nvSpPr>
        <p:spPr>
          <a:xfrm>
            <a:off x="6212027" y="3719101"/>
            <a:ext cx="1107056" cy="307777"/>
          </a:xfrm>
          <a:prstGeom prst="rect">
            <a:avLst/>
          </a:prstGeom>
          <a:noFill/>
        </p:spPr>
        <p:txBody>
          <a:bodyPr wrap="square" rtlCol="0">
            <a:spAutoFit/>
          </a:bodyPr>
          <a:lstStyle/>
          <a:p>
            <a:pPr defTabSz="685800"/>
            <a:r>
              <a:rPr lang="en-US" sz="1400" b="1" i="1" dirty="0">
                <a:solidFill>
                  <a:prstClr val="black"/>
                </a:solidFill>
                <a:latin typeface="Calibri" panose="020F0502020204030204"/>
              </a:rPr>
              <a:t>P</a:t>
            </a:r>
            <a:r>
              <a:rPr lang="en-US" sz="1400" b="1" dirty="0">
                <a:solidFill>
                  <a:prstClr val="black"/>
                </a:solidFill>
                <a:latin typeface="Calibri" panose="020F0502020204030204"/>
              </a:rPr>
              <a:t>=0.650</a:t>
            </a:r>
          </a:p>
        </p:txBody>
      </p:sp>
      <p:sp>
        <p:nvSpPr>
          <p:cNvPr id="13" name="TextBox 12">
            <a:extLst>
              <a:ext uri="{FF2B5EF4-FFF2-40B4-BE49-F238E27FC236}">
                <a16:creationId xmlns:a16="http://schemas.microsoft.com/office/drawing/2014/main" id="{49AC2AED-EE56-4411-AAB7-00853A35E263}"/>
              </a:ext>
            </a:extLst>
          </p:cNvPr>
          <p:cNvSpPr txBox="1"/>
          <p:nvPr/>
        </p:nvSpPr>
        <p:spPr>
          <a:xfrm>
            <a:off x="5104971" y="4720526"/>
            <a:ext cx="1107056" cy="307777"/>
          </a:xfrm>
          <a:prstGeom prst="rect">
            <a:avLst/>
          </a:prstGeom>
          <a:noFill/>
        </p:spPr>
        <p:txBody>
          <a:bodyPr wrap="square" rtlCol="0">
            <a:spAutoFit/>
          </a:bodyPr>
          <a:lstStyle/>
          <a:p>
            <a:pPr defTabSz="685800"/>
            <a:r>
              <a:rPr lang="en-US" sz="1400" b="1" i="1" dirty="0">
                <a:solidFill>
                  <a:prstClr val="black"/>
                </a:solidFill>
                <a:latin typeface="Calibri" panose="020F0502020204030204"/>
              </a:rPr>
              <a:t>P</a:t>
            </a:r>
            <a:r>
              <a:rPr lang="en-US" sz="1400" b="1" dirty="0">
                <a:solidFill>
                  <a:prstClr val="black"/>
                </a:solidFill>
                <a:latin typeface="Calibri" panose="020F0502020204030204"/>
              </a:rPr>
              <a:t>=0.011</a:t>
            </a:r>
          </a:p>
        </p:txBody>
      </p:sp>
      <p:sp>
        <p:nvSpPr>
          <p:cNvPr id="16" name="TextBox 10">
            <a:extLst>
              <a:ext uri="{FF2B5EF4-FFF2-40B4-BE49-F238E27FC236}">
                <a16:creationId xmlns:a16="http://schemas.microsoft.com/office/drawing/2014/main" id="{AACF294E-CEF8-48B1-A0FD-905149085568}"/>
              </a:ext>
            </a:extLst>
          </p:cNvPr>
          <p:cNvSpPr txBox="1"/>
          <p:nvPr/>
        </p:nvSpPr>
        <p:spPr>
          <a:xfrm>
            <a:off x="5061414" y="5279851"/>
            <a:ext cx="1147558"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a:r>
              <a:rPr lang="en-US" sz="1400" b="1" i="1" dirty="0">
                <a:solidFill>
                  <a:prstClr val="black"/>
                </a:solidFill>
                <a:latin typeface="Calibri" panose="020F0502020204030204"/>
              </a:rPr>
              <a:t>P</a:t>
            </a:r>
            <a:r>
              <a:rPr lang="en-US" sz="1400" b="1" dirty="0">
                <a:solidFill>
                  <a:prstClr val="black"/>
                </a:solidFill>
                <a:latin typeface="Calibri" panose="020F0502020204030204"/>
              </a:rPr>
              <a:t>=0.001</a:t>
            </a:r>
            <a:endParaRPr lang="en-US" sz="1050" b="1" dirty="0">
              <a:solidFill>
                <a:prstClr val="black"/>
              </a:solidFill>
              <a:latin typeface="Calibri" panose="020F0502020204030204"/>
            </a:endParaRPr>
          </a:p>
        </p:txBody>
      </p:sp>
      <p:sp>
        <p:nvSpPr>
          <p:cNvPr id="18" name="TextBox 9">
            <a:extLst>
              <a:ext uri="{FF2B5EF4-FFF2-40B4-BE49-F238E27FC236}">
                <a16:creationId xmlns:a16="http://schemas.microsoft.com/office/drawing/2014/main" id="{8B71A1E5-754C-4777-9D31-ADDE72BD4B86}"/>
              </a:ext>
            </a:extLst>
          </p:cNvPr>
          <p:cNvSpPr txBox="1"/>
          <p:nvPr/>
        </p:nvSpPr>
        <p:spPr>
          <a:xfrm>
            <a:off x="4960370" y="2566797"/>
            <a:ext cx="1147558"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85800"/>
            <a:r>
              <a:rPr lang="en-US" sz="1400" b="1" i="1" dirty="0">
                <a:solidFill>
                  <a:prstClr val="black"/>
                </a:solidFill>
                <a:latin typeface="Calibri" panose="020F0502020204030204"/>
              </a:rPr>
              <a:t>P</a:t>
            </a:r>
            <a:r>
              <a:rPr lang="en-US" sz="1400" b="1" dirty="0">
                <a:solidFill>
                  <a:prstClr val="black"/>
                </a:solidFill>
                <a:latin typeface="Calibri" panose="020F0502020204030204"/>
              </a:rPr>
              <a:t>=0.010</a:t>
            </a:r>
            <a:endParaRPr lang="en-US" sz="1050" b="1" dirty="0">
              <a:solidFill>
                <a:prstClr val="black"/>
              </a:solidFill>
              <a:latin typeface="Calibri" panose="020F0502020204030204"/>
            </a:endParaRPr>
          </a:p>
        </p:txBody>
      </p:sp>
      <p:sp>
        <p:nvSpPr>
          <p:cNvPr id="19" name="TextBox 18">
            <a:extLst>
              <a:ext uri="{FF2B5EF4-FFF2-40B4-BE49-F238E27FC236}">
                <a16:creationId xmlns:a16="http://schemas.microsoft.com/office/drawing/2014/main" id="{3C4DDA46-28A3-4849-A34F-E65F9D8A7AE0}"/>
              </a:ext>
            </a:extLst>
          </p:cNvPr>
          <p:cNvSpPr txBox="1"/>
          <p:nvPr/>
        </p:nvSpPr>
        <p:spPr>
          <a:xfrm>
            <a:off x="4960370" y="3121223"/>
            <a:ext cx="1147559" cy="307777"/>
          </a:xfrm>
          <a:prstGeom prst="rect">
            <a:avLst/>
          </a:prstGeom>
          <a:noFill/>
        </p:spPr>
        <p:txBody>
          <a:bodyPr wrap="square" rtlCol="0">
            <a:spAutoFit/>
          </a:bodyPr>
          <a:lstStyle/>
          <a:p>
            <a:pPr defTabSz="685800"/>
            <a:r>
              <a:rPr lang="en-US" sz="1400" b="1" i="1" dirty="0">
                <a:solidFill>
                  <a:prstClr val="black"/>
                </a:solidFill>
                <a:latin typeface="Calibri" panose="020F0502020204030204"/>
              </a:rPr>
              <a:t>P</a:t>
            </a:r>
            <a:r>
              <a:rPr lang="en-US" sz="1400" b="1" dirty="0">
                <a:solidFill>
                  <a:prstClr val="black"/>
                </a:solidFill>
                <a:latin typeface="Calibri" panose="020F0502020204030204"/>
              </a:rPr>
              <a:t>=0.0004</a:t>
            </a:r>
          </a:p>
        </p:txBody>
      </p:sp>
      <p:sp>
        <p:nvSpPr>
          <p:cNvPr id="3" name="Rectangle 2">
            <a:extLst>
              <a:ext uri="{FF2B5EF4-FFF2-40B4-BE49-F238E27FC236}">
                <a16:creationId xmlns:a16="http://schemas.microsoft.com/office/drawing/2014/main" id="{7F4CA328-4738-48E0-B114-92FECF7D3FF3}"/>
              </a:ext>
            </a:extLst>
          </p:cNvPr>
          <p:cNvSpPr/>
          <p:nvPr/>
        </p:nvSpPr>
        <p:spPr>
          <a:xfrm>
            <a:off x="4160572" y="1101114"/>
            <a:ext cx="184731" cy="307777"/>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endParaRPr lang="en-US" dirty="0"/>
          </a:p>
        </p:txBody>
      </p:sp>
      <p:pic>
        <p:nvPicPr>
          <p:cNvPr id="17" name="Picture 16">
            <a:extLst>
              <a:ext uri="{FF2B5EF4-FFF2-40B4-BE49-F238E27FC236}">
                <a16:creationId xmlns:a16="http://schemas.microsoft.com/office/drawing/2014/main" id="{354C3A77-521C-4C24-8061-1D0C3BEE6BD5}"/>
              </a:ext>
            </a:extLst>
          </p:cNvPr>
          <p:cNvPicPr>
            <a:picLocks noChangeAspect="1"/>
          </p:cNvPicPr>
          <p:nvPr/>
        </p:nvPicPr>
        <p:blipFill rotWithShape="1">
          <a:blip r:embed="rId3"/>
          <a:srcRect l="69557" t="50611" r="24103" b="36417"/>
          <a:stretch/>
        </p:blipFill>
        <p:spPr>
          <a:xfrm>
            <a:off x="7062458" y="4434923"/>
            <a:ext cx="1360955" cy="1566381"/>
          </a:xfrm>
          <a:prstGeom prst="rect">
            <a:avLst/>
          </a:prstGeom>
        </p:spPr>
      </p:pic>
      <p:cxnSp>
        <p:nvCxnSpPr>
          <p:cNvPr id="20" name="Straight Arrow Connector 19">
            <a:extLst>
              <a:ext uri="{FF2B5EF4-FFF2-40B4-BE49-F238E27FC236}">
                <a16:creationId xmlns:a16="http://schemas.microsoft.com/office/drawing/2014/main" id="{3782FD57-4070-4B69-A0F9-D087276F1FD2}"/>
              </a:ext>
            </a:extLst>
          </p:cNvPr>
          <p:cNvCxnSpPr>
            <a:cxnSpLocks/>
          </p:cNvCxnSpPr>
          <p:nvPr/>
        </p:nvCxnSpPr>
        <p:spPr>
          <a:xfrm flipH="1">
            <a:off x="6052021" y="3015358"/>
            <a:ext cx="920341" cy="22754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03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E824D4-7CAC-4970-97EB-1C954BA41ECD}"/>
              </a:ext>
            </a:extLst>
          </p:cNvPr>
          <p:cNvSpPr>
            <a:spLocks noGrp="1"/>
          </p:cNvSpPr>
          <p:nvPr>
            <p:ph type="title"/>
          </p:nvPr>
        </p:nvSpPr>
        <p:spPr>
          <a:xfrm>
            <a:off x="520453" y="-662782"/>
            <a:ext cx="7886700" cy="1325563"/>
          </a:xfrm>
        </p:spPr>
        <p:txBody>
          <a:bodyPr/>
          <a:lstStyle/>
          <a:p>
            <a:r>
              <a:rPr lang="en-US" sz="3200" b="1" dirty="0"/>
              <a:t>PLACEBO RATES OF PROGRESSION</a:t>
            </a:r>
            <a:endParaRPr lang="en-US" sz="2800" b="1" dirty="0"/>
          </a:p>
        </p:txBody>
      </p:sp>
      <p:pic>
        <p:nvPicPr>
          <p:cNvPr id="5" name="Content Placeholder 4">
            <a:extLst>
              <a:ext uri="{FF2B5EF4-FFF2-40B4-BE49-F238E27FC236}">
                <a16:creationId xmlns:a16="http://schemas.microsoft.com/office/drawing/2014/main" id="{C160EE65-B3B4-48F9-9F57-E492A805C0D6}"/>
              </a:ext>
            </a:extLst>
          </p:cNvPr>
          <p:cNvPicPr>
            <a:picLocks noGrp="1" noChangeAspect="1"/>
          </p:cNvPicPr>
          <p:nvPr>
            <p:ph idx="1"/>
          </p:nvPr>
        </p:nvPicPr>
        <p:blipFill rotWithShape="1">
          <a:blip r:embed="rId3"/>
          <a:srcRect l="31693" t="30057" r="30972" b="20750"/>
          <a:stretch/>
        </p:blipFill>
        <p:spPr>
          <a:xfrm>
            <a:off x="1058082" y="838738"/>
            <a:ext cx="6642360" cy="4922870"/>
          </a:xfrm>
          <a:prstGeom prst="rect">
            <a:avLst/>
          </a:prstGeom>
        </p:spPr>
      </p:pic>
      <p:sp>
        <p:nvSpPr>
          <p:cNvPr id="2" name="Rectangle 1">
            <a:extLst>
              <a:ext uri="{FF2B5EF4-FFF2-40B4-BE49-F238E27FC236}">
                <a16:creationId xmlns:a16="http://schemas.microsoft.com/office/drawing/2014/main" id="{48988CEB-62BF-43A0-B492-0681182B9634}"/>
              </a:ext>
            </a:extLst>
          </p:cNvPr>
          <p:cNvSpPr/>
          <p:nvPr/>
        </p:nvSpPr>
        <p:spPr>
          <a:xfrm>
            <a:off x="756241" y="5826688"/>
            <a:ext cx="8165804" cy="830997"/>
          </a:xfrm>
          <a:prstGeom prst="rect">
            <a:avLst/>
          </a:prstGeom>
        </p:spPr>
        <p:txBody>
          <a:bodyPr wrap="square">
            <a:spAutoFit/>
          </a:bodyPr>
          <a:lstStyle/>
          <a:p>
            <a:r>
              <a:rPr lang="en-US" sz="1600" b="1" dirty="0"/>
              <a:t>Adjusted multivariate analysis of covariance tests did not show any significant difference in progression of TP volume (β: 0.04 ± 0.13 P = 0.7) </a:t>
            </a:r>
          </a:p>
          <a:p>
            <a:r>
              <a:rPr lang="en-US" sz="1600" b="1" dirty="0"/>
              <a:t>or TNCP volume (β: 0.09 ± 0.17, P = 0.5) in the two groups.</a:t>
            </a:r>
          </a:p>
        </p:txBody>
      </p:sp>
    </p:spTree>
    <p:extLst>
      <p:ext uri="{BB962C8B-B14F-4D97-AF65-F5344CB8AC3E}">
        <p14:creationId xmlns:p14="http://schemas.microsoft.com/office/powerpoint/2010/main" val="252767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DD48-C0C4-48E2-953D-7148304CF37A}"/>
              </a:ext>
            </a:extLst>
          </p:cNvPr>
          <p:cNvSpPr>
            <a:spLocks noGrp="1"/>
          </p:cNvSpPr>
          <p:nvPr>
            <p:ph type="title"/>
          </p:nvPr>
        </p:nvSpPr>
        <p:spPr/>
        <p:txBody>
          <a:bodyPr/>
          <a:lstStyle/>
          <a:p>
            <a:pPr algn="ctr"/>
            <a:r>
              <a:rPr lang="en-US" sz="5400" b="1" dirty="0"/>
              <a:t>LIMITATIONS</a:t>
            </a:r>
            <a:endParaRPr lang="en-US" b="1" dirty="0"/>
          </a:p>
        </p:txBody>
      </p:sp>
      <p:sp>
        <p:nvSpPr>
          <p:cNvPr id="3" name="Content Placeholder 2">
            <a:extLst>
              <a:ext uri="{FF2B5EF4-FFF2-40B4-BE49-F238E27FC236}">
                <a16:creationId xmlns:a16="http://schemas.microsoft.com/office/drawing/2014/main" id="{3CB114CB-36DC-49C1-9410-55D20CD7BAB5}"/>
              </a:ext>
            </a:extLst>
          </p:cNvPr>
          <p:cNvSpPr>
            <a:spLocks noGrp="1"/>
          </p:cNvSpPr>
          <p:nvPr>
            <p:ph idx="1"/>
          </p:nvPr>
        </p:nvSpPr>
        <p:spPr>
          <a:xfrm>
            <a:off x="628650" y="1641647"/>
            <a:ext cx="7886700" cy="4890423"/>
          </a:xfrm>
        </p:spPr>
        <p:txBody>
          <a:bodyPr>
            <a:normAutofit fontScale="40000" lnSpcReduction="20000"/>
          </a:bodyPr>
          <a:lstStyle/>
          <a:p>
            <a:endParaRPr lang="en-US" sz="2400" dirty="0"/>
          </a:p>
          <a:p>
            <a:r>
              <a:rPr lang="en-US" sz="7000" dirty="0"/>
              <a:t>Primary Endpoint not significant at interim timepoint – study will continue to 18 months as planned</a:t>
            </a:r>
          </a:p>
          <a:p>
            <a:r>
              <a:rPr lang="en-US" sz="7000" dirty="0"/>
              <a:t>Shorter Follow up than Prior CTA Studies </a:t>
            </a:r>
          </a:p>
          <a:p>
            <a:pPr marL="0" indent="0">
              <a:buNone/>
            </a:pPr>
            <a:r>
              <a:rPr lang="en-US" sz="7000" dirty="0"/>
              <a:t>  (9 months)</a:t>
            </a:r>
          </a:p>
          <a:p>
            <a:r>
              <a:rPr lang="en-US" sz="7000" dirty="0"/>
              <a:t>4 endpoints demonstrated significant slowing of progression, including both total plaque and total non-calcified plaque volumes</a:t>
            </a:r>
          </a:p>
          <a:p>
            <a:r>
              <a:rPr lang="en-US" sz="7000" dirty="0"/>
              <a:t>Small cohort with expected 16% drop-out </a:t>
            </a:r>
          </a:p>
          <a:p>
            <a:r>
              <a:rPr lang="en-US" sz="7000" dirty="0"/>
              <a:t>(due to patient preference, loss to follow up and non-diagnostic CT at follow up)</a:t>
            </a:r>
          </a:p>
        </p:txBody>
      </p:sp>
    </p:spTree>
    <p:extLst>
      <p:ext uri="{BB962C8B-B14F-4D97-AF65-F5344CB8AC3E}">
        <p14:creationId xmlns:p14="http://schemas.microsoft.com/office/powerpoint/2010/main" val="3559459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D8E82C-396F-461D-A6CE-90D74BA6DF34}"/>
              </a:ext>
            </a:extLst>
          </p:cNvPr>
          <p:cNvSpPr>
            <a:spLocks noGrp="1"/>
          </p:cNvSpPr>
          <p:nvPr>
            <p:ph type="title"/>
          </p:nvPr>
        </p:nvSpPr>
        <p:spPr/>
        <p:txBody>
          <a:bodyPr/>
          <a:lstStyle/>
          <a:p>
            <a:r>
              <a:rPr lang="en-US" dirty="0"/>
              <a:t>EVAPORATE: Conclusions </a:t>
            </a:r>
          </a:p>
        </p:txBody>
      </p:sp>
      <p:sp>
        <p:nvSpPr>
          <p:cNvPr id="6" name="Content Placeholder 5">
            <a:extLst>
              <a:ext uri="{FF2B5EF4-FFF2-40B4-BE49-F238E27FC236}">
                <a16:creationId xmlns:a16="http://schemas.microsoft.com/office/drawing/2014/main" id="{BCDD2415-E6A0-46C6-92B0-B89F35714411}"/>
              </a:ext>
            </a:extLst>
          </p:cNvPr>
          <p:cNvSpPr>
            <a:spLocks noGrp="1"/>
          </p:cNvSpPr>
          <p:nvPr>
            <p:ph idx="1"/>
          </p:nvPr>
        </p:nvSpPr>
        <p:spPr>
          <a:xfrm>
            <a:off x="609600" y="1566530"/>
            <a:ext cx="7848600" cy="4114800"/>
          </a:xfrm>
        </p:spPr>
        <p:txBody>
          <a:bodyPr/>
          <a:lstStyle/>
          <a:p>
            <a:pPr marL="174625" indent="-174625">
              <a:spcBef>
                <a:spcPts val="0"/>
              </a:spcBef>
              <a:spcAft>
                <a:spcPts val="300"/>
              </a:spcAft>
            </a:pPr>
            <a:r>
              <a:rPr lang="en-US" sz="2800" b="0" dirty="0"/>
              <a:t>Mechanistic Study using serial Coronary CT Angiography demonstrating atherosclerotic benefits of </a:t>
            </a:r>
            <a:r>
              <a:rPr lang="en-US" sz="2800" b="0" dirty="0" err="1"/>
              <a:t>Icosapent</a:t>
            </a:r>
            <a:r>
              <a:rPr lang="en-US" sz="2800" b="0" dirty="0"/>
              <a:t> Ethyl as adjunct to statin on plaque characteristics at 9 months, and study is continuing to 18 months </a:t>
            </a:r>
            <a:r>
              <a:rPr lang="en-US" sz="2800" b="0"/>
              <a:t>as planned</a:t>
            </a:r>
            <a:endParaRPr lang="en-US" sz="2800" b="0" dirty="0"/>
          </a:p>
          <a:p>
            <a:pPr marL="174625" indent="-174625">
              <a:spcBef>
                <a:spcPts val="0"/>
              </a:spcBef>
              <a:spcAft>
                <a:spcPts val="300"/>
              </a:spcAft>
            </a:pPr>
            <a:endParaRPr lang="en-US" sz="2800" b="0" dirty="0"/>
          </a:p>
          <a:p>
            <a:pPr marL="174625" indent="-174625">
              <a:spcBef>
                <a:spcPts val="0"/>
              </a:spcBef>
              <a:spcAft>
                <a:spcPts val="300"/>
              </a:spcAft>
            </a:pPr>
            <a:r>
              <a:rPr lang="en-US" sz="2800" b="0" dirty="0"/>
              <a:t>Demonstrated that placebo progression rates using mineral oil is similar to non-mineral oil (cellulose) using same methodology, scanner and laboratory in a matched cohort.</a:t>
            </a:r>
          </a:p>
          <a:p>
            <a:pPr marL="0" indent="0">
              <a:spcBef>
                <a:spcPts val="0"/>
              </a:spcBef>
              <a:spcAft>
                <a:spcPts val="300"/>
              </a:spcAft>
              <a:buNone/>
            </a:pPr>
            <a:endParaRPr lang="en-US" sz="2800" b="0" dirty="0"/>
          </a:p>
          <a:p>
            <a:endParaRPr lang="en-US" dirty="0"/>
          </a:p>
        </p:txBody>
      </p:sp>
      <p:sp>
        <p:nvSpPr>
          <p:cNvPr id="3" name="Slide Number Placeholder 2">
            <a:extLst>
              <a:ext uri="{FF2B5EF4-FFF2-40B4-BE49-F238E27FC236}">
                <a16:creationId xmlns:a16="http://schemas.microsoft.com/office/drawing/2014/main" id="{97C0F528-5C38-46A6-A201-524525916189}"/>
              </a:ext>
            </a:extLst>
          </p:cNvPr>
          <p:cNvSpPr>
            <a:spLocks noGrp="1"/>
          </p:cNvSpPr>
          <p:nvPr>
            <p:ph type="sldNum" sz="quarter" idx="4"/>
          </p:nvPr>
        </p:nvSpPr>
        <p:spPr>
          <a:xfrm>
            <a:off x="8822531" y="6718198"/>
            <a:ext cx="321469" cy="138499"/>
          </a:xfrm>
          <a:prstGeom prst="rect">
            <a:avLst/>
          </a:prstGeom>
          <a:noFill/>
          <a:ln>
            <a:noFill/>
          </a:ln>
        </p:spPr>
        <p:txBody>
          <a:bodyPr wrap="square" lIns="0" tIns="0" rIns="0" bIns="0" anchor="b">
            <a:spAutoFit/>
          </a:bodyPr>
          <a:lstStyle>
            <a:defPPr>
              <a:defRPr lang="en-US"/>
            </a:defPPr>
            <a:lvl1pPr marL="0" algn="l" defTabSz="457200" rtl="0" eaLnBrk="1" latinLnBrk="0" hangingPunct="1">
              <a:defRPr kumimoji="0" lang="en-US" sz="900" b="1" i="0" u="none" strike="noStrike" kern="1200" cap="none" spc="0" normalizeH="0" baseline="0" smtClean="0">
                <a:ln>
                  <a:noFill/>
                </a:ln>
                <a:solidFill>
                  <a:srgbClr val="000080"/>
                </a:solidFill>
                <a:effectLst/>
                <a:uLnTx/>
                <a:uFillTx/>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base">
              <a:spcBef>
                <a:spcPct val="0"/>
              </a:spcBef>
              <a:spcAft>
                <a:spcPct val="0"/>
              </a:spcAft>
            </a:pPr>
            <a:fld id="{F55B4AF0-C496-41F3-AB48-38458219FCAF}" type="slidenum">
              <a:rPr lang="en-US" smtClean="0"/>
              <a:pPr algn="ctr" defTabSz="914400" fontAlgn="base">
                <a:spcBef>
                  <a:spcPct val="0"/>
                </a:spcBef>
                <a:spcAft>
                  <a:spcPct val="0"/>
                </a:spcAft>
              </a:pPr>
              <a:t>29</a:t>
            </a:fld>
            <a:endParaRPr lang="en-US" dirty="0"/>
          </a:p>
        </p:txBody>
      </p:sp>
    </p:spTree>
    <p:extLst>
      <p:ext uri="{BB962C8B-B14F-4D97-AF65-F5344CB8AC3E}">
        <p14:creationId xmlns:p14="http://schemas.microsoft.com/office/powerpoint/2010/main" val="1868672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69022C-4A45-4F16-8673-4239D0B3F5D8}"/>
              </a:ext>
            </a:extLst>
          </p:cNvPr>
          <p:cNvSpPr>
            <a:spLocks noGrp="1"/>
          </p:cNvSpPr>
          <p:nvPr>
            <p:ph type="title"/>
          </p:nvPr>
        </p:nvSpPr>
        <p:spPr/>
        <p:txBody>
          <a:bodyPr/>
          <a:lstStyle/>
          <a:p>
            <a:r>
              <a:rPr lang="en-US" dirty="0"/>
              <a:t>DISCLOSURES</a:t>
            </a:r>
          </a:p>
        </p:txBody>
      </p:sp>
      <p:sp>
        <p:nvSpPr>
          <p:cNvPr id="6" name="Content Placeholder 5">
            <a:extLst>
              <a:ext uri="{FF2B5EF4-FFF2-40B4-BE49-F238E27FC236}">
                <a16:creationId xmlns:a16="http://schemas.microsoft.com/office/drawing/2014/main" id="{E9A9FA74-DF2B-4926-9028-E0EE4C2B346A}"/>
              </a:ext>
            </a:extLst>
          </p:cNvPr>
          <p:cNvSpPr>
            <a:spLocks noGrp="1"/>
          </p:cNvSpPr>
          <p:nvPr>
            <p:ph idx="1"/>
          </p:nvPr>
        </p:nvSpPr>
        <p:spPr>
          <a:xfrm>
            <a:off x="609600" y="1704754"/>
            <a:ext cx="7848600" cy="4114800"/>
          </a:xfrm>
        </p:spPr>
        <p:txBody>
          <a:bodyPr/>
          <a:lstStyle/>
          <a:p>
            <a:r>
              <a:rPr lang="en-US" sz="1100" b="1" dirty="0"/>
              <a:t>Dr Matthew J Budoff discloses the following relationships:  Research Funding:  </a:t>
            </a:r>
            <a:r>
              <a:rPr lang="en-US" sz="1100" b="1" dirty="0" err="1"/>
              <a:t>Amarin</a:t>
            </a:r>
            <a:r>
              <a:rPr lang="en-US" sz="1100" b="1" dirty="0"/>
              <a:t> Pharma, Amgen, AstraZeneca, Boehringer Ingelheim, Novo Nordisk, Pfizer, Regeneron.  Speakers Bureau:  </a:t>
            </a:r>
            <a:r>
              <a:rPr lang="en-US" sz="1100" b="1" dirty="0" err="1"/>
              <a:t>Amarin</a:t>
            </a:r>
            <a:r>
              <a:rPr lang="en-US" sz="1100" b="1" dirty="0"/>
              <a:t> Pharma, Amgen, AstraZeneca, Bristol Myers Squibb, Boehringer </a:t>
            </a:r>
            <a:r>
              <a:rPr lang="en-US" sz="1100" b="1" dirty="0" err="1"/>
              <a:t>Ingleheim</a:t>
            </a:r>
            <a:r>
              <a:rPr lang="en-US" sz="1100" b="1" dirty="0"/>
              <a:t>, Novo Nordisk, Pfizer, Regeneron, Sanofi Aventis.  </a:t>
            </a:r>
          </a:p>
          <a:p>
            <a:r>
              <a:rPr lang="en-US" sz="1100" b="1" dirty="0"/>
              <a:t>Dr. Deepak L. Bhatt </a:t>
            </a:r>
            <a:r>
              <a:rPr lang="en-US" sz="1100" dirty="0"/>
              <a:t>discloses the following relationships -Advisory Board: </a:t>
            </a:r>
            <a:r>
              <a:rPr lang="en-US" sz="1100" dirty="0" err="1"/>
              <a:t>Cardax</a:t>
            </a:r>
            <a:r>
              <a:rPr lang="en-US" sz="1100" dirty="0"/>
              <a:t>, Elsevier Practice Update Cardiology, Medscape Cardiology, </a:t>
            </a:r>
            <a:r>
              <a:rPr lang="en-US" sz="1100" dirty="0" err="1"/>
              <a:t>RegadoBiosciences</a:t>
            </a:r>
            <a:r>
              <a:rPr lang="en-US" sz="1100" dirty="0"/>
              <a:t>; Board of Directors: Boston VA Research Institute, Society of Cardiovascular Patient Care, </a:t>
            </a:r>
            <a:r>
              <a:rPr lang="en-US" sz="1100" dirty="0" err="1"/>
              <a:t>TobeSoft</a:t>
            </a:r>
            <a:r>
              <a:rPr lang="en-US" sz="1100" dirty="0"/>
              <a:t>; Chair: American Heart Association Quality Oversight Committee; Data Monitoring Committees: </a:t>
            </a:r>
            <a:r>
              <a:rPr lang="en-US" sz="1100" dirty="0" err="1"/>
              <a:t>BaimInstitute</a:t>
            </a:r>
            <a:r>
              <a:rPr lang="en-US" sz="1100" dirty="0"/>
              <a:t> for Clinical Research (formerly Harvard Clinical Research Institute, for the PORTICO trial, funded by St. Jude Medical, now Abbott), Cleveland Clinic, Duke Clinical Research Institute, Mayo Clinic, Mount Sinai School of Medicine (for the ENVISAGE trial, funded by Daiichi Sankyo), Population Health Research Institute; Honoraria: American College of Cardiology (Senior Associate Editor, Clinical Trials and News, ACC.org; Vice-Chair, ACC Accreditation Committee), </a:t>
            </a:r>
            <a:r>
              <a:rPr lang="en-US" sz="1100" dirty="0" err="1"/>
              <a:t>BaimInstitute</a:t>
            </a:r>
            <a:r>
              <a:rPr lang="en-US" sz="1100" dirty="0"/>
              <a:t> for Clinical Research (formerly Harvard Clinical Research Institute; RE-DUAL PCI clinical trial steering committee funded by </a:t>
            </a:r>
            <a:r>
              <a:rPr lang="en-US" sz="1100" dirty="0" err="1"/>
              <a:t>BoehringerIngelheim</a:t>
            </a:r>
            <a:r>
              <a:rPr lang="en-US" sz="1100" dirty="0"/>
              <a:t>), Belvoir Publications (Editor in Chief, Harvard Heart Letter), Duke Clinical Research Institute (clinical trial steering committees), HMP Global (Editor in Chief, Journal of Invasive Cardiology), Journal of the American College of Cardiology (Guest Editor; Associate Editor), Population Health Research Institute (for the COMPASS operations committee, publications committee, steering committee, and USA national co-leader, funded by Bayer), Slack Publications (Chief Medical Editor, Cardiology Today’s Intervention), Society of Cardiovascular Patient Care (Secretary/Treasurer), WebMD (CME steering committees); Other: Clinical Cardiology (Deputy Editor), NCDR-ACTION Registry Steering Committee (Chair), VA CART Research and Publications Committee (Chair); </a:t>
            </a:r>
            <a:r>
              <a:rPr lang="en-US" sz="1100" b="1" dirty="0"/>
              <a:t>Research Funding</a:t>
            </a:r>
            <a:r>
              <a:rPr lang="en-US" sz="1100" dirty="0"/>
              <a:t>: Abbott, </a:t>
            </a:r>
            <a:r>
              <a:rPr lang="en-US" sz="1100" b="1" dirty="0" err="1"/>
              <a:t>Amarin</a:t>
            </a:r>
            <a:r>
              <a:rPr lang="en-US" sz="1100" dirty="0"/>
              <a:t>, Amgen, AstraZeneca, Bayer, </a:t>
            </a:r>
            <a:r>
              <a:rPr lang="en-US" sz="1100" dirty="0" err="1"/>
              <a:t>BoehringerIngelheim</a:t>
            </a:r>
            <a:r>
              <a:rPr lang="en-US" sz="1100" dirty="0"/>
              <a:t>, Bristol-Myers Squibb, </a:t>
            </a:r>
            <a:r>
              <a:rPr lang="en-US" sz="1100" dirty="0" err="1"/>
              <a:t>Chiesi</a:t>
            </a:r>
            <a:r>
              <a:rPr lang="en-US" sz="1100" dirty="0"/>
              <a:t>, Eisai, Ethicon, Forest Laboratories, </a:t>
            </a:r>
            <a:r>
              <a:rPr lang="en-US" sz="1100" dirty="0" err="1"/>
              <a:t>Idorsia</a:t>
            </a:r>
            <a:r>
              <a:rPr lang="en-US" sz="1100" dirty="0"/>
              <a:t>, Ironwood, </a:t>
            </a:r>
            <a:r>
              <a:rPr lang="en-US" sz="1100" dirty="0" err="1"/>
              <a:t>Ischemix</a:t>
            </a:r>
            <a:r>
              <a:rPr lang="en-US" sz="1100" dirty="0"/>
              <a:t>, Lilly, Medtronic, </a:t>
            </a:r>
            <a:r>
              <a:rPr lang="en-US" sz="1100" dirty="0" err="1"/>
              <a:t>PhaseBio</a:t>
            </a:r>
            <a:r>
              <a:rPr lang="en-US" sz="1100" dirty="0"/>
              <a:t>, Pfizer, Regeneron, Roche, Sanofi Aventis, Synaptic, The Medicines Company; Royalties: Elsevier (Editor, Cardiovascular Intervention: A Companion to </a:t>
            </a:r>
            <a:r>
              <a:rPr lang="en-US" sz="1100" dirty="0" err="1"/>
              <a:t>Braunwald’sHeart</a:t>
            </a:r>
            <a:r>
              <a:rPr lang="en-US" sz="1100" dirty="0"/>
              <a:t> Disease); Site Co-Investigator: </a:t>
            </a:r>
            <a:r>
              <a:rPr lang="en-US" sz="1100" dirty="0" err="1"/>
              <a:t>Biotronik</a:t>
            </a:r>
            <a:r>
              <a:rPr lang="en-US" sz="1100" dirty="0"/>
              <a:t>, Boston Scientific, St. Jude Medical (now Abbott), Svelte; Trustee: American College of Cardiology; Unfunded Research: </a:t>
            </a:r>
            <a:r>
              <a:rPr lang="en-US" sz="1100" dirty="0" err="1"/>
              <a:t>FlowCo</a:t>
            </a:r>
            <a:r>
              <a:rPr lang="en-US" sz="1100" dirty="0"/>
              <a:t>, Merck, Novo Nordisk, </a:t>
            </a:r>
            <a:r>
              <a:rPr lang="en-US" sz="1100" dirty="0" err="1"/>
              <a:t>PLxPharma</a:t>
            </a:r>
            <a:r>
              <a:rPr lang="en-US" sz="1100" dirty="0"/>
              <a:t>, Takeda.</a:t>
            </a:r>
          </a:p>
          <a:p>
            <a:r>
              <a:rPr lang="en-US" sz="1100" dirty="0"/>
              <a:t>•</a:t>
            </a:r>
            <a:r>
              <a:rPr lang="en-US" sz="1100" b="1" dirty="0"/>
              <a:t>This presentation includes off-label and/or investigational uses of drugs.</a:t>
            </a:r>
            <a:endParaRPr lang="en-US" sz="1100" dirty="0"/>
          </a:p>
          <a:p>
            <a:r>
              <a:rPr lang="en-US" sz="1800" b="1" dirty="0">
                <a:solidFill>
                  <a:schemeClr val="tx2"/>
                </a:solidFill>
              </a:rPr>
              <a:t>•</a:t>
            </a:r>
            <a:r>
              <a:rPr lang="en-US" sz="1800" b="1" dirty="0" err="1">
                <a:solidFill>
                  <a:schemeClr val="tx2"/>
                </a:solidFill>
              </a:rPr>
              <a:t>Amarin</a:t>
            </a:r>
            <a:r>
              <a:rPr lang="en-US" sz="1800" b="1" dirty="0">
                <a:solidFill>
                  <a:schemeClr val="tx2"/>
                </a:solidFill>
              </a:rPr>
              <a:t> Pharma Inc (Bridgewater NJ) provided funding and drug for The EVAPORATE trial</a:t>
            </a:r>
            <a:r>
              <a:rPr lang="en-US" sz="1100" dirty="0"/>
              <a:t>.</a:t>
            </a:r>
          </a:p>
          <a:p>
            <a:endParaRPr lang="en-US" sz="1100" dirty="0"/>
          </a:p>
          <a:p>
            <a:endParaRPr lang="en-US" dirty="0"/>
          </a:p>
        </p:txBody>
      </p:sp>
    </p:spTree>
    <p:extLst>
      <p:ext uri="{BB962C8B-B14F-4D97-AF65-F5344CB8AC3E}">
        <p14:creationId xmlns:p14="http://schemas.microsoft.com/office/powerpoint/2010/main" val="3674622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D29395A1-C66C-4225-815D-009AC0DBC39F}"/>
              </a:ext>
            </a:extLst>
          </p:cNvPr>
          <p:cNvSpPr>
            <a:spLocks noGrp="1" noChangeArrowheads="1"/>
          </p:cNvSpPr>
          <p:nvPr>
            <p:ph type="title"/>
          </p:nvPr>
        </p:nvSpPr>
        <p:spPr/>
        <p:txBody>
          <a:bodyPr/>
          <a:lstStyle/>
          <a:p>
            <a:r>
              <a:rPr lang="en-US" altLang="en-US"/>
              <a:t>Plaque Progression with CT Angiography</a:t>
            </a:r>
          </a:p>
        </p:txBody>
      </p:sp>
      <p:sp>
        <p:nvSpPr>
          <p:cNvPr id="29699" name="Content Placeholder 2">
            <a:extLst>
              <a:ext uri="{FF2B5EF4-FFF2-40B4-BE49-F238E27FC236}">
                <a16:creationId xmlns:a16="http://schemas.microsoft.com/office/drawing/2014/main" id="{C02D16B2-5006-4015-B0B9-315277434283}"/>
              </a:ext>
            </a:extLst>
          </p:cNvPr>
          <p:cNvSpPr>
            <a:spLocks noGrp="1" noChangeArrowheads="1"/>
          </p:cNvSpPr>
          <p:nvPr>
            <p:ph idx="1"/>
          </p:nvPr>
        </p:nvSpPr>
        <p:spPr/>
        <p:txBody>
          <a:bodyPr/>
          <a:lstStyle/>
          <a:p>
            <a:endParaRPr lang="en-US" altLang="en-US"/>
          </a:p>
        </p:txBody>
      </p:sp>
      <p:pic>
        <p:nvPicPr>
          <p:cNvPr id="44034" name="Picture 2">
            <a:extLst>
              <a:ext uri="{FF2B5EF4-FFF2-40B4-BE49-F238E27FC236}">
                <a16:creationId xmlns:a16="http://schemas.microsoft.com/office/drawing/2014/main" id="{9062A5C2-2029-48AC-B81E-2A08A452BF54}"/>
              </a:ext>
            </a:extLst>
          </p:cNvPr>
          <p:cNvPicPr>
            <a:picLocks noChangeAspect="1" noChangeArrowheads="1"/>
          </p:cNvPicPr>
          <p:nvPr/>
        </p:nvPicPr>
        <p:blipFill rotWithShape="1">
          <a:blip r:embed="rId2"/>
          <a:srcRect l="8144" t="19048" r="50582" b="7738"/>
          <a:stretch/>
        </p:blipFill>
        <p:spPr bwMode="auto">
          <a:xfrm>
            <a:off x="1591733" y="1766712"/>
            <a:ext cx="4724400" cy="471028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med" len="med"/>
                <a:tailEnd type="none" w="med" len="me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59FE-4493-4C54-8656-F7CA14A066A9}"/>
              </a:ext>
            </a:extLst>
          </p:cNvPr>
          <p:cNvSpPr>
            <a:spLocks noGrp="1"/>
          </p:cNvSpPr>
          <p:nvPr>
            <p:ph type="title"/>
          </p:nvPr>
        </p:nvSpPr>
        <p:spPr/>
        <p:txBody>
          <a:bodyPr/>
          <a:lstStyle/>
          <a:p>
            <a:r>
              <a:rPr lang="en-US" dirty="0"/>
              <a:t>Plaque Progression by CT Angiography</a:t>
            </a:r>
          </a:p>
        </p:txBody>
      </p:sp>
      <p:pic>
        <p:nvPicPr>
          <p:cNvPr id="4" name="Content Placeholder 3">
            <a:extLst>
              <a:ext uri="{FF2B5EF4-FFF2-40B4-BE49-F238E27FC236}">
                <a16:creationId xmlns:a16="http://schemas.microsoft.com/office/drawing/2014/main" id="{2BE31749-30FA-492D-8D5B-D6941F62E7C6}"/>
              </a:ext>
            </a:extLst>
          </p:cNvPr>
          <p:cNvPicPr>
            <a:picLocks noGrp="1" noChangeAspect="1"/>
          </p:cNvPicPr>
          <p:nvPr>
            <p:ph idx="1"/>
          </p:nvPr>
        </p:nvPicPr>
        <p:blipFill rotWithShape="1">
          <a:blip r:embed="rId2"/>
          <a:srcRect l="50521" t="54404" r="27531" b="23600"/>
          <a:stretch/>
        </p:blipFill>
        <p:spPr>
          <a:xfrm>
            <a:off x="290622" y="1679944"/>
            <a:ext cx="8779637" cy="4949456"/>
          </a:xfrm>
          <a:prstGeom prst="rect">
            <a:avLst/>
          </a:prstGeom>
        </p:spPr>
      </p:pic>
      <p:pic>
        <p:nvPicPr>
          <p:cNvPr id="5" name="Content Placeholder 7">
            <a:extLst>
              <a:ext uri="{FF2B5EF4-FFF2-40B4-BE49-F238E27FC236}">
                <a16:creationId xmlns:a16="http://schemas.microsoft.com/office/drawing/2014/main" id="{37F5E795-0B86-445B-945A-C33806DC84C7}"/>
              </a:ext>
            </a:extLst>
          </p:cNvPr>
          <p:cNvPicPr>
            <a:picLocks noChangeAspect="1"/>
          </p:cNvPicPr>
          <p:nvPr/>
        </p:nvPicPr>
        <p:blipFill rotWithShape="1">
          <a:blip r:embed="rId3">
            <a:extLst>
              <a:ext uri="{28A0092B-C50C-407E-A947-70E740481C1C}">
                <a14:useLocalDpi xmlns:a14="http://schemas.microsoft.com/office/drawing/2010/main" val="0"/>
              </a:ext>
            </a:extLst>
          </a:blip>
          <a:srcRect l="49680" t="18023" r="14834" b="7613"/>
          <a:stretch/>
        </p:blipFill>
        <p:spPr>
          <a:xfrm>
            <a:off x="4680440" y="1679944"/>
            <a:ext cx="4359965" cy="4949456"/>
          </a:xfrm>
          <a:prstGeom prst="rect">
            <a:avLst/>
          </a:prstGeom>
        </p:spPr>
      </p:pic>
    </p:spTree>
    <p:extLst>
      <p:ext uri="{BB962C8B-B14F-4D97-AF65-F5344CB8AC3E}">
        <p14:creationId xmlns:p14="http://schemas.microsoft.com/office/powerpoint/2010/main" val="226067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A505B-ECE1-44A0-94D3-E2E80D5D2697}"/>
              </a:ext>
            </a:extLst>
          </p:cNvPr>
          <p:cNvSpPr>
            <a:spLocks noGrp="1"/>
          </p:cNvSpPr>
          <p:nvPr>
            <p:ph type="title"/>
          </p:nvPr>
        </p:nvSpPr>
        <p:spPr/>
        <p:txBody>
          <a:bodyPr/>
          <a:lstStyle/>
          <a:p>
            <a:r>
              <a:rPr lang="en-US" dirty="0"/>
              <a:t>IVUS vs CTA Plaque Progression</a:t>
            </a:r>
          </a:p>
        </p:txBody>
      </p:sp>
      <p:pic>
        <p:nvPicPr>
          <p:cNvPr id="4" name="Content Placeholder 4">
            <a:extLst>
              <a:ext uri="{FF2B5EF4-FFF2-40B4-BE49-F238E27FC236}">
                <a16:creationId xmlns:a16="http://schemas.microsoft.com/office/drawing/2014/main" id="{CDF5F0EE-9DFE-4893-A79E-1826AA53577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6836" t="22221" r="20247" b="3703"/>
          <a:stretch>
            <a:fillRect/>
          </a:stretch>
        </p:blipFill>
        <p:spPr>
          <a:xfrm>
            <a:off x="97" y="1597981"/>
            <a:ext cx="8804794" cy="5031419"/>
          </a:xfrm>
        </p:spPr>
      </p:pic>
    </p:spTree>
    <p:extLst>
      <p:ext uri="{BB962C8B-B14F-4D97-AF65-F5344CB8AC3E}">
        <p14:creationId xmlns:p14="http://schemas.microsoft.com/office/powerpoint/2010/main" val="214942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3D582C14-5EFA-4FA4-9847-919FBB71D19C}"/>
              </a:ext>
            </a:extLst>
          </p:cNvPr>
          <p:cNvSpPr>
            <a:spLocks noGrp="1" noChangeArrowheads="1"/>
          </p:cNvSpPr>
          <p:nvPr>
            <p:ph type="title"/>
          </p:nvPr>
        </p:nvSpPr>
        <p:spPr/>
        <p:txBody>
          <a:bodyPr/>
          <a:lstStyle/>
          <a:p>
            <a:r>
              <a:rPr lang="en-US" altLang="en-US"/>
              <a:t>Plaque Progression and Events</a:t>
            </a:r>
            <a:br>
              <a:rPr lang="en-US" altLang="en-US"/>
            </a:br>
            <a:r>
              <a:rPr lang="en-US" altLang="en-US"/>
              <a:t>Motoyama JACC 2015</a:t>
            </a:r>
          </a:p>
        </p:txBody>
      </p:sp>
      <p:pic>
        <p:nvPicPr>
          <p:cNvPr id="55299" name="Content Placeholder 3">
            <a:extLst>
              <a:ext uri="{FF2B5EF4-FFF2-40B4-BE49-F238E27FC236}">
                <a16:creationId xmlns:a16="http://schemas.microsoft.com/office/drawing/2014/main" id="{7245C227-DBA2-4148-A904-4270452DCF8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3919" t="27779" r="24414" b="18520"/>
          <a:stretch>
            <a:fillRect/>
          </a:stretch>
        </p:blipFill>
        <p:spPr>
          <a:xfrm>
            <a:off x="871870" y="1594786"/>
            <a:ext cx="7155711" cy="5187481"/>
          </a:xfrm>
        </p:spPr>
      </p:pic>
      <p:sp>
        <p:nvSpPr>
          <p:cNvPr id="5" name="Oval 4">
            <a:extLst>
              <a:ext uri="{FF2B5EF4-FFF2-40B4-BE49-F238E27FC236}">
                <a16:creationId xmlns:a16="http://schemas.microsoft.com/office/drawing/2014/main" id="{9868BCA9-2F47-4EEF-AC23-5D6BB6C58AD5}"/>
              </a:ext>
            </a:extLst>
          </p:cNvPr>
          <p:cNvSpPr>
            <a:spLocks noChangeArrowheads="1"/>
          </p:cNvSpPr>
          <p:nvPr/>
        </p:nvSpPr>
        <p:spPr bwMode="auto">
          <a:xfrm>
            <a:off x="5143402" y="5813616"/>
            <a:ext cx="2099733" cy="43757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tx2"/>
              </a:buClr>
              <a:buSzPct val="75000"/>
              <a:buFont typeface="Monotype Sorts" pitchFamily="2" charset="2"/>
              <a:buChar char="l"/>
              <a:defRPr sz="3200">
                <a:solidFill>
                  <a:schemeClr val="tx1"/>
                </a:solidFill>
                <a:latin typeface="Arial" panose="020B0604020202020204" pitchFamily="34" charset="0"/>
              </a:defRPr>
            </a:lvl1pPr>
            <a:lvl2pPr marL="742950" indent="-285750">
              <a:spcBef>
                <a:spcPct val="20000"/>
              </a:spcBef>
              <a:buClr>
                <a:schemeClr val="folHlink"/>
              </a:buClr>
              <a:buSzPct val="80000"/>
              <a:buFont typeface="Monotype Sorts" pitchFamily="2" charset="2"/>
              <a:buChar char="n"/>
              <a:defRPr sz="2800">
                <a:solidFill>
                  <a:schemeClr val="tx1"/>
                </a:solidFill>
                <a:latin typeface="Arial" panose="020B0604020202020204" pitchFamily="34" charset="0"/>
              </a:defRPr>
            </a:lvl2pPr>
            <a:lvl3pPr marL="1143000" indent="-228600">
              <a:spcBef>
                <a:spcPct val="20000"/>
              </a:spcBef>
              <a:buClr>
                <a:schemeClr val="tx1"/>
              </a:buClr>
              <a:buSzPct val="100000"/>
              <a:buChar char="–"/>
              <a:defRPr sz="2400">
                <a:solidFill>
                  <a:schemeClr val="tx1"/>
                </a:solidFill>
                <a:latin typeface="Arial" panose="020B0604020202020204" pitchFamily="34" charset="0"/>
              </a:defRPr>
            </a:lvl3pPr>
            <a:lvl4pPr marL="1600200" indent="-228600">
              <a:spcBef>
                <a:spcPct val="20000"/>
              </a:spcBef>
              <a:buClr>
                <a:schemeClr val="tx2"/>
              </a:buClr>
              <a:buSzPct val="65000"/>
              <a:buFont typeface="Monotype Sorts" pitchFamily="2" charset="2"/>
              <a:buChar char="l"/>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Monotype Sorts"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Monotype Sorts"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Monotype Sorts"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Monotype Sorts"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Monotype Sorts" pitchFamily="2" charset="2"/>
              <a:buChar char="n"/>
              <a:defRPr sz="2000">
                <a:solidFill>
                  <a:schemeClr val="tx1"/>
                </a:solidFill>
                <a:latin typeface="Arial" panose="020B0604020202020204" pitchFamily="34" charset="0"/>
              </a:defRPr>
            </a:lvl9pPr>
          </a:lstStyle>
          <a:p>
            <a:pPr algn="ctr" defTabSz="812810" eaLnBrk="0" fontAlgn="base" hangingPunct="0">
              <a:spcBef>
                <a:spcPct val="50000"/>
              </a:spcBef>
              <a:spcAft>
                <a:spcPct val="0"/>
              </a:spcAft>
              <a:buClrTx/>
              <a:buSzTx/>
              <a:buNone/>
            </a:pPr>
            <a:endParaRPr lang="en-US" altLang="en-US" sz="1422" b="1">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a:extLst>
              <a:ext uri="{FF2B5EF4-FFF2-40B4-BE49-F238E27FC236}">
                <a16:creationId xmlns:a16="http://schemas.microsoft.com/office/drawing/2014/main" id="{E76F3A81-3CF3-48AC-96C8-8223FBC44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126" b="16736"/>
          <a:stretch>
            <a:fillRect/>
          </a:stretch>
        </p:blipFill>
        <p:spPr bwMode="auto">
          <a:xfrm>
            <a:off x="0" y="2140492"/>
            <a:ext cx="9159927" cy="385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itle 4">
            <a:extLst>
              <a:ext uri="{FF2B5EF4-FFF2-40B4-BE49-F238E27FC236}">
                <a16:creationId xmlns:a16="http://schemas.microsoft.com/office/drawing/2014/main" id="{3898ECA8-2115-4832-B3B5-28F4660FB610}"/>
              </a:ext>
            </a:extLst>
          </p:cNvPr>
          <p:cNvSpPr>
            <a:spLocks noGrp="1" noChangeArrowheads="1"/>
          </p:cNvSpPr>
          <p:nvPr>
            <p:ph type="title" idx="4294967295"/>
          </p:nvPr>
        </p:nvSpPr>
        <p:spPr>
          <a:xfrm>
            <a:off x="577587" y="561360"/>
            <a:ext cx="8329346" cy="732367"/>
          </a:xfrm>
        </p:spPr>
        <p:txBody>
          <a:bodyPr/>
          <a:lstStyle/>
          <a:p>
            <a:r>
              <a:rPr lang="en-US" altLang="en-US" sz="2489" b="1" dirty="0"/>
              <a:t>	EFFECT OF TESTOSTERONE REPLACEMENT ON CORONARY PLAQUE VOLUME</a:t>
            </a:r>
            <a:br>
              <a:rPr lang="en-US" altLang="en-US" sz="2489" b="1" dirty="0"/>
            </a:br>
            <a:r>
              <a:rPr lang="en-US" altLang="en-US" sz="2489" b="1" dirty="0"/>
              <a:t>BUDOFF et al. JAMA 2017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Title 9">
            <a:extLst>
              <a:ext uri="{FF2B5EF4-FFF2-40B4-BE49-F238E27FC236}">
                <a16:creationId xmlns:a16="http://schemas.microsoft.com/office/drawing/2014/main" id="{FC850769-2CFD-4883-98F8-AF4495C8989E}"/>
              </a:ext>
            </a:extLst>
          </p:cNvPr>
          <p:cNvSpPr>
            <a:spLocks noGrp="1" noChangeArrowheads="1"/>
          </p:cNvSpPr>
          <p:nvPr>
            <p:ph type="title"/>
          </p:nvPr>
        </p:nvSpPr>
        <p:spPr bwMode="auto">
          <a:xfrm>
            <a:off x="237067" y="620889"/>
            <a:ext cx="8765822" cy="368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280" tIns="40640" rIns="81280" bIns="40640" numCol="1" anchor="t" anchorCtr="0" compatLnSpc="1">
            <a:prstTxWarp prst="textNoShape">
              <a:avLst/>
            </a:prstTxWarp>
          </a:bodyPr>
          <a:lstStyle/>
          <a:p>
            <a:pPr defTabSz="342905">
              <a:lnSpc>
                <a:spcPts val="2244"/>
              </a:lnSpc>
            </a:pPr>
            <a:r>
              <a:rPr lang="en-US" altLang="en-US" sz="2800" dirty="0"/>
              <a:t>MDCT Coronary Imaging and CV Outcome Trials</a:t>
            </a:r>
          </a:p>
        </p:txBody>
      </p:sp>
      <p:graphicFrame>
        <p:nvGraphicFramePr>
          <p:cNvPr id="6" name="Content Placeholder 5">
            <a:extLst>
              <a:ext uri="{FF2B5EF4-FFF2-40B4-BE49-F238E27FC236}">
                <a16:creationId xmlns:a16="http://schemas.microsoft.com/office/drawing/2014/main" id="{1C795413-15D6-4CEB-96BC-59B6C485B567}"/>
              </a:ext>
            </a:extLst>
          </p:cNvPr>
          <p:cNvGraphicFramePr>
            <a:graphicFrameLocks noGrp="1"/>
          </p:cNvGraphicFramePr>
          <p:nvPr>
            <p:ph idx="4294967295"/>
          </p:nvPr>
        </p:nvGraphicFramePr>
        <p:xfrm>
          <a:off x="642056" y="1533878"/>
          <a:ext cx="5349521" cy="3098808"/>
        </p:xfrm>
        <a:graphic>
          <a:graphicData uri="http://schemas.openxmlformats.org/drawingml/2006/table">
            <a:tbl>
              <a:tblPr firstRow="1" bandRow="1">
                <a:tableStyleId>{5C22544A-7EE6-4342-B048-85BDC9FD1C3A}</a:tableStyleId>
              </a:tblPr>
              <a:tblGrid>
                <a:gridCol w="2136791">
                  <a:extLst>
                    <a:ext uri="{9D8B030D-6E8A-4147-A177-3AD203B41FA5}">
                      <a16:colId xmlns:a16="http://schemas.microsoft.com/office/drawing/2014/main" val="20000"/>
                    </a:ext>
                  </a:extLst>
                </a:gridCol>
                <a:gridCol w="2368277">
                  <a:extLst>
                    <a:ext uri="{9D8B030D-6E8A-4147-A177-3AD203B41FA5}">
                      <a16:colId xmlns:a16="http://schemas.microsoft.com/office/drawing/2014/main" val="20001"/>
                    </a:ext>
                  </a:extLst>
                </a:gridCol>
                <a:gridCol w="844453">
                  <a:extLst>
                    <a:ext uri="{9D8B030D-6E8A-4147-A177-3AD203B41FA5}">
                      <a16:colId xmlns:a16="http://schemas.microsoft.com/office/drawing/2014/main" val="20002"/>
                    </a:ext>
                  </a:extLst>
                </a:gridCol>
              </a:tblGrid>
              <a:tr h="258234">
                <a:tc>
                  <a:txBody>
                    <a:bodyPr/>
                    <a:lstStyle/>
                    <a:p>
                      <a:r>
                        <a:rPr lang="en-US" sz="1200" dirty="0">
                          <a:solidFill>
                            <a:schemeClr val="tx1"/>
                          </a:solidFill>
                        </a:rPr>
                        <a:t>Drug</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Imaging study </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CVOT</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582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schemeClr val="tx1"/>
                          </a:solidFill>
                        </a:rPr>
                        <a:t>Lovastatin</a:t>
                      </a:r>
                      <a:r>
                        <a:rPr lang="en-US" sz="1200" baseline="30000" dirty="0" err="1">
                          <a:solidFill>
                            <a:schemeClr val="tx1"/>
                          </a:solidFill>
                        </a:rPr>
                        <a:t>a</a:t>
                      </a:r>
                      <a:endParaRPr lang="en-US" sz="1200" baseline="30000" dirty="0">
                        <a:solidFill>
                          <a:schemeClr val="tx1"/>
                        </a:solidFill>
                      </a:endParaRP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 (QCA)</a:t>
                      </a:r>
                      <a:endParaRPr lang="en-US" sz="1200" baseline="30000" dirty="0">
                        <a:solidFill>
                          <a:schemeClr val="tx1"/>
                        </a:solidFill>
                      </a:endParaRP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82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schemeClr val="tx1"/>
                          </a:solidFill>
                        </a:rPr>
                        <a:t>Simvastatin</a:t>
                      </a:r>
                      <a:r>
                        <a:rPr lang="en-US" sz="1200" baseline="30000" dirty="0" err="1">
                          <a:solidFill>
                            <a:schemeClr val="tx1"/>
                          </a:solidFill>
                        </a:rPr>
                        <a:t>b</a:t>
                      </a:r>
                      <a:endParaRPr lang="en-US" sz="1200" baseline="30000" dirty="0">
                        <a:solidFill>
                          <a:schemeClr val="tx1"/>
                        </a:solidFill>
                      </a:endParaRP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 (QCA)</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582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solidFill>
                            <a:schemeClr val="tx1"/>
                          </a:solidFill>
                        </a:rPr>
                        <a:t>Atorvastatin</a:t>
                      </a:r>
                      <a:r>
                        <a:rPr lang="en-US" sz="1200" baseline="30000" dirty="0" err="1">
                          <a:solidFill>
                            <a:schemeClr val="tx1"/>
                          </a:solidFill>
                        </a:rPr>
                        <a:t>c</a:t>
                      </a:r>
                      <a:endParaRPr lang="en-US" sz="1200" baseline="30000" dirty="0">
                        <a:solidFill>
                          <a:schemeClr val="tx1"/>
                        </a:solidFill>
                      </a:endParaRP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 (IVUS</a:t>
                      </a:r>
                      <a:r>
                        <a:rPr lang="en-US" sz="1200" baseline="0" dirty="0">
                          <a:solidFill>
                            <a:schemeClr val="tx1"/>
                          </a:solidFill>
                        </a:rPr>
                        <a:t> and CCTA)</a:t>
                      </a:r>
                      <a:endParaRPr lang="en-US" sz="1200" dirty="0">
                        <a:solidFill>
                          <a:schemeClr val="tx1"/>
                        </a:solidFill>
                      </a:endParaRP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58234">
                <a:tc>
                  <a:txBody>
                    <a:bodyPr/>
                    <a:lstStyle/>
                    <a:p>
                      <a:r>
                        <a:rPr lang="en-US" sz="1200" dirty="0" err="1">
                          <a:solidFill>
                            <a:schemeClr val="tx1"/>
                          </a:solidFill>
                        </a:rPr>
                        <a:t>Rosuvastatin</a:t>
                      </a:r>
                      <a:r>
                        <a:rPr lang="en-US" sz="1200" baseline="30000" dirty="0" err="1">
                          <a:solidFill>
                            <a:schemeClr val="tx1"/>
                          </a:solidFill>
                        </a:rPr>
                        <a:t>d</a:t>
                      </a:r>
                      <a:endParaRPr lang="en-US" sz="1200" dirty="0">
                        <a:solidFill>
                          <a:schemeClr val="tx1"/>
                        </a:solidFill>
                      </a:endParaRP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 (IVUS)</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8234">
                <a:tc>
                  <a:txBody>
                    <a:bodyPr/>
                    <a:lstStyle/>
                    <a:p>
                      <a:r>
                        <a:rPr lang="en-US" sz="1200" dirty="0" err="1">
                          <a:solidFill>
                            <a:schemeClr val="tx1"/>
                          </a:solidFill>
                        </a:rPr>
                        <a:t>Fenofibrate</a:t>
                      </a:r>
                      <a:r>
                        <a:rPr lang="en-US" sz="1200" baseline="30000" dirty="0" err="1">
                          <a:solidFill>
                            <a:schemeClr val="tx1"/>
                          </a:solidFill>
                        </a:rPr>
                        <a:t>e</a:t>
                      </a:r>
                      <a:endParaRPr lang="en-US" sz="1200" dirty="0">
                        <a:solidFill>
                          <a:schemeClr val="tx1"/>
                        </a:solidFill>
                      </a:endParaRP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 (QCA)</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58234">
                <a:tc>
                  <a:txBody>
                    <a:bodyPr/>
                    <a:lstStyle/>
                    <a:p>
                      <a:r>
                        <a:rPr lang="en-US" sz="1200" dirty="0">
                          <a:solidFill>
                            <a:schemeClr val="tx1"/>
                          </a:solidFill>
                        </a:rPr>
                        <a:t>Statin as </a:t>
                      </a:r>
                      <a:r>
                        <a:rPr lang="en-US" sz="1200" dirty="0" err="1">
                          <a:solidFill>
                            <a:schemeClr val="tx1"/>
                          </a:solidFill>
                        </a:rPr>
                        <a:t>SoC</a:t>
                      </a:r>
                      <a:r>
                        <a:rPr lang="en-US" sz="1200" baseline="30000" dirty="0" err="1">
                          <a:solidFill>
                            <a:schemeClr val="tx1"/>
                          </a:solidFill>
                        </a:rPr>
                        <a:t>f</a:t>
                      </a:r>
                      <a:endParaRPr lang="en-US" sz="1200" baseline="30000" dirty="0">
                        <a:solidFill>
                          <a:schemeClr val="tx1"/>
                        </a:solidFill>
                      </a:endParaRP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 (CCTA)</a:t>
                      </a:r>
                    </a:p>
                  </a:txBody>
                  <a:tcPr marL="68572" marR="68572"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582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err="1">
                          <a:solidFill>
                            <a:schemeClr val="tx1"/>
                          </a:solidFill>
                        </a:rPr>
                        <a:t>Testosterone</a:t>
                      </a:r>
                      <a:r>
                        <a:rPr lang="en-US" sz="1200" baseline="30000" dirty="0" err="1">
                          <a:solidFill>
                            <a:schemeClr val="tx1"/>
                          </a:solidFill>
                        </a:rPr>
                        <a:t>g</a:t>
                      </a:r>
                      <a:endParaRPr lang="en-US" sz="1200" baseline="30000" dirty="0">
                        <a:solidFill>
                          <a:schemeClr val="tx1"/>
                        </a:solidFill>
                      </a:endParaRP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-(CCTA) </a:t>
                      </a:r>
                      <a:r>
                        <a:rPr lang="en-US" sz="800" b="1" dirty="0">
                          <a:solidFill>
                            <a:schemeClr val="tx1"/>
                          </a:solidFill>
                        </a:rPr>
                        <a:t>Plaque</a:t>
                      </a:r>
                      <a:r>
                        <a:rPr lang="en-US" sz="800" b="1" baseline="0" dirty="0">
                          <a:solidFill>
                            <a:schemeClr val="tx1"/>
                          </a:solidFill>
                        </a:rPr>
                        <a:t> Progression</a:t>
                      </a:r>
                      <a:endParaRPr lang="en-US" sz="800" b="1" dirty="0">
                        <a:solidFill>
                          <a:schemeClr val="tx1"/>
                        </a:solidFill>
                      </a:endParaRP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 (harm)</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58234">
                <a:tc>
                  <a:txBody>
                    <a:bodyPr/>
                    <a:lstStyle/>
                    <a:p>
                      <a:r>
                        <a:rPr lang="en-US" sz="1200" dirty="0" err="1">
                          <a:solidFill>
                            <a:schemeClr val="tx1"/>
                          </a:solidFill>
                        </a:rPr>
                        <a:t>Darapladib</a:t>
                      </a:r>
                      <a:r>
                        <a:rPr lang="en-US" sz="1200" dirty="0">
                          <a:solidFill>
                            <a:schemeClr val="tx1"/>
                          </a:solidFill>
                        </a:rPr>
                        <a:t> (</a:t>
                      </a:r>
                      <a:r>
                        <a:rPr lang="en-US" sz="1200" dirty="0" err="1">
                          <a:solidFill>
                            <a:schemeClr val="tx1"/>
                          </a:solidFill>
                        </a:rPr>
                        <a:t>Lp</a:t>
                      </a:r>
                      <a:r>
                        <a:rPr lang="en-US" sz="1200" dirty="0">
                          <a:solidFill>
                            <a:schemeClr val="tx1"/>
                          </a:solidFill>
                        </a:rPr>
                        <a:t> PLA2 </a:t>
                      </a:r>
                      <a:r>
                        <a:rPr lang="en-US" sz="1200" dirty="0" err="1">
                          <a:solidFill>
                            <a:schemeClr val="tx1"/>
                          </a:solidFill>
                        </a:rPr>
                        <a:t>inh</a:t>
                      </a:r>
                      <a:r>
                        <a:rPr lang="en-US" sz="1200" dirty="0">
                          <a:solidFill>
                            <a:schemeClr val="tx1"/>
                          </a:solidFill>
                        </a:rPr>
                        <a:t>)</a:t>
                      </a:r>
                      <a:r>
                        <a:rPr lang="en-US" sz="1200" baseline="30000" dirty="0">
                          <a:solidFill>
                            <a:schemeClr val="tx1"/>
                          </a:solidFill>
                        </a:rPr>
                        <a:t> h</a:t>
                      </a:r>
                      <a:endParaRPr lang="en-US" sz="1200" dirty="0">
                        <a:solidFill>
                          <a:schemeClr val="tx1"/>
                        </a:solidFill>
                      </a:endParaRP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 </a:t>
                      </a:r>
                      <a:r>
                        <a:rPr lang="en-US" sz="1200" dirty="0">
                          <a:solidFill>
                            <a:schemeClr val="tx1"/>
                          </a:solidFill>
                        </a:rPr>
                        <a:t>(IVUS %</a:t>
                      </a:r>
                      <a:r>
                        <a:rPr lang="en-US" sz="1200" baseline="0" dirty="0">
                          <a:solidFill>
                            <a:schemeClr val="tx1"/>
                          </a:solidFill>
                        </a:rPr>
                        <a:t> atheroma </a:t>
                      </a:r>
                      <a:r>
                        <a:rPr lang="en-US" sz="1200" dirty="0">
                          <a:solidFill>
                            <a:schemeClr val="tx1"/>
                          </a:solidFill>
                        </a:rPr>
                        <a:t>volume)</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58234">
                <a:tc>
                  <a:txBody>
                    <a:bodyPr/>
                    <a:lstStyle/>
                    <a:p>
                      <a:r>
                        <a:rPr lang="en-US" sz="1200" dirty="0" err="1">
                          <a:solidFill>
                            <a:schemeClr val="tx1"/>
                          </a:solidFill>
                        </a:rPr>
                        <a:t>Torcetrapib</a:t>
                      </a:r>
                      <a:r>
                        <a:rPr lang="en-US" sz="1200" baseline="30000" dirty="0" err="1">
                          <a:solidFill>
                            <a:schemeClr val="tx1"/>
                          </a:solidFill>
                        </a:rPr>
                        <a:t>i</a:t>
                      </a:r>
                      <a:endParaRPr lang="en-US" sz="1200" baseline="30000" dirty="0">
                        <a:solidFill>
                          <a:schemeClr val="tx1"/>
                        </a:solidFill>
                      </a:endParaRP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a:t>
                      </a:r>
                      <a:r>
                        <a:rPr lang="en-US" sz="1200" dirty="0">
                          <a:solidFill>
                            <a:schemeClr val="tx1"/>
                          </a:solidFill>
                        </a:rPr>
                        <a:t> (IVUS)</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58234">
                <a:tc>
                  <a:txBody>
                    <a:bodyPr/>
                    <a:lstStyle/>
                    <a:p>
                      <a:r>
                        <a:rPr lang="en-US" sz="1200" dirty="0" err="1">
                          <a:solidFill>
                            <a:schemeClr val="tx1"/>
                          </a:solidFill>
                        </a:rPr>
                        <a:t>Dalcetrapib</a:t>
                      </a:r>
                      <a:r>
                        <a:rPr lang="en-US" sz="1200" baseline="30000" dirty="0" err="1">
                          <a:solidFill>
                            <a:schemeClr val="tx1"/>
                          </a:solidFill>
                        </a:rPr>
                        <a:t>j</a:t>
                      </a:r>
                      <a:endParaRPr lang="en-US" sz="1200" baseline="30000" dirty="0">
                        <a:solidFill>
                          <a:schemeClr val="tx1"/>
                        </a:solidFill>
                      </a:endParaRP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a:t>
                      </a:r>
                      <a:r>
                        <a:rPr lang="en-US" sz="1200" dirty="0">
                          <a:solidFill>
                            <a:schemeClr val="tx1"/>
                          </a:solidFill>
                        </a:rPr>
                        <a:t> (MRI, PET/CT </a:t>
                      </a:r>
                      <a:r>
                        <a:rPr lang="en-US" sz="1200" dirty="0" err="1">
                          <a:solidFill>
                            <a:schemeClr val="tx1"/>
                          </a:solidFill>
                        </a:rPr>
                        <a:t>coprimary</a:t>
                      </a:r>
                      <a:r>
                        <a:rPr lang="en-US" sz="1200" dirty="0">
                          <a:solidFill>
                            <a:schemeClr val="tx1"/>
                          </a:solidFill>
                        </a:rPr>
                        <a:t>)</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58234">
                <a:tc>
                  <a:txBody>
                    <a:bodyPr/>
                    <a:lstStyle/>
                    <a:p>
                      <a:r>
                        <a:rPr lang="en-US" sz="1200" dirty="0">
                          <a:solidFill>
                            <a:schemeClr val="tx1"/>
                          </a:solidFill>
                        </a:rPr>
                        <a:t>Estrogen/</a:t>
                      </a:r>
                      <a:r>
                        <a:rPr lang="en-US" sz="1200" dirty="0" err="1">
                          <a:solidFill>
                            <a:schemeClr val="tx1"/>
                          </a:solidFill>
                        </a:rPr>
                        <a:t>progestin</a:t>
                      </a:r>
                      <a:r>
                        <a:rPr lang="en-US" sz="1200" baseline="30000" dirty="0" err="1">
                          <a:solidFill>
                            <a:schemeClr val="tx1"/>
                          </a:solidFill>
                        </a:rPr>
                        <a:t>k</a:t>
                      </a:r>
                      <a:endParaRPr lang="en-US" sz="1200" baseline="30000" dirty="0">
                        <a:solidFill>
                          <a:schemeClr val="tx1"/>
                        </a:solidFill>
                      </a:endParaRP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a:t>
                      </a:r>
                      <a:r>
                        <a:rPr lang="en-US" sz="1200" dirty="0">
                          <a:solidFill>
                            <a:schemeClr val="tx1"/>
                          </a:solidFill>
                        </a:rPr>
                        <a:t> (IVUS)</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a:t>
                      </a:r>
                    </a:p>
                  </a:txBody>
                  <a:tcPr marL="68572" marR="68572"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
        <p:nvSpPr>
          <p:cNvPr id="7" name="TextBox 6">
            <a:extLst>
              <a:ext uri="{FF2B5EF4-FFF2-40B4-BE49-F238E27FC236}">
                <a16:creationId xmlns:a16="http://schemas.microsoft.com/office/drawing/2014/main" id="{0718C0A8-FB1D-4DFA-A560-46BDC3B2CBB8}"/>
              </a:ext>
            </a:extLst>
          </p:cNvPr>
          <p:cNvSpPr txBox="1"/>
          <p:nvPr/>
        </p:nvSpPr>
        <p:spPr>
          <a:xfrm>
            <a:off x="6197600" y="2413000"/>
            <a:ext cx="2946400" cy="1146468"/>
          </a:xfrm>
          <a:prstGeom prst="rect">
            <a:avLst/>
          </a:prstGeom>
          <a:noFill/>
        </p:spPr>
        <p:txBody>
          <a:bodyPr lIns="68580" tIns="34290" rIns="68580" bIns="34290">
            <a:spAutoFit/>
          </a:bodyPr>
          <a:lstStyle/>
          <a:p>
            <a:pPr defTabSz="457210">
              <a:defRPr/>
            </a:pPr>
            <a:r>
              <a:rPr lang="en-US" sz="1000" dirty="0">
                <a:solidFill>
                  <a:srgbClr val="000000"/>
                </a:solidFill>
                <a:latin typeface="Arial"/>
              </a:rPr>
              <a:t>QCA: quantitative coronary angiography </a:t>
            </a:r>
          </a:p>
          <a:p>
            <a:pPr defTabSz="457210">
              <a:defRPr/>
            </a:pPr>
            <a:r>
              <a:rPr lang="en-US" sz="1000" dirty="0">
                <a:solidFill>
                  <a:srgbClr val="000000"/>
                </a:solidFill>
                <a:latin typeface="Arial"/>
              </a:rPr>
              <a:t>IVUS: intravascular ultrasound</a:t>
            </a:r>
          </a:p>
          <a:p>
            <a:pPr defTabSz="457210">
              <a:defRPr/>
            </a:pPr>
            <a:r>
              <a:rPr lang="en-US" sz="1000" dirty="0">
                <a:solidFill>
                  <a:srgbClr val="000000"/>
                </a:solidFill>
                <a:latin typeface="Arial"/>
              </a:rPr>
              <a:t>CCTA: coronary computed tomography angiography, </a:t>
            </a:r>
          </a:p>
          <a:p>
            <a:pPr defTabSz="457210">
              <a:defRPr/>
            </a:pPr>
            <a:r>
              <a:rPr lang="en-US" sz="1000" dirty="0">
                <a:solidFill>
                  <a:srgbClr val="000000"/>
                </a:solidFill>
                <a:latin typeface="Arial"/>
              </a:rPr>
              <a:t>MRI: Magnetic Resonance Imaging</a:t>
            </a:r>
          </a:p>
          <a:p>
            <a:pPr defTabSz="457210">
              <a:defRPr/>
            </a:pPr>
            <a:r>
              <a:rPr lang="en-US" sz="1000" dirty="0">
                <a:solidFill>
                  <a:srgbClr val="000000"/>
                </a:solidFill>
                <a:latin typeface="Arial"/>
              </a:rPr>
              <a:t>PET: Positron Emission Tomography</a:t>
            </a:r>
          </a:p>
          <a:p>
            <a:pPr defTabSz="457210">
              <a:defRPr/>
            </a:pPr>
            <a:r>
              <a:rPr lang="en-US" sz="1000" dirty="0">
                <a:solidFill>
                  <a:srgbClr val="000000"/>
                </a:solidFill>
                <a:latin typeface="Arial"/>
              </a:rPr>
              <a:t>CT: Computed Tomography</a:t>
            </a:r>
          </a:p>
        </p:txBody>
      </p:sp>
      <p:sp>
        <p:nvSpPr>
          <p:cNvPr id="2" name="TextBox 1">
            <a:extLst>
              <a:ext uri="{FF2B5EF4-FFF2-40B4-BE49-F238E27FC236}">
                <a16:creationId xmlns:a16="http://schemas.microsoft.com/office/drawing/2014/main" id="{262495BC-2FA7-4978-896E-D0FDD173ADD5}"/>
              </a:ext>
            </a:extLst>
          </p:cNvPr>
          <p:cNvSpPr txBox="1"/>
          <p:nvPr/>
        </p:nvSpPr>
        <p:spPr>
          <a:xfrm>
            <a:off x="752123" y="4619978"/>
            <a:ext cx="6242735" cy="1284967"/>
          </a:xfrm>
          <a:prstGeom prst="rect">
            <a:avLst/>
          </a:prstGeom>
          <a:noFill/>
        </p:spPr>
        <p:txBody>
          <a:bodyPr wrap="none" lIns="68580" tIns="34290" rIns="68580" bIns="34290">
            <a:spAutoFit/>
          </a:bodyPr>
          <a:lstStyle/>
          <a:p>
            <a:pPr defTabSz="457210">
              <a:defRPr/>
            </a:pPr>
            <a:r>
              <a:rPr lang="en-US" sz="700" baseline="30000" dirty="0">
                <a:solidFill>
                  <a:srgbClr val="000000"/>
                </a:solidFill>
                <a:latin typeface="Arial"/>
              </a:rPr>
              <a:t>a</a:t>
            </a:r>
            <a:r>
              <a:rPr lang="en-US" sz="700" dirty="0">
                <a:solidFill>
                  <a:srgbClr val="000000"/>
                </a:solidFill>
                <a:latin typeface="Arial"/>
              </a:rPr>
              <a:t> MARS. Ann Intern Med 1993;119:969-76, AFCAPS/</a:t>
            </a:r>
            <a:r>
              <a:rPr lang="en-US" sz="700" dirty="0" err="1">
                <a:solidFill>
                  <a:srgbClr val="000000"/>
                </a:solidFill>
                <a:latin typeface="Arial"/>
              </a:rPr>
              <a:t>TexCAPS</a:t>
            </a:r>
            <a:r>
              <a:rPr lang="en-US" sz="700" dirty="0">
                <a:solidFill>
                  <a:srgbClr val="000000"/>
                </a:solidFill>
                <a:latin typeface="Arial"/>
              </a:rPr>
              <a:t> JAMA 1998;279:1615-22</a:t>
            </a:r>
          </a:p>
          <a:p>
            <a:pPr defTabSz="457210">
              <a:defRPr/>
            </a:pPr>
            <a:r>
              <a:rPr lang="en-US" sz="700" baseline="30000" dirty="0">
                <a:solidFill>
                  <a:srgbClr val="000000"/>
                </a:solidFill>
                <a:latin typeface="Arial"/>
              </a:rPr>
              <a:t>b </a:t>
            </a:r>
            <a:r>
              <a:rPr lang="en-US" sz="700" dirty="0">
                <a:solidFill>
                  <a:srgbClr val="000000"/>
                </a:solidFill>
                <a:latin typeface="Arial"/>
              </a:rPr>
              <a:t> CIS </a:t>
            </a:r>
            <a:r>
              <a:rPr lang="en-US" sz="700" dirty="0" err="1">
                <a:solidFill>
                  <a:srgbClr val="000000"/>
                </a:solidFill>
                <a:latin typeface="Arial"/>
              </a:rPr>
              <a:t>Eur</a:t>
            </a:r>
            <a:r>
              <a:rPr lang="en-US" sz="700" dirty="0">
                <a:solidFill>
                  <a:srgbClr val="000000"/>
                </a:solidFill>
                <a:latin typeface="Arial"/>
              </a:rPr>
              <a:t> Heart J 1997;18:226-34, 4S Lancet 1994; 344</a:t>
            </a:r>
            <a:r>
              <a:rPr lang="en-US" sz="700" b="1" dirty="0">
                <a:solidFill>
                  <a:srgbClr val="000000"/>
                </a:solidFill>
                <a:latin typeface="Arial"/>
              </a:rPr>
              <a:t>:</a:t>
            </a:r>
            <a:r>
              <a:rPr lang="en-US" sz="700" dirty="0">
                <a:solidFill>
                  <a:srgbClr val="000000"/>
                </a:solidFill>
                <a:latin typeface="Arial"/>
              </a:rPr>
              <a:t>1383–138</a:t>
            </a:r>
          </a:p>
          <a:p>
            <a:pPr defTabSz="457210">
              <a:defRPr/>
            </a:pPr>
            <a:r>
              <a:rPr lang="en-US" sz="700" baseline="30000" dirty="0">
                <a:solidFill>
                  <a:srgbClr val="000000"/>
                </a:solidFill>
                <a:latin typeface="Arial"/>
              </a:rPr>
              <a:t>c</a:t>
            </a:r>
            <a:r>
              <a:rPr lang="en-US" sz="700" dirty="0">
                <a:solidFill>
                  <a:srgbClr val="000000"/>
                </a:solidFill>
                <a:latin typeface="Arial"/>
              </a:rPr>
              <a:t> REVERSAL JAMA </a:t>
            </a:r>
            <a:r>
              <a:rPr lang="pt-BR" sz="700" dirty="0">
                <a:solidFill>
                  <a:srgbClr val="000000"/>
                </a:solidFill>
                <a:latin typeface="Arial"/>
              </a:rPr>
              <a:t>2004;291:1071-80, ASCOT </a:t>
            </a:r>
            <a:r>
              <a:rPr lang="fr-FR" sz="700" dirty="0">
                <a:solidFill>
                  <a:srgbClr val="000000"/>
                </a:solidFill>
                <a:latin typeface="Arial"/>
              </a:rPr>
              <a:t>Lancet 2003;361:1149-58, </a:t>
            </a:r>
            <a:r>
              <a:rPr lang="it-IT" sz="700" dirty="0">
                <a:solidFill>
                  <a:srgbClr val="000000"/>
                </a:solidFill>
                <a:latin typeface="Arial"/>
              </a:rPr>
              <a:t>Lancet HIV. 2015 Feb;2(2):e52-63</a:t>
            </a:r>
            <a:r>
              <a:rPr lang="it-IT" sz="800" dirty="0">
                <a:solidFill>
                  <a:srgbClr val="000000"/>
                </a:solidFill>
                <a:latin typeface="Arial"/>
              </a:rPr>
              <a:t>, </a:t>
            </a:r>
            <a:r>
              <a:rPr lang="en-US" sz="700" dirty="0" err="1">
                <a:solidFill>
                  <a:srgbClr val="000000"/>
                </a:solidFill>
                <a:latin typeface="Arial"/>
              </a:rPr>
              <a:t>Circ</a:t>
            </a:r>
            <a:r>
              <a:rPr lang="en-US" sz="700" dirty="0">
                <a:solidFill>
                  <a:srgbClr val="000000"/>
                </a:solidFill>
                <a:latin typeface="Arial"/>
              </a:rPr>
              <a:t> </a:t>
            </a:r>
            <a:r>
              <a:rPr lang="en-US" sz="700" dirty="0" err="1">
                <a:solidFill>
                  <a:srgbClr val="000000"/>
                </a:solidFill>
                <a:latin typeface="Arial"/>
              </a:rPr>
              <a:t>Cardiovasc</a:t>
            </a:r>
            <a:r>
              <a:rPr lang="en-US" sz="700" dirty="0">
                <a:solidFill>
                  <a:srgbClr val="000000"/>
                </a:solidFill>
                <a:latin typeface="Arial"/>
              </a:rPr>
              <a:t> Imaging 2016 Dec;9(12).</a:t>
            </a:r>
            <a:r>
              <a:rPr lang="en-US" sz="800" dirty="0">
                <a:solidFill>
                  <a:srgbClr val="000000"/>
                </a:solidFill>
                <a:latin typeface="Arial"/>
              </a:rPr>
              <a:t> </a:t>
            </a:r>
            <a:endParaRPr lang="fr-FR" sz="700" dirty="0">
              <a:solidFill>
                <a:srgbClr val="000000"/>
              </a:solidFill>
              <a:latin typeface="Arial"/>
            </a:endParaRPr>
          </a:p>
          <a:p>
            <a:pPr defTabSz="457210">
              <a:defRPr/>
            </a:pPr>
            <a:r>
              <a:rPr lang="en-US" sz="700" baseline="30000" dirty="0">
                <a:solidFill>
                  <a:srgbClr val="000000"/>
                </a:solidFill>
                <a:latin typeface="Arial"/>
              </a:rPr>
              <a:t>d </a:t>
            </a:r>
            <a:r>
              <a:rPr lang="en-US" sz="700" dirty="0">
                <a:solidFill>
                  <a:srgbClr val="000000"/>
                </a:solidFill>
                <a:latin typeface="Arial"/>
              </a:rPr>
              <a:t>ASTEROID </a:t>
            </a:r>
            <a:r>
              <a:rPr lang="pt-BR" sz="700" dirty="0">
                <a:solidFill>
                  <a:srgbClr val="000000"/>
                </a:solidFill>
                <a:latin typeface="Arial"/>
              </a:rPr>
              <a:t>JAMA 2006;295:1556-65, JUPITER </a:t>
            </a:r>
            <a:r>
              <a:rPr lang="en-US" sz="700" dirty="0">
                <a:solidFill>
                  <a:srgbClr val="000000"/>
                </a:solidFill>
                <a:latin typeface="Arial"/>
              </a:rPr>
              <a:t>N </a:t>
            </a:r>
            <a:r>
              <a:rPr lang="en-US" sz="700" dirty="0" err="1">
                <a:solidFill>
                  <a:srgbClr val="000000"/>
                </a:solidFill>
                <a:latin typeface="Arial"/>
              </a:rPr>
              <a:t>Engl</a:t>
            </a:r>
            <a:r>
              <a:rPr lang="en-US" sz="700" dirty="0">
                <a:solidFill>
                  <a:srgbClr val="000000"/>
                </a:solidFill>
                <a:latin typeface="Arial"/>
              </a:rPr>
              <a:t> J Med 2008;359:2195-2207</a:t>
            </a:r>
          </a:p>
          <a:p>
            <a:pPr defTabSz="457210">
              <a:defRPr/>
            </a:pPr>
            <a:r>
              <a:rPr lang="en-US" sz="700" baseline="30000" dirty="0">
                <a:solidFill>
                  <a:srgbClr val="000000"/>
                </a:solidFill>
                <a:latin typeface="Arial"/>
              </a:rPr>
              <a:t>e </a:t>
            </a:r>
            <a:r>
              <a:rPr lang="en-US" sz="700" dirty="0">
                <a:solidFill>
                  <a:srgbClr val="000000"/>
                </a:solidFill>
                <a:latin typeface="Arial"/>
              </a:rPr>
              <a:t> DAIS Lancet 2001;357:905–910, FIELD Lancet 2005; 366: 1849–186</a:t>
            </a:r>
          </a:p>
          <a:p>
            <a:pPr defTabSz="457210">
              <a:defRPr/>
            </a:pPr>
            <a:r>
              <a:rPr lang="en-US" sz="700" baseline="30000" dirty="0">
                <a:solidFill>
                  <a:srgbClr val="000000"/>
                </a:solidFill>
                <a:latin typeface="Arial"/>
              </a:rPr>
              <a:t>f</a:t>
            </a:r>
            <a:r>
              <a:rPr lang="en-US" sz="700" dirty="0">
                <a:solidFill>
                  <a:srgbClr val="000000"/>
                </a:solidFill>
                <a:latin typeface="Arial"/>
              </a:rPr>
              <a:t> Am Heart J. 2016 Oct;180:29-38</a:t>
            </a:r>
            <a:r>
              <a:rPr lang="en-US" sz="800" dirty="0">
                <a:solidFill>
                  <a:srgbClr val="000000"/>
                </a:solidFill>
                <a:latin typeface="Arial"/>
              </a:rPr>
              <a:t>., </a:t>
            </a:r>
            <a:r>
              <a:rPr lang="en-US" sz="700" dirty="0">
                <a:solidFill>
                  <a:srgbClr val="000000"/>
                </a:solidFill>
                <a:latin typeface="Arial"/>
              </a:rPr>
              <a:t>Atherosclerosis 231 (2013) 198e204, J Am </a:t>
            </a:r>
            <a:r>
              <a:rPr lang="en-US" sz="700" dirty="0" err="1">
                <a:solidFill>
                  <a:srgbClr val="000000"/>
                </a:solidFill>
                <a:latin typeface="Arial"/>
              </a:rPr>
              <a:t>Coll</a:t>
            </a:r>
            <a:r>
              <a:rPr lang="en-US" sz="700" dirty="0">
                <a:solidFill>
                  <a:srgbClr val="000000"/>
                </a:solidFill>
                <a:latin typeface="Arial"/>
              </a:rPr>
              <a:t> </a:t>
            </a:r>
            <a:r>
              <a:rPr lang="en-US" sz="700" dirty="0" err="1">
                <a:solidFill>
                  <a:srgbClr val="000000"/>
                </a:solidFill>
                <a:latin typeface="Arial"/>
              </a:rPr>
              <a:t>Cardiol</a:t>
            </a:r>
            <a:r>
              <a:rPr lang="en-US" sz="700" dirty="0">
                <a:solidFill>
                  <a:srgbClr val="000000"/>
                </a:solidFill>
                <a:latin typeface="Arial"/>
              </a:rPr>
              <a:t> </a:t>
            </a:r>
            <a:r>
              <a:rPr lang="en-US" sz="700" dirty="0" err="1">
                <a:solidFill>
                  <a:srgbClr val="000000"/>
                </a:solidFill>
                <a:latin typeface="Arial"/>
              </a:rPr>
              <a:t>Img</a:t>
            </a:r>
            <a:r>
              <a:rPr lang="en-US" sz="700" dirty="0">
                <a:solidFill>
                  <a:srgbClr val="000000"/>
                </a:solidFill>
                <a:latin typeface="Arial"/>
              </a:rPr>
              <a:t> 2010;3:691–8)</a:t>
            </a:r>
          </a:p>
          <a:p>
            <a:pPr defTabSz="457210">
              <a:defRPr/>
            </a:pPr>
            <a:r>
              <a:rPr lang="en-US" sz="700" baseline="30000" dirty="0">
                <a:solidFill>
                  <a:srgbClr val="000000"/>
                </a:solidFill>
                <a:latin typeface="Arial"/>
              </a:rPr>
              <a:t>g</a:t>
            </a:r>
            <a:r>
              <a:rPr lang="en-US" sz="700" dirty="0">
                <a:solidFill>
                  <a:srgbClr val="000000"/>
                </a:solidFill>
                <a:latin typeface="Arial"/>
              </a:rPr>
              <a:t> TTRIAL JAMA 2017;317(7):708-716. N Engl J Med</a:t>
            </a:r>
            <a:r>
              <a:rPr lang="en-US" sz="700" dirty="0">
                <a:solidFill>
                  <a:srgbClr val="000000"/>
                </a:solidFill>
                <a:latin typeface="Arial"/>
                <a:hlinkClick r:id="rId2" tooltip="The New England journal of medicine."/>
              </a:rPr>
              <a:t>.</a:t>
            </a:r>
            <a:r>
              <a:rPr lang="en-US" sz="700" dirty="0">
                <a:solidFill>
                  <a:srgbClr val="000000"/>
                </a:solidFill>
                <a:latin typeface="Arial"/>
              </a:rPr>
              <a:t> 2010 Jul 8;363(2):109-22.</a:t>
            </a:r>
          </a:p>
          <a:p>
            <a:pPr defTabSz="457210">
              <a:defRPr/>
            </a:pPr>
            <a:r>
              <a:rPr lang="en-US" sz="700" baseline="30000" dirty="0">
                <a:solidFill>
                  <a:srgbClr val="000000"/>
                </a:solidFill>
                <a:latin typeface="Arial"/>
              </a:rPr>
              <a:t>h </a:t>
            </a:r>
            <a:r>
              <a:rPr lang="en-US" sz="700" dirty="0">
                <a:solidFill>
                  <a:srgbClr val="000000"/>
                </a:solidFill>
                <a:latin typeface="Arial"/>
              </a:rPr>
              <a:t>IBIS-2 </a:t>
            </a:r>
            <a:r>
              <a:rPr lang="en-US" sz="700" dirty="0" err="1">
                <a:solidFill>
                  <a:srgbClr val="000000"/>
                </a:solidFill>
                <a:latin typeface="Arial"/>
              </a:rPr>
              <a:t>Int</a:t>
            </a:r>
            <a:r>
              <a:rPr lang="en-US" sz="700" dirty="0">
                <a:solidFill>
                  <a:srgbClr val="000000"/>
                </a:solidFill>
                <a:latin typeface="Arial"/>
              </a:rPr>
              <a:t> J </a:t>
            </a:r>
            <a:r>
              <a:rPr lang="en-US" sz="700" dirty="0" err="1">
                <a:solidFill>
                  <a:srgbClr val="000000"/>
                </a:solidFill>
                <a:latin typeface="Arial"/>
              </a:rPr>
              <a:t>Cardiovasc</a:t>
            </a:r>
            <a:r>
              <a:rPr lang="en-US" sz="700" dirty="0">
                <a:solidFill>
                  <a:srgbClr val="000000"/>
                </a:solidFill>
                <a:latin typeface="Arial"/>
              </a:rPr>
              <a:t> Imaging 2012 Apr;28(4):695-703, SOLID-TIMI52 </a:t>
            </a:r>
            <a:r>
              <a:rPr lang="en-US" sz="700" i="1" dirty="0">
                <a:solidFill>
                  <a:srgbClr val="000000"/>
                </a:solidFill>
                <a:latin typeface="Arial"/>
              </a:rPr>
              <a:t>JAMA. </a:t>
            </a:r>
            <a:r>
              <a:rPr lang="en-US" sz="700" dirty="0">
                <a:solidFill>
                  <a:srgbClr val="000000"/>
                </a:solidFill>
                <a:latin typeface="Arial"/>
              </a:rPr>
              <a:t>2014;312:1006-1015</a:t>
            </a:r>
          </a:p>
          <a:p>
            <a:pPr defTabSz="457210">
              <a:defRPr/>
            </a:pPr>
            <a:r>
              <a:rPr lang="en-US" sz="700" baseline="30000" dirty="0" err="1">
                <a:solidFill>
                  <a:srgbClr val="000000"/>
                </a:solidFill>
                <a:latin typeface="Arial"/>
              </a:rPr>
              <a:t>i</a:t>
            </a:r>
            <a:r>
              <a:rPr lang="en-US" sz="700" baseline="30000" dirty="0">
                <a:solidFill>
                  <a:srgbClr val="000000"/>
                </a:solidFill>
                <a:latin typeface="Arial"/>
              </a:rPr>
              <a:t> </a:t>
            </a:r>
            <a:r>
              <a:rPr lang="en-US" sz="700" dirty="0">
                <a:solidFill>
                  <a:srgbClr val="000000"/>
                </a:solidFill>
                <a:latin typeface="Arial"/>
              </a:rPr>
              <a:t>ILLUSTRATE N Engl J Med 2007; 356:1304-1316, ILLUMINATE N Engl J Med 2007; 357:2109-2122</a:t>
            </a:r>
          </a:p>
          <a:p>
            <a:pPr defTabSz="457210">
              <a:defRPr/>
            </a:pPr>
            <a:r>
              <a:rPr lang="en-US" sz="700" baseline="30000" dirty="0">
                <a:solidFill>
                  <a:srgbClr val="000000"/>
                </a:solidFill>
                <a:latin typeface="Arial"/>
              </a:rPr>
              <a:t>j </a:t>
            </a:r>
            <a:r>
              <a:rPr lang="en-US" sz="700" dirty="0">
                <a:solidFill>
                  <a:srgbClr val="000000"/>
                </a:solidFill>
                <a:latin typeface="Arial"/>
              </a:rPr>
              <a:t>dal-PLAQUE Lancet 378;2011, 1547-1559, dal-OUTCOMES N Engl J Med 2012;367:2089-99</a:t>
            </a:r>
          </a:p>
          <a:p>
            <a:pPr defTabSz="457210">
              <a:defRPr/>
            </a:pPr>
            <a:r>
              <a:rPr lang="en-US" sz="700" baseline="30000" dirty="0">
                <a:solidFill>
                  <a:srgbClr val="000000"/>
                </a:solidFill>
                <a:latin typeface="Arial"/>
              </a:rPr>
              <a:t>k </a:t>
            </a:r>
            <a:r>
              <a:rPr lang="en-US" sz="700" dirty="0">
                <a:solidFill>
                  <a:srgbClr val="000000"/>
                </a:solidFill>
                <a:latin typeface="Arial"/>
              </a:rPr>
              <a:t>WAVE </a:t>
            </a:r>
            <a:r>
              <a:rPr lang="en-US" sz="700" i="1" dirty="0">
                <a:solidFill>
                  <a:srgbClr val="000000"/>
                </a:solidFill>
                <a:latin typeface="Arial"/>
              </a:rPr>
              <a:t>JAMA </a:t>
            </a:r>
            <a:r>
              <a:rPr lang="en-US" sz="700" dirty="0">
                <a:solidFill>
                  <a:srgbClr val="000000"/>
                </a:solidFill>
                <a:latin typeface="Arial"/>
              </a:rPr>
              <a:t>2002;288:2432-2440; HERS </a:t>
            </a:r>
            <a:r>
              <a:rPr lang="en-US" sz="700" i="1" dirty="0">
                <a:solidFill>
                  <a:srgbClr val="000000"/>
                </a:solidFill>
                <a:latin typeface="Arial"/>
              </a:rPr>
              <a:t>JAMA </a:t>
            </a:r>
            <a:r>
              <a:rPr lang="en-US" sz="700" dirty="0">
                <a:solidFill>
                  <a:srgbClr val="000000"/>
                </a:solidFill>
                <a:latin typeface="Arial"/>
              </a:rPr>
              <a:t>1998;280:605-613</a:t>
            </a:r>
            <a:r>
              <a:rPr lang="en-US" sz="700" baseline="30000" dirty="0">
                <a:solidFill>
                  <a:srgbClr val="000000"/>
                </a:solidFill>
                <a:latin typeface="Arial"/>
              </a:rPr>
              <a:t> </a:t>
            </a:r>
          </a:p>
        </p:txBody>
      </p:sp>
      <p:graphicFrame>
        <p:nvGraphicFramePr>
          <p:cNvPr id="3" name="Table 2">
            <a:extLst>
              <a:ext uri="{FF2B5EF4-FFF2-40B4-BE49-F238E27FC236}">
                <a16:creationId xmlns:a16="http://schemas.microsoft.com/office/drawing/2014/main" id="{2944E339-6C38-407C-8123-D657D249E5BF}"/>
              </a:ext>
            </a:extLst>
          </p:cNvPr>
          <p:cNvGraphicFramePr>
            <a:graphicFrameLocks noGrp="1"/>
          </p:cNvGraphicFramePr>
          <p:nvPr>
            <p:extLst>
              <p:ext uri="{D42A27DB-BD31-4B8C-83A1-F6EECF244321}">
                <p14:modId xmlns:p14="http://schemas.microsoft.com/office/powerpoint/2010/main" val="2122969704"/>
              </p:ext>
            </p:extLst>
          </p:nvPr>
        </p:nvGraphicFramePr>
        <p:xfrm>
          <a:off x="237067" y="1360968"/>
          <a:ext cx="8535811" cy="4912834"/>
        </p:xfrm>
        <a:graphic>
          <a:graphicData uri="http://schemas.openxmlformats.org/drawingml/2006/table">
            <a:tbl>
              <a:tblPr firstRow="1" firstCol="1" bandRow="1">
                <a:tableStyleId>{5C22544A-7EE6-4342-B048-85BDC9FD1C3A}</a:tableStyleId>
              </a:tblPr>
              <a:tblGrid>
                <a:gridCol w="3412864">
                  <a:extLst>
                    <a:ext uri="{9D8B030D-6E8A-4147-A177-3AD203B41FA5}">
                      <a16:colId xmlns:a16="http://schemas.microsoft.com/office/drawing/2014/main" val="20000"/>
                    </a:ext>
                  </a:extLst>
                </a:gridCol>
                <a:gridCol w="3412864">
                  <a:extLst>
                    <a:ext uri="{9D8B030D-6E8A-4147-A177-3AD203B41FA5}">
                      <a16:colId xmlns:a16="http://schemas.microsoft.com/office/drawing/2014/main" val="20001"/>
                    </a:ext>
                  </a:extLst>
                </a:gridCol>
                <a:gridCol w="1710083">
                  <a:extLst>
                    <a:ext uri="{9D8B030D-6E8A-4147-A177-3AD203B41FA5}">
                      <a16:colId xmlns:a16="http://schemas.microsoft.com/office/drawing/2014/main" val="20002"/>
                    </a:ext>
                  </a:extLst>
                </a:gridCol>
              </a:tblGrid>
              <a:tr h="440267">
                <a:tc>
                  <a:txBody>
                    <a:bodyPr/>
                    <a:lstStyle/>
                    <a:p>
                      <a:pPr marL="0" marR="0">
                        <a:lnSpc>
                          <a:spcPct val="107000"/>
                        </a:lnSpc>
                        <a:spcBef>
                          <a:spcPts val="0"/>
                        </a:spcBef>
                        <a:spcAft>
                          <a:spcPts val="0"/>
                        </a:spcAft>
                      </a:pPr>
                      <a:r>
                        <a:rPr lang="en-US" sz="2000" dirty="0">
                          <a:effectLst/>
                        </a:rPr>
                        <a:t>Drug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000">
                          <a:effectLst/>
                        </a:rPr>
                        <a:t>CTA Progression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000">
                          <a:effectLst/>
                        </a:rPr>
                        <a:t>CVOT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extLst>
                  <a:ext uri="{0D108BD9-81ED-4DB2-BD59-A6C34878D82A}">
                    <a16:rowId xmlns:a16="http://schemas.microsoft.com/office/drawing/2014/main" val="10000"/>
                  </a:ext>
                </a:extLst>
              </a:tr>
              <a:tr h="440267">
                <a:tc>
                  <a:txBody>
                    <a:bodyPr/>
                    <a:lstStyle/>
                    <a:p>
                      <a:pPr marL="0" marR="0">
                        <a:lnSpc>
                          <a:spcPct val="107000"/>
                        </a:lnSpc>
                        <a:spcBef>
                          <a:spcPts val="0"/>
                        </a:spcBef>
                        <a:spcAft>
                          <a:spcPts val="0"/>
                        </a:spcAft>
                      </a:pPr>
                      <a:r>
                        <a:rPr lang="en-US" sz="2400">
                          <a:effectLst/>
                        </a:rPr>
                        <a:t>Statin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400" b="1">
                          <a:effectLst/>
                        </a:rPr>
                        <a:t>+++ (Regression)</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400" b="1" dirty="0">
                          <a:effectLst/>
                        </a:rPr>
                        <a:t>+++</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extLst>
                  <a:ext uri="{0D108BD9-81ED-4DB2-BD59-A6C34878D82A}">
                    <a16:rowId xmlns:a16="http://schemas.microsoft.com/office/drawing/2014/main" val="10001"/>
                  </a:ext>
                </a:extLst>
              </a:tr>
              <a:tr h="440267">
                <a:tc>
                  <a:txBody>
                    <a:bodyPr/>
                    <a:lstStyle/>
                    <a:p>
                      <a:pPr marL="0" marR="0">
                        <a:lnSpc>
                          <a:spcPct val="107000"/>
                        </a:lnSpc>
                        <a:spcBef>
                          <a:spcPts val="0"/>
                        </a:spcBef>
                        <a:spcAft>
                          <a:spcPts val="0"/>
                        </a:spcAft>
                      </a:pPr>
                      <a:r>
                        <a:rPr lang="en-US" sz="2400">
                          <a:effectLst/>
                        </a:rPr>
                        <a:t>Estrogen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400" b="1">
                          <a:effectLst/>
                        </a:rPr>
                        <a:t>Neutral</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400" b="1">
                          <a:effectLst/>
                        </a:rPr>
                        <a:t>Neutral</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extLst>
                  <a:ext uri="{0D108BD9-81ED-4DB2-BD59-A6C34878D82A}">
                    <a16:rowId xmlns:a16="http://schemas.microsoft.com/office/drawing/2014/main" val="10002"/>
                  </a:ext>
                </a:extLst>
              </a:tr>
              <a:tr h="903833">
                <a:tc>
                  <a:txBody>
                    <a:bodyPr/>
                    <a:lstStyle/>
                    <a:p>
                      <a:pPr marL="0" marR="0">
                        <a:lnSpc>
                          <a:spcPct val="107000"/>
                        </a:lnSpc>
                        <a:spcBef>
                          <a:spcPts val="0"/>
                        </a:spcBef>
                        <a:spcAft>
                          <a:spcPts val="0"/>
                        </a:spcAft>
                      </a:pPr>
                      <a:r>
                        <a:rPr lang="en-US" sz="2400" dirty="0">
                          <a:effectLst/>
                        </a:rPr>
                        <a:t>Rivaroxaban vs Warfarin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400" b="1" dirty="0">
                          <a:effectLst/>
                        </a:rPr>
                        <a:t>++ (slowed progression)</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400" b="1" dirty="0">
                          <a:effectLst/>
                        </a:rPr>
                        <a:t>++</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extLst>
                  <a:ext uri="{0D108BD9-81ED-4DB2-BD59-A6C34878D82A}">
                    <a16:rowId xmlns:a16="http://schemas.microsoft.com/office/drawing/2014/main" val="10003"/>
                  </a:ext>
                </a:extLst>
              </a:tr>
              <a:tr h="903833">
                <a:tc>
                  <a:txBody>
                    <a:bodyPr/>
                    <a:lstStyle/>
                    <a:p>
                      <a:pPr marL="0" marR="0">
                        <a:lnSpc>
                          <a:spcPct val="107000"/>
                        </a:lnSpc>
                        <a:spcBef>
                          <a:spcPts val="0"/>
                        </a:spcBef>
                        <a:spcAft>
                          <a:spcPts val="0"/>
                        </a:spcAft>
                      </a:pPr>
                      <a:r>
                        <a:rPr lang="en-US" sz="2400" dirty="0">
                          <a:effectLst/>
                        </a:rPr>
                        <a:t>Fish Oil (EPA)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400" b="1">
                          <a:effectLst/>
                        </a:rPr>
                        <a:t>++ (slowed progression)</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400" b="1" dirty="0">
                          <a:effectLst/>
                        </a:rPr>
                        <a:t>+++</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extLst>
                  <a:ext uri="{0D108BD9-81ED-4DB2-BD59-A6C34878D82A}">
                    <a16:rowId xmlns:a16="http://schemas.microsoft.com/office/drawing/2014/main" val="10004"/>
                  </a:ext>
                </a:extLst>
              </a:tr>
              <a:tr h="440267">
                <a:tc>
                  <a:txBody>
                    <a:bodyPr/>
                    <a:lstStyle/>
                    <a:p>
                      <a:pPr marL="0" marR="0">
                        <a:lnSpc>
                          <a:spcPct val="107000"/>
                        </a:lnSpc>
                        <a:spcBef>
                          <a:spcPts val="0"/>
                        </a:spcBef>
                        <a:spcAft>
                          <a:spcPts val="0"/>
                        </a:spcAft>
                      </a:pPr>
                      <a:r>
                        <a:rPr lang="en-US" sz="2400" dirty="0">
                          <a:effectLst/>
                        </a:rPr>
                        <a:t>Testosterone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400" b="1">
                          <a:effectLst/>
                        </a:rPr>
                        <a:t>Progression</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400" b="1" dirty="0">
                          <a:effectLst/>
                        </a:rPr>
                        <a:t>Harmful</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extLst>
                  <a:ext uri="{0D108BD9-81ED-4DB2-BD59-A6C34878D82A}">
                    <a16:rowId xmlns:a16="http://schemas.microsoft.com/office/drawing/2014/main" val="10005"/>
                  </a:ext>
                </a:extLst>
              </a:tr>
              <a:tr h="903833">
                <a:tc>
                  <a:txBody>
                    <a:bodyPr/>
                    <a:lstStyle/>
                    <a:p>
                      <a:pPr marL="0" marR="0">
                        <a:lnSpc>
                          <a:spcPct val="107000"/>
                        </a:lnSpc>
                        <a:spcBef>
                          <a:spcPts val="0"/>
                        </a:spcBef>
                        <a:spcAft>
                          <a:spcPts val="0"/>
                        </a:spcAft>
                      </a:pPr>
                      <a:r>
                        <a:rPr lang="en-US" sz="2400" dirty="0">
                          <a:effectLst/>
                        </a:rPr>
                        <a:t>Apixaban vs Warfarin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400" b="1" dirty="0">
                          <a:effectLst/>
                        </a:rPr>
                        <a:t>+ (slowed progression)</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400" b="1" dirty="0">
                          <a:effectLst/>
                        </a:rPr>
                        <a:t>+</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extLst>
                  <a:ext uri="{0D108BD9-81ED-4DB2-BD59-A6C34878D82A}">
                    <a16:rowId xmlns:a16="http://schemas.microsoft.com/office/drawing/2014/main" val="10006"/>
                  </a:ext>
                </a:extLst>
              </a:tr>
              <a:tr h="440267">
                <a:tc>
                  <a:txBody>
                    <a:bodyPr/>
                    <a:lstStyle/>
                    <a:p>
                      <a:pPr marL="0" marR="0">
                        <a:lnSpc>
                          <a:spcPct val="107000"/>
                        </a:lnSpc>
                        <a:spcBef>
                          <a:spcPts val="0"/>
                        </a:spcBef>
                        <a:spcAft>
                          <a:spcPts val="0"/>
                        </a:spcAft>
                      </a:pPr>
                      <a:r>
                        <a:rPr lang="en-US" sz="2400" dirty="0">
                          <a:effectLst/>
                        </a:rPr>
                        <a:t>Atorvastatin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400" b="1" dirty="0">
                          <a:effectLst/>
                        </a:rPr>
                        <a:t>+++ (regression)</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tc>
                  <a:txBody>
                    <a:bodyPr/>
                    <a:lstStyle/>
                    <a:p>
                      <a:pPr marL="0" marR="0">
                        <a:lnSpc>
                          <a:spcPct val="107000"/>
                        </a:lnSpc>
                        <a:spcBef>
                          <a:spcPts val="0"/>
                        </a:spcBef>
                        <a:spcAft>
                          <a:spcPts val="0"/>
                        </a:spcAft>
                      </a:pPr>
                      <a:r>
                        <a:rPr lang="en-US" sz="2400" b="1" dirty="0">
                          <a:effectLst/>
                        </a:rPr>
                        <a:t>+++</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0" marB="0"/>
                </a:tc>
                <a:extLst>
                  <a:ext uri="{0D108BD9-81ED-4DB2-BD59-A6C34878D82A}">
                    <a16:rowId xmlns:a16="http://schemas.microsoft.com/office/drawing/2014/main" val="10007"/>
                  </a:ext>
                </a:extLst>
              </a:tr>
            </a:tbl>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marin Generic Ad Board Theme">
  <a:themeElements>
    <a:clrScheme name="Custom 20">
      <a:dk1>
        <a:srgbClr val="0B3680"/>
      </a:dk1>
      <a:lt1>
        <a:srgbClr val="FFFFFF"/>
      </a:lt1>
      <a:dk2>
        <a:srgbClr val="000080"/>
      </a:dk2>
      <a:lt2>
        <a:srgbClr val="FFFFFF"/>
      </a:lt2>
      <a:accent1>
        <a:srgbClr val="0A7CC1"/>
      </a:accent1>
      <a:accent2>
        <a:srgbClr val="7F7F7F"/>
      </a:accent2>
      <a:accent3>
        <a:srgbClr val="81A731"/>
      </a:accent3>
      <a:accent4>
        <a:srgbClr val="EB7600"/>
      </a:accent4>
      <a:accent5>
        <a:srgbClr val="B2331E"/>
      </a:accent5>
      <a:accent6>
        <a:srgbClr val="424242"/>
      </a:accent6>
      <a:hlink>
        <a:srgbClr val="F8981D"/>
      </a:hlink>
      <a:folHlink>
        <a:srgbClr val="78BD0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uble Lines">
  <a:themeElements>
    <a:clrScheme name="">
      <a:dk1>
        <a:srgbClr val="000000"/>
      </a:dk1>
      <a:lt1>
        <a:srgbClr val="FFFFFF"/>
      </a:lt1>
      <a:dk2>
        <a:srgbClr val="0033CC"/>
      </a:dk2>
      <a:lt2>
        <a:srgbClr val="FFFF00"/>
      </a:lt2>
      <a:accent1>
        <a:srgbClr val="D60093"/>
      </a:accent1>
      <a:accent2>
        <a:srgbClr val="FFFF00"/>
      </a:accent2>
      <a:accent3>
        <a:srgbClr val="AAADE2"/>
      </a:accent3>
      <a:accent4>
        <a:srgbClr val="DADADA"/>
      </a:accent4>
      <a:accent5>
        <a:srgbClr val="E8AAC8"/>
      </a:accent5>
      <a:accent6>
        <a:srgbClr val="E7E700"/>
      </a:accent6>
      <a:hlink>
        <a:srgbClr val="FF9933"/>
      </a:hlink>
      <a:folHlink>
        <a:srgbClr val="FF0033"/>
      </a:folHlink>
    </a:clrScheme>
    <a:fontScheme name="Double Line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FFFFFF"/>
        </a:solidFill>
        <a:ln w="1270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1" i="0" u="none" strike="noStrike" cap="none" normalizeH="0" baseline="0" smtClean="0">
            <a:ln>
              <a:noFill/>
            </a:ln>
            <a:solidFill>
              <a:schemeClr val="tx2"/>
            </a:solidFill>
            <a:effectLst/>
            <a:latin typeface="Arial" charset="0"/>
          </a:defRPr>
        </a:defPPr>
      </a:lstStyle>
    </a:lnDef>
  </a:objectDefaults>
  <a:extraClrSchemeLst>
    <a:extraClrScheme>
      <a:clrScheme name="Double Line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ouble Lin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ouble Line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ouble Line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ouble Line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ouble Line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ouble Line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Z MedImmunel Master Slide Options">
  <a:themeElements>
    <a:clrScheme name="Custom 249">
      <a:dk1>
        <a:srgbClr val="000000"/>
      </a:dk1>
      <a:lt1>
        <a:srgbClr val="FFFFFF"/>
      </a:lt1>
      <a:dk2>
        <a:srgbClr val="003865"/>
      </a:dk2>
      <a:lt2>
        <a:srgbClr val="9DB0AC"/>
      </a:lt2>
      <a:accent1>
        <a:srgbClr val="003865"/>
      </a:accent1>
      <a:accent2>
        <a:srgbClr val="830051"/>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edImmune Internal Template 16x9" id="{1465F1F2-19F4-4CF9-8D4E-83E4EC9E496F}" vid="{3A1C1409-B6D4-472F-B1A5-A83A6144C0F8}"/>
    </a:ext>
  </a:extLst>
</a:theme>
</file>

<file path=ppt/theme/theme4.xml><?xml version="1.0" encoding="utf-8"?>
<a:theme xmlns:a="http://schemas.openxmlformats.org/drawingml/2006/main" name="1_Double Lines">
  <a:themeElements>
    <a:clrScheme name="">
      <a:dk1>
        <a:srgbClr val="000000"/>
      </a:dk1>
      <a:lt1>
        <a:srgbClr val="FFFFFF"/>
      </a:lt1>
      <a:dk2>
        <a:srgbClr val="0033CC"/>
      </a:dk2>
      <a:lt2>
        <a:srgbClr val="FFFF00"/>
      </a:lt2>
      <a:accent1>
        <a:srgbClr val="D60093"/>
      </a:accent1>
      <a:accent2>
        <a:srgbClr val="FFFF00"/>
      </a:accent2>
      <a:accent3>
        <a:srgbClr val="AAADE2"/>
      </a:accent3>
      <a:accent4>
        <a:srgbClr val="DADADA"/>
      </a:accent4>
      <a:accent5>
        <a:srgbClr val="E8AAC8"/>
      </a:accent5>
      <a:accent6>
        <a:srgbClr val="E7E700"/>
      </a:accent6>
      <a:hlink>
        <a:srgbClr val="FF9933"/>
      </a:hlink>
      <a:folHlink>
        <a:srgbClr val="FF0033"/>
      </a:folHlink>
    </a:clrScheme>
    <a:fontScheme name="Double Line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FFFFFF"/>
        </a:solidFill>
        <a:ln w="1270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1" i="0" u="none" strike="noStrike" cap="none" normalizeH="0" baseline="0" smtClean="0">
            <a:ln>
              <a:noFill/>
            </a:ln>
            <a:solidFill>
              <a:schemeClr val="tx2"/>
            </a:solidFill>
            <a:effectLst/>
            <a:latin typeface="Arial" charset="0"/>
          </a:defRPr>
        </a:defPPr>
      </a:lstStyle>
    </a:lnDef>
  </a:objectDefaults>
  <a:extraClrSchemeLst>
    <a:extraClrScheme>
      <a:clrScheme name="Double Line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ouble Lin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ouble Line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ouble Line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ouble Line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ouble Line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ouble Line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Double Lines">
  <a:themeElements>
    <a:clrScheme name="">
      <a:dk1>
        <a:srgbClr val="000000"/>
      </a:dk1>
      <a:lt1>
        <a:srgbClr val="FFFFFF"/>
      </a:lt1>
      <a:dk2>
        <a:srgbClr val="0033CC"/>
      </a:dk2>
      <a:lt2>
        <a:srgbClr val="FFFF00"/>
      </a:lt2>
      <a:accent1>
        <a:srgbClr val="D60093"/>
      </a:accent1>
      <a:accent2>
        <a:srgbClr val="FFFF00"/>
      </a:accent2>
      <a:accent3>
        <a:srgbClr val="AAADE2"/>
      </a:accent3>
      <a:accent4>
        <a:srgbClr val="DADADA"/>
      </a:accent4>
      <a:accent5>
        <a:srgbClr val="E8AAC8"/>
      </a:accent5>
      <a:accent6>
        <a:srgbClr val="E7E700"/>
      </a:accent6>
      <a:hlink>
        <a:srgbClr val="FF9933"/>
      </a:hlink>
      <a:folHlink>
        <a:srgbClr val="FF0033"/>
      </a:folHlink>
    </a:clrScheme>
    <a:fontScheme name="Double Line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FFFFFF"/>
        </a:solidFill>
        <a:ln w="1270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1" i="0" u="none" strike="noStrike" cap="none" normalizeH="0" baseline="0" smtClean="0">
            <a:ln>
              <a:noFill/>
            </a:ln>
            <a:solidFill>
              <a:schemeClr val="tx2"/>
            </a:solidFill>
            <a:effectLst/>
            <a:latin typeface="Arial" charset="0"/>
          </a:defRPr>
        </a:defPPr>
      </a:lstStyle>
    </a:lnDef>
  </a:objectDefaults>
  <a:extraClrSchemeLst>
    <a:extraClrScheme>
      <a:clrScheme name="Double Line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ouble Lin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ouble Line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ouble Line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ouble Line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ouble Line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ouble Line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23934</TotalTime>
  <Words>2106</Words>
  <Application>Microsoft Office PowerPoint</Application>
  <PresentationFormat>On-screen Show (4:3)</PresentationFormat>
  <Paragraphs>429</Paragraphs>
  <Slides>29</Slides>
  <Notes>2</Notes>
  <HiddenSlides>10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29</vt:i4>
      </vt:variant>
    </vt:vector>
  </HeadingPairs>
  <TitlesOfParts>
    <vt:vector size="46" baseType="lpstr">
      <vt:lpstr>Arial</vt:lpstr>
      <vt:lpstr>Calibri</vt:lpstr>
      <vt:lpstr>Calibri Light</vt:lpstr>
      <vt:lpstr>Lub Dub Medium</vt:lpstr>
      <vt:lpstr>Lucida Grande</vt:lpstr>
      <vt:lpstr>Monotype Sorts</vt:lpstr>
      <vt:lpstr>Times New Roman</vt:lpstr>
      <vt:lpstr>Trebuchet MS</vt:lpstr>
      <vt:lpstr>Wingdings</vt:lpstr>
      <vt:lpstr>Wingdings 3</vt:lpstr>
      <vt:lpstr>Amarin Generic Ad Board Theme</vt:lpstr>
      <vt:lpstr>Double Lines</vt:lpstr>
      <vt:lpstr>AZ MedImmunel Master Slide Options</vt:lpstr>
      <vt:lpstr>1_Double Lines</vt:lpstr>
      <vt:lpstr>Office Theme</vt:lpstr>
      <vt:lpstr>2_Double Lines</vt:lpstr>
      <vt:lpstr>Facet</vt:lpstr>
      <vt:lpstr>Effect of Icosapent Ethyl on progression of coronary atherosclerosis in patients with elevated triglycerides on statin therapy: the EVAPORATE study  NCT02926027</vt:lpstr>
      <vt:lpstr>PowerPoint Presentation</vt:lpstr>
      <vt:lpstr>DISCLOSURES</vt:lpstr>
      <vt:lpstr>Plaque Progression with CT Angiography</vt:lpstr>
      <vt:lpstr>Plaque Progression by CT Angiography</vt:lpstr>
      <vt:lpstr>IVUS vs CTA Plaque Progression</vt:lpstr>
      <vt:lpstr>Plaque Progression and Events Motoyama JACC 2015</vt:lpstr>
      <vt:lpstr> EFFECT OF TESTOSTERONE REPLACEMENT ON CORONARY PLAQUE VOLUME BUDOFF et al. JAMA 2017</vt:lpstr>
      <vt:lpstr>MDCT Coronary Imaging and CV Outcome Trials</vt:lpstr>
      <vt:lpstr>Sekikawa – Nutrients 2019</vt:lpstr>
      <vt:lpstr>REDUCE IT – Bhatt et al NEJM</vt:lpstr>
      <vt:lpstr>CHERRY STUDY – EPA - IVUS</vt:lpstr>
      <vt:lpstr>EVAPORATE STUDY DESIGN</vt:lpstr>
      <vt:lpstr>STUDY DESIGN</vt:lpstr>
      <vt:lpstr>Key Exclusion Criteria</vt:lpstr>
      <vt:lpstr>EVAPORATE: Effect of EPA on Improving Coronary Atherosclerosis in People With High Triglycerides Taking Statin Therapy</vt:lpstr>
      <vt:lpstr>INCLUSION CRITERIA</vt:lpstr>
      <vt:lpstr>METHODS</vt:lpstr>
      <vt:lpstr>Statistical Analysis </vt:lpstr>
      <vt:lpstr>PowerPoint Presentation</vt:lpstr>
      <vt:lpstr>CONSORT DIAGRAM</vt:lpstr>
      <vt:lpstr>Key Baseline Characteristics</vt:lpstr>
      <vt:lpstr>PowerPoint Presentation</vt:lpstr>
      <vt:lpstr>Biomarker Effects from Baseline to 9months</vt:lpstr>
      <vt:lpstr>Primary Outcome (ITT)</vt:lpstr>
      <vt:lpstr>Fully adjusted median Plaque Progression at 9 months</vt:lpstr>
      <vt:lpstr>PLACEBO RATES OF PROGRESSION</vt:lpstr>
      <vt:lpstr>LIMITATIONS</vt:lpstr>
      <vt:lpstr>EVAPORATE: Conclusions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Maco</dc:creator>
  <cp:lastModifiedBy>Cathy Lewis</cp:lastModifiedBy>
  <cp:revision>1567</cp:revision>
  <cp:lastPrinted>2019-05-23T15:00:07Z</cp:lastPrinted>
  <dcterms:created xsi:type="dcterms:W3CDTF">2016-12-02T16:13:40Z</dcterms:created>
  <dcterms:modified xsi:type="dcterms:W3CDTF">2019-11-18T11:46:25Z</dcterms:modified>
</cp:coreProperties>
</file>