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8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8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852159"/>
            <a:ext cx="12192000" cy="10058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97862" y="1319276"/>
            <a:ext cx="3074034" cy="56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6439" y="2028444"/>
            <a:ext cx="5078730" cy="334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85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4.png"/><Relationship Id="rId7" Type="http://schemas.openxmlformats.org/officeDocument/2006/relationships/image" Target="../media/image7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724" y="429259"/>
            <a:ext cx="5613400" cy="1552575"/>
          </a:xfrm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algn="ctr" marL="12700" marR="5080" indent="2540">
              <a:lnSpc>
                <a:spcPct val="89200"/>
              </a:lnSpc>
              <a:spcBef>
                <a:spcPts val="565"/>
              </a:spcBef>
            </a:pPr>
            <a:r>
              <a:rPr dirty="0" sz="3600" b="1">
                <a:solidFill>
                  <a:srgbClr val="002856"/>
                </a:solidFill>
                <a:latin typeface="Arial"/>
                <a:cs typeface="Arial"/>
              </a:rPr>
              <a:t>Transcatheter</a:t>
            </a:r>
            <a:r>
              <a:rPr dirty="0" sz="3600" spc="-13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02856"/>
                </a:solidFill>
                <a:latin typeface="Arial"/>
                <a:cs typeface="Arial"/>
              </a:rPr>
              <a:t>vs</a:t>
            </a:r>
            <a:r>
              <a:rPr dirty="0" sz="3600" spc="-114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002856"/>
                </a:solidFill>
                <a:latin typeface="Arial"/>
                <a:cs typeface="Arial"/>
              </a:rPr>
              <a:t>Surgical </a:t>
            </a:r>
            <a:r>
              <a:rPr dirty="0" sz="3600" b="1">
                <a:solidFill>
                  <a:srgbClr val="002856"/>
                </a:solidFill>
                <a:latin typeface="Arial"/>
                <a:cs typeface="Arial"/>
              </a:rPr>
              <a:t>Aortic</a:t>
            </a:r>
            <a:r>
              <a:rPr dirty="0" sz="3600" spc="-114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02856"/>
                </a:solidFill>
                <a:latin typeface="Arial"/>
                <a:cs typeface="Arial"/>
              </a:rPr>
              <a:t>Valve</a:t>
            </a:r>
            <a:r>
              <a:rPr dirty="0" sz="3600" spc="-1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002856"/>
                </a:solidFill>
                <a:latin typeface="Arial"/>
                <a:cs typeface="Arial"/>
              </a:rPr>
              <a:t>Replacement </a:t>
            </a:r>
            <a:r>
              <a:rPr dirty="0" sz="3600" b="1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3600" spc="-2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02856"/>
                </a:solidFill>
                <a:latin typeface="Arial"/>
                <a:cs typeface="Arial"/>
              </a:rPr>
              <a:t>Low</a:t>
            </a:r>
            <a:r>
              <a:rPr dirty="0" sz="3600" spc="-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02856"/>
                </a:solidFill>
                <a:latin typeface="Arial"/>
                <a:cs typeface="Arial"/>
              </a:rPr>
              <a:t>Risk</a:t>
            </a:r>
            <a:r>
              <a:rPr dirty="0" sz="3600" spc="-10" b="1">
                <a:solidFill>
                  <a:srgbClr val="002856"/>
                </a:solidFill>
                <a:latin typeface="Arial"/>
                <a:cs typeface="Arial"/>
              </a:rPr>
              <a:t> Patients: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algn="ctr" marL="12700" marR="5080">
              <a:lnSpc>
                <a:spcPts val="3410"/>
              </a:lnSpc>
              <a:spcBef>
                <a:spcPts val="570"/>
              </a:spcBef>
            </a:pPr>
            <a:r>
              <a:rPr dirty="0" spc="-10"/>
              <a:t>3-</a:t>
            </a:r>
            <a:r>
              <a:rPr dirty="0"/>
              <a:t>Year</a:t>
            </a:r>
            <a:r>
              <a:rPr dirty="0" spc="-75"/>
              <a:t> </a:t>
            </a:r>
            <a:r>
              <a:rPr dirty="0"/>
              <a:t>Outcomes</a:t>
            </a:r>
            <a:r>
              <a:rPr dirty="0" spc="-75"/>
              <a:t> </a:t>
            </a:r>
            <a:r>
              <a:rPr dirty="0"/>
              <a:t>from</a:t>
            </a:r>
            <a:r>
              <a:rPr dirty="0" spc="-75"/>
              <a:t> </a:t>
            </a:r>
            <a:r>
              <a:rPr dirty="0" spc="-25"/>
              <a:t>the </a:t>
            </a:r>
            <a:r>
              <a:rPr dirty="0"/>
              <a:t>Evolut</a:t>
            </a:r>
            <a:r>
              <a:rPr dirty="0" spc="-35"/>
              <a:t> </a:t>
            </a:r>
            <a:r>
              <a:rPr dirty="0"/>
              <a:t>Low</a:t>
            </a:r>
            <a:r>
              <a:rPr dirty="0" spc="-25"/>
              <a:t> </a:t>
            </a:r>
            <a:r>
              <a:rPr dirty="0"/>
              <a:t>Risk</a:t>
            </a:r>
            <a:r>
              <a:rPr dirty="0" spc="-25"/>
              <a:t> </a:t>
            </a:r>
            <a:r>
              <a:rPr dirty="0" spc="-10"/>
              <a:t>Trial</a:t>
            </a:r>
          </a:p>
          <a:p>
            <a:pPr algn="ctr" marL="635">
              <a:lnSpc>
                <a:spcPct val="100000"/>
              </a:lnSpc>
              <a:spcBef>
                <a:spcPts val="2155"/>
              </a:spcBef>
            </a:pPr>
            <a:r>
              <a:rPr dirty="0" sz="2800">
                <a:solidFill>
                  <a:srgbClr val="0070C0"/>
                </a:solidFill>
              </a:rPr>
              <a:t>John K. Forrest,</a:t>
            </a:r>
            <a:r>
              <a:rPr dirty="0" sz="2800" spc="-5">
                <a:solidFill>
                  <a:srgbClr val="0070C0"/>
                </a:solidFill>
              </a:rPr>
              <a:t> </a:t>
            </a:r>
            <a:r>
              <a:rPr dirty="0" sz="2800" spc="-25">
                <a:solidFill>
                  <a:srgbClr val="0070C0"/>
                </a:solidFill>
              </a:rPr>
              <a:t>MD</a:t>
            </a:r>
            <a:endParaRPr sz="2800"/>
          </a:p>
          <a:p>
            <a:pPr algn="ctr" marL="709930" marR="702310">
              <a:lnSpc>
                <a:spcPct val="89200"/>
              </a:lnSpc>
              <a:spcBef>
                <a:spcPts val="1065"/>
              </a:spcBef>
            </a:pPr>
            <a:r>
              <a:rPr dirty="0" sz="1800" b="0">
                <a:latin typeface="Arial"/>
                <a:cs typeface="Arial"/>
              </a:rPr>
              <a:t>Director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of</a:t>
            </a:r>
            <a:r>
              <a:rPr dirty="0" sz="1800" spc="-3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Interventional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spc="-10" b="0">
                <a:latin typeface="Arial"/>
                <a:cs typeface="Arial"/>
              </a:rPr>
              <a:t>Cardiology </a:t>
            </a:r>
            <a:r>
              <a:rPr dirty="0" sz="1800" b="0">
                <a:latin typeface="Arial"/>
                <a:cs typeface="Arial"/>
              </a:rPr>
              <a:t>Director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of</a:t>
            </a:r>
            <a:r>
              <a:rPr dirty="0" sz="1800" spc="-1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Structural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Heart</a:t>
            </a:r>
            <a:r>
              <a:rPr dirty="0" sz="1800" spc="-15" b="0">
                <a:latin typeface="Arial"/>
                <a:cs typeface="Arial"/>
              </a:rPr>
              <a:t> </a:t>
            </a:r>
            <a:r>
              <a:rPr dirty="0" sz="1800" spc="-10" b="0">
                <a:latin typeface="Arial"/>
                <a:cs typeface="Arial"/>
              </a:rPr>
              <a:t>Program Yale</a:t>
            </a:r>
            <a:r>
              <a:rPr dirty="0" sz="1800" spc="-5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University</a:t>
            </a:r>
            <a:r>
              <a:rPr dirty="0" sz="1800" spc="-4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School</a:t>
            </a:r>
            <a:r>
              <a:rPr dirty="0" sz="1800" spc="-4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of</a:t>
            </a:r>
            <a:r>
              <a:rPr dirty="0" sz="1800" spc="-35" b="0">
                <a:latin typeface="Arial"/>
                <a:cs typeface="Arial"/>
              </a:rPr>
              <a:t> </a:t>
            </a:r>
            <a:r>
              <a:rPr dirty="0" sz="1800" spc="-10" b="0">
                <a:latin typeface="Arial"/>
                <a:cs typeface="Arial"/>
              </a:rPr>
              <a:t>Medicine Yale</a:t>
            </a:r>
            <a:r>
              <a:rPr dirty="0" sz="1800" spc="-5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New</a:t>
            </a:r>
            <a:r>
              <a:rPr dirty="0" sz="1800" spc="-3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Haven</a:t>
            </a:r>
            <a:r>
              <a:rPr dirty="0" sz="1800" spc="-3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Health</a:t>
            </a:r>
            <a:r>
              <a:rPr dirty="0" sz="1800" spc="-35" b="0">
                <a:latin typeface="Arial"/>
                <a:cs typeface="Arial"/>
              </a:rPr>
              <a:t> </a:t>
            </a:r>
            <a:r>
              <a:rPr dirty="0" sz="1800" spc="-10" b="0">
                <a:latin typeface="Arial"/>
                <a:cs typeface="Arial"/>
              </a:rPr>
              <a:t>System </a:t>
            </a:r>
            <a:r>
              <a:rPr dirty="0" sz="1800" spc="-10" b="0">
                <a:solidFill>
                  <a:srgbClr val="4472C4"/>
                </a:solidFill>
                <a:latin typeface="Arial"/>
                <a:cs typeface="Arial"/>
              </a:rPr>
              <a:t>@johnkforrest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1800" b="0">
                <a:latin typeface="Arial"/>
                <a:cs typeface="Arial"/>
              </a:rPr>
              <a:t>For</a:t>
            </a:r>
            <a:r>
              <a:rPr dirty="0" sz="1800" spc="-20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the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Evolut</a:t>
            </a:r>
            <a:r>
              <a:rPr dirty="0" sz="1800" spc="-2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Low</a:t>
            </a:r>
            <a:r>
              <a:rPr dirty="0" sz="1800" spc="-1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Risk</a:t>
            </a:r>
            <a:r>
              <a:rPr dirty="0" sz="1800" spc="-55" b="0">
                <a:latin typeface="Arial"/>
                <a:cs typeface="Arial"/>
              </a:rPr>
              <a:t> </a:t>
            </a:r>
            <a:r>
              <a:rPr dirty="0" sz="1800" b="0">
                <a:latin typeface="Arial"/>
                <a:cs typeface="Arial"/>
              </a:rPr>
              <a:t>Trial</a:t>
            </a:r>
            <a:r>
              <a:rPr dirty="0" sz="1800" spc="-15" b="0">
                <a:latin typeface="Arial"/>
                <a:cs typeface="Arial"/>
              </a:rPr>
              <a:t> </a:t>
            </a:r>
            <a:r>
              <a:rPr dirty="0" sz="1800" spc="-10" b="0">
                <a:latin typeface="Arial"/>
                <a:cs typeface="Arial"/>
              </a:rPr>
              <a:t>Investigators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676" y="480646"/>
            <a:ext cx="4321769" cy="31353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624201" y="5657596"/>
            <a:ext cx="4710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No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significant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differences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between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treatment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groups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828960" y="1262241"/>
          <a:ext cx="9897110" cy="413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5465"/>
                <a:gridCol w="2057400"/>
                <a:gridCol w="2040254"/>
                <a:gridCol w="86359"/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SD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6570" marR="314325" indent="-1752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Evolut</a:t>
                      </a:r>
                      <a:r>
                        <a:rPr dirty="0" sz="2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85">
                          <a:latin typeface="Arial"/>
                          <a:cs typeface="Arial"/>
                        </a:rPr>
                        <a:t>TAVR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730)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30860" marR="522605" indent="869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Surgery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684)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2420">
                <a:tc>
                  <a:txBody>
                    <a:bodyPr/>
                    <a:lstStyle/>
                    <a:p>
                      <a:pPr marL="10795">
                        <a:lnSpc>
                          <a:spcPts val="236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Age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74.1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5.8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73.7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5.9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10795">
                        <a:lnSpc>
                          <a:spcPts val="2360"/>
                        </a:lnSpc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Female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36.4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34.1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10795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Left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ventricular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ejection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fraction,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5455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61.7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7.9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61.9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7.7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10795">
                        <a:lnSpc>
                          <a:spcPts val="2360"/>
                        </a:lnSpc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STS-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PROM score,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5940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2.0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0.7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685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1.9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0.7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10795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NYHA</a:t>
                      </a:r>
                      <a:r>
                        <a:rPr dirty="0" sz="20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class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III/IV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24.9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215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28.2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10795">
                        <a:lnSpc>
                          <a:spcPts val="2360"/>
                        </a:lnSpc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Hypertension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84.8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82.6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10795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Chronic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lung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disease,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COPD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15.1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18.0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10795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CABG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2.5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2.0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10795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PCI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14.1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12.9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10795">
                        <a:lnSpc>
                          <a:spcPts val="236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fibrillation/atrial</a:t>
                      </a:r>
                      <a:r>
                        <a:rPr dirty="0" sz="2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flutter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15.4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14.4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10795">
                        <a:lnSpc>
                          <a:spcPts val="2360"/>
                        </a:lnSpc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Pre-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existing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permanent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pacemaker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defibrillator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3.3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6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3.8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55252" y="362917"/>
            <a:ext cx="10229850" cy="394335"/>
            <a:chOff x="855252" y="362917"/>
            <a:chExt cx="10229850" cy="3943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5252" y="367878"/>
              <a:ext cx="3721108" cy="38913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5331" y="362917"/>
              <a:ext cx="6479579" cy="394096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2851085" y="1495075"/>
            <a:ext cx="7109459" cy="3199765"/>
            <a:chOff x="2851085" y="1495075"/>
            <a:chExt cx="7109459" cy="3199765"/>
          </a:xfrm>
        </p:grpSpPr>
        <p:sp>
          <p:nvSpPr>
            <p:cNvPr id="6" name="object 6" descr=""/>
            <p:cNvSpPr/>
            <p:nvPr/>
          </p:nvSpPr>
          <p:spPr>
            <a:xfrm>
              <a:off x="2917145" y="1499837"/>
              <a:ext cx="0" cy="3129280"/>
            </a:xfrm>
            <a:custGeom>
              <a:avLst/>
              <a:gdLst/>
              <a:ahLst/>
              <a:cxnLst/>
              <a:rect l="l" t="t" r="r" b="b"/>
              <a:pathLst>
                <a:path w="0" h="3129279">
                  <a:moveTo>
                    <a:pt x="0" y="312865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855847" y="1499838"/>
              <a:ext cx="61594" cy="3129280"/>
            </a:xfrm>
            <a:custGeom>
              <a:avLst/>
              <a:gdLst/>
              <a:ahLst/>
              <a:cxnLst/>
              <a:rect l="l" t="t" r="r" b="b"/>
              <a:pathLst>
                <a:path w="61594" h="3129279">
                  <a:moveTo>
                    <a:pt x="0" y="3128652"/>
                  </a:moveTo>
                  <a:lnTo>
                    <a:pt x="61298" y="3128652"/>
                  </a:lnTo>
                </a:path>
                <a:path w="61594" h="3129279">
                  <a:moveTo>
                    <a:pt x="0" y="2346738"/>
                  </a:moveTo>
                  <a:lnTo>
                    <a:pt x="61298" y="2346738"/>
                  </a:lnTo>
                </a:path>
                <a:path w="61594" h="3129279">
                  <a:moveTo>
                    <a:pt x="0" y="1563402"/>
                  </a:moveTo>
                  <a:lnTo>
                    <a:pt x="61298" y="1563402"/>
                  </a:lnTo>
                </a:path>
                <a:path w="61594" h="3129279">
                  <a:moveTo>
                    <a:pt x="0" y="783114"/>
                  </a:moveTo>
                  <a:lnTo>
                    <a:pt x="61298" y="783114"/>
                  </a:lnTo>
                </a:path>
                <a:path w="61594" h="3129279">
                  <a:moveTo>
                    <a:pt x="0" y="0"/>
                  </a:moveTo>
                  <a:lnTo>
                    <a:pt x="6129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917145" y="4628489"/>
              <a:ext cx="7038975" cy="61594"/>
            </a:xfrm>
            <a:custGeom>
              <a:avLst/>
              <a:gdLst/>
              <a:ahLst/>
              <a:cxnLst/>
              <a:rect l="l" t="t" r="r" b="b"/>
              <a:pathLst>
                <a:path w="7038975" h="61595">
                  <a:moveTo>
                    <a:pt x="0" y="0"/>
                  </a:moveTo>
                  <a:lnTo>
                    <a:pt x="7038510" y="1"/>
                  </a:lnTo>
                </a:path>
                <a:path w="7038975" h="61595">
                  <a:moveTo>
                    <a:pt x="0" y="0"/>
                  </a:moveTo>
                  <a:lnTo>
                    <a:pt x="0" y="47142"/>
                  </a:lnTo>
                </a:path>
                <a:path w="7038975" h="61595">
                  <a:moveTo>
                    <a:pt x="588054" y="0"/>
                  </a:moveTo>
                  <a:lnTo>
                    <a:pt x="588054" y="47142"/>
                  </a:lnTo>
                </a:path>
                <a:path w="7038975" h="61595">
                  <a:moveTo>
                    <a:pt x="1173270" y="0"/>
                  </a:moveTo>
                  <a:lnTo>
                    <a:pt x="1173270" y="47142"/>
                  </a:lnTo>
                </a:path>
                <a:path w="7038975" h="61595">
                  <a:moveTo>
                    <a:pt x="1758486" y="0"/>
                  </a:moveTo>
                  <a:lnTo>
                    <a:pt x="1758486" y="47142"/>
                  </a:lnTo>
                </a:path>
                <a:path w="7038975" h="61595">
                  <a:moveTo>
                    <a:pt x="2346750" y="0"/>
                  </a:moveTo>
                  <a:lnTo>
                    <a:pt x="2346750" y="47142"/>
                  </a:lnTo>
                </a:path>
                <a:path w="7038975" h="61595">
                  <a:moveTo>
                    <a:pt x="2931966" y="0"/>
                  </a:moveTo>
                  <a:lnTo>
                    <a:pt x="2931966" y="47142"/>
                  </a:lnTo>
                </a:path>
                <a:path w="7038975" h="61595">
                  <a:moveTo>
                    <a:pt x="3520230" y="0"/>
                  </a:moveTo>
                  <a:lnTo>
                    <a:pt x="3520230" y="47142"/>
                  </a:lnTo>
                </a:path>
                <a:path w="7038975" h="61595">
                  <a:moveTo>
                    <a:pt x="4105446" y="0"/>
                  </a:moveTo>
                  <a:lnTo>
                    <a:pt x="4105446" y="47142"/>
                  </a:lnTo>
                </a:path>
                <a:path w="7038975" h="61595">
                  <a:moveTo>
                    <a:pt x="4693710" y="0"/>
                  </a:moveTo>
                  <a:lnTo>
                    <a:pt x="4693710" y="47142"/>
                  </a:lnTo>
                </a:path>
                <a:path w="7038975" h="61595">
                  <a:moveTo>
                    <a:pt x="5278926" y="0"/>
                  </a:moveTo>
                  <a:lnTo>
                    <a:pt x="5278926" y="47142"/>
                  </a:lnTo>
                </a:path>
                <a:path w="7038975" h="61595">
                  <a:moveTo>
                    <a:pt x="5864142" y="0"/>
                  </a:moveTo>
                  <a:lnTo>
                    <a:pt x="5864142" y="47142"/>
                  </a:lnTo>
                </a:path>
                <a:path w="7038975" h="61595">
                  <a:moveTo>
                    <a:pt x="6452406" y="0"/>
                  </a:moveTo>
                  <a:lnTo>
                    <a:pt x="6452406" y="47142"/>
                  </a:lnTo>
                </a:path>
                <a:path w="7038975" h="61595">
                  <a:moveTo>
                    <a:pt x="7038510" y="0"/>
                  </a:moveTo>
                  <a:lnTo>
                    <a:pt x="7038510" y="47142"/>
                  </a:lnTo>
                </a:path>
                <a:path w="7038975" h="61595">
                  <a:moveTo>
                    <a:pt x="0" y="0"/>
                  </a:moveTo>
                  <a:lnTo>
                    <a:pt x="0" y="61298"/>
                  </a:lnTo>
                </a:path>
                <a:path w="7038975" h="61595">
                  <a:moveTo>
                    <a:pt x="1173270" y="0"/>
                  </a:moveTo>
                  <a:lnTo>
                    <a:pt x="1173270" y="61298"/>
                  </a:lnTo>
                </a:path>
                <a:path w="7038975" h="61595">
                  <a:moveTo>
                    <a:pt x="2346750" y="0"/>
                  </a:moveTo>
                  <a:lnTo>
                    <a:pt x="2346750" y="61298"/>
                  </a:lnTo>
                </a:path>
                <a:path w="7038975" h="61595">
                  <a:moveTo>
                    <a:pt x="3520230" y="0"/>
                  </a:moveTo>
                  <a:lnTo>
                    <a:pt x="3520230" y="61298"/>
                  </a:lnTo>
                </a:path>
                <a:path w="7038975" h="61595">
                  <a:moveTo>
                    <a:pt x="4693710" y="0"/>
                  </a:moveTo>
                  <a:lnTo>
                    <a:pt x="4693710" y="61298"/>
                  </a:lnTo>
                </a:path>
                <a:path w="7038975" h="61595">
                  <a:moveTo>
                    <a:pt x="5864142" y="0"/>
                  </a:moveTo>
                  <a:lnTo>
                    <a:pt x="5864142" y="61298"/>
                  </a:lnTo>
                </a:path>
                <a:path w="7038975" h="61595">
                  <a:moveTo>
                    <a:pt x="7038510" y="0"/>
                  </a:moveTo>
                  <a:lnTo>
                    <a:pt x="7038510" y="6129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907792" y="3456939"/>
              <a:ext cx="7047230" cy="1176020"/>
            </a:xfrm>
            <a:custGeom>
              <a:avLst/>
              <a:gdLst/>
              <a:ahLst/>
              <a:cxnLst/>
              <a:rect l="l" t="t" r="r" b="b"/>
              <a:pathLst>
                <a:path w="7047230" h="1176020">
                  <a:moveTo>
                    <a:pt x="15508" y="1075689"/>
                  </a:moveTo>
                  <a:lnTo>
                    <a:pt x="8880" y="1075689"/>
                  </a:lnTo>
                  <a:lnTo>
                    <a:pt x="4957" y="1078229"/>
                  </a:lnTo>
                  <a:lnTo>
                    <a:pt x="3028" y="1082039"/>
                  </a:lnTo>
                  <a:lnTo>
                    <a:pt x="0" y="1092199"/>
                  </a:lnTo>
                  <a:lnTo>
                    <a:pt x="0" y="1176019"/>
                  </a:lnTo>
                  <a:lnTo>
                    <a:pt x="22053" y="1176019"/>
                  </a:lnTo>
                  <a:lnTo>
                    <a:pt x="22053" y="1172209"/>
                  </a:lnTo>
                  <a:lnTo>
                    <a:pt x="9143" y="1172209"/>
                  </a:lnTo>
                  <a:lnTo>
                    <a:pt x="9143" y="1159509"/>
                  </a:lnTo>
                  <a:lnTo>
                    <a:pt x="21843" y="1159509"/>
                  </a:lnTo>
                  <a:lnTo>
                    <a:pt x="21843" y="1106169"/>
                  </a:lnTo>
                  <a:lnTo>
                    <a:pt x="27451" y="1088389"/>
                  </a:lnTo>
                  <a:lnTo>
                    <a:pt x="49126" y="1088389"/>
                  </a:lnTo>
                  <a:lnTo>
                    <a:pt x="54460" y="1079499"/>
                  </a:lnTo>
                  <a:lnTo>
                    <a:pt x="25549" y="1079499"/>
                  </a:lnTo>
                  <a:lnTo>
                    <a:pt x="15508" y="1075689"/>
                  </a:lnTo>
                  <a:close/>
                </a:path>
                <a:path w="7047230" h="1176020">
                  <a:moveTo>
                    <a:pt x="16367" y="1159509"/>
                  </a:moveTo>
                  <a:lnTo>
                    <a:pt x="9143" y="1159509"/>
                  </a:lnTo>
                  <a:lnTo>
                    <a:pt x="9143" y="1172209"/>
                  </a:lnTo>
                  <a:lnTo>
                    <a:pt x="21843" y="1172209"/>
                  </a:lnTo>
                  <a:lnTo>
                    <a:pt x="21843" y="1164402"/>
                  </a:lnTo>
                  <a:lnTo>
                    <a:pt x="16367" y="1159509"/>
                  </a:lnTo>
                  <a:close/>
                </a:path>
                <a:path w="7047230" h="1176020">
                  <a:moveTo>
                    <a:pt x="21843" y="1164402"/>
                  </a:moveTo>
                  <a:lnTo>
                    <a:pt x="21843" y="1172209"/>
                  </a:lnTo>
                  <a:lnTo>
                    <a:pt x="22053" y="1172209"/>
                  </a:lnTo>
                  <a:lnTo>
                    <a:pt x="22053" y="1164589"/>
                  </a:lnTo>
                  <a:lnTo>
                    <a:pt x="21843" y="1164402"/>
                  </a:lnTo>
                  <a:close/>
                </a:path>
                <a:path w="7047230" h="1176020">
                  <a:moveTo>
                    <a:pt x="21843" y="1159509"/>
                  </a:moveTo>
                  <a:lnTo>
                    <a:pt x="16367" y="1159509"/>
                  </a:lnTo>
                  <a:lnTo>
                    <a:pt x="21843" y="1164402"/>
                  </a:lnTo>
                  <a:lnTo>
                    <a:pt x="21843" y="1159509"/>
                  </a:lnTo>
                  <a:close/>
                </a:path>
                <a:path w="7047230" h="1176020">
                  <a:moveTo>
                    <a:pt x="49126" y="1088389"/>
                  </a:moveTo>
                  <a:lnTo>
                    <a:pt x="27451" y="1088389"/>
                  </a:lnTo>
                  <a:lnTo>
                    <a:pt x="36054" y="1093469"/>
                  </a:lnTo>
                  <a:lnTo>
                    <a:pt x="41809" y="1094739"/>
                  </a:lnTo>
                  <a:lnTo>
                    <a:pt x="45424" y="1093469"/>
                  </a:lnTo>
                  <a:lnTo>
                    <a:pt x="47602" y="1090929"/>
                  </a:lnTo>
                  <a:lnTo>
                    <a:pt x="49126" y="1088389"/>
                  </a:lnTo>
                  <a:close/>
                </a:path>
                <a:path w="7047230" h="1176020">
                  <a:moveTo>
                    <a:pt x="377952" y="1051559"/>
                  </a:moveTo>
                  <a:lnTo>
                    <a:pt x="48768" y="1051559"/>
                  </a:lnTo>
                  <a:lnTo>
                    <a:pt x="25549" y="1079499"/>
                  </a:lnTo>
                  <a:lnTo>
                    <a:pt x="54460" y="1079499"/>
                  </a:lnTo>
                  <a:lnTo>
                    <a:pt x="59794" y="1070609"/>
                  </a:lnTo>
                  <a:lnTo>
                    <a:pt x="416756" y="1070609"/>
                  </a:lnTo>
                  <a:lnTo>
                    <a:pt x="427310" y="1057909"/>
                  </a:lnTo>
                  <a:lnTo>
                    <a:pt x="400453" y="1057909"/>
                  </a:lnTo>
                  <a:lnTo>
                    <a:pt x="377952" y="1051559"/>
                  </a:lnTo>
                  <a:close/>
                </a:path>
                <a:path w="7047230" h="1176020">
                  <a:moveTo>
                    <a:pt x="416756" y="1070609"/>
                  </a:moveTo>
                  <a:lnTo>
                    <a:pt x="59794" y="1070609"/>
                  </a:lnTo>
                  <a:lnTo>
                    <a:pt x="88391" y="1076959"/>
                  </a:lnTo>
                  <a:lnTo>
                    <a:pt x="411480" y="1076959"/>
                  </a:lnTo>
                  <a:lnTo>
                    <a:pt x="416756" y="1070609"/>
                  </a:lnTo>
                  <a:close/>
                </a:path>
                <a:path w="7047230" h="1176020">
                  <a:moveTo>
                    <a:pt x="423671" y="1029969"/>
                  </a:moveTo>
                  <a:lnTo>
                    <a:pt x="400453" y="1057909"/>
                  </a:lnTo>
                  <a:lnTo>
                    <a:pt x="427310" y="1057909"/>
                  </a:lnTo>
                  <a:lnTo>
                    <a:pt x="434698" y="1049019"/>
                  </a:lnTo>
                  <a:lnTo>
                    <a:pt x="467109" y="1049019"/>
                  </a:lnTo>
                  <a:lnTo>
                    <a:pt x="473212" y="1038859"/>
                  </a:lnTo>
                  <a:lnTo>
                    <a:pt x="451084" y="1038859"/>
                  </a:lnTo>
                  <a:lnTo>
                    <a:pt x="423671" y="1029969"/>
                  </a:lnTo>
                  <a:close/>
                </a:path>
                <a:path w="7047230" h="1176020">
                  <a:moveTo>
                    <a:pt x="467109" y="1049019"/>
                  </a:moveTo>
                  <a:lnTo>
                    <a:pt x="434698" y="1049019"/>
                  </a:lnTo>
                  <a:lnTo>
                    <a:pt x="463295" y="1055369"/>
                  </a:lnTo>
                  <a:lnTo>
                    <a:pt x="467109" y="1049019"/>
                  </a:lnTo>
                  <a:close/>
                </a:path>
                <a:path w="7047230" h="1176020">
                  <a:moveTo>
                    <a:pt x="487680" y="1008379"/>
                  </a:moveTo>
                  <a:lnTo>
                    <a:pt x="469392" y="1008379"/>
                  </a:lnTo>
                  <a:lnTo>
                    <a:pt x="451084" y="1038859"/>
                  </a:lnTo>
                  <a:lnTo>
                    <a:pt x="473212" y="1038859"/>
                  </a:lnTo>
                  <a:lnTo>
                    <a:pt x="481603" y="1024889"/>
                  </a:lnTo>
                  <a:lnTo>
                    <a:pt x="526547" y="1024889"/>
                  </a:lnTo>
                  <a:lnTo>
                    <a:pt x="531124" y="1017269"/>
                  </a:lnTo>
                  <a:lnTo>
                    <a:pt x="508996" y="1017269"/>
                  </a:lnTo>
                  <a:lnTo>
                    <a:pt x="487680" y="1008379"/>
                  </a:lnTo>
                  <a:close/>
                </a:path>
                <a:path w="7047230" h="1176020">
                  <a:moveTo>
                    <a:pt x="526547" y="1024889"/>
                  </a:moveTo>
                  <a:lnTo>
                    <a:pt x="481603" y="1024889"/>
                  </a:lnTo>
                  <a:lnTo>
                    <a:pt x="505968" y="1033779"/>
                  </a:lnTo>
                  <a:lnTo>
                    <a:pt x="521207" y="1033779"/>
                  </a:lnTo>
                  <a:lnTo>
                    <a:pt x="526547" y="1024889"/>
                  </a:lnTo>
                  <a:close/>
                </a:path>
                <a:path w="7047230" h="1176020">
                  <a:moveTo>
                    <a:pt x="563880" y="986789"/>
                  </a:moveTo>
                  <a:lnTo>
                    <a:pt x="527304" y="986789"/>
                  </a:lnTo>
                  <a:lnTo>
                    <a:pt x="508996" y="1017269"/>
                  </a:lnTo>
                  <a:lnTo>
                    <a:pt x="531124" y="1017269"/>
                  </a:lnTo>
                  <a:lnTo>
                    <a:pt x="539515" y="1003299"/>
                  </a:lnTo>
                  <a:lnTo>
                    <a:pt x="602747" y="1003299"/>
                  </a:lnTo>
                  <a:lnTo>
                    <a:pt x="606561" y="996949"/>
                  </a:lnTo>
                  <a:lnTo>
                    <a:pt x="585196" y="996949"/>
                  </a:lnTo>
                  <a:lnTo>
                    <a:pt x="563880" y="986789"/>
                  </a:lnTo>
                  <a:close/>
                </a:path>
                <a:path w="7047230" h="1176020">
                  <a:moveTo>
                    <a:pt x="602747" y="1003299"/>
                  </a:moveTo>
                  <a:lnTo>
                    <a:pt x="539515" y="1003299"/>
                  </a:lnTo>
                  <a:lnTo>
                    <a:pt x="563880" y="1012189"/>
                  </a:lnTo>
                  <a:lnTo>
                    <a:pt x="597407" y="1012189"/>
                  </a:lnTo>
                  <a:lnTo>
                    <a:pt x="602747" y="1003299"/>
                  </a:lnTo>
                  <a:close/>
                </a:path>
                <a:path w="7047230" h="1176020">
                  <a:moveTo>
                    <a:pt x="612140" y="965199"/>
                  </a:moveTo>
                  <a:lnTo>
                    <a:pt x="603504" y="965199"/>
                  </a:lnTo>
                  <a:lnTo>
                    <a:pt x="585196" y="996949"/>
                  </a:lnTo>
                  <a:lnTo>
                    <a:pt x="606561" y="996949"/>
                  </a:lnTo>
                  <a:lnTo>
                    <a:pt x="615715" y="981709"/>
                  </a:lnTo>
                  <a:lnTo>
                    <a:pt x="636684" y="981709"/>
                  </a:lnTo>
                  <a:lnTo>
                    <a:pt x="637540" y="977899"/>
                  </a:lnTo>
                  <a:lnTo>
                    <a:pt x="612140" y="977899"/>
                  </a:lnTo>
                  <a:lnTo>
                    <a:pt x="612140" y="965199"/>
                  </a:lnTo>
                  <a:close/>
                </a:path>
                <a:path w="7047230" h="1176020">
                  <a:moveTo>
                    <a:pt x="636684" y="981709"/>
                  </a:moveTo>
                  <a:lnTo>
                    <a:pt x="615715" y="981709"/>
                  </a:lnTo>
                  <a:lnTo>
                    <a:pt x="625933" y="986789"/>
                  </a:lnTo>
                  <a:lnTo>
                    <a:pt x="632679" y="986789"/>
                  </a:lnTo>
                  <a:lnTo>
                    <a:pt x="636399" y="982979"/>
                  </a:lnTo>
                  <a:lnTo>
                    <a:pt x="636684" y="981709"/>
                  </a:lnTo>
                  <a:close/>
                </a:path>
                <a:path w="7047230" h="1176020">
                  <a:moveTo>
                    <a:pt x="622960" y="948689"/>
                  </a:moveTo>
                  <a:lnTo>
                    <a:pt x="616767" y="948689"/>
                  </a:lnTo>
                  <a:lnTo>
                    <a:pt x="613251" y="952499"/>
                  </a:lnTo>
                  <a:lnTo>
                    <a:pt x="612140" y="957579"/>
                  </a:lnTo>
                  <a:lnTo>
                    <a:pt x="612140" y="977899"/>
                  </a:lnTo>
                  <a:lnTo>
                    <a:pt x="624840" y="965199"/>
                  </a:lnTo>
                  <a:lnTo>
                    <a:pt x="629920" y="965199"/>
                  </a:lnTo>
                  <a:lnTo>
                    <a:pt x="637540" y="957579"/>
                  </a:lnTo>
                  <a:lnTo>
                    <a:pt x="653681" y="957579"/>
                  </a:lnTo>
                  <a:lnTo>
                    <a:pt x="658958" y="951229"/>
                  </a:lnTo>
                  <a:lnTo>
                    <a:pt x="632101" y="951229"/>
                  </a:lnTo>
                  <a:lnTo>
                    <a:pt x="622960" y="948689"/>
                  </a:lnTo>
                  <a:close/>
                </a:path>
                <a:path w="7047230" h="1176020">
                  <a:moveTo>
                    <a:pt x="629920" y="965199"/>
                  </a:moveTo>
                  <a:lnTo>
                    <a:pt x="624840" y="965199"/>
                  </a:lnTo>
                  <a:lnTo>
                    <a:pt x="612140" y="977899"/>
                  </a:lnTo>
                  <a:lnTo>
                    <a:pt x="637540" y="977899"/>
                  </a:lnTo>
                  <a:lnTo>
                    <a:pt x="637540" y="970279"/>
                  </a:lnTo>
                  <a:lnTo>
                    <a:pt x="624840" y="970279"/>
                  </a:lnTo>
                  <a:lnTo>
                    <a:pt x="629920" y="965199"/>
                  </a:lnTo>
                  <a:close/>
                </a:path>
                <a:path w="7047230" h="1176020">
                  <a:moveTo>
                    <a:pt x="637540" y="957579"/>
                  </a:moveTo>
                  <a:lnTo>
                    <a:pt x="624840" y="970279"/>
                  </a:lnTo>
                  <a:lnTo>
                    <a:pt x="637540" y="970279"/>
                  </a:lnTo>
                  <a:lnTo>
                    <a:pt x="637540" y="957579"/>
                  </a:lnTo>
                  <a:close/>
                </a:path>
                <a:path w="7047230" h="1176020">
                  <a:moveTo>
                    <a:pt x="653681" y="957579"/>
                  </a:moveTo>
                  <a:lnTo>
                    <a:pt x="637540" y="957579"/>
                  </a:lnTo>
                  <a:lnTo>
                    <a:pt x="637540" y="970279"/>
                  </a:lnTo>
                  <a:lnTo>
                    <a:pt x="643128" y="970279"/>
                  </a:lnTo>
                  <a:lnTo>
                    <a:pt x="653681" y="957579"/>
                  </a:lnTo>
                  <a:close/>
                </a:path>
                <a:path w="7047230" h="1176020">
                  <a:moveTo>
                    <a:pt x="810768" y="923289"/>
                  </a:moveTo>
                  <a:lnTo>
                    <a:pt x="655319" y="923289"/>
                  </a:lnTo>
                  <a:lnTo>
                    <a:pt x="632101" y="951229"/>
                  </a:lnTo>
                  <a:lnTo>
                    <a:pt x="658958" y="951229"/>
                  </a:lnTo>
                  <a:lnTo>
                    <a:pt x="666346" y="942339"/>
                  </a:lnTo>
                  <a:lnTo>
                    <a:pt x="848109" y="942339"/>
                  </a:lnTo>
                  <a:lnTo>
                    <a:pt x="854212" y="932179"/>
                  </a:lnTo>
                  <a:lnTo>
                    <a:pt x="832084" y="932179"/>
                  </a:lnTo>
                  <a:lnTo>
                    <a:pt x="810768" y="923289"/>
                  </a:lnTo>
                  <a:close/>
                </a:path>
                <a:path w="7047230" h="1176020">
                  <a:moveTo>
                    <a:pt x="848109" y="942339"/>
                  </a:moveTo>
                  <a:lnTo>
                    <a:pt x="666346" y="942339"/>
                  </a:lnTo>
                  <a:lnTo>
                    <a:pt x="688847" y="948689"/>
                  </a:lnTo>
                  <a:lnTo>
                    <a:pt x="844295" y="948689"/>
                  </a:lnTo>
                  <a:lnTo>
                    <a:pt x="848109" y="942339"/>
                  </a:lnTo>
                  <a:close/>
                </a:path>
                <a:path w="7047230" h="1176020">
                  <a:moveTo>
                    <a:pt x="1197863" y="901699"/>
                  </a:moveTo>
                  <a:lnTo>
                    <a:pt x="850392" y="901699"/>
                  </a:lnTo>
                  <a:lnTo>
                    <a:pt x="832084" y="932179"/>
                  </a:lnTo>
                  <a:lnTo>
                    <a:pt x="854212" y="932179"/>
                  </a:lnTo>
                  <a:lnTo>
                    <a:pt x="862603" y="918209"/>
                  </a:lnTo>
                  <a:lnTo>
                    <a:pt x="1244875" y="918209"/>
                  </a:lnTo>
                  <a:lnTo>
                    <a:pt x="1253318" y="908049"/>
                  </a:lnTo>
                  <a:lnTo>
                    <a:pt x="1226461" y="908049"/>
                  </a:lnTo>
                  <a:lnTo>
                    <a:pt x="1197863" y="901699"/>
                  </a:lnTo>
                  <a:close/>
                </a:path>
                <a:path w="7047230" h="1176020">
                  <a:moveTo>
                    <a:pt x="1244875" y="918209"/>
                  </a:moveTo>
                  <a:lnTo>
                    <a:pt x="862603" y="918209"/>
                  </a:lnTo>
                  <a:lnTo>
                    <a:pt x="886968" y="927099"/>
                  </a:lnTo>
                  <a:lnTo>
                    <a:pt x="1237487" y="927099"/>
                  </a:lnTo>
                  <a:lnTo>
                    <a:pt x="1244875" y="918209"/>
                  </a:lnTo>
                  <a:close/>
                </a:path>
                <a:path w="7047230" h="1176020">
                  <a:moveTo>
                    <a:pt x="1244446" y="883919"/>
                  </a:moveTo>
                  <a:lnTo>
                    <a:pt x="1240831" y="883919"/>
                  </a:lnTo>
                  <a:lnTo>
                    <a:pt x="1238653" y="886459"/>
                  </a:lnTo>
                  <a:lnTo>
                    <a:pt x="1226461" y="908049"/>
                  </a:lnTo>
                  <a:lnTo>
                    <a:pt x="1253318" y="908049"/>
                  </a:lnTo>
                  <a:lnTo>
                    <a:pt x="1260706" y="899159"/>
                  </a:lnTo>
                  <a:lnTo>
                    <a:pt x="1281941" y="899159"/>
                  </a:lnTo>
                  <a:lnTo>
                    <a:pt x="1283227" y="896619"/>
                  </a:lnTo>
                  <a:lnTo>
                    <a:pt x="1285019" y="890269"/>
                  </a:lnTo>
                  <a:lnTo>
                    <a:pt x="1258804" y="890269"/>
                  </a:lnTo>
                  <a:lnTo>
                    <a:pt x="1250201" y="885189"/>
                  </a:lnTo>
                  <a:lnTo>
                    <a:pt x="1244446" y="883919"/>
                  </a:lnTo>
                  <a:close/>
                </a:path>
                <a:path w="7047230" h="1176020">
                  <a:moveTo>
                    <a:pt x="1281941" y="899159"/>
                  </a:moveTo>
                  <a:lnTo>
                    <a:pt x="1260706" y="899159"/>
                  </a:lnTo>
                  <a:lnTo>
                    <a:pt x="1270747" y="902969"/>
                  </a:lnTo>
                  <a:lnTo>
                    <a:pt x="1277375" y="902969"/>
                  </a:lnTo>
                  <a:lnTo>
                    <a:pt x="1281298" y="900429"/>
                  </a:lnTo>
                  <a:lnTo>
                    <a:pt x="1281941" y="899159"/>
                  </a:lnTo>
                  <a:close/>
                </a:path>
                <a:path w="7047230" h="1176020">
                  <a:moveTo>
                    <a:pt x="1277111" y="858519"/>
                  </a:moveTo>
                  <a:lnTo>
                    <a:pt x="1258804" y="890269"/>
                  </a:lnTo>
                  <a:lnTo>
                    <a:pt x="1285019" y="890269"/>
                  </a:lnTo>
                  <a:lnTo>
                    <a:pt x="1289323" y="875029"/>
                  </a:lnTo>
                  <a:lnTo>
                    <a:pt x="1320311" y="875029"/>
                  </a:lnTo>
                  <a:lnTo>
                    <a:pt x="1325988" y="867409"/>
                  </a:lnTo>
                  <a:lnTo>
                    <a:pt x="1302015" y="867409"/>
                  </a:lnTo>
                  <a:lnTo>
                    <a:pt x="1277111" y="858519"/>
                  </a:lnTo>
                  <a:close/>
                </a:path>
                <a:path w="7047230" h="1176020">
                  <a:moveTo>
                    <a:pt x="1320311" y="875029"/>
                  </a:moveTo>
                  <a:lnTo>
                    <a:pt x="1289323" y="875029"/>
                  </a:lnTo>
                  <a:lnTo>
                    <a:pt x="1313687" y="883919"/>
                  </a:lnTo>
                  <a:lnTo>
                    <a:pt x="1320311" y="875029"/>
                  </a:lnTo>
                  <a:close/>
                </a:path>
                <a:path w="7047230" h="1176020">
                  <a:moveTo>
                    <a:pt x="1484375" y="838199"/>
                  </a:moveTo>
                  <a:lnTo>
                    <a:pt x="1322832" y="838199"/>
                  </a:lnTo>
                  <a:lnTo>
                    <a:pt x="1302015" y="867409"/>
                  </a:lnTo>
                  <a:lnTo>
                    <a:pt x="1325988" y="867409"/>
                  </a:lnTo>
                  <a:lnTo>
                    <a:pt x="1334504" y="855979"/>
                  </a:lnTo>
                  <a:lnTo>
                    <a:pt x="1525528" y="855979"/>
                  </a:lnTo>
                  <a:lnTo>
                    <a:pt x="1530868" y="847089"/>
                  </a:lnTo>
                  <a:lnTo>
                    <a:pt x="1508740" y="847089"/>
                  </a:lnTo>
                  <a:lnTo>
                    <a:pt x="1484375" y="838199"/>
                  </a:lnTo>
                  <a:close/>
                </a:path>
                <a:path w="7047230" h="1176020">
                  <a:moveTo>
                    <a:pt x="1525528" y="855979"/>
                  </a:moveTo>
                  <a:lnTo>
                    <a:pt x="1334504" y="855979"/>
                  </a:lnTo>
                  <a:lnTo>
                    <a:pt x="1359408" y="863599"/>
                  </a:lnTo>
                  <a:lnTo>
                    <a:pt x="1520952" y="863599"/>
                  </a:lnTo>
                  <a:lnTo>
                    <a:pt x="1525528" y="855979"/>
                  </a:lnTo>
                  <a:close/>
                </a:path>
                <a:path w="7047230" h="1176020">
                  <a:moveTo>
                    <a:pt x="1599692" y="816609"/>
                  </a:moveTo>
                  <a:lnTo>
                    <a:pt x="1527047" y="816609"/>
                  </a:lnTo>
                  <a:lnTo>
                    <a:pt x="1508740" y="847089"/>
                  </a:lnTo>
                  <a:lnTo>
                    <a:pt x="1530868" y="847089"/>
                  </a:lnTo>
                  <a:lnTo>
                    <a:pt x="1539259" y="833119"/>
                  </a:lnTo>
                  <a:lnTo>
                    <a:pt x="1625092" y="833119"/>
                  </a:lnTo>
                  <a:lnTo>
                    <a:pt x="1625092" y="829309"/>
                  </a:lnTo>
                  <a:lnTo>
                    <a:pt x="1599692" y="829309"/>
                  </a:lnTo>
                  <a:lnTo>
                    <a:pt x="1599692" y="816609"/>
                  </a:lnTo>
                  <a:close/>
                </a:path>
                <a:path w="7047230" h="1176020">
                  <a:moveTo>
                    <a:pt x="1625092" y="833119"/>
                  </a:moveTo>
                  <a:lnTo>
                    <a:pt x="1539259" y="833119"/>
                  </a:lnTo>
                  <a:lnTo>
                    <a:pt x="1560575" y="842009"/>
                  </a:lnTo>
                  <a:lnTo>
                    <a:pt x="1619406" y="842009"/>
                  </a:lnTo>
                  <a:lnTo>
                    <a:pt x="1625092" y="835659"/>
                  </a:lnTo>
                  <a:lnTo>
                    <a:pt x="1625092" y="833119"/>
                  </a:lnTo>
                  <a:close/>
                </a:path>
                <a:path w="7047230" h="1176020">
                  <a:moveTo>
                    <a:pt x="2182368" y="795019"/>
                  </a:moveTo>
                  <a:lnTo>
                    <a:pt x="1605377" y="795019"/>
                  </a:lnTo>
                  <a:lnTo>
                    <a:pt x="1599692" y="801369"/>
                  </a:lnTo>
                  <a:lnTo>
                    <a:pt x="1599692" y="829309"/>
                  </a:lnTo>
                  <a:lnTo>
                    <a:pt x="1612392" y="816609"/>
                  </a:lnTo>
                  <a:lnTo>
                    <a:pt x="1616202" y="816609"/>
                  </a:lnTo>
                  <a:lnTo>
                    <a:pt x="1625092" y="807719"/>
                  </a:lnTo>
                  <a:lnTo>
                    <a:pt x="2226571" y="807719"/>
                  </a:lnTo>
                  <a:lnTo>
                    <a:pt x="2228860" y="803909"/>
                  </a:lnTo>
                  <a:lnTo>
                    <a:pt x="2206732" y="803909"/>
                  </a:lnTo>
                  <a:lnTo>
                    <a:pt x="2182368" y="795019"/>
                  </a:lnTo>
                  <a:close/>
                </a:path>
                <a:path w="7047230" h="1176020">
                  <a:moveTo>
                    <a:pt x="1616202" y="816609"/>
                  </a:moveTo>
                  <a:lnTo>
                    <a:pt x="1612392" y="816609"/>
                  </a:lnTo>
                  <a:lnTo>
                    <a:pt x="1599692" y="829309"/>
                  </a:lnTo>
                  <a:lnTo>
                    <a:pt x="1625092" y="829309"/>
                  </a:lnTo>
                  <a:lnTo>
                    <a:pt x="1625092" y="820419"/>
                  </a:lnTo>
                  <a:lnTo>
                    <a:pt x="1612392" y="820419"/>
                  </a:lnTo>
                  <a:lnTo>
                    <a:pt x="1616202" y="816609"/>
                  </a:lnTo>
                  <a:close/>
                </a:path>
                <a:path w="7047230" h="1176020">
                  <a:moveTo>
                    <a:pt x="1625092" y="807719"/>
                  </a:moveTo>
                  <a:lnTo>
                    <a:pt x="1612392" y="820419"/>
                  </a:lnTo>
                  <a:lnTo>
                    <a:pt x="1625092" y="820419"/>
                  </a:lnTo>
                  <a:lnTo>
                    <a:pt x="1625092" y="807719"/>
                  </a:lnTo>
                  <a:close/>
                </a:path>
                <a:path w="7047230" h="1176020">
                  <a:moveTo>
                    <a:pt x="2226571" y="807719"/>
                  </a:moveTo>
                  <a:lnTo>
                    <a:pt x="1625092" y="807719"/>
                  </a:lnTo>
                  <a:lnTo>
                    <a:pt x="1625092" y="820419"/>
                  </a:lnTo>
                  <a:lnTo>
                    <a:pt x="2218944" y="820419"/>
                  </a:lnTo>
                  <a:lnTo>
                    <a:pt x="2226571" y="807719"/>
                  </a:lnTo>
                  <a:close/>
                </a:path>
                <a:path w="7047230" h="1176020">
                  <a:moveTo>
                    <a:pt x="2575560" y="773429"/>
                  </a:moveTo>
                  <a:lnTo>
                    <a:pt x="2225040" y="773429"/>
                  </a:lnTo>
                  <a:lnTo>
                    <a:pt x="2206732" y="803909"/>
                  </a:lnTo>
                  <a:lnTo>
                    <a:pt x="2228860" y="803909"/>
                  </a:lnTo>
                  <a:lnTo>
                    <a:pt x="2237251" y="789939"/>
                  </a:lnTo>
                  <a:lnTo>
                    <a:pt x="2614427" y="789939"/>
                  </a:lnTo>
                  <a:lnTo>
                    <a:pt x="2618241" y="783589"/>
                  </a:lnTo>
                  <a:lnTo>
                    <a:pt x="2596876" y="783589"/>
                  </a:lnTo>
                  <a:lnTo>
                    <a:pt x="2575560" y="773429"/>
                  </a:lnTo>
                  <a:close/>
                </a:path>
                <a:path w="7047230" h="1176020">
                  <a:moveTo>
                    <a:pt x="2614427" y="789939"/>
                  </a:moveTo>
                  <a:lnTo>
                    <a:pt x="2237251" y="789939"/>
                  </a:lnTo>
                  <a:lnTo>
                    <a:pt x="2258568" y="798829"/>
                  </a:lnTo>
                  <a:lnTo>
                    <a:pt x="2609087" y="798829"/>
                  </a:lnTo>
                  <a:lnTo>
                    <a:pt x="2614427" y="789939"/>
                  </a:lnTo>
                  <a:close/>
                </a:path>
                <a:path w="7047230" h="1176020">
                  <a:moveTo>
                    <a:pt x="2639060" y="751839"/>
                  </a:moveTo>
                  <a:lnTo>
                    <a:pt x="2615184" y="751839"/>
                  </a:lnTo>
                  <a:lnTo>
                    <a:pt x="2596876" y="783589"/>
                  </a:lnTo>
                  <a:lnTo>
                    <a:pt x="2618241" y="783589"/>
                  </a:lnTo>
                  <a:lnTo>
                    <a:pt x="2627395" y="768349"/>
                  </a:lnTo>
                  <a:lnTo>
                    <a:pt x="2664460" y="768349"/>
                  </a:lnTo>
                  <a:lnTo>
                    <a:pt x="2664460" y="764539"/>
                  </a:lnTo>
                  <a:lnTo>
                    <a:pt x="2639060" y="764539"/>
                  </a:lnTo>
                  <a:lnTo>
                    <a:pt x="2639060" y="751839"/>
                  </a:lnTo>
                  <a:close/>
                </a:path>
                <a:path w="7047230" h="1176020">
                  <a:moveTo>
                    <a:pt x="2664460" y="768349"/>
                  </a:moveTo>
                  <a:lnTo>
                    <a:pt x="2627395" y="768349"/>
                  </a:lnTo>
                  <a:lnTo>
                    <a:pt x="2651760" y="777239"/>
                  </a:lnTo>
                  <a:lnTo>
                    <a:pt x="2658774" y="777239"/>
                  </a:lnTo>
                  <a:lnTo>
                    <a:pt x="2664460" y="772159"/>
                  </a:lnTo>
                  <a:lnTo>
                    <a:pt x="2664460" y="768349"/>
                  </a:lnTo>
                  <a:close/>
                </a:path>
                <a:path w="7047230" h="1176020">
                  <a:moveTo>
                    <a:pt x="2742692" y="727709"/>
                  </a:moveTo>
                  <a:lnTo>
                    <a:pt x="2644745" y="727709"/>
                  </a:lnTo>
                  <a:lnTo>
                    <a:pt x="2639060" y="734059"/>
                  </a:lnTo>
                  <a:lnTo>
                    <a:pt x="2639060" y="764539"/>
                  </a:lnTo>
                  <a:lnTo>
                    <a:pt x="2651760" y="751839"/>
                  </a:lnTo>
                  <a:lnTo>
                    <a:pt x="2653030" y="751839"/>
                  </a:lnTo>
                  <a:lnTo>
                    <a:pt x="2664460" y="740409"/>
                  </a:lnTo>
                  <a:lnTo>
                    <a:pt x="2742692" y="740409"/>
                  </a:lnTo>
                  <a:lnTo>
                    <a:pt x="2742692" y="727709"/>
                  </a:lnTo>
                  <a:close/>
                </a:path>
                <a:path w="7047230" h="1176020">
                  <a:moveTo>
                    <a:pt x="2653030" y="751839"/>
                  </a:moveTo>
                  <a:lnTo>
                    <a:pt x="2651760" y="751839"/>
                  </a:lnTo>
                  <a:lnTo>
                    <a:pt x="2639060" y="764539"/>
                  </a:lnTo>
                  <a:lnTo>
                    <a:pt x="2664460" y="764539"/>
                  </a:lnTo>
                  <a:lnTo>
                    <a:pt x="2664460" y="753109"/>
                  </a:lnTo>
                  <a:lnTo>
                    <a:pt x="2651760" y="753109"/>
                  </a:lnTo>
                  <a:lnTo>
                    <a:pt x="2653030" y="751839"/>
                  </a:lnTo>
                  <a:close/>
                </a:path>
                <a:path w="7047230" h="1176020">
                  <a:moveTo>
                    <a:pt x="2664460" y="740409"/>
                  </a:moveTo>
                  <a:lnTo>
                    <a:pt x="2651760" y="753109"/>
                  </a:lnTo>
                  <a:lnTo>
                    <a:pt x="2664460" y="753109"/>
                  </a:lnTo>
                  <a:lnTo>
                    <a:pt x="2664460" y="740409"/>
                  </a:lnTo>
                  <a:close/>
                </a:path>
                <a:path w="7047230" h="1176020">
                  <a:moveTo>
                    <a:pt x="2759202" y="727709"/>
                  </a:moveTo>
                  <a:lnTo>
                    <a:pt x="2755392" y="727709"/>
                  </a:lnTo>
                  <a:lnTo>
                    <a:pt x="2742692" y="740409"/>
                  </a:lnTo>
                  <a:lnTo>
                    <a:pt x="2664460" y="740409"/>
                  </a:lnTo>
                  <a:lnTo>
                    <a:pt x="2664460" y="753109"/>
                  </a:lnTo>
                  <a:lnTo>
                    <a:pt x="2762406" y="753109"/>
                  </a:lnTo>
                  <a:lnTo>
                    <a:pt x="2768092" y="748029"/>
                  </a:lnTo>
                  <a:lnTo>
                    <a:pt x="2768092" y="731519"/>
                  </a:lnTo>
                  <a:lnTo>
                    <a:pt x="2755392" y="731519"/>
                  </a:lnTo>
                  <a:lnTo>
                    <a:pt x="2759202" y="727709"/>
                  </a:lnTo>
                  <a:close/>
                </a:path>
                <a:path w="7047230" h="1176020">
                  <a:moveTo>
                    <a:pt x="2898647" y="706119"/>
                  </a:moveTo>
                  <a:lnTo>
                    <a:pt x="2748377" y="706119"/>
                  </a:lnTo>
                  <a:lnTo>
                    <a:pt x="2742692" y="712469"/>
                  </a:lnTo>
                  <a:lnTo>
                    <a:pt x="2742692" y="740409"/>
                  </a:lnTo>
                  <a:lnTo>
                    <a:pt x="2755392" y="727709"/>
                  </a:lnTo>
                  <a:lnTo>
                    <a:pt x="2759202" y="727709"/>
                  </a:lnTo>
                  <a:lnTo>
                    <a:pt x="2768092" y="718819"/>
                  </a:lnTo>
                  <a:lnTo>
                    <a:pt x="2939803" y="718819"/>
                  </a:lnTo>
                  <a:lnTo>
                    <a:pt x="2941329" y="716279"/>
                  </a:lnTo>
                  <a:lnTo>
                    <a:pt x="2919964" y="716279"/>
                  </a:lnTo>
                  <a:lnTo>
                    <a:pt x="2898647" y="706119"/>
                  </a:lnTo>
                  <a:close/>
                </a:path>
                <a:path w="7047230" h="1176020">
                  <a:moveTo>
                    <a:pt x="2768092" y="718819"/>
                  </a:moveTo>
                  <a:lnTo>
                    <a:pt x="2755392" y="731519"/>
                  </a:lnTo>
                  <a:lnTo>
                    <a:pt x="2768092" y="731519"/>
                  </a:lnTo>
                  <a:lnTo>
                    <a:pt x="2768092" y="718819"/>
                  </a:lnTo>
                  <a:close/>
                </a:path>
                <a:path w="7047230" h="1176020">
                  <a:moveTo>
                    <a:pt x="2939803" y="718819"/>
                  </a:moveTo>
                  <a:lnTo>
                    <a:pt x="2768092" y="718819"/>
                  </a:lnTo>
                  <a:lnTo>
                    <a:pt x="2768092" y="731519"/>
                  </a:lnTo>
                  <a:lnTo>
                    <a:pt x="2932175" y="731519"/>
                  </a:lnTo>
                  <a:lnTo>
                    <a:pt x="2939803" y="718819"/>
                  </a:lnTo>
                  <a:close/>
                </a:path>
                <a:path w="7047230" h="1176020">
                  <a:moveTo>
                    <a:pt x="3169411" y="685799"/>
                  </a:moveTo>
                  <a:lnTo>
                    <a:pt x="2938272" y="685799"/>
                  </a:lnTo>
                  <a:lnTo>
                    <a:pt x="2919964" y="716279"/>
                  </a:lnTo>
                  <a:lnTo>
                    <a:pt x="2941329" y="716279"/>
                  </a:lnTo>
                  <a:lnTo>
                    <a:pt x="2950483" y="701039"/>
                  </a:lnTo>
                  <a:lnTo>
                    <a:pt x="3194811" y="701039"/>
                  </a:lnTo>
                  <a:lnTo>
                    <a:pt x="3194811" y="698499"/>
                  </a:lnTo>
                  <a:lnTo>
                    <a:pt x="3169411" y="698499"/>
                  </a:lnTo>
                  <a:lnTo>
                    <a:pt x="3169411" y="685799"/>
                  </a:lnTo>
                  <a:close/>
                </a:path>
                <a:path w="7047230" h="1176020">
                  <a:moveTo>
                    <a:pt x="3194811" y="701039"/>
                  </a:moveTo>
                  <a:lnTo>
                    <a:pt x="2950483" y="701039"/>
                  </a:lnTo>
                  <a:lnTo>
                    <a:pt x="2974847" y="711199"/>
                  </a:lnTo>
                  <a:lnTo>
                    <a:pt x="3189126" y="711199"/>
                  </a:lnTo>
                  <a:lnTo>
                    <a:pt x="3194811" y="704849"/>
                  </a:lnTo>
                  <a:lnTo>
                    <a:pt x="3194811" y="701039"/>
                  </a:lnTo>
                  <a:close/>
                </a:path>
                <a:path w="7047230" h="1176020">
                  <a:moveTo>
                    <a:pt x="3291840" y="664209"/>
                  </a:moveTo>
                  <a:lnTo>
                    <a:pt x="3175097" y="664209"/>
                  </a:lnTo>
                  <a:lnTo>
                    <a:pt x="3169411" y="669289"/>
                  </a:lnTo>
                  <a:lnTo>
                    <a:pt x="3169411" y="698499"/>
                  </a:lnTo>
                  <a:lnTo>
                    <a:pt x="3182111" y="685799"/>
                  </a:lnTo>
                  <a:lnTo>
                    <a:pt x="3185921" y="685799"/>
                  </a:lnTo>
                  <a:lnTo>
                    <a:pt x="3194811" y="676909"/>
                  </a:lnTo>
                  <a:lnTo>
                    <a:pt x="3335921" y="676909"/>
                  </a:lnTo>
                  <a:lnTo>
                    <a:pt x="3341198" y="670559"/>
                  </a:lnTo>
                  <a:lnTo>
                    <a:pt x="3314341" y="670559"/>
                  </a:lnTo>
                  <a:lnTo>
                    <a:pt x="3291840" y="664209"/>
                  </a:lnTo>
                  <a:close/>
                </a:path>
                <a:path w="7047230" h="1176020">
                  <a:moveTo>
                    <a:pt x="3185921" y="685799"/>
                  </a:moveTo>
                  <a:lnTo>
                    <a:pt x="3182111" y="685799"/>
                  </a:lnTo>
                  <a:lnTo>
                    <a:pt x="3169411" y="698499"/>
                  </a:lnTo>
                  <a:lnTo>
                    <a:pt x="3194811" y="698499"/>
                  </a:lnTo>
                  <a:lnTo>
                    <a:pt x="3194811" y="689609"/>
                  </a:lnTo>
                  <a:lnTo>
                    <a:pt x="3182111" y="689609"/>
                  </a:lnTo>
                  <a:lnTo>
                    <a:pt x="3185921" y="685799"/>
                  </a:lnTo>
                  <a:close/>
                </a:path>
                <a:path w="7047230" h="1176020">
                  <a:moveTo>
                    <a:pt x="3194811" y="676909"/>
                  </a:moveTo>
                  <a:lnTo>
                    <a:pt x="3182111" y="689609"/>
                  </a:lnTo>
                  <a:lnTo>
                    <a:pt x="3194811" y="689609"/>
                  </a:lnTo>
                  <a:lnTo>
                    <a:pt x="3194811" y="676909"/>
                  </a:lnTo>
                  <a:close/>
                </a:path>
                <a:path w="7047230" h="1176020">
                  <a:moveTo>
                    <a:pt x="3335921" y="676909"/>
                  </a:moveTo>
                  <a:lnTo>
                    <a:pt x="3194811" y="676909"/>
                  </a:lnTo>
                  <a:lnTo>
                    <a:pt x="3194811" y="689609"/>
                  </a:lnTo>
                  <a:lnTo>
                    <a:pt x="3325368" y="689609"/>
                  </a:lnTo>
                  <a:lnTo>
                    <a:pt x="3335921" y="676909"/>
                  </a:lnTo>
                  <a:close/>
                </a:path>
                <a:path w="7047230" h="1176020">
                  <a:moveTo>
                    <a:pt x="3355848" y="642619"/>
                  </a:moveTo>
                  <a:lnTo>
                    <a:pt x="3337559" y="642619"/>
                  </a:lnTo>
                  <a:lnTo>
                    <a:pt x="3314341" y="670559"/>
                  </a:lnTo>
                  <a:lnTo>
                    <a:pt x="3341198" y="670559"/>
                  </a:lnTo>
                  <a:lnTo>
                    <a:pt x="3348586" y="661669"/>
                  </a:lnTo>
                  <a:lnTo>
                    <a:pt x="3394652" y="661669"/>
                  </a:lnTo>
                  <a:lnTo>
                    <a:pt x="3405206" y="648969"/>
                  </a:lnTo>
                  <a:lnTo>
                    <a:pt x="3378349" y="648969"/>
                  </a:lnTo>
                  <a:lnTo>
                    <a:pt x="3355848" y="642619"/>
                  </a:lnTo>
                  <a:close/>
                </a:path>
                <a:path w="7047230" h="1176020">
                  <a:moveTo>
                    <a:pt x="3394652" y="661669"/>
                  </a:moveTo>
                  <a:lnTo>
                    <a:pt x="3348586" y="661669"/>
                  </a:lnTo>
                  <a:lnTo>
                    <a:pt x="3371087" y="668019"/>
                  </a:lnTo>
                  <a:lnTo>
                    <a:pt x="3389376" y="668019"/>
                  </a:lnTo>
                  <a:lnTo>
                    <a:pt x="3394652" y="661669"/>
                  </a:lnTo>
                  <a:close/>
                </a:path>
                <a:path w="7047230" h="1176020">
                  <a:moveTo>
                    <a:pt x="3739896" y="621029"/>
                  </a:moveTo>
                  <a:lnTo>
                    <a:pt x="3401568" y="621029"/>
                  </a:lnTo>
                  <a:lnTo>
                    <a:pt x="3378349" y="648969"/>
                  </a:lnTo>
                  <a:lnTo>
                    <a:pt x="3405206" y="648969"/>
                  </a:lnTo>
                  <a:lnTo>
                    <a:pt x="3412594" y="640079"/>
                  </a:lnTo>
                  <a:lnTo>
                    <a:pt x="3780285" y="640079"/>
                  </a:lnTo>
                  <a:lnTo>
                    <a:pt x="3785625" y="631189"/>
                  </a:lnTo>
                  <a:lnTo>
                    <a:pt x="3764260" y="631189"/>
                  </a:lnTo>
                  <a:lnTo>
                    <a:pt x="3739896" y="621029"/>
                  </a:lnTo>
                  <a:close/>
                </a:path>
                <a:path w="7047230" h="1176020">
                  <a:moveTo>
                    <a:pt x="3780285" y="640079"/>
                  </a:moveTo>
                  <a:lnTo>
                    <a:pt x="3412594" y="640079"/>
                  </a:lnTo>
                  <a:lnTo>
                    <a:pt x="3435096" y="646429"/>
                  </a:lnTo>
                  <a:lnTo>
                    <a:pt x="3776472" y="646429"/>
                  </a:lnTo>
                  <a:lnTo>
                    <a:pt x="3780285" y="640079"/>
                  </a:lnTo>
                  <a:close/>
                </a:path>
                <a:path w="7047230" h="1176020">
                  <a:moveTo>
                    <a:pt x="3938015" y="599439"/>
                  </a:moveTo>
                  <a:lnTo>
                    <a:pt x="3782567" y="599439"/>
                  </a:lnTo>
                  <a:lnTo>
                    <a:pt x="3764260" y="631189"/>
                  </a:lnTo>
                  <a:lnTo>
                    <a:pt x="3785625" y="631189"/>
                  </a:lnTo>
                  <a:lnTo>
                    <a:pt x="3794779" y="615949"/>
                  </a:lnTo>
                  <a:lnTo>
                    <a:pt x="3979283" y="615949"/>
                  </a:lnTo>
                  <a:lnTo>
                    <a:pt x="3987022" y="607059"/>
                  </a:lnTo>
                  <a:lnTo>
                    <a:pt x="3960517" y="607059"/>
                  </a:lnTo>
                  <a:lnTo>
                    <a:pt x="3938015" y="599439"/>
                  </a:lnTo>
                  <a:close/>
                </a:path>
                <a:path w="7047230" h="1176020">
                  <a:moveTo>
                    <a:pt x="3979283" y="615949"/>
                  </a:moveTo>
                  <a:lnTo>
                    <a:pt x="3794779" y="615949"/>
                  </a:lnTo>
                  <a:lnTo>
                    <a:pt x="3816096" y="624839"/>
                  </a:lnTo>
                  <a:lnTo>
                    <a:pt x="3971543" y="624839"/>
                  </a:lnTo>
                  <a:lnTo>
                    <a:pt x="3979283" y="615949"/>
                  </a:lnTo>
                  <a:close/>
                </a:path>
                <a:path w="7047230" h="1176020">
                  <a:moveTo>
                    <a:pt x="3991117" y="553719"/>
                  </a:moveTo>
                  <a:lnTo>
                    <a:pt x="3986720" y="557529"/>
                  </a:lnTo>
                  <a:lnTo>
                    <a:pt x="3972377" y="585469"/>
                  </a:lnTo>
                  <a:lnTo>
                    <a:pt x="3960517" y="607059"/>
                  </a:lnTo>
                  <a:lnTo>
                    <a:pt x="3987022" y="607059"/>
                  </a:lnTo>
                  <a:lnTo>
                    <a:pt x="3994762" y="598169"/>
                  </a:lnTo>
                  <a:lnTo>
                    <a:pt x="4007286" y="572769"/>
                  </a:lnTo>
                  <a:lnTo>
                    <a:pt x="4022865" y="572769"/>
                  </a:lnTo>
                  <a:lnTo>
                    <a:pt x="4025300" y="563879"/>
                  </a:lnTo>
                  <a:lnTo>
                    <a:pt x="3998956" y="563879"/>
                  </a:lnTo>
                  <a:lnTo>
                    <a:pt x="3991117" y="553719"/>
                  </a:lnTo>
                  <a:close/>
                </a:path>
                <a:path w="7047230" h="1176020">
                  <a:moveTo>
                    <a:pt x="4022865" y="572769"/>
                  </a:moveTo>
                  <a:lnTo>
                    <a:pt x="4007286" y="572769"/>
                  </a:lnTo>
                  <a:lnTo>
                    <a:pt x="4016838" y="579119"/>
                  </a:lnTo>
                  <a:lnTo>
                    <a:pt x="4021822" y="576579"/>
                  </a:lnTo>
                  <a:lnTo>
                    <a:pt x="4022865" y="572769"/>
                  </a:lnTo>
                  <a:close/>
                </a:path>
                <a:path w="7047230" h="1176020">
                  <a:moveTo>
                    <a:pt x="4139183" y="533399"/>
                  </a:moveTo>
                  <a:lnTo>
                    <a:pt x="4017263" y="533399"/>
                  </a:lnTo>
                  <a:lnTo>
                    <a:pt x="3998956" y="563879"/>
                  </a:lnTo>
                  <a:lnTo>
                    <a:pt x="4025300" y="563879"/>
                  </a:lnTo>
                  <a:lnTo>
                    <a:pt x="4029475" y="548639"/>
                  </a:lnTo>
                  <a:lnTo>
                    <a:pt x="4178814" y="548639"/>
                  </a:lnTo>
                  <a:lnTo>
                    <a:pt x="4182628" y="542289"/>
                  </a:lnTo>
                  <a:lnTo>
                    <a:pt x="4160500" y="542289"/>
                  </a:lnTo>
                  <a:lnTo>
                    <a:pt x="4139183" y="533399"/>
                  </a:lnTo>
                  <a:close/>
                </a:path>
                <a:path w="7047230" h="1176020">
                  <a:moveTo>
                    <a:pt x="4178814" y="548639"/>
                  </a:moveTo>
                  <a:lnTo>
                    <a:pt x="4029475" y="548639"/>
                  </a:lnTo>
                  <a:lnTo>
                    <a:pt x="4053839" y="558799"/>
                  </a:lnTo>
                  <a:lnTo>
                    <a:pt x="4172711" y="558799"/>
                  </a:lnTo>
                  <a:lnTo>
                    <a:pt x="4178814" y="548639"/>
                  </a:lnTo>
                  <a:close/>
                </a:path>
                <a:path w="7047230" h="1176020">
                  <a:moveTo>
                    <a:pt x="4687824" y="511809"/>
                  </a:moveTo>
                  <a:lnTo>
                    <a:pt x="4178807" y="511809"/>
                  </a:lnTo>
                  <a:lnTo>
                    <a:pt x="4160500" y="542289"/>
                  </a:lnTo>
                  <a:lnTo>
                    <a:pt x="4182628" y="542289"/>
                  </a:lnTo>
                  <a:lnTo>
                    <a:pt x="4191019" y="528319"/>
                  </a:lnTo>
                  <a:lnTo>
                    <a:pt x="4726691" y="528319"/>
                  </a:lnTo>
                  <a:lnTo>
                    <a:pt x="4731268" y="520699"/>
                  </a:lnTo>
                  <a:lnTo>
                    <a:pt x="4709140" y="520699"/>
                  </a:lnTo>
                  <a:lnTo>
                    <a:pt x="4687824" y="511809"/>
                  </a:lnTo>
                  <a:close/>
                </a:path>
                <a:path w="7047230" h="1176020">
                  <a:moveTo>
                    <a:pt x="4726691" y="528319"/>
                  </a:moveTo>
                  <a:lnTo>
                    <a:pt x="4191019" y="528319"/>
                  </a:lnTo>
                  <a:lnTo>
                    <a:pt x="4218432" y="537209"/>
                  </a:lnTo>
                  <a:lnTo>
                    <a:pt x="4721352" y="537209"/>
                  </a:lnTo>
                  <a:lnTo>
                    <a:pt x="4726691" y="528319"/>
                  </a:lnTo>
                  <a:close/>
                </a:path>
                <a:path w="7047230" h="1176020">
                  <a:moveTo>
                    <a:pt x="4745735" y="490219"/>
                  </a:moveTo>
                  <a:lnTo>
                    <a:pt x="4727448" y="490219"/>
                  </a:lnTo>
                  <a:lnTo>
                    <a:pt x="4709140" y="520699"/>
                  </a:lnTo>
                  <a:lnTo>
                    <a:pt x="4731268" y="520699"/>
                  </a:lnTo>
                  <a:lnTo>
                    <a:pt x="4739659" y="506729"/>
                  </a:lnTo>
                  <a:lnTo>
                    <a:pt x="4786651" y="506729"/>
                  </a:lnTo>
                  <a:lnTo>
                    <a:pt x="4795094" y="496569"/>
                  </a:lnTo>
                  <a:lnTo>
                    <a:pt x="4768237" y="496569"/>
                  </a:lnTo>
                  <a:lnTo>
                    <a:pt x="4745735" y="490219"/>
                  </a:lnTo>
                  <a:close/>
                </a:path>
                <a:path w="7047230" h="1176020">
                  <a:moveTo>
                    <a:pt x="4786651" y="506729"/>
                  </a:moveTo>
                  <a:lnTo>
                    <a:pt x="4739659" y="506729"/>
                  </a:lnTo>
                  <a:lnTo>
                    <a:pt x="4760976" y="515619"/>
                  </a:lnTo>
                  <a:lnTo>
                    <a:pt x="4779263" y="515619"/>
                  </a:lnTo>
                  <a:lnTo>
                    <a:pt x="4786651" y="506729"/>
                  </a:lnTo>
                  <a:close/>
                </a:path>
                <a:path w="7047230" h="1176020">
                  <a:moveTo>
                    <a:pt x="4864608" y="468629"/>
                  </a:moveTo>
                  <a:lnTo>
                    <a:pt x="4791456" y="468629"/>
                  </a:lnTo>
                  <a:lnTo>
                    <a:pt x="4768237" y="496569"/>
                  </a:lnTo>
                  <a:lnTo>
                    <a:pt x="4795094" y="496569"/>
                  </a:lnTo>
                  <a:lnTo>
                    <a:pt x="4802482" y="487679"/>
                  </a:lnTo>
                  <a:lnTo>
                    <a:pt x="4904725" y="487679"/>
                  </a:lnTo>
                  <a:lnTo>
                    <a:pt x="4909683" y="478789"/>
                  </a:lnTo>
                  <a:lnTo>
                    <a:pt x="4888863" y="478789"/>
                  </a:lnTo>
                  <a:lnTo>
                    <a:pt x="4864608" y="468629"/>
                  </a:lnTo>
                  <a:close/>
                </a:path>
                <a:path w="7047230" h="1176020">
                  <a:moveTo>
                    <a:pt x="4904725" y="487679"/>
                  </a:moveTo>
                  <a:lnTo>
                    <a:pt x="4802482" y="487679"/>
                  </a:lnTo>
                  <a:lnTo>
                    <a:pt x="4831080" y="494029"/>
                  </a:lnTo>
                  <a:lnTo>
                    <a:pt x="4901183" y="494029"/>
                  </a:lnTo>
                  <a:lnTo>
                    <a:pt x="4904725" y="487679"/>
                  </a:lnTo>
                  <a:close/>
                </a:path>
                <a:path w="7047230" h="1176020">
                  <a:moveTo>
                    <a:pt x="4946396" y="444499"/>
                  </a:moveTo>
                  <a:lnTo>
                    <a:pt x="4907280" y="444499"/>
                  </a:lnTo>
                  <a:lnTo>
                    <a:pt x="4888863" y="478789"/>
                  </a:lnTo>
                  <a:lnTo>
                    <a:pt x="4909683" y="478789"/>
                  </a:lnTo>
                  <a:lnTo>
                    <a:pt x="4919600" y="461009"/>
                  </a:lnTo>
                  <a:lnTo>
                    <a:pt x="4971796" y="461009"/>
                  </a:lnTo>
                  <a:lnTo>
                    <a:pt x="4971796" y="457199"/>
                  </a:lnTo>
                  <a:lnTo>
                    <a:pt x="4946396" y="457199"/>
                  </a:lnTo>
                  <a:lnTo>
                    <a:pt x="4946396" y="444499"/>
                  </a:lnTo>
                  <a:close/>
                </a:path>
                <a:path w="7047230" h="1176020">
                  <a:moveTo>
                    <a:pt x="4971796" y="461009"/>
                  </a:moveTo>
                  <a:lnTo>
                    <a:pt x="4919600" y="461009"/>
                  </a:lnTo>
                  <a:lnTo>
                    <a:pt x="4940808" y="469899"/>
                  </a:lnTo>
                  <a:lnTo>
                    <a:pt x="4966110" y="469899"/>
                  </a:lnTo>
                  <a:lnTo>
                    <a:pt x="4971796" y="464819"/>
                  </a:lnTo>
                  <a:lnTo>
                    <a:pt x="4971796" y="461009"/>
                  </a:lnTo>
                  <a:close/>
                </a:path>
                <a:path w="7047230" h="1176020">
                  <a:moveTo>
                    <a:pt x="4955929" y="426719"/>
                  </a:moveTo>
                  <a:lnTo>
                    <a:pt x="4950642" y="427989"/>
                  </a:lnTo>
                  <a:lnTo>
                    <a:pt x="4947459" y="430529"/>
                  </a:lnTo>
                  <a:lnTo>
                    <a:pt x="4946396" y="435609"/>
                  </a:lnTo>
                  <a:lnTo>
                    <a:pt x="4946396" y="457199"/>
                  </a:lnTo>
                  <a:lnTo>
                    <a:pt x="4959096" y="444499"/>
                  </a:lnTo>
                  <a:lnTo>
                    <a:pt x="4962906" y="444499"/>
                  </a:lnTo>
                  <a:lnTo>
                    <a:pt x="4971796" y="435609"/>
                  </a:lnTo>
                  <a:lnTo>
                    <a:pt x="4984889" y="435609"/>
                  </a:lnTo>
                  <a:lnTo>
                    <a:pt x="4990166" y="429259"/>
                  </a:lnTo>
                  <a:lnTo>
                    <a:pt x="4963308" y="429259"/>
                  </a:lnTo>
                  <a:lnTo>
                    <a:pt x="4955929" y="426719"/>
                  </a:lnTo>
                  <a:close/>
                </a:path>
                <a:path w="7047230" h="1176020">
                  <a:moveTo>
                    <a:pt x="4962906" y="444499"/>
                  </a:moveTo>
                  <a:lnTo>
                    <a:pt x="4959096" y="444499"/>
                  </a:lnTo>
                  <a:lnTo>
                    <a:pt x="4946396" y="457199"/>
                  </a:lnTo>
                  <a:lnTo>
                    <a:pt x="4971796" y="457199"/>
                  </a:lnTo>
                  <a:lnTo>
                    <a:pt x="4971796" y="448309"/>
                  </a:lnTo>
                  <a:lnTo>
                    <a:pt x="4959096" y="448309"/>
                  </a:lnTo>
                  <a:lnTo>
                    <a:pt x="4962906" y="444499"/>
                  </a:lnTo>
                  <a:close/>
                </a:path>
                <a:path w="7047230" h="1176020">
                  <a:moveTo>
                    <a:pt x="4971796" y="435609"/>
                  </a:moveTo>
                  <a:lnTo>
                    <a:pt x="4959096" y="448309"/>
                  </a:lnTo>
                  <a:lnTo>
                    <a:pt x="4971796" y="448309"/>
                  </a:lnTo>
                  <a:lnTo>
                    <a:pt x="4971796" y="435609"/>
                  </a:lnTo>
                  <a:close/>
                </a:path>
                <a:path w="7047230" h="1176020">
                  <a:moveTo>
                    <a:pt x="4984889" y="435609"/>
                  </a:moveTo>
                  <a:lnTo>
                    <a:pt x="4971796" y="435609"/>
                  </a:lnTo>
                  <a:lnTo>
                    <a:pt x="4971796" y="448309"/>
                  </a:lnTo>
                  <a:lnTo>
                    <a:pt x="4974335" y="448309"/>
                  </a:lnTo>
                  <a:lnTo>
                    <a:pt x="4984889" y="435609"/>
                  </a:lnTo>
                  <a:close/>
                </a:path>
                <a:path w="7047230" h="1176020">
                  <a:moveTo>
                    <a:pt x="5129783" y="401319"/>
                  </a:moveTo>
                  <a:lnTo>
                    <a:pt x="4986528" y="401319"/>
                  </a:lnTo>
                  <a:lnTo>
                    <a:pt x="4963308" y="429259"/>
                  </a:lnTo>
                  <a:lnTo>
                    <a:pt x="4990166" y="429259"/>
                  </a:lnTo>
                  <a:lnTo>
                    <a:pt x="4997554" y="420369"/>
                  </a:lnTo>
                  <a:lnTo>
                    <a:pt x="5171888" y="420369"/>
                  </a:lnTo>
                  <a:lnTo>
                    <a:pt x="5181838" y="408939"/>
                  </a:lnTo>
                  <a:lnTo>
                    <a:pt x="5155332" y="408939"/>
                  </a:lnTo>
                  <a:lnTo>
                    <a:pt x="5129783" y="401319"/>
                  </a:lnTo>
                  <a:close/>
                </a:path>
                <a:path w="7047230" h="1176020">
                  <a:moveTo>
                    <a:pt x="5171888" y="420369"/>
                  </a:moveTo>
                  <a:lnTo>
                    <a:pt x="4997554" y="420369"/>
                  </a:lnTo>
                  <a:lnTo>
                    <a:pt x="5026152" y="426719"/>
                  </a:lnTo>
                  <a:lnTo>
                    <a:pt x="5166359" y="426719"/>
                  </a:lnTo>
                  <a:lnTo>
                    <a:pt x="5171888" y="420369"/>
                  </a:lnTo>
                  <a:close/>
                </a:path>
                <a:path w="7047230" h="1176020">
                  <a:moveTo>
                    <a:pt x="5599176" y="380999"/>
                  </a:moveTo>
                  <a:lnTo>
                    <a:pt x="5178552" y="380999"/>
                  </a:lnTo>
                  <a:lnTo>
                    <a:pt x="5155332" y="408939"/>
                  </a:lnTo>
                  <a:lnTo>
                    <a:pt x="5181838" y="408939"/>
                  </a:lnTo>
                  <a:lnTo>
                    <a:pt x="5189578" y="400049"/>
                  </a:lnTo>
                  <a:lnTo>
                    <a:pt x="5637980" y="400049"/>
                  </a:lnTo>
                  <a:lnTo>
                    <a:pt x="5648534" y="387349"/>
                  </a:lnTo>
                  <a:lnTo>
                    <a:pt x="5621676" y="387349"/>
                  </a:lnTo>
                  <a:lnTo>
                    <a:pt x="5599176" y="380999"/>
                  </a:lnTo>
                  <a:close/>
                </a:path>
                <a:path w="7047230" h="1176020">
                  <a:moveTo>
                    <a:pt x="5637980" y="400049"/>
                  </a:moveTo>
                  <a:lnTo>
                    <a:pt x="5189578" y="400049"/>
                  </a:lnTo>
                  <a:lnTo>
                    <a:pt x="5212080" y="406399"/>
                  </a:lnTo>
                  <a:lnTo>
                    <a:pt x="5632704" y="406399"/>
                  </a:lnTo>
                  <a:lnTo>
                    <a:pt x="5637980" y="400049"/>
                  </a:lnTo>
                  <a:close/>
                </a:path>
                <a:path w="7047230" h="1176020">
                  <a:moveTo>
                    <a:pt x="5677915" y="335279"/>
                  </a:moveTo>
                  <a:lnTo>
                    <a:pt x="5657087" y="335279"/>
                  </a:lnTo>
                  <a:lnTo>
                    <a:pt x="5633537" y="365759"/>
                  </a:lnTo>
                  <a:lnTo>
                    <a:pt x="5621676" y="387349"/>
                  </a:lnTo>
                  <a:lnTo>
                    <a:pt x="5648534" y="387349"/>
                  </a:lnTo>
                  <a:lnTo>
                    <a:pt x="5655922" y="378459"/>
                  </a:lnTo>
                  <a:lnTo>
                    <a:pt x="5668446" y="353059"/>
                  </a:lnTo>
                  <a:lnTo>
                    <a:pt x="5703315" y="353059"/>
                  </a:lnTo>
                  <a:lnTo>
                    <a:pt x="5703315" y="347979"/>
                  </a:lnTo>
                  <a:lnTo>
                    <a:pt x="5677915" y="347979"/>
                  </a:lnTo>
                  <a:lnTo>
                    <a:pt x="5677915" y="335279"/>
                  </a:lnTo>
                  <a:close/>
                </a:path>
                <a:path w="7047230" h="1176020">
                  <a:moveTo>
                    <a:pt x="5703315" y="353059"/>
                  </a:moveTo>
                  <a:lnTo>
                    <a:pt x="5668446" y="353059"/>
                  </a:lnTo>
                  <a:lnTo>
                    <a:pt x="5690615" y="360679"/>
                  </a:lnTo>
                  <a:lnTo>
                    <a:pt x="5697630" y="360679"/>
                  </a:lnTo>
                  <a:lnTo>
                    <a:pt x="5703315" y="354329"/>
                  </a:lnTo>
                  <a:lnTo>
                    <a:pt x="5703315" y="353059"/>
                  </a:lnTo>
                  <a:close/>
                </a:path>
                <a:path w="7047230" h="1176020">
                  <a:moveTo>
                    <a:pt x="5943091" y="313689"/>
                  </a:moveTo>
                  <a:lnTo>
                    <a:pt x="5683601" y="313689"/>
                  </a:lnTo>
                  <a:lnTo>
                    <a:pt x="5677915" y="318769"/>
                  </a:lnTo>
                  <a:lnTo>
                    <a:pt x="5677915" y="347979"/>
                  </a:lnTo>
                  <a:lnTo>
                    <a:pt x="5690615" y="335279"/>
                  </a:lnTo>
                  <a:lnTo>
                    <a:pt x="5694425" y="335279"/>
                  </a:lnTo>
                  <a:lnTo>
                    <a:pt x="5703315" y="326389"/>
                  </a:lnTo>
                  <a:lnTo>
                    <a:pt x="5943091" y="326389"/>
                  </a:lnTo>
                  <a:lnTo>
                    <a:pt x="5943091" y="313689"/>
                  </a:lnTo>
                  <a:close/>
                </a:path>
                <a:path w="7047230" h="1176020">
                  <a:moveTo>
                    <a:pt x="5694425" y="335279"/>
                  </a:moveTo>
                  <a:lnTo>
                    <a:pt x="5690615" y="335279"/>
                  </a:lnTo>
                  <a:lnTo>
                    <a:pt x="5677915" y="347979"/>
                  </a:lnTo>
                  <a:lnTo>
                    <a:pt x="5703315" y="347979"/>
                  </a:lnTo>
                  <a:lnTo>
                    <a:pt x="5703315" y="339089"/>
                  </a:lnTo>
                  <a:lnTo>
                    <a:pt x="5690615" y="339089"/>
                  </a:lnTo>
                  <a:lnTo>
                    <a:pt x="5694425" y="335279"/>
                  </a:lnTo>
                  <a:close/>
                </a:path>
                <a:path w="7047230" h="1176020">
                  <a:moveTo>
                    <a:pt x="5703315" y="326389"/>
                  </a:moveTo>
                  <a:lnTo>
                    <a:pt x="5690615" y="339089"/>
                  </a:lnTo>
                  <a:lnTo>
                    <a:pt x="5703315" y="339089"/>
                  </a:lnTo>
                  <a:lnTo>
                    <a:pt x="5703315" y="326389"/>
                  </a:lnTo>
                  <a:close/>
                </a:path>
                <a:path w="7047230" h="1176020">
                  <a:moveTo>
                    <a:pt x="5959602" y="313689"/>
                  </a:moveTo>
                  <a:lnTo>
                    <a:pt x="5955791" y="313689"/>
                  </a:lnTo>
                  <a:lnTo>
                    <a:pt x="5943091" y="326389"/>
                  </a:lnTo>
                  <a:lnTo>
                    <a:pt x="5703315" y="326389"/>
                  </a:lnTo>
                  <a:lnTo>
                    <a:pt x="5703315" y="339089"/>
                  </a:lnTo>
                  <a:lnTo>
                    <a:pt x="5962806" y="339089"/>
                  </a:lnTo>
                  <a:lnTo>
                    <a:pt x="5968491" y="332739"/>
                  </a:lnTo>
                  <a:lnTo>
                    <a:pt x="5968491" y="317499"/>
                  </a:lnTo>
                  <a:lnTo>
                    <a:pt x="5955791" y="317499"/>
                  </a:lnTo>
                  <a:lnTo>
                    <a:pt x="5959602" y="313689"/>
                  </a:lnTo>
                  <a:close/>
                </a:path>
                <a:path w="7047230" h="1176020">
                  <a:moveTo>
                    <a:pt x="6013196" y="292099"/>
                  </a:moveTo>
                  <a:lnTo>
                    <a:pt x="5948777" y="292099"/>
                  </a:lnTo>
                  <a:lnTo>
                    <a:pt x="5943091" y="298449"/>
                  </a:lnTo>
                  <a:lnTo>
                    <a:pt x="5943091" y="326389"/>
                  </a:lnTo>
                  <a:lnTo>
                    <a:pt x="5955791" y="313689"/>
                  </a:lnTo>
                  <a:lnTo>
                    <a:pt x="5959602" y="313689"/>
                  </a:lnTo>
                  <a:lnTo>
                    <a:pt x="5968491" y="304799"/>
                  </a:lnTo>
                  <a:lnTo>
                    <a:pt x="6013196" y="304799"/>
                  </a:lnTo>
                  <a:lnTo>
                    <a:pt x="6013196" y="292099"/>
                  </a:lnTo>
                  <a:close/>
                </a:path>
                <a:path w="7047230" h="1176020">
                  <a:moveTo>
                    <a:pt x="5968491" y="304799"/>
                  </a:moveTo>
                  <a:lnTo>
                    <a:pt x="5955791" y="317499"/>
                  </a:lnTo>
                  <a:lnTo>
                    <a:pt x="5968491" y="317499"/>
                  </a:lnTo>
                  <a:lnTo>
                    <a:pt x="5968491" y="304799"/>
                  </a:lnTo>
                  <a:close/>
                </a:path>
                <a:path w="7047230" h="1176020">
                  <a:moveTo>
                    <a:pt x="6027166" y="292099"/>
                  </a:moveTo>
                  <a:lnTo>
                    <a:pt x="6025896" y="292099"/>
                  </a:lnTo>
                  <a:lnTo>
                    <a:pt x="6013196" y="304799"/>
                  </a:lnTo>
                  <a:lnTo>
                    <a:pt x="5968491" y="304799"/>
                  </a:lnTo>
                  <a:lnTo>
                    <a:pt x="5968491" y="317499"/>
                  </a:lnTo>
                  <a:lnTo>
                    <a:pt x="6032910" y="317499"/>
                  </a:lnTo>
                  <a:lnTo>
                    <a:pt x="6038596" y="312419"/>
                  </a:lnTo>
                  <a:lnTo>
                    <a:pt x="6038596" y="293369"/>
                  </a:lnTo>
                  <a:lnTo>
                    <a:pt x="6025896" y="293369"/>
                  </a:lnTo>
                  <a:lnTo>
                    <a:pt x="6027166" y="292099"/>
                  </a:lnTo>
                  <a:close/>
                </a:path>
                <a:path w="7047230" h="1176020">
                  <a:moveTo>
                    <a:pt x="6083808" y="267969"/>
                  </a:moveTo>
                  <a:lnTo>
                    <a:pt x="6018881" y="267969"/>
                  </a:lnTo>
                  <a:lnTo>
                    <a:pt x="6013196" y="273049"/>
                  </a:lnTo>
                  <a:lnTo>
                    <a:pt x="6013196" y="304799"/>
                  </a:lnTo>
                  <a:lnTo>
                    <a:pt x="6025896" y="292099"/>
                  </a:lnTo>
                  <a:lnTo>
                    <a:pt x="6027166" y="292099"/>
                  </a:lnTo>
                  <a:lnTo>
                    <a:pt x="6038596" y="280669"/>
                  </a:lnTo>
                  <a:lnTo>
                    <a:pt x="6127889" y="280669"/>
                  </a:lnTo>
                  <a:lnTo>
                    <a:pt x="6133166" y="274319"/>
                  </a:lnTo>
                  <a:lnTo>
                    <a:pt x="6106308" y="274319"/>
                  </a:lnTo>
                  <a:lnTo>
                    <a:pt x="6083808" y="267969"/>
                  </a:lnTo>
                  <a:close/>
                </a:path>
                <a:path w="7047230" h="1176020">
                  <a:moveTo>
                    <a:pt x="6038596" y="280669"/>
                  </a:moveTo>
                  <a:lnTo>
                    <a:pt x="6025896" y="293369"/>
                  </a:lnTo>
                  <a:lnTo>
                    <a:pt x="6038596" y="293369"/>
                  </a:lnTo>
                  <a:lnTo>
                    <a:pt x="6038596" y="280669"/>
                  </a:lnTo>
                  <a:close/>
                </a:path>
                <a:path w="7047230" h="1176020">
                  <a:moveTo>
                    <a:pt x="6127889" y="280669"/>
                  </a:moveTo>
                  <a:lnTo>
                    <a:pt x="6038596" y="280669"/>
                  </a:lnTo>
                  <a:lnTo>
                    <a:pt x="6038596" y="293369"/>
                  </a:lnTo>
                  <a:lnTo>
                    <a:pt x="6117335" y="293369"/>
                  </a:lnTo>
                  <a:lnTo>
                    <a:pt x="6127889" y="280669"/>
                  </a:lnTo>
                  <a:close/>
                </a:path>
                <a:path w="7047230" h="1176020">
                  <a:moveTo>
                    <a:pt x="6409435" y="246379"/>
                  </a:moveTo>
                  <a:lnTo>
                    <a:pt x="6129528" y="246379"/>
                  </a:lnTo>
                  <a:lnTo>
                    <a:pt x="6106308" y="274319"/>
                  </a:lnTo>
                  <a:lnTo>
                    <a:pt x="6133166" y="274319"/>
                  </a:lnTo>
                  <a:lnTo>
                    <a:pt x="6140554" y="265429"/>
                  </a:lnTo>
                  <a:lnTo>
                    <a:pt x="6434835" y="265429"/>
                  </a:lnTo>
                  <a:lnTo>
                    <a:pt x="6434835" y="259079"/>
                  </a:lnTo>
                  <a:lnTo>
                    <a:pt x="6409435" y="259079"/>
                  </a:lnTo>
                  <a:lnTo>
                    <a:pt x="6409435" y="246379"/>
                  </a:lnTo>
                  <a:close/>
                </a:path>
                <a:path w="7047230" h="1176020">
                  <a:moveTo>
                    <a:pt x="6434835" y="265429"/>
                  </a:moveTo>
                  <a:lnTo>
                    <a:pt x="6140554" y="265429"/>
                  </a:lnTo>
                  <a:lnTo>
                    <a:pt x="6169152" y="271779"/>
                  </a:lnTo>
                  <a:lnTo>
                    <a:pt x="6429150" y="271779"/>
                  </a:lnTo>
                  <a:lnTo>
                    <a:pt x="6434835" y="266699"/>
                  </a:lnTo>
                  <a:lnTo>
                    <a:pt x="6434835" y="265429"/>
                  </a:lnTo>
                  <a:close/>
                </a:path>
                <a:path w="7047230" h="1176020">
                  <a:moveTo>
                    <a:pt x="6458711" y="224789"/>
                  </a:moveTo>
                  <a:lnTo>
                    <a:pt x="6415121" y="224789"/>
                  </a:lnTo>
                  <a:lnTo>
                    <a:pt x="6409435" y="231139"/>
                  </a:lnTo>
                  <a:lnTo>
                    <a:pt x="6409435" y="259079"/>
                  </a:lnTo>
                  <a:lnTo>
                    <a:pt x="6422135" y="246379"/>
                  </a:lnTo>
                  <a:lnTo>
                    <a:pt x="6425945" y="246379"/>
                  </a:lnTo>
                  <a:lnTo>
                    <a:pt x="6434835" y="237489"/>
                  </a:lnTo>
                  <a:lnTo>
                    <a:pt x="6502052" y="237489"/>
                  </a:lnTo>
                  <a:lnTo>
                    <a:pt x="6505978" y="232409"/>
                  </a:lnTo>
                  <a:lnTo>
                    <a:pt x="6480881" y="232409"/>
                  </a:lnTo>
                  <a:lnTo>
                    <a:pt x="6458711" y="224789"/>
                  </a:lnTo>
                  <a:close/>
                </a:path>
                <a:path w="7047230" h="1176020">
                  <a:moveTo>
                    <a:pt x="6425945" y="246379"/>
                  </a:moveTo>
                  <a:lnTo>
                    <a:pt x="6422135" y="246379"/>
                  </a:lnTo>
                  <a:lnTo>
                    <a:pt x="6409435" y="259079"/>
                  </a:lnTo>
                  <a:lnTo>
                    <a:pt x="6434835" y="259079"/>
                  </a:lnTo>
                  <a:lnTo>
                    <a:pt x="6434835" y="250189"/>
                  </a:lnTo>
                  <a:lnTo>
                    <a:pt x="6422135" y="250189"/>
                  </a:lnTo>
                  <a:lnTo>
                    <a:pt x="6425945" y="246379"/>
                  </a:lnTo>
                  <a:close/>
                </a:path>
                <a:path w="7047230" h="1176020">
                  <a:moveTo>
                    <a:pt x="6434835" y="237489"/>
                  </a:moveTo>
                  <a:lnTo>
                    <a:pt x="6422135" y="250189"/>
                  </a:lnTo>
                  <a:lnTo>
                    <a:pt x="6434835" y="250189"/>
                  </a:lnTo>
                  <a:lnTo>
                    <a:pt x="6434835" y="237489"/>
                  </a:lnTo>
                  <a:close/>
                </a:path>
                <a:path w="7047230" h="1176020">
                  <a:moveTo>
                    <a:pt x="6502052" y="237489"/>
                  </a:moveTo>
                  <a:lnTo>
                    <a:pt x="6434835" y="237489"/>
                  </a:lnTo>
                  <a:lnTo>
                    <a:pt x="6434835" y="250189"/>
                  </a:lnTo>
                  <a:lnTo>
                    <a:pt x="6492239" y="250189"/>
                  </a:lnTo>
                  <a:lnTo>
                    <a:pt x="6502052" y="237489"/>
                  </a:lnTo>
                  <a:close/>
                </a:path>
                <a:path w="7047230" h="1176020">
                  <a:moveTo>
                    <a:pt x="6562343" y="200659"/>
                  </a:moveTo>
                  <a:lnTo>
                    <a:pt x="6504432" y="200659"/>
                  </a:lnTo>
                  <a:lnTo>
                    <a:pt x="6480881" y="232409"/>
                  </a:lnTo>
                  <a:lnTo>
                    <a:pt x="6505978" y="232409"/>
                  </a:lnTo>
                  <a:lnTo>
                    <a:pt x="6515790" y="219709"/>
                  </a:lnTo>
                  <a:lnTo>
                    <a:pt x="6604943" y="219709"/>
                  </a:lnTo>
                  <a:lnTo>
                    <a:pt x="6609705" y="209549"/>
                  </a:lnTo>
                  <a:lnTo>
                    <a:pt x="6589756" y="209549"/>
                  </a:lnTo>
                  <a:lnTo>
                    <a:pt x="6562343" y="200659"/>
                  </a:lnTo>
                  <a:close/>
                </a:path>
                <a:path w="7047230" h="1176020">
                  <a:moveTo>
                    <a:pt x="6604943" y="219709"/>
                  </a:moveTo>
                  <a:lnTo>
                    <a:pt x="6515790" y="219709"/>
                  </a:lnTo>
                  <a:lnTo>
                    <a:pt x="6544056" y="226059"/>
                  </a:lnTo>
                  <a:lnTo>
                    <a:pt x="6601967" y="226059"/>
                  </a:lnTo>
                  <a:lnTo>
                    <a:pt x="6604943" y="219709"/>
                  </a:lnTo>
                  <a:close/>
                </a:path>
                <a:path w="7047230" h="1176020">
                  <a:moveTo>
                    <a:pt x="6614159" y="157479"/>
                  </a:moveTo>
                  <a:lnTo>
                    <a:pt x="6589756" y="209549"/>
                  </a:lnTo>
                  <a:lnTo>
                    <a:pt x="6609705" y="209549"/>
                  </a:lnTo>
                  <a:lnTo>
                    <a:pt x="6626371" y="173989"/>
                  </a:lnTo>
                  <a:lnTo>
                    <a:pt x="6658742" y="173989"/>
                  </a:lnTo>
                  <a:lnTo>
                    <a:pt x="6662283" y="167639"/>
                  </a:lnTo>
                  <a:lnTo>
                    <a:pt x="6641462" y="167639"/>
                  </a:lnTo>
                  <a:lnTo>
                    <a:pt x="6614159" y="157479"/>
                  </a:lnTo>
                  <a:close/>
                </a:path>
                <a:path w="7047230" h="1176020">
                  <a:moveTo>
                    <a:pt x="6658742" y="173989"/>
                  </a:moveTo>
                  <a:lnTo>
                    <a:pt x="6626371" y="173989"/>
                  </a:lnTo>
                  <a:lnTo>
                    <a:pt x="6653783" y="182879"/>
                  </a:lnTo>
                  <a:lnTo>
                    <a:pt x="6658742" y="173989"/>
                  </a:lnTo>
                  <a:close/>
                </a:path>
                <a:path w="7047230" h="1176020">
                  <a:moveTo>
                    <a:pt x="6678167" y="133350"/>
                  </a:moveTo>
                  <a:lnTo>
                    <a:pt x="6659880" y="133350"/>
                  </a:lnTo>
                  <a:lnTo>
                    <a:pt x="6641462" y="167639"/>
                  </a:lnTo>
                  <a:lnTo>
                    <a:pt x="6662283" y="167639"/>
                  </a:lnTo>
                  <a:lnTo>
                    <a:pt x="6672200" y="149859"/>
                  </a:lnTo>
                  <a:lnTo>
                    <a:pt x="6719083" y="149859"/>
                  </a:lnTo>
                  <a:lnTo>
                    <a:pt x="6727526" y="139700"/>
                  </a:lnTo>
                  <a:lnTo>
                    <a:pt x="6700668" y="139700"/>
                  </a:lnTo>
                  <a:lnTo>
                    <a:pt x="6678167" y="133350"/>
                  </a:lnTo>
                  <a:close/>
                </a:path>
                <a:path w="7047230" h="1176020">
                  <a:moveTo>
                    <a:pt x="6719083" y="149859"/>
                  </a:moveTo>
                  <a:lnTo>
                    <a:pt x="6672200" y="149859"/>
                  </a:lnTo>
                  <a:lnTo>
                    <a:pt x="6693408" y="158749"/>
                  </a:lnTo>
                  <a:lnTo>
                    <a:pt x="6711696" y="158749"/>
                  </a:lnTo>
                  <a:lnTo>
                    <a:pt x="6719083" y="149859"/>
                  </a:lnTo>
                  <a:close/>
                </a:path>
                <a:path w="7047230" h="1176020">
                  <a:moveTo>
                    <a:pt x="6739128" y="111759"/>
                  </a:moveTo>
                  <a:lnTo>
                    <a:pt x="6723887" y="111759"/>
                  </a:lnTo>
                  <a:lnTo>
                    <a:pt x="6700668" y="139700"/>
                  </a:lnTo>
                  <a:lnTo>
                    <a:pt x="6727526" y="139700"/>
                  </a:lnTo>
                  <a:lnTo>
                    <a:pt x="6734914" y="130809"/>
                  </a:lnTo>
                  <a:lnTo>
                    <a:pt x="6779517" y="130809"/>
                  </a:lnTo>
                  <a:lnTo>
                    <a:pt x="6784857" y="121919"/>
                  </a:lnTo>
                  <a:lnTo>
                    <a:pt x="6763492" y="121919"/>
                  </a:lnTo>
                  <a:lnTo>
                    <a:pt x="6739128" y="111759"/>
                  </a:lnTo>
                  <a:close/>
                </a:path>
                <a:path w="7047230" h="1176020">
                  <a:moveTo>
                    <a:pt x="6779517" y="130809"/>
                  </a:moveTo>
                  <a:lnTo>
                    <a:pt x="6734914" y="130809"/>
                  </a:lnTo>
                  <a:lnTo>
                    <a:pt x="6757415" y="137159"/>
                  </a:lnTo>
                  <a:lnTo>
                    <a:pt x="6775704" y="137159"/>
                  </a:lnTo>
                  <a:lnTo>
                    <a:pt x="6779517" y="130809"/>
                  </a:lnTo>
                  <a:close/>
                </a:path>
                <a:path w="7047230" h="1176020">
                  <a:moveTo>
                    <a:pt x="6820915" y="91439"/>
                  </a:moveTo>
                  <a:lnTo>
                    <a:pt x="6781800" y="91439"/>
                  </a:lnTo>
                  <a:lnTo>
                    <a:pt x="6763492" y="121919"/>
                  </a:lnTo>
                  <a:lnTo>
                    <a:pt x="6784857" y="121919"/>
                  </a:lnTo>
                  <a:lnTo>
                    <a:pt x="6794011" y="106679"/>
                  </a:lnTo>
                  <a:lnTo>
                    <a:pt x="6846315" y="106679"/>
                  </a:lnTo>
                  <a:lnTo>
                    <a:pt x="6846315" y="104139"/>
                  </a:lnTo>
                  <a:lnTo>
                    <a:pt x="6820915" y="104139"/>
                  </a:lnTo>
                  <a:lnTo>
                    <a:pt x="6820915" y="91439"/>
                  </a:lnTo>
                  <a:close/>
                </a:path>
                <a:path w="7047230" h="1176020">
                  <a:moveTo>
                    <a:pt x="6846315" y="106679"/>
                  </a:moveTo>
                  <a:lnTo>
                    <a:pt x="6794011" y="106679"/>
                  </a:lnTo>
                  <a:lnTo>
                    <a:pt x="6815328" y="116839"/>
                  </a:lnTo>
                  <a:lnTo>
                    <a:pt x="6840630" y="116839"/>
                  </a:lnTo>
                  <a:lnTo>
                    <a:pt x="6846315" y="110489"/>
                  </a:lnTo>
                  <a:lnTo>
                    <a:pt x="6846315" y="106679"/>
                  </a:lnTo>
                  <a:close/>
                </a:path>
                <a:path w="7047230" h="1176020">
                  <a:moveTo>
                    <a:pt x="6854443" y="45719"/>
                  </a:moveTo>
                  <a:lnTo>
                    <a:pt x="6826601" y="45719"/>
                  </a:lnTo>
                  <a:lnTo>
                    <a:pt x="6820915" y="50800"/>
                  </a:lnTo>
                  <a:lnTo>
                    <a:pt x="6820915" y="104139"/>
                  </a:lnTo>
                  <a:lnTo>
                    <a:pt x="6833615" y="91439"/>
                  </a:lnTo>
                  <a:lnTo>
                    <a:pt x="6846315" y="91439"/>
                  </a:lnTo>
                  <a:lnTo>
                    <a:pt x="6846315" y="71119"/>
                  </a:lnTo>
                  <a:lnTo>
                    <a:pt x="6833615" y="71119"/>
                  </a:lnTo>
                  <a:lnTo>
                    <a:pt x="6846315" y="58419"/>
                  </a:lnTo>
                  <a:lnTo>
                    <a:pt x="6854443" y="58419"/>
                  </a:lnTo>
                  <a:lnTo>
                    <a:pt x="6854443" y="45719"/>
                  </a:lnTo>
                  <a:close/>
                </a:path>
                <a:path w="7047230" h="1176020">
                  <a:moveTo>
                    <a:pt x="6846315" y="91439"/>
                  </a:moveTo>
                  <a:lnTo>
                    <a:pt x="6833615" y="91439"/>
                  </a:lnTo>
                  <a:lnTo>
                    <a:pt x="6820915" y="104139"/>
                  </a:lnTo>
                  <a:lnTo>
                    <a:pt x="6846315" y="104139"/>
                  </a:lnTo>
                  <a:lnTo>
                    <a:pt x="6846315" y="91439"/>
                  </a:lnTo>
                  <a:close/>
                </a:path>
                <a:path w="7047230" h="1176020">
                  <a:moveTo>
                    <a:pt x="6846315" y="58419"/>
                  </a:moveTo>
                  <a:lnTo>
                    <a:pt x="6833615" y="71119"/>
                  </a:lnTo>
                  <a:lnTo>
                    <a:pt x="6846315" y="71119"/>
                  </a:lnTo>
                  <a:lnTo>
                    <a:pt x="6846315" y="58419"/>
                  </a:lnTo>
                  <a:close/>
                </a:path>
                <a:path w="7047230" h="1176020">
                  <a:moveTo>
                    <a:pt x="6879843" y="33019"/>
                  </a:moveTo>
                  <a:lnTo>
                    <a:pt x="6854443" y="58419"/>
                  </a:lnTo>
                  <a:lnTo>
                    <a:pt x="6846315" y="58419"/>
                  </a:lnTo>
                  <a:lnTo>
                    <a:pt x="6846315" y="71119"/>
                  </a:lnTo>
                  <a:lnTo>
                    <a:pt x="6874158" y="71119"/>
                  </a:lnTo>
                  <a:lnTo>
                    <a:pt x="6879843" y="64769"/>
                  </a:lnTo>
                  <a:lnTo>
                    <a:pt x="6879843" y="33019"/>
                  </a:lnTo>
                  <a:close/>
                </a:path>
                <a:path w="7047230" h="1176020">
                  <a:moveTo>
                    <a:pt x="6885432" y="20319"/>
                  </a:moveTo>
                  <a:lnTo>
                    <a:pt x="6860129" y="20319"/>
                  </a:lnTo>
                  <a:lnTo>
                    <a:pt x="6854443" y="26669"/>
                  </a:lnTo>
                  <a:lnTo>
                    <a:pt x="6854443" y="58419"/>
                  </a:lnTo>
                  <a:lnTo>
                    <a:pt x="6879843" y="33019"/>
                  </a:lnTo>
                  <a:lnTo>
                    <a:pt x="6929526" y="33019"/>
                  </a:lnTo>
                  <a:lnTo>
                    <a:pt x="6933752" y="27939"/>
                  </a:lnTo>
                  <a:lnTo>
                    <a:pt x="6907904" y="27939"/>
                  </a:lnTo>
                  <a:lnTo>
                    <a:pt x="6885432" y="20319"/>
                  </a:lnTo>
                  <a:close/>
                </a:path>
                <a:path w="7047230" h="1176020">
                  <a:moveTo>
                    <a:pt x="6929526" y="33019"/>
                  </a:moveTo>
                  <a:lnTo>
                    <a:pt x="6879843" y="33019"/>
                  </a:lnTo>
                  <a:lnTo>
                    <a:pt x="6879843" y="45719"/>
                  </a:lnTo>
                  <a:lnTo>
                    <a:pt x="6918959" y="45719"/>
                  </a:lnTo>
                  <a:lnTo>
                    <a:pt x="6929526" y="33019"/>
                  </a:lnTo>
                  <a:close/>
                </a:path>
                <a:path w="7047230" h="1176020">
                  <a:moveTo>
                    <a:pt x="7046976" y="0"/>
                  </a:moveTo>
                  <a:lnTo>
                    <a:pt x="6931152" y="0"/>
                  </a:lnTo>
                  <a:lnTo>
                    <a:pt x="6907904" y="27939"/>
                  </a:lnTo>
                  <a:lnTo>
                    <a:pt x="6933752" y="27939"/>
                  </a:lnTo>
                  <a:lnTo>
                    <a:pt x="6942206" y="17779"/>
                  </a:lnTo>
                  <a:lnTo>
                    <a:pt x="7046976" y="17779"/>
                  </a:lnTo>
                  <a:lnTo>
                    <a:pt x="7046976" y="0"/>
                  </a:lnTo>
                  <a:close/>
                </a:path>
                <a:path w="7047230" h="1176020">
                  <a:moveTo>
                    <a:pt x="7046976" y="17779"/>
                  </a:moveTo>
                  <a:lnTo>
                    <a:pt x="6942206" y="17779"/>
                  </a:lnTo>
                  <a:lnTo>
                    <a:pt x="6964680" y="25400"/>
                  </a:lnTo>
                  <a:lnTo>
                    <a:pt x="7046976" y="25400"/>
                  </a:lnTo>
                  <a:lnTo>
                    <a:pt x="7046976" y="17779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907792" y="3032759"/>
              <a:ext cx="7047230" cy="1600200"/>
            </a:xfrm>
            <a:custGeom>
              <a:avLst/>
              <a:gdLst/>
              <a:ahLst/>
              <a:cxnLst/>
              <a:rect l="l" t="t" r="r" b="b"/>
              <a:pathLst>
                <a:path w="7047230" h="1600200">
                  <a:moveTo>
                    <a:pt x="81869" y="1295400"/>
                  </a:moveTo>
                  <a:lnTo>
                    <a:pt x="60959" y="1295400"/>
                  </a:lnTo>
                  <a:lnTo>
                    <a:pt x="42275" y="1346200"/>
                  </a:lnTo>
                  <a:lnTo>
                    <a:pt x="36179" y="1397000"/>
                  </a:lnTo>
                  <a:lnTo>
                    <a:pt x="30460" y="1409700"/>
                  </a:lnTo>
                  <a:lnTo>
                    <a:pt x="24255" y="1435100"/>
                  </a:lnTo>
                  <a:lnTo>
                    <a:pt x="15759" y="1460500"/>
                  </a:lnTo>
                  <a:lnTo>
                    <a:pt x="9015" y="1485900"/>
                  </a:lnTo>
                  <a:lnTo>
                    <a:pt x="2592" y="1549400"/>
                  </a:lnTo>
                  <a:lnTo>
                    <a:pt x="0" y="1562100"/>
                  </a:lnTo>
                  <a:lnTo>
                    <a:pt x="0" y="1600200"/>
                  </a:lnTo>
                  <a:lnTo>
                    <a:pt x="9143" y="1600200"/>
                  </a:lnTo>
                  <a:lnTo>
                    <a:pt x="9143" y="1587500"/>
                  </a:lnTo>
                  <a:lnTo>
                    <a:pt x="21843" y="1587500"/>
                  </a:lnTo>
                  <a:lnTo>
                    <a:pt x="21843" y="1574800"/>
                  </a:lnTo>
                  <a:lnTo>
                    <a:pt x="27560" y="1562100"/>
                  </a:lnTo>
                  <a:lnTo>
                    <a:pt x="33983" y="1485900"/>
                  </a:lnTo>
                  <a:lnTo>
                    <a:pt x="39752" y="1460500"/>
                  </a:lnTo>
                  <a:lnTo>
                    <a:pt x="48248" y="1447800"/>
                  </a:lnTo>
                  <a:lnTo>
                    <a:pt x="54992" y="1422400"/>
                  </a:lnTo>
                  <a:lnTo>
                    <a:pt x="60979" y="1397000"/>
                  </a:lnTo>
                  <a:lnTo>
                    <a:pt x="67452" y="1346200"/>
                  </a:lnTo>
                  <a:lnTo>
                    <a:pt x="73548" y="1308100"/>
                  </a:lnTo>
                  <a:lnTo>
                    <a:pt x="81787" y="1308100"/>
                  </a:lnTo>
                  <a:lnTo>
                    <a:pt x="81869" y="1295400"/>
                  </a:lnTo>
                  <a:close/>
                </a:path>
                <a:path w="7047230" h="1600200">
                  <a:moveTo>
                    <a:pt x="16367" y="1587500"/>
                  </a:moveTo>
                  <a:lnTo>
                    <a:pt x="9143" y="1587500"/>
                  </a:lnTo>
                  <a:lnTo>
                    <a:pt x="9143" y="1600200"/>
                  </a:lnTo>
                  <a:lnTo>
                    <a:pt x="21843" y="1600200"/>
                  </a:lnTo>
                  <a:lnTo>
                    <a:pt x="21843" y="1599731"/>
                  </a:lnTo>
                  <a:lnTo>
                    <a:pt x="16367" y="1587500"/>
                  </a:lnTo>
                  <a:close/>
                </a:path>
                <a:path w="7047230" h="1600200">
                  <a:moveTo>
                    <a:pt x="21843" y="1599731"/>
                  </a:moveTo>
                  <a:lnTo>
                    <a:pt x="21843" y="1600200"/>
                  </a:lnTo>
                  <a:lnTo>
                    <a:pt x="22053" y="1600200"/>
                  </a:lnTo>
                  <a:lnTo>
                    <a:pt x="21843" y="1599731"/>
                  </a:lnTo>
                  <a:close/>
                </a:path>
                <a:path w="7047230" h="1600200">
                  <a:moveTo>
                    <a:pt x="21843" y="1587500"/>
                  </a:moveTo>
                  <a:lnTo>
                    <a:pt x="16367" y="1587500"/>
                  </a:lnTo>
                  <a:lnTo>
                    <a:pt x="21843" y="1599731"/>
                  </a:lnTo>
                  <a:lnTo>
                    <a:pt x="21843" y="1587500"/>
                  </a:lnTo>
                  <a:close/>
                </a:path>
                <a:path w="7047230" h="1600200">
                  <a:moveTo>
                    <a:pt x="107187" y="1295400"/>
                  </a:moveTo>
                  <a:lnTo>
                    <a:pt x="94487" y="1295400"/>
                  </a:lnTo>
                  <a:lnTo>
                    <a:pt x="81787" y="1308100"/>
                  </a:lnTo>
                  <a:lnTo>
                    <a:pt x="73548" y="1308100"/>
                  </a:lnTo>
                  <a:lnTo>
                    <a:pt x="94487" y="1320800"/>
                  </a:lnTo>
                  <a:lnTo>
                    <a:pt x="101502" y="1320800"/>
                  </a:lnTo>
                  <a:lnTo>
                    <a:pt x="107187" y="1308100"/>
                  </a:lnTo>
                  <a:lnTo>
                    <a:pt x="107187" y="1295400"/>
                  </a:lnTo>
                  <a:close/>
                </a:path>
                <a:path w="7047230" h="1600200">
                  <a:moveTo>
                    <a:pt x="849883" y="1181100"/>
                  </a:moveTo>
                  <a:lnTo>
                    <a:pt x="365759" y="1181100"/>
                  </a:lnTo>
                  <a:lnTo>
                    <a:pt x="347343" y="1206500"/>
                  </a:lnTo>
                  <a:lnTo>
                    <a:pt x="100583" y="1206500"/>
                  </a:lnTo>
                  <a:lnTo>
                    <a:pt x="82276" y="1231900"/>
                  </a:lnTo>
                  <a:lnTo>
                    <a:pt x="81787" y="1308100"/>
                  </a:lnTo>
                  <a:lnTo>
                    <a:pt x="94487" y="1295400"/>
                  </a:lnTo>
                  <a:lnTo>
                    <a:pt x="107187" y="1295400"/>
                  </a:lnTo>
                  <a:lnTo>
                    <a:pt x="107187" y="1231900"/>
                  </a:lnTo>
                  <a:lnTo>
                    <a:pt x="112795" y="1219200"/>
                  </a:lnTo>
                  <a:lnTo>
                    <a:pt x="365802" y="1219200"/>
                  </a:lnTo>
                  <a:lnTo>
                    <a:pt x="378080" y="1193800"/>
                  </a:lnTo>
                  <a:lnTo>
                    <a:pt x="849883" y="1193800"/>
                  </a:lnTo>
                  <a:lnTo>
                    <a:pt x="849883" y="1181100"/>
                  </a:lnTo>
                  <a:close/>
                </a:path>
                <a:path w="7047230" h="1600200">
                  <a:moveTo>
                    <a:pt x="365802" y="1219200"/>
                  </a:moveTo>
                  <a:lnTo>
                    <a:pt x="112795" y="1219200"/>
                  </a:lnTo>
                  <a:lnTo>
                    <a:pt x="137159" y="1231900"/>
                  </a:lnTo>
                  <a:lnTo>
                    <a:pt x="359663" y="1231900"/>
                  </a:lnTo>
                  <a:lnTo>
                    <a:pt x="365802" y="1219200"/>
                  </a:lnTo>
                  <a:close/>
                </a:path>
                <a:path w="7047230" h="1600200">
                  <a:moveTo>
                    <a:pt x="875283" y="1168400"/>
                  </a:moveTo>
                  <a:lnTo>
                    <a:pt x="849883" y="1193800"/>
                  </a:lnTo>
                  <a:lnTo>
                    <a:pt x="378080" y="1193800"/>
                  </a:lnTo>
                  <a:lnTo>
                    <a:pt x="402335" y="1206500"/>
                  </a:lnTo>
                  <a:lnTo>
                    <a:pt x="869598" y="1206500"/>
                  </a:lnTo>
                  <a:lnTo>
                    <a:pt x="875283" y="1193800"/>
                  </a:lnTo>
                  <a:lnTo>
                    <a:pt x="875283" y="1168400"/>
                  </a:lnTo>
                  <a:close/>
                </a:path>
                <a:path w="7047230" h="1600200">
                  <a:moveTo>
                    <a:pt x="919987" y="1155700"/>
                  </a:moveTo>
                  <a:lnTo>
                    <a:pt x="849883" y="1155700"/>
                  </a:lnTo>
                  <a:lnTo>
                    <a:pt x="849883" y="1193800"/>
                  </a:lnTo>
                  <a:lnTo>
                    <a:pt x="875283" y="1168400"/>
                  </a:lnTo>
                  <a:lnTo>
                    <a:pt x="919987" y="1168400"/>
                  </a:lnTo>
                  <a:lnTo>
                    <a:pt x="919987" y="1155700"/>
                  </a:lnTo>
                  <a:close/>
                </a:path>
                <a:path w="7047230" h="1600200">
                  <a:moveTo>
                    <a:pt x="945387" y="1143000"/>
                  </a:moveTo>
                  <a:lnTo>
                    <a:pt x="919987" y="1168400"/>
                  </a:lnTo>
                  <a:lnTo>
                    <a:pt x="875283" y="1168400"/>
                  </a:lnTo>
                  <a:lnTo>
                    <a:pt x="875283" y="1181100"/>
                  </a:lnTo>
                  <a:lnTo>
                    <a:pt x="939702" y="1181100"/>
                  </a:lnTo>
                  <a:lnTo>
                    <a:pt x="945387" y="1168400"/>
                  </a:lnTo>
                  <a:lnTo>
                    <a:pt x="945387" y="1143000"/>
                  </a:lnTo>
                  <a:close/>
                </a:path>
                <a:path w="7047230" h="1600200">
                  <a:moveTo>
                    <a:pt x="984504" y="1130300"/>
                  </a:moveTo>
                  <a:lnTo>
                    <a:pt x="919987" y="1130300"/>
                  </a:lnTo>
                  <a:lnTo>
                    <a:pt x="919987" y="1168400"/>
                  </a:lnTo>
                  <a:lnTo>
                    <a:pt x="945387" y="1143000"/>
                  </a:lnTo>
                  <a:lnTo>
                    <a:pt x="1006673" y="1143000"/>
                  </a:lnTo>
                  <a:lnTo>
                    <a:pt x="984504" y="1130300"/>
                  </a:lnTo>
                  <a:close/>
                </a:path>
                <a:path w="7047230" h="1600200">
                  <a:moveTo>
                    <a:pt x="1035811" y="1104900"/>
                  </a:moveTo>
                  <a:lnTo>
                    <a:pt x="1030223" y="1104900"/>
                  </a:lnTo>
                  <a:lnTo>
                    <a:pt x="1006673" y="1143000"/>
                  </a:lnTo>
                  <a:lnTo>
                    <a:pt x="945387" y="1143000"/>
                  </a:lnTo>
                  <a:lnTo>
                    <a:pt x="945387" y="1155700"/>
                  </a:lnTo>
                  <a:lnTo>
                    <a:pt x="1018032" y="1155700"/>
                  </a:lnTo>
                  <a:lnTo>
                    <a:pt x="1041582" y="1130300"/>
                  </a:lnTo>
                  <a:lnTo>
                    <a:pt x="1056626" y="1130300"/>
                  </a:lnTo>
                  <a:lnTo>
                    <a:pt x="1060105" y="1117600"/>
                  </a:lnTo>
                  <a:lnTo>
                    <a:pt x="1035811" y="1117600"/>
                  </a:lnTo>
                  <a:lnTo>
                    <a:pt x="1035811" y="1104900"/>
                  </a:lnTo>
                  <a:close/>
                </a:path>
                <a:path w="7047230" h="1600200">
                  <a:moveTo>
                    <a:pt x="1419859" y="1079500"/>
                  </a:moveTo>
                  <a:lnTo>
                    <a:pt x="1041497" y="1079500"/>
                  </a:lnTo>
                  <a:lnTo>
                    <a:pt x="1035811" y="1092200"/>
                  </a:lnTo>
                  <a:lnTo>
                    <a:pt x="1035811" y="1117600"/>
                  </a:lnTo>
                  <a:lnTo>
                    <a:pt x="1061211" y="1092200"/>
                  </a:lnTo>
                  <a:lnTo>
                    <a:pt x="1419859" y="1092200"/>
                  </a:lnTo>
                  <a:lnTo>
                    <a:pt x="1419859" y="1079500"/>
                  </a:lnTo>
                  <a:close/>
                </a:path>
                <a:path w="7047230" h="1600200">
                  <a:moveTo>
                    <a:pt x="1061211" y="1092200"/>
                  </a:moveTo>
                  <a:lnTo>
                    <a:pt x="1035811" y="1117600"/>
                  </a:lnTo>
                  <a:lnTo>
                    <a:pt x="1061211" y="1117600"/>
                  </a:lnTo>
                  <a:lnTo>
                    <a:pt x="1061211" y="1092200"/>
                  </a:lnTo>
                  <a:close/>
                </a:path>
                <a:path w="7047230" h="1600200">
                  <a:moveTo>
                    <a:pt x="1445259" y="1066800"/>
                  </a:moveTo>
                  <a:lnTo>
                    <a:pt x="1419859" y="1092200"/>
                  </a:lnTo>
                  <a:lnTo>
                    <a:pt x="1061211" y="1092200"/>
                  </a:lnTo>
                  <a:lnTo>
                    <a:pt x="1061211" y="1104900"/>
                  </a:lnTo>
                  <a:lnTo>
                    <a:pt x="1445259" y="1104900"/>
                  </a:lnTo>
                  <a:lnTo>
                    <a:pt x="1445259" y="1066800"/>
                  </a:lnTo>
                  <a:close/>
                </a:path>
                <a:path w="7047230" h="1600200">
                  <a:moveTo>
                    <a:pt x="1508252" y="1054100"/>
                  </a:moveTo>
                  <a:lnTo>
                    <a:pt x="1425545" y="1054100"/>
                  </a:lnTo>
                  <a:lnTo>
                    <a:pt x="1419859" y="1066800"/>
                  </a:lnTo>
                  <a:lnTo>
                    <a:pt x="1419859" y="1092200"/>
                  </a:lnTo>
                  <a:lnTo>
                    <a:pt x="1445259" y="1066800"/>
                  </a:lnTo>
                  <a:lnTo>
                    <a:pt x="1508252" y="1066800"/>
                  </a:lnTo>
                  <a:lnTo>
                    <a:pt x="1508252" y="1054100"/>
                  </a:lnTo>
                  <a:close/>
                </a:path>
                <a:path w="7047230" h="1600200">
                  <a:moveTo>
                    <a:pt x="1533652" y="1054100"/>
                  </a:moveTo>
                  <a:lnTo>
                    <a:pt x="1520952" y="1066800"/>
                  </a:lnTo>
                  <a:lnTo>
                    <a:pt x="1445259" y="1066800"/>
                  </a:lnTo>
                  <a:lnTo>
                    <a:pt x="1445259" y="1079500"/>
                  </a:lnTo>
                  <a:lnTo>
                    <a:pt x="1533652" y="1079500"/>
                  </a:lnTo>
                  <a:lnTo>
                    <a:pt x="1533652" y="1054100"/>
                  </a:lnTo>
                  <a:close/>
                </a:path>
                <a:path w="7047230" h="1600200">
                  <a:moveTo>
                    <a:pt x="1831847" y="990600"/>
                  </a:moveTo>
                  <a:lnTo>
                    <a:pt x="1813540" y="1016000"/>
                  </a:lnTo>
                  <a:lnTo>
                    <a:pt x="1542287" y="1016000"/>
                  </a:lnTo>
                  <a:lnTo>
                    <a:pt x="1523871" y="1041400"/>
                  </a:lnTo>
                  <a:lnTo>
                    <a:pt x="1509295" y="1041400"/>
                  </a:lnTo>
                  <a:lnTo>
                    <a:pt x="1508252" y="1054100"/>
                  </a:lnTo>
                  <a:lnTo>
                    <a:pt x="1508252" y="1066800"/>
                  </a:lnTo>
                  <a:lnTo>
                    <a:pt x="1520952" y="1054100"/>
                  </a:lnTo>
                  <a:lnTo>
                    <a:pt x="1542330" y="1054100"/>
                  </a:lnTo>
                  <a:lnTo>
                    <a:pt x="1554608" y="1028700"/>
                  </a:lnTo>
                  <a:lnTo>
                    <a:pt x="1831854" y="1028700"/>
                  </a:lnTo>
                  <a:lnTo>
                    <a:pt x="1844059" y="1003300"/>
                  </a:lnTo>
                  <a:lnTo>
                    <a:pt x="1853055" y="1003300"/>
                  </a:lnTo>
                  <a:lnTo>
                    <a:pt x="1831847" y="990600"/>
                  </a:lnTo>
                  <a:close/>
                </a:path>
                <a:path w="7047230" h="1600200">
                  <a:moveTo>
                    <a:pt x="1533652" y="1054100"/>
                  </a:moveTo>
                  <a:lnTo>
                    <a:pt x="1520952" y="1054100"/>
                  </a:lnTo>
                  <a:lnTo>
                    <a:pt x="1508252" y="1066800"/>
                  </a:lnTo>
                  <a:lnTo>
                    <a:pt x="1520952" y="1066800"/>
                  </a:lnTo>
                  <a:lnTo>
                    <a:pt x="1533652" y="1054100"/>
                  </a:lnTo>
                  <a:close/>
                </a:path>
                <a:path w="7047230" h="1600200">
                  <a:moveTo>
                    <a:pt x="1542330" y="1054100"/>
                  </a:moveTo>
                  <a:lnTo>
                    <a:pt x="1533652" y="1054100"/>
                  </a:lnTo>
                  <a:lnTo>
                    <a:pt x="1533652" y="1066800"/>
                  </a:lnTo>
                  <a:lnTo>
                    <a:pt x="1536192" y="1066800"/>
                  </a:lnTo>
                  <a:lnTo>
                    <a:pt x="1542330" y="1054100"/>
                  </a:lnTo>
                  <a:close/>
                </a:path>
                <a:path w="7047230" h="1600200">
                  <a:moveTo>
                    <a:pt x="1831854" y="1028700"/>
                  </a:moveTo>
                  <a:lnTo>
                    <a:pt x="1554608" y="1028700"/>
                  </a:lnTo>
                  <a:lnTo>
                    <a:pt x="1578863" y="1041400"/>
                  </a:lnTo>
                  <a:lnTo>
                    <a:pt x="1825752" y="1041400"/>
                  </a:lnTo>
                  <a:lnTo>
                    <a:pt x="1831854" y="1028700"/>
                  </a:lnTo>
                  <a:close/>
                </a:path>
                <a:path w="7047230" h="1600200">
                  <a:moveTo>
                    <a:pt x="1959863" y="965200"/>
                  </a:moveTo>
                  <a:lnTo>
                    <a:pt x="1871471" y="965200"/>
                  </a:lnTo>
                  <a:lnTo>
                    <a:pt x="1853055" y="1003300"/>
                  </a:lnTo>
                  <a:lnTo>
                    <a:pt x="1844059" y="1003300"/>
                  </a:lnTo>
                  <a:lnTo>
                    <a:pt x="1865375" y="1016000"/>
                  </a:lnTo>
                  <a:lnTo>
                    <a:pt x="1883792" y="977900"/>
                  </a:lnTo>
                  <a:lnTo>
                    <a:pt x="1982033" y="977900"/>
                  </a:lnTo>
                  <a:lnTo>
                    <a:pt x="1959863" y="965200"/>
                  </a:lnTo>
                  <a:close/>
                </a:path>
                <a:path w="7047230" h="1600200">
                  <a:moveTo>
                    <a:pt x="2270760" y="939800"/>
                  </a:moveTo>
                  <a:lnTo>
                    <a:pt x="2005583" y="939800"/>
                  </a:lnTo>
                  <a:lnTo>
                    <a:pt x="1982033" y="977900"/>
                  </a:lnTo>
                  <a:lnTo>
                    <a:pt x="1883792" y="977900"/>
                  </a:lnTo>
                  <a:lnTo>
                    <a:pt x="1908047" y="990600"/>
                  </a:lnTo>
                  <a:lnTo>
                    <a:pt x="1993392" y="990600"/>
                  </a:lnTo>
                  <a:lnTo>
                    <a:pt x="2016942" y="965200"/>
                  </a:lnTo>
                  <a:lnTo>
                    <a:pt x="2310384" y="965200"/>
                  </a:lnTo>
                  <a:lnTo>
                    <a:pt x="2316522" y="952500"/>
                  </a:lnTo>
                  <a:lnTo>
                    <a:pt x="2298063" y="952500"/>
                  </a:lnTo>
                  <a:lnTo>
                    <a:pt x="2270760" y="939800"/>
                  </a:lnTo>
                  <a:close/>
                </a:path>
                <a:path w="7047230" h="1600200">
                  <a:moveTo>
                    <a:pt x="2401823" y="914400"/>
                  </a:moveTo>
                  <a:lnTo>
                    <a:pt x="2316480" y="914400"/>
                  </a:lnTo>
                  <a:lnTo>
                    <a:pt x="2298063" y="952500"/>
                  </a:lnTo>
                  <a:lnTo>
                    <a:pt x="2316522" y="952500"/>
                  </a:lnTo>
                  <a:lnTo>
                    <a:pt x="2328800" y="927100"/>
                  </a:lnTo>
                  <a:lnTo>
                    <a:pt x="2426079" y="927100"/>
                  </a:lnTo>
                  <a:lnTo>
                    <a:pt x="2401823" y="914400"/>
                  </a:lnTo>
                  <a:close/>
                </a:path>
                <a:path w="7047230" h="1600200">
                  <a:moveTo>
                    <a:pt x="2620772" y="889000"/>
                  </a:moveTo>
                  <a:lnTo>
                    <a:pt x="2444496" y="889000"/>
                  </a:lnTo>
                  <a:lnTo>
                    <a:pt x="2426079" y="927100"/>
                  </a:lnTo>
                  <a:lnTo>
                    <a:pt x="2328800" y="927100"/>
                  </a:lnTo>
                  <a:lnTo>
                    <a:pt x="2350008" y="939800"/>
                  </a:lnTo>
                  <a:lnTo>
                    <a:pt x="2438399" y="939800"/>
                  </a:lnTo>
                  <a:lnTo>
                    <a:pt x="2456816" y="914400"/>
                  </a:lnTo>
                  <a:lnTo>
                    <a:pt x="2646172" y="914400"/>
                  </a:lnTo>
                  <a:lnTo>
                    <a:pt x="2646172" y="901700"/>
                  </a:lnTo>
                  <a:lnTo>
                    <a:pt x="2620772" y="901700"/>
                  </a:lnTo>
                  <a:lnTo>
                    <a:pt x="2620772" y="889000"/>
                  </a:lnTo>
                  <a:close/>
                </a:path>
                <a:path w="7047230" h="1600200">
                  <a:moveTo>
                    <a:pt x="2633472" y="863600"/>
                  </a:moveTo>
                  <a:lnTo>
                    <a:pt x="2626457" y="863600"/>
                  </a:lnTo>
                  <a:lnTo>
                    <a:pt x="2620772" y="876300"/>
                  </a:lnTo>
                  <a:lnTo>
                    <a:pt x="2620772" y="901700"/>
                  </a:lnTo>
                  <a:lnTo>
                    <a:pt x="2646172" y="876300"/>
                  </a:lnTo>
                  <a:lnTo>
                    <a:pt x="2655973" y="876300"/>
                  </a:lnTo>
                  <a:lnTo>
                    <a:pt x="2633472" y="863600"/>
                  </a:lnTo>
                  <a:close/>
                </a:path>
                <a:path w="7047230" h="1600200">
                  <a:moveTo>
                    <a:pt x="2646172" y="876300"/>
                  </a:moveTo>
                  <a:lnTo>
                    <a:pt x="2620772" y="901700"/>
                  </a:lnTo>
                  <a:lnTo>
                    <a:pt x="2646172" y="901700"/>
                  </a:lnTo>
                  <a:lnTo>
                    <a:pt x="2646172" y="876300"/>
                  </a:lnTo>
                  <a:close/>
                </a:path>
                <a:path w="7047230" h="1600200">
                  <a:moveTo>
                    <a:pt x="2816033" y="850900"/>
                  </a:moveTo>
                  <a:lnTo>
                    <a:pt x="2679192" y="850900"/>
                  </a:lnTo>
                  <a:lnTo>
                    <a:pt x="2655973" y="876300"/>
                  </a:lnTo>
                  <a:lnTo>
                    <a:pt x="2646172" y="876300"/>
                  </a:lnTo>
                  <a:lnTo>
                    <a:pt x="2646172" y="889000"/>
                  </a:lnTo>
                  <a:lnTo>
                    <a:pt x="2666999" y="889000"/>
                  </a:lnTo>
                  <a:lnTo>
                    <a:pt x="2690218" y="863600"/>
                  </a:lnTo>
                  <a:lnTo>
                    <a:pt x="2815844" y="863600"/>
                  </a:lnTo>
                  <a:lnTo>
                    <a:pt x="2816033" y="850900"/>
                  </a:lnTo>
                  <a:close/>
                </a:path>
                <a:path w="7047230" h="1600200">
                  <a:moveTo>
                    <a:pt x="2841244" y="850900"/>
                  </a:moveTo>
                  <a:lnTo>
                    <a:pt x="2828544" y="850900"/>
                  </a:lnTo>
                  <a:lnTo>
                    <a:pt x="2815844" y="863600"/>
                  </a:lnTo>
                  <a:lnTo>
                    <a:pt x="2690218" y="863600"/>
                  </a:lnTo>
                  <a:lnTo>
                    <a:pt x="2718816" y="876300"/>
                  </a:lnTo>
                  <a:lnTo>
                    <a:pt x="2835558" y="876300"/>
                  </a:lnTo>
                  <a:lnTo>
                    <a:pt x="2841244" y="863600"/>
                  </a:lnTo>
                  <a:lnTo>
                    <a:pt x="2841244" y="850900"/>
                  </a:lnTo>
                  <a:close/>
                </a:path>
                <a:path w="7047230" h="1600200">
                  <a:moveTo>
                    <a:pt x="3505200" y="800100"/>
                  </a:moveTo>
                  <a:lnTo>
                    <a:pt x="2834640" y="800100"/>
                  </a:lnTo>
                  <a:lnTo>
                    <a:pt x="2816223" y="838200"/>
                  </a:lnTo>
                  <a:lnTo>
                    <a:pt x="2815844" y="863600"/>
                  </a:lnTo>
                  <a:lnTo>
                    <a:pt x="2828544" y="850900"/>
                  </a:lnTo>
                  <a:lnTo>
                    <a:pt x="2841244" y="850900"/>
                  </a:lnTo>
                  <a:lnTo>
                    <a:pt x="2841244" y="838200"/>
                  </a:lnTo>
                  <a:lnTo>
                    <a:pt x="2846960" y="812800"/>
                  </a:lnTo>
                  <a:lnTo>
                    <a:pt x="3532503" y="812800"/>
                  </a:lnTo>
                  <a:lnTo>
                    <a:pt x="3505200" y="800100"/>
                  </a:lnTo>
                  <a:close/>
                </a:path>
                <a:path w="7047230" h="1600200">
                  <a:moveTo>
                    <a:pt x="3590035" y="774700"/>
                  </a:moveTo>
                  <a:lnTo>
                    <a:pt x="3550920" y="774700"/>
                  </a:lnTo>
                  <a:lnTo>
                    <a:pt x="3532503" y="812800"/>
                  </a:lnTo>
                  <a:lnTo>
                    <a:pt x="2846960" y="812800"/>
                  </a:lnTo>
                  <a:lnTo>
                    <a:pt x="2871216" y="825500"/>
                  </a:lnTo>
                  <a:lnTo>
                    <a:pt x="3544824" y="825500"/>
                  </a:lnTo>
                  <a:lnTo>
                    <a:pt x="3563240" y="787400"/>
                  </a:lnTo>
                  <a:lnTo>
                    <a:pt x="3590035" y="787400"/>
                  </a:lnTo>
                  <a:lnTo>
                    <a:pt x="3590035" y="774700"/>
                  </a:lnTo>
                  <a:close/>
                </a:path>
                <a:path w="7047230" h="1600200">
                  <a:moveTo>
                    <a:pt x="3615435" y="762000"/>
                  </a:moveTo>
                  <a:lnTo>
                    <a:pt x="3590035" y="787400"/>
                  </a:lnTo>
                  <a:lnTo>
                    <a:pt x="3563240" y="787400"/>
                  </a:lnTo>
                  <a:lnTo>
                    <a:pt x="3584448" y="800100"/>
                  </a:lnTo>
                  <a:lnTo>
                    <a:pt x="3609750" y="800100"/>
                  </a:lnTo>
                  <a:lnTo>
                    <a:pt x="3615435" y="787400"/>
                  </a:lnTo>
                  <a:lnTo>
                    <a:pt x="3615435" y="762000"/>
                  </a:lnTo>
                  <a:close/>
                </a:path>
                <a:path w="7047230" h="1600200">
                  <a:moveTo>
                    <a:pt x="3724655" y="749300"/>
                  </a:moveTo>
                  <a:lnTo>
                    <a:pt x="3590035" y="749300"/>
                  </a:lnTo>
                  <a:lnTo>
                    <a:pt x="3590035" y="787400"/>
                  </a:lnTo>
                  <a:lnTo>
                    <a:pt x="3615435" y="762000"/>
                  </a:lnTo>
                  <a:lnTo>
                    <a:pt x="3746825" y="762000"/>
                  </a:lnTo>
                  <a:lnTo>
                    <a:pt x="3724655" y="749300"/>
                  </a:lnTo>
                  <a:close/>
                </a:path>
                <a:path w="7047230" h="1600200">
                  <a:moveTo>
                    <a:pt x="3907028" y="723900"/>
                  </a:moveTo>
                  <a:lnTo>
                    <a:pt x="3770376" y="723900"/>
                  </a:lnTo>
                  <a:lnTo>
                    <a:pt x="3746825" y="762000"/>
                  </a:lnTo>
                  <a:lnTo>
                    <a:pt x="3615435" y="762000"/>
                  </a:lnTo>
                  <a:lnTo>
                    <a:pt x="3615435" y="774700"/>
                  </a:lnTo>
                  <a:lnTo>
                    <a:pt x="3758183" y="774700"/>
                  </a:lnTo>
                  <a:lnTo>
                    <a:pt x="3781734" y="749300"/>
                  </a:lnTo>
                  <a:lnTo>
                    <a:pt x="3932428" y="749300"/>
                  </a:lnTo>
                  <a:lnTo>
                    <a:pt x="3932428" y="736600"/>
                  </a:lnTo>
                  <a:lnTo>
                    <a:pt x="3907028" y="736600"/>
                  </a:lnTo>
                  <a:lnTo>
                    <a:pt x="3907028" y="723900"/>
                  </a:lnTo>
                  <a:close/>
                </a:path>
                <a:path w="7047230" h="1600200">
                  <a:moveTo>
                    <a:pt x="3932428" y="711200"/>
                  </a:moveTo>
                  <a:lnTo>
                    <a:pt x="3907028" y="711200"/>
                  </a:lnTo>
                  <a:lnTo>
                    <a:pt x="3907028" y="736600"/>
                  </a:lnTo>
                  <a:lnTo>
                    <a:pt x="3932428" y="711200"/>
                  </a:lnTo>
                  <a:close/>
                </a:path>
                <a:path w="7047230" h="1600200">
                  <a:moveTo>
                    <a:pt x="3932428" y="711200"/>
                  </a:moveTo>
                  <a:lnTo>
                    <a:pt x="3907028" y="736600"/>
                  </a:lnTo>
                  <a:lnTo>
                    <a:pt x="3932428" y="736600"/>
                  </a:lnTo>
                  <a:lnTo>
                    <a:pt x="3932428" y="711200"/>
                  </a:lnTo>
                  <a:close/>
                </a:path>
                <a:path w="7047230" h="1600200">
                  <a:moveTo>
                    <a:pt x="4035043" y="673100"/>
                  </a:moveTo>
                  <a:lnTo>
                    <a:pt x="3944111" y="673100"/>
                  </a:lnTo>
                  <a:lnTo>
                    <a:pt x="3925695" y="711200"/>
                  </a:lnTo>
                  <a:lnTo>
                    <a:pt x="3932428" y="711200"/>
                  </a:lnTo>
                  <a:lnTo>
                    <a:pt x="3932428" y="723900"/>
                  </a:lnTo>
                  <a:lnTo>
                    <a:pt x="3938015" y="723900"/>
                  </a:lnTo>
                  <a:lnTo>
                    <a:pt x="3956432" y="698500"/>
                  </a:lnTo>
                  <a:lnTo>
                    <a:pt x="4060443" y="698500"/>
                  </a:lnTo>
                  <a:lnTo>
                    <a:pt x="4060443" y="685800"/>
                  </a:lnTo>
                  <a:lnTo>
                    <a:pt x="4035043" y="685800"/>
                  </a:lnTo>
                  <a:lnTo>
                    <a:pt x="4035043" y="673100"/>
                  </a:lnTo>
                  <a:close/>
                </a:path>
                <a:path w="7047230" h="1600200">
                  <a:moveTo>
                    <a:pt x="4398263" y="647700"/>
                  </a:moveTo>
                  <a:lnTo>
                    <a:pt x="4040729" y="647700"/>
                  </a:lnTo>
                  <a:lnTo>
                    <a:pt x="4035043" y="660400"/>
                  </a:lnTo>
                  <a:lnTo>
                    <a:pt x="4035043" y="685800"/>
                  </a:lnTo>
                  <a:lnTo>
                    <a:pt x="4060443" y="660400"/>
                  </a:lnTo>
                  <a:lnTo>
                    <a:pt x="4426529" y="660400"/>
                  </a:lnTo>
                  <a:lnTo>
                    <a:pt x="4398263" y="647700"/>
                  </a:lnTo>
                  <a:close/>
                </a:path>
                <a:path w="7047230" h="1600200">
                  <a:moveTo>
                    <a:pt x="4060443" y="660400"/>
                  </a:moveTo>
                  <a:lnTo>
                    <a:pt x="4035043" y="685800"/>
                  </a:lnTo>
                  <a:lnTo>
                    <a:pt x="4060443" y="685800"/>
                  </a:lnTo>
                  <a:lnTo>
                    <a:pt x="4060443" y="660400"/>
                  </a:lnTo>
                  <a:close/>
                </a:path>
                <a:path w="7047230" h="1600200">
                  <a:moveTo>
                    <a:pt x="4611624" y="622300"/>
                  </a:moveTo>
                  <a:lnTo>
                    <a:pt x="4450080" y="622300"/>
                  </a:lnTo>
                  <a:lnTo>
                    <a:pt x="4426529" y="660400"/>
                  </a:lnTo>
                  <a:lnTo>
                    <a:pt x="4060443" y="660400"/>
                  </a:lnTo>
                  <a:lnTo>
                    <a:pt x="4060443" y="673100"/>
                  </a:lnTo>
                  <a:lnTo>
                    <a:pt x="4437887" y="673100"/>
                  </a:lnTo>
                  <a:lnTo>
                    <a:pt x="4461438" y="647700"/>
                  </a:lnTo>
                  <a:lnTo>
                    <a:pt x="4651248" y="647700"/>
                  </a:lnTo>
                  <a:lnTo>
                    <a:pt x="4663023" y="635000"/>
                  </a:lnTo>
                  <a:lnTo>
                    <a:pt x="4639889" y="635000"/>
                  </a:lnTo>
                  <a:lnTo>
                    <a:pt x="4611624" y="622300"/>
                  </a:lnTo>
                  <a:close/>
                </a:path>
                <a:path w="7047230" h="1600200">
                  <a:moveTo>
                    <a:pt x="4916424" y="596900"/>
                  </a:moveTo>
                  <a:lnTo>
                    <a:pt x="4663439" y="596900"/>
                  </a:lnTo>
                  <a:lnTo>
                    <a:pt x="4639889" y="635000"/>
                  </a:lnTo>
                  <a:lnTo>
                    <a:pt x="4663023" y="635000"/>
                  </a:lnTo>
                  <a:lnTo>
                    <a:pt x="4674798" y="622300"/>
                  </a:lnTo>
                  <a:lnTo>
                    <a:pt x="4953000" y="622300"/>
                  </a:lnTo>
                  <a:lnTo>
                    <a:pt x="4964898" y="609600"/>
                  </a:lnTo>
                  <a:lnTo>
                    <a:pt x="4941394" y="609600"/>
                  </a:lnTo>
                  <a:lnTo>
                    <a:pt x="4916424" y="596900"/>
                  </a:lnTo>
                  <a:close/>
                </a:path>
                <a:path w="7047230" h="1600200">
                  <a:moveTo>
                    <a:pt x="4965191" y="571500"/>
                  </a:moveTo>
                  <a:lnTo>
                    <a:pt x="4941394" y="609600"/>
                  </a:lnTo>
                  <a:lnTo>
                    <a:pt x="4964898" y="609600"/>
                  </a:lnTo>
                  <a:lnTo>
                    <a:pt x="4976797" y="596900"/>
                  </a:lnTo>
                  <a:lnTo>
                    <a:pt x="4998719" y="596900"/>
                  </a:lnTo>
                  <a:lnTo>
                    <a:pt x="5007928" y="584200"/>
                  </a:lnTo>
                  <a:lnTo>
                    <a:pt x="4986399" y="584200"/>
                  </a:lnTo>
                  <a:lnTo>
                    <a:pt x="4965191" y="571500"/>
                  </a:lnTo>
                  <a:close/>
                </a:path>
                <a:path w="7047230" h="1600200">
                  <a:moveTo>
                    <a:pt x="5062728" y="546100"/>
                  </a:moveTo>
                  <a:lnTo>
                    <a:pt x="5004815" y="546100"/>
                  </a:lnTo>
                  <a:lnTo>
                    <a:pt x="4986399" y="584200"/>
                  </a:lnTo>
                  <a:lnTo>
                    <a:pt x="5007928" y="584200"/>
                  </a:lnTo>
                  <a:lnTo>
                    <a:pt x="5017136" y="571500"/>
                  </a:lnTo>
                  <a:lnTo>
                    <a:pt x="5096256" y="571500"/>
                  </a:lnTo>
                  <a:lnTo>
                    <a:pt x="5108031" y="558800"/>
                  </a:lnTo>
                  <a:lnTo>
                    <a:pt x="5084897" y="558800"/>
                  </a:lnTo>
                  <a:lnTo>
                    <a:pt x="5062728" y="546100"/>
                  </a:lnTo>
                  <a:close/>
                </a:path>
                <a:path w="7047230" h="1600200">
                  <a:moveTo>
                    <a:pt x="5257800" y="520700"/>
                  </a:moveTo>
                  <a:lnTo>
                    <a:pt x="5108448" y="520700"/>
                  </a:lnTo>
                  <a:lnTo>
                    <a:pt x="5084897" y="558800"/>
                  </a:lnTo>
                  <a:lnTo>
                    <a:pt x="5108031" y="558800"/>
                  </a:lnTo>
                  <a:lnTo>
                    <a:pt x="5119806" y="546100"/>
                  </a:lnTo>
                  <a:lnTo>
                    <a:pt x="5291328" y="546100"/>
                  </a:lnTo>
                  <a:lnTo>
                    <a:pt x="5303103" y="533400"/>
                  </a:lnTo>
                  <a:lnTo>
                    <a:pt x="5279969" y="533400"/>
                  </a:lnTo>
                  <a:lnTo>
                    <a:pt x="5257800" y="520700"/>
                  </a:lnTo>
                  <a:close/>
                </a:path>
                <a:path w="7047230" h="1600200">
                  <a:moveTo>
                    <a:pt x="5501639" y="444500"/>
                  </a:moveTo>
                  <a:lnTo>
                    <a:pt x="5477842" y="482600"/>
                  </a:lnTo>
                  <a:lnTo>
                    <a:pt x="5349239" y="482600"/>
                  </a:lnTo>
                  <a:lnTo>
                    <a:pt x="5328204" y="508000"/>
                  </a:lnTo>
                  <a:lnTo>
                    <a:pt x="5303519" y="508000"/>
                  </a:lnTo>
                  <a:lnTo>
                    <a:pt x="5279969" y="533400"/>
                  </a:lnTo>
                  <a:lnTo>
                    <a:pt x="5303103" y="533400"/>
                  </a:lnTo>
                  <a:lnTo>
                    <a:pt x="5314878" y="520700"/>
                  </a:lnTo>
                  <a:lnTo>
                    <a:pt x="5347107" y="520700"/>
                  </a:lnTo>
                  <a:lnTo>
                    <a:pt x="5361131" y="495300"/>
                  </a:lnTo>
                  <a:lnTo>
                    <a:pt x="5497380" y="495300"/>
                  </a:lnTo>
                  <a:lnTo>
                    <a:pt x="5513245" y="469900"/>
                  </a:lnTo>
                  <a:lnTo>
                    <a:pt x="5535167" y="469900"/>
                  </a:lnTo>
                  <a:lnTo>
                    <a:pt x="5544376" y="457200"/>
                  </a:lnTo>
                  <a:lnTo>
                    <a:pt x="5522847" y="457200"/>
                  </a:lnTo>
                  <a:lnTo>
                    <a:pt x="5501639" y="444500"/>
                  </a:lnTo>
                  <a:close/>
                </a:path>
                <a:path w="7047230" h="1600200">
                  <a:moveTo>
                    <a:pt x="5347107" y="520700"/>
                  </a:moveTo>
                  <a:lnTo>
                    <a:pt x="5314878" y="520700"/>
                  </a:lnTo>
                  <a:lnTo>
                    <a:pt x="5340096" y="533400"/>
                  </a:lnTo>
                  <a:lnTo>
                    <a:pt x="5347107" y="520700"/>
                  </a:lnTo>
                  <a:close/>
                </a:path>
                <a:path w="7047230" h="1600200">
                  <a:moveTo>
                    <a:pt x="5497380" y="495300"/>
                  </a:moveTo>
                  <a:lnTo>
                    <a:pt x="5361131" y="495300"/>
                  </a:lnTo>
                  <a:lnTo>
                    <a:pt x="5385815" y="508000"/>
                  </a:lnTo>
                  <a:lnTo>
                    <a:pt x="5489448" y="508000"/>
                  </a:lnTo>
                  <a:lnTo>
                    <a:pt x="5497380" y="495300"/>
                  </a:lnTo>
                  <a:close/>
                </a:path>
                <a:path w="7047230" h="1600200">
                  <a:moveTo>
                    <a:pt x="5833872" y="406400"/>
                  </a:moveTo>
                  <a:lnTo>
                    <a:pt x="5818632" y="406400"/>
                  </a:lnTo>
                  <a:lnTo>
                    <a:pt x="5800214" y="431800"/>
                  </a:lnTo>
                  <a:lnTo>
                    <a:pt x="5541263" y="431800"/>
                  </a:lnTo>
                  <a:lnTo>
                    <a:pt x="5522847" y="457200"/>
                  </a:lnTo>
                  <a:lnTo>
                    <a:pt x="5544376" y="457200"/>
                  </a:lnTo>
                  <a:lnTo>
                    <a:pt x="5553584" y="444500"/>
                  </a:lnTo>
                  <a:lnTo>
                    <a:pt x="5818674" y="444500"/>
                  </a:lnTo>
                  <a:lnTo>
                    <a:pt x="5830952" y="419100"/>
                  </a:lnTo>
                  <a:lnTo>
                    <a:pt x="5857834" y="419100"/>
                  </a:lnTo>
                  <a:lnTo>
                    <a:pt x="5833872" y="406400"/>
                  </a:lnTo>
                  <a:close/>
                </a:path>
                <a:path w="7047230" h="1600200">
                  <a:moveTo>
                    <a:pt x="5818674" y="444500"/>
                  </a:moveTo>
                  <a:lnTo>
                    <a:pt x="5553584" y="444500"/>
                  </a:lnTo>
                  <a:lnTo>
                    <a:pt x="5580887" y="457200"/>
                  </a:lnTo>
                  <a:lnTo>
                    <a:pt x="5812535" y="457200"/>
                  </a:lnTo>
                  <a:lnTo>
                    <a:pt x="5818674" y="444500"/>
                  </a:lnTo>
                  <a:close/>
                </a:path>
                <a:path w="7047230" h="1600200">
                  <a:moveTo>
                    <a:pt x="5879083" y="355600"/>
                  </a:moveTo>
                  <a:lnTo>
                    <a:pt x="5876543" y="355600"/>
                  </a:lnTo>
                  <a:lnTo>
                    <a:pt x="5857834" y="419100"/>
                  </a:lnTo>
                  <a:lnTo>
                    <a:pt x="5830952" y="419100"/>
                  </a:lnTo>
                  <a:lnTo>
                    <a:pt x="5852159" y="431800"/>
                  </a:lnTo>
                  <a:lnTo>
                    <a:pt x="5870448" y="431800"/>
                  </a:lnTo>
                  <a:lnTo>
                    <a:pt x="5889156" y="368300"/>
                  </a:lnTo>
                  <a:lnTo>
                    <a:pt x="5879083" y="368300"/>
                  </a:lnTo>
                  <a:lnTo>
                    <a:pt x="5879083" y="355600"/>
                  </a:lnTo>
                  <a:close/>
                </a:path>
                <a:path w="7047230" h="1600200">
                  <a:moveTo>
                    <a:pt x="5897372" y="330200"/>
                  </a:moveTo>
                  <a:lnTo>
                    <a:pt x="5879083" y="330200"/>
                  </a:lnTo>
                  <a:lnTo>
                    <a:pt x="5879083" y="368300"/>
                  </a:lnTo>
                  <a:lnTo>
                    <a:pt x="5904483" y="342900"/>
                  </a:lnTo>
                  <a:lnTo>
                    <a:pt x="5897372" y="342900"/>
                  </a:lnTo>
                  <a:lnTo>
                    <a:pt x="5897372" y="330200"/>
                  </a:lnTo>
                  <a:close/>
                </a:path>
                <a:path w="7047230" h="1600200">
                  <a:moveTo>
                    <a:pt x="5904483" y="342900"/>
                  </a:moveTo>
                  <a:lnTo>
                    <a:pt x="5879083" y="368300"/>
                  </a:lnTo>
                  <a:lnTo>
                    <a:pt x="5904483" y="368300"/>
                  </a:lnTo>
                  <a:lnTo>
                    <a:pt x="5904483" y="342900"/>
                  </a:lnTo>
                  <a:close/>
                </a:path>
                <a:path w="7047230" h="1600200">
                  <a:moveTo>
                    <a:pt x="5922772" y="317500"/>
                  </a:moveTo>
                  <a:lnTo>
                    <a:pt x="5897372" y="342900"/>
                  </a:lnTo>
                  <a:lnTo>
                    <a:pt x="5904483" y="342900"/>
                  </a:lnTo>
                  <a:lnTo>
                    <a:pt x="5904483" y="355600"/>
                  </a:lnTo>
                  <a:lnTo>
                    <a:pt x="5917086" y="355600"/>
                  </a:lnTo>
                  <a:lnTo>
                    <a:pt x="5922772" y="342900"/>
                  </a:lnTo>
                  <a:lnTo>
                    <a:pt x="5922772" y="317500"/>
                  </a:lnTo>
                  <a:close/>
                </a:path>
                <a:path w="7047230" h="1600200">
                  <a:moveTo>
                    <a:pt x="5967476" y="304800"/>
                  </a:moveTo>
                  <a:lnTo>
                    <a:pt x="5897372" y="304800"/>
                  </a:lnTo>
                  <a:lnTo>
                    <a:pt x="5897372" y="342900"/>
                  </a:lnTo>
                  <a:lnTo>
                    <a:pt x="5922772" y="317500"/>
                  </a:lnTo>
                  <a:lnTo>
                    <a:pt x="5967476" y="317500"/>
                  </a:lnTo>
                  <a:lnTo>
                    <a:pt x="5967476" y="304800"/>
                  </a:lnTo>
                  <a:close/>
                </a:path>
                <a:path w="7047230" h="1600200">
                  <a:moveTo>
                    <a:pt x="5992876" y="292100"/>
                  </a:moveTo>
                  <a:lnTo>
                    <a:pt x="5967476" y="317500"/>
                  </a:lnTo>
                  <a:lnTo>
                    <a:pt x="5922772" y="317500"/>
                  </a:lnTo>
                  <a:lnTo>
                    <a:pt x="5922772" y="330200"/>
                  </a:lnTo>
                  <a:lnTo>
                    <a:pt x="5987190" y="330200"/>
                  </a:lnTo>
                  <a:lnTo>
                    <a:pt x="5992876" y="317500"/>
                  </a:lnTo>
                  <a:lnTo>
                    <a:pt x="5992876" y="292100"/>
                  </a:lnTo>
                  <a:close/>
                </a:path>
                <a:path w="7047230" h="1600200">
                  <a:moveTo>
                    <a:pt x="6409435" y="203200"/>
                  </a:moveTo>
                  <a:lnTo>
                    <a:pt x="6400800" y="203200"/>
                  </a:lnTo>
                  <a:lnTo>
                    <a:pt x="6377002" y="228600"/>
                  </a:lnTo>
                  <a:lnTo>
                    <a:pt x="6370190" y="254000"/>
                  </a:lnTo>
                  <a:lnTo>
                    <a:pt x="6324600" y="254000"/>
                  </a:lnTo>
                  <a:lnTo>
                    <a:pt x="6301049" y="279400"/>
                  </a:lnTo>
                  <a:lnTo>
                    <a:pt x="5967476" y="279400"/>
                  </a:lnTo>
                  <a:lnTo>
                    <a:pt x="5967476" y="317500"/>
                  </a:lnTo>
                  <a:lnTo>
                    <a:pt x="5992876" y="292100"/>
                  </a:lnTo>
                  <a:lnTo>
                    <a:pt x="6320258" y="292100"/>
                  </a:lnTo>
                  <a:lnTo>
                    <a:pt x="6335958" y="266700"/>
                  </a:lnTo>
                  <a:lnTo>
                    <a:pt x="6388650" y="266700"/>
                  </a:lnTo>
                  <a:lnTo>
                    <a:pt x="6400928" y="241300"/>
                  </a:lnTo>
                  <a:lnTo>
                    <a:pt x="6412405" y="215900"/>
                  </a:lnTo>
                  <a:lnTo>
                    <a:pt x="6409435" y="215900"/>
                  </a:lnTo>
                  <a:lnTo>
                    <a:pt x="6409435" y="203200"/>
                  </a:lnTo>
                  <a:close/>
                </a:path>
                <a:path w="7047230" h="1600200">
                  <a:moveTo>
                    <a:pt x="6320258" y="292100"/>
                  </a:moveTo>
                  <a:lnTo>
                    <a:pt x="5992876" y="292100"/>
                  </a:lnTo>
                  <a:lnTo>
                    <a:pt x="5992876" y="304800"/>
                  </a:lnTo>
                  <a:lnTo>
                    <a:pt x="6312408" y="304800"/>
                  </a:lnTo>
                  <a:lnTo>
                    <a:pt x="6320258" y="292100"/>
                  </a:lnTo>
                  <a:close/>
                </a:path>
                <a:path w="7047230" h="1600200">
                  <a:moveTo>
                    <a:pt x="6388650" y="266700"/>
                  </a:moveTo>
                  <a:lnTo>
                    <a:pt x="6335958" y="266700"/>
                  </a:lnTo>
                  <a:lnTo>
                    <a:pt x="6364224" y="279400"/>
                  </a:lnTo>
                  <a:lnTo>
                    <a:pt x="6382511" y="279400"/>
                  </a:lnTo>
                  <a:lnTo>
                    <a:pt x="6388650" y="266700"/>
                  </a:lnTo>
                  <a:close/>
                </a:path>
                <a:path w="7047230" h="1600200">
                  <a:moveTo>
                    <a:pt x="6589267" y="127000"/>
                  </a:moveTo>
                  <a:lnTo>
                    <a:pt x="6510528" y="127000"/>
                  </a:lnTo>
                  <a:lnTo>
                    <a:pt x="6486977" y="152400"/>
                  </a:lnTo>
                  <a:lnTo>
                    <a:pt x="6464808" y="152400"/>
                  </a:lnTo>
                  <a:lnTo>
                    <a:pt x="6446390" y="177800"/>
                  </a:lnTo>
                  <a:lnTo>
                    <a:pt x="6409435" y="177800"/>
                  </a:lnTo>
                  <a:lnTo>
                    <a:pt x="6409435" y="215900"/>
                  </a:lnTo>
                  <a:lnTo>
                    <a:pt x="6434835" y="190500"/>
                  </a:lnTo>
                  <a:lnTo>
                    <a:pt x="6464850" y="190500"/>
                  </a:lnTo>
                  <a:lnTo>
                    <a:pt x="6477128" y="165100"/>
                  </a:lnTo>
                  <a:lnTo>
                    <a:pt x="6506186" y="165100"/>
                  </a:lnTo>
                  <a:lnTo>
                    <a:pt x="6521886" y="139700"/>
                  </a:lnTo>
                  <a:lnTo>
                    <a:pt x="6589267" y="139700"/>
                  </a:lnTo>
                  <a:lnTo>
                    <a:pt x="6589267" y="127000"/>
                  </a:lnTo>
                  <a:close/>
                </a:path>
                <a:path w="7047230" h="1600200">
                  <a:moveTo>
                    <a:pt x="6434835" y="190500"/>
                  </a:moveTo>
                  <a:lnTo>
                    <a:pt x="6409435" y="215900"/>
                  </a:lnTo>
                  <a:lnTo>
                    <a:pt x="6434835" y="215900"/>
                  </a:lnTo>
                  <a:lnTo>
                    <a:pt x="6434835" y="190500"/>
                  </a:lnTo>
                  <a:close/>
                </a:path>
                <a:path w="7047230" h="1600200">
                  <a:moveTo>
                    <a:pt x="6464850" y="190500"/>
                  </a:moveTo>
                  <a:lnTo>
                    <a:pt x="6434835" y="190500"/>
                  </a:lnTo>
                  <a:lnTo>
                    <a:pt x="6434835" y="203200"/>
                  </a:lnTo>
                  <a:lnTo>
                    <a:pt x="6458711" y="203200"/>
                  </a:lnTo>
                  <a:lnTo>
                    <a:pt x="6464850" y="190500"/>
                  </a:lnTo>
                  <a:close/>
                </a:path>
                <a:path w="7047230" h="1600200">
                  <a:moveTo>
                    <a:pt x="6506186" y="165100"/>
                  </a:moveTo>
                  <a:lnTo>
                    <a:pt x="6477128" y="165100"/>
                  </a:lnTo>
                  <a:lnTo>
                    <a:pt x="6498335" y="177800"/>
                  </a:lnTo>
                  <a:lnTo>
                    <a:pt x="6506186" y="165100"/>
                  </a:lnTo>
                  <a:close/>
                </a:path>
                <a:path w="7047230" h="1600200">
                  <a:moveTo>
                    <a:pt x="6614667" y="114300"/>
                  </a:moveTo>
                  <a:lnTo>
                    <a:pt x="6589267" y="139700"/>
                  </a:lnTo>
                  <a:lnTo>
                    <a:pt x="6521886" y="139700"/>
                  </a:lnTo>
                  <a:lnTo>
                    <a:pt x="6544056" y="152400"/>
                  </a:lnTo>
                  <a:lnTo>
                    <a:pt x="6608982" y="152400"/>
                  </a:lnTo>
                  <a:lnTo>
                    <a:pt x="6614667" y="139700"/>
                  </a:lnTo>
                  <a:lnTo>
                    <a:pt x="6614667" y="114300"/>
                  </a:lnTo>
                  <a:close/>
                </a:path>
                <a:path w="7047230" h="1600200">
                  <a:moveTo>
                    <a:pt x="7046976" y="0"/>
                  </a:moveTo>
                  <a:lnTo>
                    <a:pt x="6989063" y="0"/>
                  </a:lnTo>
                  <a:lnTo>
                    <a:pt x="6970646" y="25400"/>
                  </a:lnTo>
                  <a:lnTo>
                    <a:pt x="6912863" y="25400"/>
                  </a:lnTo>
                  <a:lnTo>
                    <a:pt x="6894446" y="50800"/>
                  </a:lnTo>
                  <a:lnTo>
                    <a:pt x="6787896" y="50800"/>
                  </a:lnTo>
                  <a:lnTo>
                    <a:pt x="6764098" y="76200"/>
                  </a:lnTo>
                  <a:lnTo>
                    <a:pt x="6665976" y="76200"/>
                  </a:lnTo>
                  <a:lnTo>
                    <a:pt x="6642425" y="101600"/>
                  </a:lnTo>
                  <a:lnTo>
                    <a:pt x="6589267" y="101600"/>
                  </a:lnTo>
                  <a:lnTo>
                    <a:pt x="6589267" y="139700"/>
                  </a:lnTo>
                  <a:lnTo>
                    <a:pt x="6614667" y="114300"/>
                  </a:lnTo>
                  <a:lnTo>
                    <a:pt x="6661634" y="114300"/>
                  </a:lnTo>
                  <a:lnTo>
                    <a:pt x="6677334" y="88900"/>
                  </a:lnTo>
                  <a:lnTo>
                    <a:pt x="6783636" y="88900"/>
                  </a:lnTo>
                  <a:lnTo>
                    <a:pt x="6799501" y="63500"/>
                  </a:lnTo>
                  <a:lnTo>
                    <a:pt x="6912906" y="63500"/>
                  </a:lnTo>
                  <a:lnTo>
                    <a:pt x="6925184" y="38100"/>
                  </a:lnTo>
                  <a:lnTo>
                    <a:pt x="6989106" y="38100"/>
                  </a:lnTo>
                  <a:lnTo>
                    <a:pt x="7001384" y="12700"/>
                  </a:lnTo>
                  <a:lnTo>
                    <a:pt x="7046976" y="12700"/>
                  </a:lnTo>
                  <a:lnTo>
                    <a:pt x="7046976" y="0"/>
                  </a:lnTo>
                  <a:close/>
                </a:path>
                <a:path w="7047230" h="1600200">
                  <a:moveTo>
                    <a:pt x="6661634" y="114300"/>
                  </a:moveTo>
                  <a:lnTo>
                    <a:pt x="6614667" y="114300"/>
                  </a:lnTo>
                  <a:lnTo>
                    <a:pt x="6614667" y="127000"/>
                  </a:lnTo>
                  <a:lnTo>
                    <a:pt x="6653783" y="127000"/>
                  </a:lnTo>
                  <a:lnTo>
                    <a:pt x="6661634" y="114300"/>
                  </a:lnTo>
                  <a:close/>
                </a:path>
                <a:path w="7047230" h="1600200">
                  <a:moveTo>
                    <a:pt x="6783636" y="88900"/>
                  </a:moveTo>
                  <a:lnTo>
                    <a:pt x="6677334" y="88900"/>
                  </a:lnTo>
                  <a:lnTo>
                    <a:pt x="6705600" y="101600"/>
                  </a:lnTo>
                  <a:lnTo>
                    <a:pt x="6775704" y="101600"/>
                  </a:lnTo>
                  <a:lnTo>
                    <a:pt x="6783636" y="88900"/>
                  </a:lnTo>
                  <a:close/>
                </a:path>
                <a:path w="7047230" h="1600200">
                  <a:moveTo>
                    <a:pt x="6912906" y="63500"/>
                  </a:moveTo>
                  <a:lnTo>
                    <a:pt x="6799501" y="63500"/>
                  </a:lnTo>
                  <a:lnTo>
                    <a:pt x="6821424" y="76200"/>
                  </a:lnTo>
                  <a:lnTo>
                    <a:pt x="6906767" y="76200"/>
                  </a:lnTo>
                  <a:lnTo>
                    <a:pt x="6912906" y="63500"/>
                  </a:lnTo>
                  <a:close/>
                </a:path>
                <a:path w="7047230" h="1600200">
                  <a:moveTo>
                    <a:pt x="6989106" y="38100"/>
                  </a:moveTo>
                  <a:lnTo>
                    <a:pt x="6925184" y="38100"/>
                  </a:lnTo>
                  <a:lnTo>
                    <a:pt x="6949439" y="50800"/>
                  </a:lnTo>
                  <a:lnTo>
                    <a:pt x="6982967" y="50800"/>
                  </a:lnTo>
                  <a:lnTo>
                    <a:pt x="6989106" y="38100"/>
                  </a:lnTo>
                  <a:close/>
                </a:path>
                <a:path w="7047230" h="1600200">
                  <a:moveTo>
                    <a:pt x="7046976" y="12700"/>
                  </a:moveTo>
                  <a:lnTo>
                    <a:pt x="7001384" y="12700"/>
                  </a:lnTo>
                  <a:lnTo>
                    <a:pt x="7028687" y="25400"/>
                  </a:lnTo>
                  <a:lnTo>
                    <a:pt x="7046976" y="25400"/>
                  </a:lnTo>
                  <a:lnTo>
                    <a:pt x="7046976" y="127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780970" y="155339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435985" y="4465828"/>
            <a:ext cx="3219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435985" y="3685540"/>
            <a:ext cx="3219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22955" y="2121915"/>
            <a:ext cx="436245" cy="1049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15%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5"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22955" y="1338579"/>
            <a:ext cx="4362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20%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47930" y="4712716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021015" y="4712716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483755" y="4712716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656840" y="4712716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829925" y="4712716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36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037827" y="1393444"/>
            <a:ext cx="11887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Evolut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TAVR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8719817" y="1553391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840" y="1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8976675" y="1393444"/>
            <a:ext cx="7372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Surgery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946299" y="4624323"/>
            <a:ext cx="2250440" cy="69024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203835">
              <a:lnSpc>
                <a:spcPct val="100000"/>
              </a:lnSpc>
              <a:spcBef>
                <a:spcPts val="795"/>
              </a:spcBef>
              <a:tabLst>
                <a:tab pos="1376680" algn="l"/>
              </a:tabLst>
            </a:pPr>
            <a:r>
              <a:rPr dirty="0" sz="1600" spc="-25">
                <a:latin typeface="Arial"/>
                <a:cs typeface="Arial"/>
              </a:rPr>
              <a:t>12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600">
                <a:latin typeface="Arial"/>
                <a:cs typeface="Arial"/>
              </a:rPr>
              <a:t>Months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Since</a:t>
            </a:r>
            <a:r>
              <a:rPr dirty="0" sz="1600" spc="-10">
                <a:latin typeface="Arial"/>
                <a:cs typeface="Arial"/>
              </a:rPr>
              <a:t> Procedure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835937" y="1830776"/>
            <a:ext cx="2197100" cy="2010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83820">
              <a:lnSpc>
                <a:spcPts val="1770"/>
              </a:lnSpc>
            </a:pPr>
            <a:r>
              <a:rPr dirty="0" sz="1600" b="1">
                <a:latin typeface="Arial"/>
                <a:cs typeface="Arial"/>
              </a:rPr>
              <a:t>3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  <a:p>
            <a:pPr algn="ctr" marR="79375">
              <a:lnSpc>
                <a:spcPts val="1670"/>
              </a:lnSpc>
              <a:spcBef>
                <a:spcPts val="150"/>
              </a:spcBef>
            </a:pPr>
            <a:r>
              <a:rPr dirty="0" sz="1400">
                <a:latin typeface="Arial"/>
                <a:cs typeface="Arial"/>
              </a:rPr>
              <a:t>Δ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-</a:t>
            </a:r>
            <a:r>
              <a:rPr dirty="0" sz="1400" spc="-20">
                <a:latin typeface="Arial"/>
                <a:cs typeface="Arial"/>
              </a:rPr>
              <a:t>2.9%</a:t>
            </a:r>
            <a:endParaRPr sz="1400">
              <a:latin typeface="Arial"/>
              <a:cs typeface="Arial"/>
            </a:endParaRPr>
          </a:p>
          <a:p>
            <a:pPr algn="ctr" marR="114300">
              <a:lnSpc>
                <a:spcPts val="1630"/>
              </a:lnSpc>
            </a:pP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0.051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dirty="0" sz="1400">
                <a:latin typeface="Arial"/>
                <a:cs typeface="Arial"/>
              </a:rPr>
              <a:t>HR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0.70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(95% CI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0.49-1.00)</a:t>
            </a:r>
            <a:endParaRPr sz="1400">
              <a:latin typeface="Arial"/>
              <a:cs typeface="Arial"/>
            </a:endParaRPr>
          </a:p>
          <a:p>
            <a:pPr algn="ctr" marR="90170">
              <a:lnSpc>
                <a:spcPct val="100000"/>
              </a:lnSpc>
              <a:spcBef>
                <a:spcPts val="425"/>
              </a:spcBef>
            </a:pP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10.4%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20">
                <a:solidFill>
                  <a:srgbClr val="4472C4"/>
                </a:solidFill>
                <a:latin typeface="Arial"/>
                <a:cs typeface="Arial"/>
              </a:rPr>
              <a:t>7.4%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738188" y="1810073"/>
            <a:ext cx="494030" cy="196723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247015" marR="5080" indent="-234950">
              <a:lnSpc>
                <a:spcPts val="1900"/>
              </a:lnSpc>
              <a:spcBef>
                <a:spcPts val="25"/>
              </a:spcBef>
            </a:pPr>
            <a:r>
              <a:rPr dirty="0" sz="1600" spc="-10">
                <a:latin typeface="Arial"/>
                <a:cs typeface="Arial"/>
              </a:rPr>
              <a:t>All-</a:t>
            </a:r>
            <a:r>
              <a:rPr dirty="0" sz="1600">
                <a:latin typeface="Arial"/>
                <a:cs typeface="Arial"/>
              </a:rPr>
              <a:t>Cause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Mortality </a:t>
            </a:r>
            <a:r>
              <a:rPr dirty="0" sz="1600" spc="-25">
                <a:latin typeface="Arial"/>
                <a:cs typeface="Arial"/>
              </a:rPr>
              <a:t>or </a:t>
            </a:r>
            <a:r>
              <a:rPr dirty="0" sz="1600">
                <a:latin typeface="Arial"/>
                <a:cs typeface="Arial"/>
              </a:rPr>
              <a:t>Disabling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Stroke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1874983" y="5400833"/>
          <a:ext cx="843280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"/>
                <a:gridCol w="432434"/>
                <a:gridCol w="893444"/>
                <a:gridCol w="1108710"/>
                <a:gridCol w="1165860"/>
                <a:gridCol w="1154430"/>
                <a:gridCol w="1223009"/>
                <a:gridCol w="1143000"/>
                <a:gridCol w="400050"/>
              </a:tblGrid>
              <a:tr h="243840"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TAVR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730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725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715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706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695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685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667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624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Surgery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684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663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648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628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616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594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568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537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8" name="object 28" descr=""/>
          <p:cNvSpPr/>
          <p:nvPr/>
        </p:nvSpPr>
        <p:spPr>
          <a:xfrm>
            <a:off x="1528479" y="5517673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528479" y="5727224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220406" y="1694964"/>
            <a:ext cx="5991860" cy="2860675"/>
          </a:xfrm>
          <a:custGeom>
            <a:avLst/>
            <a:gdLst/>
            <a:ahLst/>
            <a:cxnLst/>
            <a:rect l="l" t="t" r="r" b="b"/>
            <a:pathLst>
              <a:path w="5991859" h="2860675">
                <a:moveTo>
                  <a:pt x="5991317" y="0"/>
                </a:moveTo>
                <a:lnTo>
                  <a:pt x="0" y="0"/>
                </a:lnTo>
                <a:lnTo>
                  <a:pt x="0" y="2860249"/>
                </a:lnTo>
                <a:lnTo>
                  <a:pt x="5991317" y="2860249"/>
                </a:lnTo>
                <a:lnTo>
                  <a:pt x="5991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4916431" y="2675072"/>
            <a:ext cx="3157855" cy="1836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35560">
              <a:lnSpc>
                <a:spcPts val="1770"/>
              </a:lnSpc>
            </a:pPr>
            <a:r>
              <a:rPr dirty="0" sz="1600" b="1">
                <a:latin typeface="Arial"/>
                <a:cs typeface="Arial"/>
              </a:rPr>
              <a:t>2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  <a:p>
            <a:pPr algn="r" marR="93980">
              <a:lnSpc>
                <a:spcPts val="1900"/>
              </a:lnSpc>
              <a:tabLst>
                <a:tab pos="2369820" algn="l"/>
              </a:tabLst>
            </a:pPr>
            <a:r>
              <a:rPr dirty="0" baseline="-15625" sz="2400" b="1">
                <a:latin typeface="Arial"/>
                <a:cs typeface="Arial"/>
              </a:rPr>
              <a:t>1</a:t>
            </a:r>
            <a:r>
              <a:rPr dirty="0" baseline="-15625" sz="2400" spc="-44" b="1">
                <a:latin typeface="Arial"/>
                <a:cs typeface="Arial"/>
              </a:rPr>
              <a:t> </a:t>
            </a:r>
            <a:r>
              <a:rPr dirty="0" baseline="-15625" sz="2400" spc="-30" b="1">
                <a:latin typeface="Arial"/>
                <a:cs typeface="Arial"/>
              </a:rPr>
              <a:t>Year</a:t>
            </a:r>
            <a:r>
              <a:rPr dirty="0" baseline="-15625" sz="2400" b="1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Δ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-</a:t>
            </a:r>
            <a:r>
              <a:rPr dirty="0" sz="1400" spc="-20">
                <a:latin typeface="Arial"/>
                <a:cs typeface="Arial"/>
              </a:rPr>
              <a:t>2.0%</a:t>
            </a:r>
            <a:endParaRPr sz="1400">
              <a:latin typeface="Arial"/>
              <a:cs typeface="Arial"/>
            </a:endParaRPr>
          </a:p>
          <a:p>
            <a:pPr algn="r">
              <a:lnSpc>
                <a:spcPts val="1660"/>
              </a:lnSpc>
              <a:tabLst>
                <a:tab pos="2353945" algn="l"/>
              </a:tabLst>
            </a:pPr>
            <a:r>
              <a:rPr dirty="0" baseline="-27777" sz="2100">
                <a:latin typeface="Arial"/>
                <a:cs typeface="Arial"/>
              </a:rPr>
              <a:t>Δ</a:t>
            </a:r>
            <a:r>
              <a:rPr dirty="0" baseline="-27777" sz="2100" spc="-112">
                <a:latin typeface="Arial"/>
                <a:cs typeface="Arial"/>
              </a:rPr>
              <a:t> </a:t>
            </a:r>
            <a:r>
              <a:rPr dirty="0" baseline="-27777" sz="2100" spc="-15">
                <a:latin typeface="Arial"/>
                <a:cs typeface="Arial"/>
              </a:rPr>
              <a:t>-</a:t>
            </a:r>
            <a:r>
              <a:rPr dirty="0" baseline="-27777" sz="2100" spc="-30">
                <a:latin typeface="Arial"/>
                <a:cs typeface="Arial"/>
              </a:rPr>
              <a:t>1.8%</a:t>
            </a:r>
            <a:r>
              <a:rPr dirty="0" baseline="-27777" sz="2100">
                <a:latin typeface="Arial"/>
                <a:cs typeface="Arial"/>
              </a:rPr>
              <a:t>	</a:t>
            </a: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</a:t>
            </a:r>
            <a:r>
              <a:rPr dirty="0" sz="1400" spc="-10">
                <a:latin typeface="Arial"/>
                <a:cs typeface="Arial"/>
              </a:rPr>
              <a:t> 0.084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5"/>
              </a:spcBef>
              <a:tabLst>
                <a:tab pos="2514600" algn="l"/>
              </a:tabLst>
            </a:pP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0.057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baseline="12152" sz="2400" spc="-30">
                <a:solidFill>
                  <a:srgbClr val="FF0000"/>
                </a:solidFill>
                <a:latin typeface="Arial"/>
                <a:cs typeface="Arial"/>
              </a:rPr>
              <a:t>6.3%</a:t>
            </a:r>
            <a:endParaRPr baseline="12152" sz="2400">
              <a:latin typeface="Arial"/>
              <a:cs typeface="Arial"/>
            </a:endParaRPr>
          </a:p>
          <a:p>
            <a:pPr marL="149225">
              <a:lnSpc>
                <a:spcPct val="100000"/>
              </a:lnSpc>
              <a:spcBef>
                <a:spcPts val="145"/>
              </a:spcBef>
            </a:pP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4.3%</a:t>
            </a:r>
            <a:endParaRPr sz="1600">
              <a:latin typeface="Arial"/>
              <a:cs typeface="Arial"/>
            </a:endParaRPr>
          </a:p>
          <a:p>
            <a:pPr marL="2514600">
              <a:lnSpc>
                <a:spcPct val="100000"/>
              </a:lnSpc>
              <a:spcBef>
                <a:spcPts val="405"/>
              </a:spcBef>
            </a:pPr>
            <a:r>
              <a:rPr dirty="0" sz="1600" spc="-20">
                <a:solidFill>
                  <a:srgbClr val="4472C4"/>
                </a:solidFill>
                <a:latin typeface="Arial"/>
                <a:cs typeface="Arial"/>
              </a:rPr>
              <a:t>4.3%</a:t>
            </a:r>
            <a:endParaRPr sz="1600">
              <a:latin typeface="Arial"/>
              <a:cs typeface="Arial"/>
            </a:endParaRPr>
          </a:p>
          <a:p>
            <a:pPr marL="149225">
              <a:lnSpc>
                <a:spcPct val="100000"/>
              </a:lnSpc>
              <a:spcBef>
                <a:spcPts val="385"/>
              </a:spcBef>
            </a:pPr>
            <a:r>
              <a:rPr dirty="0" sz="1600" spc="-20">
                <a:solidFill>
                  <a:srgbClr val="4472C4"/>
                </a:solidFill>
                <a:latin typeface="Arial"/>
                <a:cs typeface="Arial"/>
              </a:rPr>
              <a:t>2.5%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2923289" y="1736858"/>
            <a:ext cx="8333740" cy="2860675"/>
          </a:xfrm>
          <a:custGeom>
            <a:avLst/>
            <a:gdLst/>
            <a:ahLst/>
            <a:cxnLst/>
            <a:rect l="l" t="t" r="r" b="b"/>
            <a:pathLst>
              <a:path w="8333740" h="2860675">
                <a:moveTo>
                  <a:pt x="8333148" y="0"/>
                </a:moveTo>
                <a:lnTo>
                  <a:pt x="0" y="0"/>
                </a:lnTo>
                <a:lnTo>
                  <a:pt x="0" y="2860249"/>
                </a:lnTo>
                <a:lnTo>
                  <a:pt x="8333148" y="2860249"/>
                </a:lnTo>
                <a:lnTo>
                  <a:pt x="8333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2978631" y="3144447"/>
            <a:ext cx="826135" cy="136842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325"/>
              </a:spcBef>
            </a:pPr>
            <a:r>
              <a:rPr dirty="0" u="heavy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30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Days</a:t>
            </a:r>
            <a:endParaRPr sz="16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spcBef>
                <a:spcPts val="200"/>
              </a:spcBef>
            </a:pPr>
            <a:r>
              <a:rPr dirty="0" sz="1400">
                <a:latin typeface="Arial"/>
                <a:cs typeface="Arial"/>
              </a:rPr>
              <a:t>Δ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-</a:t>
            </a:r>
            <a:r>
              <a:rPr dirty="0" sz="1400" spc="-20">
                <a:latin typeface="Arial"/>
                <a:cs typeface="Arial"/>
              </a:rPr>
              <a:t>1.8%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0.006</a:t>
            </a:r>
            <a:endParaRPr sz="14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425"/>
              </a:spcBef>
            </a:pP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2.5%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0.7%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23197" y="510359"/>
            <a:ext cx="7261859" cy="394335"/>
            <a:chOff x="923197" y="510359"/>
            <a:chExt cx="7261859" cy="394335"/>
          </a:xfrm>
        </p:grpSpPr>
        <p:sp>
          <p:nvSpPr>
            <p:cNvPr id="3" name="object 3" descr=""/>
            <p:cNvSpPr/>
            <p:nvPr/>
          </p:nvSpPr>
          <p:spPr>
            <a:xfrm>
              <a:off x="929547" y="521671"/>
              <a:ext cx="424815" cy="291465"/>
            </a:xfrm>
            <a:custGeom>
              <a:avLst/>
              <a:gdLst/>
              <a:ahLst/>
              <a:cxnLst/>
              <a:rect l="l" t="t" r="r" b="b"/>
              <a:pathLst>
                <a:path w="424815" h="291465">
                  <a:moveTo>
                    <a:pt x="153193" y="0"/>
                  </a:moveTo>
                  <a:lnTo>
                    <a:pt x="111720" y="0"/>
                  </a:lnTo>
                  <a:lnTo>
                    <a:pt x="0" y="290908"/>
                  </a:lnTo>
                  <a:lnTo>
                    <a:pt x="40878" y="290908"/>
                  </a:lnTo>
                  <a:lnTo>
                    <a:pt x="72826" y="202802"/>
                  </a:lnTo>
                  <a:lnTo>
                    <a:pt x="236196" y="202802"/>
                  </a:lnTo>
                  <a:lnTo>
                    <a:pt x="223364" y="171450"/>
                  </a:lnTo>
                  <a:lnTo>
                    <a:pt x="83939" y="171450"/>
                  </a:lnTo>
                  <a:lnTo>
                    <a:pt x="115887" y="86121"/>
                  </a:lnTo>
                  <a:lnTo>
                    <a:pt x="120662" y="72305"/>
                  </a:lnTo>
                  <a:lnTo>
                    <a:pt x="124866" y="58439"/>
                  </a:lnTo>
                  <a:lnTo>
                    <a:pt x="128500" y="44524"/>
                  </a:lnTo>
                  <a:lnTo>
                    <a:pt x="131564" y="30558"/>
                  </a:lnTo>
                  <a:lnTo>
                    <a:pt x="165700" y="30558"/>
                  </a:lnTo>
                  <a:lnTo>
                    <a:pt x="153193" y="0"/>
                  </a:lnTo>
                  <a:close/>
                </a:path>
                <a:path w="424815" h="291465">
                  <a:moveTo>
                    <a:pt x="236196" y="202802"/>
                  </a:moveTo>
                  <a:lnTo>
                    <a:pt x="194468" y="202802"/>
                  </a:lnTo>
                  <a:lnTo>
                    <a:pt x="228401" y="290908"/>
                  </a:lnTo>
                  <a:lnTo>
                    <a:pt x="272256" y="290908"/>
                  </a:lnTo>
                  <a:lnTo>
                    <a:pt x="236196" y="202802"/>
                  </a:lnTo>
                  <a:close/>
                </a:path>
                <a:path w="424815" h="291465">
                  <a:moveTo>
                    <a:pt x="165700" y="30558"/>
                  </a:moveTo>
                  <a:lnTo>
                    <a:pt x="131564" y="30558"/>
                  </a:lnTo>
                  <a:lnTo>
                    <a:pt x="135384" y="43184"/>
                  </a:lnTo>
                  <a:lnTo>
                    <a:pt x="140096" y="57447"/>
                  </a:lnTo>
                  <a:lnTo>
                    <a:pt x="145702" y="73346"/>
                  </a:lnTo>
                  <a:lnTo>
                    <a:pt x="152201" y="90883"/>
                  </a:lnTo>
                  <a:lnTo>
                    <a:pt x="182562" y="171450"/>
                  </a:lnTo>
                  <a:lnTo>
                    <a:pt x="223364" y="171450"/>
                  </a:lnTo>
                  <a:lnTo>
                    <a:pt x="165700" y="30558"/>
                  </a:lnTo>
                  <a:close/>
                </a:path>
                <a:path w="424815" h="291465">
                  <a:moveTo>
                    <a:pt x="424259" y="0"/>
                  </a:moveTo>
                  <a:lnTo>
                    <a:pt x="388540" y="0"/>
                  </a:lnTo>
                  <a:lnTo>
                    <a:pt x="388540" y="290908"/>
                  </a:lnTo>
                  <a:lnTo>
                    <a:pt x="424259" y="290908"/>
                  </a:lnTo>
                  <a:lnTo>
                    <a:pt x="424259" y="0"/>
                  </a:lnTo>
                  <a:close/>
                </a:path>
                <a:path w="424815" h="291465">
                  <a:moveTo>
                    <a:pt x="333771" y="0"/>
                  </a:moveTo>
                  <a:lnTo>
                    <a:pt x="298053" y="0"/>
                  </a:lnTo>
                  <a:lnTo>
                    <a:pt x="298053" y="290908"/>
                  </a:lnTo>
                  <a:lnTo>
                    <a:pt x="333771" y="290908"/>
                  </a:lnTo>
                  <a:lnTo>
                    <a:pt x="333771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136" y="545880"/>
              <a:ext cx="111323" cy="15359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29547" y="521670"/>
              <a:ext cx="424815" cy="291465"/>
            </a:xfrm>
            <a:custGeom>
              <a:avLst/>
              <a:gdLst/>
              <a:ahLst/>
              <a:cxnLst/>
              <a:rect l="l" t="t" r="r" b="b"/>
              <a:pathLst>
                <a:path w="424815" h="291465">
                  <a:moveTo>
                    <a:pt x="388540" y="0"/>
                  </a:moveTo>
                  <a:lnTo>
                    <a:pt x="424259" y="0"/>
                  </a:lnTo>
                  <a:lnTo>
                    <a:pt x="424259" y="290909"/>
                  </a:lnTo>
                  <a:lnTo>
                    <a:pt x="388540" y="290909"/>
                  </a:lnTo>
                  <a:lnTo>
                    <a:pt x="388540" y="0"/>
                  </a:lnTo>
                  <a:close/>
                </a:path>
                <a:path w="424815" h="291465">
                  <a:moveTo>
                    <a:pt x="298053" y="0"/>
                  </a:moveTo>
                  <a:lnTo>
                    <a:pt x="333771" y="0"/>
                  </a:lnTo>
                  <a:lnTo>
                    <a:pt x="333771" y="290909"/>
                  </a:lnTo>
                  <a:lnTo>
                    <a:pt x="298053" y="290909"/>
                  </a:lnTo>
                  <a:lnTo>
                    <a:pt x="298053" y="0"/>
                  </a:lnTo>
                  <a:close/>
                </a:path>
                <a:path w="424815" h="291465">
                  <a:moveTo>
                    <a:pt x="111720" y="0"/>
                  </a:moveTo>
                  <a:lnTo>
                    <a:pt x="153193" y="0"/>
                  </a:lnTo>
                  <a:lnTo>
                    <a:pt x="272256" y="290909"/>
                  </a:lnTo>
                  <a:lnTo>
                    <a:pt x="228401" y="290909"/>
                  </a:lnTo>
                  <a:lnTo>
                    <a:pt x="194468" y="202803"/>
                  </a:lnTo>
                  <a:lnTo>
                    <a:pt x="72826" y="202803"/>
                  </a:lnTo>
                  <a:lnTo>
                    <a:pt x="40878" y="290909"/>
                  </a:lnTo>
                  <a:lnTo>
                    <a:pt x="0" y="290909"/>
                  </a:lnTo>
                  <a:lnTo>
                    <a:pt x="11172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9128" y="510359"/>
              <a:ext cx="6795491" cy="394096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1440941" y="2270072"/>
            <a:ext cx="4026535" cy="2030095"/>
            <a:chOff x="1440941" y="2270072"/>
            <a:chExt cx="4026535" cy="2030095"/>
          </a:xfrm>
        </p:grpSpPr>
        <p:sp>
          <p:nvSpPr>
            <p:cNvPr id="8" name="object 8" descr=""/>
            <p:cNvSpPr/>
            <p:nvPr/>
          </p:nvSpPr>
          <p:spPr>
            <a:xfrm>
              <a:off x="1502239" y="2298611"/>
              <a:ext cx="0" cy="1940560"/>
            </a:xfrm>
            <a:custGeom>
              <a:avLst/>
              <a:gdLst/>
              <a:ahLst/>
              <a:cxnLst/>
              <a:rect l="l" t="t" r="r" b="b"/>
              <a:pathLst>
                <a:path w="0" h="1940560">
                  <a:moveTo>
                    <a:pt x="0" y="193993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40941" y="2298612"/>
              <a:ext cx="61594" cy="1940560"/>
            </a:xfrm>
            <a:custGeom>
              <a:avLst/>
              <a:gdLst/>
              <a:ahLst/>
              <a:cxnLst/>
              <a:rect l="l" t="t" r="r" b="b"/>
              <a:pathLst>
                <a:path w="61594" h="1940560">
                  <a:moveTo>
                    <a:pt x="16002" y="1939932"/>
                  </a:moveTo>
                  <a:lnTo>
                    <a:pt x="61298" y="1939932"/>
                  </a:lnTo>
                </a:path>
                <a:path w="61594" h="1940560">
                  <a:moveTo>
                    <a:pt x="16002" y="1291932"/>
                  </a:moveTo>
                  <a:lnTo>
                    <a:pt x="61298" y="1291932"/>
                  </a:lnTo>
                </a:path>
                <a:path w="61594" h="1940560">
                  <a:moveTo>
                    <a:pt x="16002" y="645756"/>
                  </a:moveTo>
                  <a:lnTo>
                    <a:pt x="61298" y="645756"/>
                  </a:lnTo>
                </a:path>
                <a:path w="61594" h="1940560">
                  <a:moveTo>
                    <a:pt x="16002" y="0"/>
                  </a:moveTo>
                  <a:lnTo>
                    <a:pt x="61298" y="0"/>
                  </a:lnTo>
                </a:path>
                <a:path w="61594" h="1940560">
                  <a:moveTo>
                    <a:pt x="0" y="1939932"/>
                  </a:moveTo>
                  <a:lnTo>
                    <a:pt x="61298" y="1939932"/>
                  </a:lnTo>
                </a:path>
                <a:path w="61594" h="1940560">
                  <a:moveTo>
                    <a:pt x="0" y="1291932"/>
                  </a:moveTo>
                  <a:lnTo>
                    <a:pt x="61298" y="1291932"/>
                  </a:lnTo>
                </a:path>
                <a:path w="61594" h="1940560">
                  <a:moveTo>
                    <a:pt x="0" y="645756"/>
                  </a:moveTo>
                  <a:lnTo>
                    <a:pt x="61298" y="645756"/>
                  </a:lnTo>
                </a:path>
                <a:path w="61594" h="1940560">
                  <a:moveTo>
                    <a:pt x="0" y="0"/>
                  </a:moveTo>
                  <a:lnTo>
                    <a:pt x="6129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02239" y="4238543"/>
              <a:ext cx="3960495" cy="61594"/>
            </a:xfrm>
            <a:custGeom>
              <a:avLst/>
              <a:gdLst/>
              <a:ahLst/>
              <a:cxnLst/>
              <a:rect l="l" t="t" r="r" b="b"/>
              <a:pathLst>
                <a:path w="3960495" h="61595">
                  <a:moveTo>
                    <a:pt x="0" y="0"/>
                  </a:moveTo>
                  <a:lnTo>
                    <a:pt x="3960030" y="1"/>
                  </a:lnTo>
                </a:path>
                <a:path w="3960495" h="61595">
                  <a:moveTo>
                    <a:pt x="0" y="0"/>
                  </a:moveTo>
                  <a:lnTo>
                    <a:pt x="0" y="46944"/>
                  </a:lnTo>
                </a:path>
                <a:path w="3960495" h="61595">
                  <a:moveTo>
                    <a:pt x="329608" y="0"/>
                  </a:moveTo>
                  <a:lnTo>
                    <a:pt x="329608" y="46944"/>
                  </a:lnTo>
                </a:path>
                <a:path w="3960495" h="61595">
                  <a:moveTo>
                    <a:pt x="658792" y="0"/>
                  </a:moveTo>
                  <a:lnTo>
                    <a:pt x="658792" y="46944"/>
                  </a:lnTo>
                </a:path>
                <a:path w="3960495" h="61595">
                  <a:moveTo>
                    <a:pt x="991024" y="0"/>
                  </a:moveTo>
                  <a:lnTo>
                    <a:pt x="991024" y="46944"/>
                  </a:lnTo>
                </a:path>
                <a:path w="3960495" h="61595">
                  <a:moveTo>
                    <a:pt x="1320208" y="0"/>
                  </a:moveTo>
                  <a:lnTo>
                    <a:pt x="1320208" y="46944"/>
                  </a:lnTo>
                </a:path>
                <a:path w="3960495" h="61595">
                  <a:moveTo>
                    <a:pt x="1649392" y="0"/>
                  </a:moveTo>
                  <a:lnTo>
                    <a:pt x="1649392" y="46944"/>
                  </a:lnTo>
                </a:path>
                <a:path w="3960495" h="61595">
                  <a:moveTo>
                    <a:pt x="1978576" y="0"/>
                  </a:moveTo>
                  <a:lnTo>
                    <a:pt x="1978576" y="46944"/>
                  </a:lnTo>
                </a:path>
                <a:path w="3960495" h="61595">
                  <a:moveTo>
                    <a:pt x="2310808" y="0"/>
                  </a:moveTo>
                  <a:lnTo>
                    <a:pt x="2310808" y="46944"/>
                  </a:lnTo>
                </a:path>
                <a:path w="3960495" h="61595">
                  <a:moveTo>
                    <a:pt x="2639992" y="0"/>
                  </a:moveTo>
                  <a:lnTo>
                    <a:pt x="2639992" y="46944"/>
                  </a:lnTo>
                </a:path>
                <a:path w="3960495" h="61595">
                  <a:moveTo>
                    <a:pt x="2969176" y="0"/>
                  </a:moveTo>
                  <a:lnTo>
                    <a:pt x="2969176" y="46944"/>
                  </a:lnTo>
                </a:path>
                <a:path w="3960495" h="61595">
                  <a:moveTo>
                    <a:pt x="3301408" y="0"/>
                  </a:moveTo>
                  <a:lnTo>
                    <a:pt x="3301408" y="46944"/>
                  </a:lnTo>
                </a:path>
                <a:path w="3960495" h="61595">
                  <a:moveTo>
                    <a:pt x="3630592" y="0"/>
                  </a:moveTo>
                  <a:lnTo>
                    <a:pt x="3630592" y="46944"/>
                  </a:lnTo>
                </a:path>
                <a:path w="3960495" h="61595">
                  <a:moveTo>
                    <a:pt x="3960030" y="0"/>
                  </a:moveTo>
                  <a:lnTo>
                    <a:pt x="3960030" y="46944"/>
                  </a:lnTo>
                </a:path>
                <a:path w="3960495" h="61595">
                  <a:moveTo>
                    <a:pt x="0" y="0"/>
                  </a:moveTo>
                  <a:lnTo>
                    <a:pt x="0" y="61298"/>
                  </a:lnTo>
                </a:path>
                <a:path w="3960495" h="61595">
                  <a:moveTo>
                    <a:pt x="658792" y="0"/>
                  </a:moveTo>
                  <a:lnTo>
                    <a:pt x="658792" y="61298"/>
                  </a:lnTo>
                </a:path>
                <a:path w="3960495" h="61595">
                  <a:moveTo>
                    <a:pt x="1320208" y="0"/>
                  </a:moveTo>
                  <a:lnTo>
                    <a:pt x="1320208" y="61298"/>
                  </a:lnTo>
                </a:path>
                <a:path w="3960495" h="61595">
                  <a:moveTo>
                    <a:pt x="1978576" y="0"/>
                  </a:moveTo>
                  <a:lnTo>
                    <a:pt x="1978576" y="61298"/>
                  </a:lnTo>
                </a:path>
                <a:path w="3960495" h="61595">
                  <a:moveTo>
                    <a:pt x="2639992" y="0"/>
                  </a:moveTo>
                  <a:lnTo>
                    <a:pt x="2639992" y="61298"/>
                  </a:lnTo>
                </a:path>
                <a:path w="3960495" h="61595">
                  <a:moveTo>
                    <a:pt x="3301408" y="0"/>
                  </a:moveTo>
                  <a:lnTo>
                    <a:pt x="3301408" y="61298"/>
                  </a:lnTo>
                </a:path>
                <a:path w="3960495" h="61595">
                  <a:moveTo>
                    <a:pt x="3960030" y="0"/>
                  </a:moveTo>
                  <a:lnTo>
                    <a:pt x="3960030" y="6129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96567" y="3410943"/>
              <a:ext cx="3962400" cy="829310"/>
            </a:xfrm>
            <a:custGeom>
              <a:avLst/>
              <a:gdLst/>
              <a:ahLst/>
              <a:cxnLst/>
              <a:rect l="l" t="t" r="r" b="b"/>
              <a:pathLst>
                <a:path w="3962400" h="829310">
                  <a:moveTo>
                    <a:pt x="204215" y="761260"/>
                  </a:moveTo>
                  <a:lnTo>
                    <a:pt x="27431" y="761260"/>
                  </a:lnTo>
                  <a:lnTo>
                    <a:pt x="4672" y="785204"/>
                  </a:lnTo>
                  <a:lnTo>
                    <a:pt x="0" y="798349"/>
                  </a:lnTo>
                  <a:lnTo>
                    <a:pt x="0" y="828824"/>
                  </a:lnTo>
                  <a:lnTo>
                    <a:pt x="12577" y="828824"/>
                  </a:lnTo>
                  <a:lnTo>
                    <a:pt x="21645" y="812769"/>
                  </a:lnTo>
                  <a:lnTo>
                    <a:pt x="27288" y="796264"/>
                  </a:lnTo>
                  <a:lnTo>
                    <a:pt x="37998" y="781005"/>
                  </a:lnTo>
                  <a:lnTo>
                    <a:pt x="237743" y="781005"/>
                  </a:lnTo>
                  <a:lnTo>
                    <a:pt x="242665" y="771872"/>
                  </a:lnTo>
                  <a:lnTo>
                    <a:pt x="222168" y="771872"/>
                  </a:lnTo>
                  <a:lnTo>
                    <a:pt x="204215" y="761260"/>
                  </a:lnTo>
                  <a:close/>
                </a:path>
                <a:path w="3962400" h="829310">
                  <a:moveTo>
                    <a:pt x="237743" y="781005"/>
                  </a:moveTo>
                  <a:lnTo>
                    <a:pt x="37998" y="781005"/>
                  </a:lnTo>
                  <a:lnTo>
                    <a:pt x="57912" y="786660"/>
                  </a:lnTo>
                  <a:lnTo>
                    <a:pt x="234695" y="786660"/>
                  </a:lnTo>
                  <a:lnTo>
                    <a:pt x="237743" y="781005"/>
                  </a:lnTo>
                  <a:close/>
                </a:path>
                <a:path w="3962400" h="829310">
                  <a:moveTo>
                    <a:pt x="231536" y="742972"/>
                  </a:moveTo>
                  <a:lnTo>
                    <a:pt x="226237" y="747461"/>
                  </a:lnTo>
                  <a:lnTo>
                    <a:pt x="222168" y="771872"/>
                  </a:lnTo>
                  <a:lnTo>
                    <a:pt x="242665" y="771872"/>
                  </a:lnTo>
                  <a:lnTo>
                    <a:pt x="250271" y="757760"/>
                  </a:lnTo>
                  <a:lnTo>
                    <a:pt x="267577" y="757760"/>
                  </a:lnTo>
                  <a:lnTo>
                    <a:pt x="275093" y="748366"/>
                  </a:lnTo>
                  <a:lnTo>
                    <a:pt x="293438" y="748366"/>
                  </a:lnTo>
                  <a:lnTo>
                    <a:pt x="293856" y="747739"/>
                  </a:lnTo>
                  <a:lnTo>
                    <a:pt x="243066" y="747739"/>
                  </a:lnTo>
                  <a:lnTo>
                    <a:pt x="231536" y="742972"/>
                  </a:lnTo>
                  <a:close/>
                </a:path>
                <a:path w="3962400" h="829310">
                  <a:moveTo>
                    <a:pt x="267577" y="757760"/>
                  </a:moveTo>
                  <a:lnTo>
                    <a:pt x="250271" y="757760"/>
                  </a:lnTo>
                  <a:lnTo>
                    <a:pt x="256842" y="768372"/>
                  </a:lnTo>
                  <a:lnTo>
                    <a:pt x="260490" y="766618"/>
                  </a:lnTo>
                  <a:lnTo>
                    <a:pt x="267577" y="757760"/>
                  </a:lnTo>
                  <a:close/>
                </a:path>
                <a:path w="3962400" h="829310">
                  <a:moveTo>
                    <a:pt x="293438" y="748366"/>
                  </a:moveTo>
                  <a:lnTo>
                    <a:pt x="275093" y="748366"/>
                  </a:lnTo>
                  <a:lnTo>
                    <a:pt x="287710" y="753132"/>
                  </a:lnTo>
                  <a:lnTo>
                    <a:pt x="291675" y="751010"/>
                  </a:lnTo>
                  <a:lnTo>
                    <a:pt x="293438" y="748366"/>
                  </a:lnTo>
                  <a:close/>
                </a:path>
                <a:path w="3962400" h="829310">
                  <a:moveTo>
                    <a:pt x="261317" y="727732"/>
                  </a:moveTo>
                  <a:lnTo>
                    <a:pt x="257669" y="729486"/>
                  </a:lnTo>
                  <a:lnTo>
                    <a:pt x="243066" y="747739"/>
                  </a:lnTo>
                  <a:lnTo>
                    <a:pt x="293856" y="747739"/>
                  </a:lnTo>
                  <a:lnTo>
                    <a:pt x="303423" y="733388"/>
                  </a:lnTo>
                  <a:lnTo>
                    <a:pt x="272896" y="733388"/>
                  </a:lnTo>
                  <a:lnTo>
                    <a:pt x="261317" y="727732"/>
                  </a:lnTo>
                  <a:close/>
                </a:path>
                <a:path w="3962400" h="829310">
                  <a:moveTo>
                    <a:pt x="344003" y="729189"/>
                  </a:moveTo>
                  <a:lnTo>
                    <a:pt x="306222" y="729189"/>
                  </a:lnTo>
                  <a:lnTo>
                    <a:pt x="326136" y="734844"/>
                  </a:lnTo>
                  <a:lnTo>
                    <a:pt x="341375" y="734844"/>
                  </a:lnTo>
                  <a:lnTo>
                    <a:pt x="344003" y="729189"/>
                  </a:lnTo>
                  <a:close/>
                </a:path>
                <a:path w="3962400" h="829310">
                  <a:moveTo>
                    <a:pt x="310895" y="709444"/>
                  </a:moveTo>
                  <a:lnTo>
                    <a:pt x="295656" y="709444"/>
                  </a:lnTo>
                  <a:lnTo>
                    <a:pt x="272896" y="733388"/>
                  </a:lnTo>
                  <a:lnTo>
                    <a:pt x="303423" y="733388"/>
                  </a:lnTo>
                  <a:lnTo>
                    <a:pt x="306222" y="729189"/>
                  </a:lnTo>
                  <a:lnTo>
                    <a:pt x="344003" y="729189"/>
                  </a:lnTo>
                  <a:lnTo>
                    <a:pt x="348707" y="719065"/>
                  </a:lnTo>
                  <a:lnTo>
                    <a:pt x="329055" y="719065"/>
                  </a:lnTo>
                  <a:lnTo>
                    <a:pt x="310895" y="709444"/>
                  </a:lnTo>
                  <a:close/>
                </a:path>
                <a:path w="3962400" h="829310">
                  <a:moveTo>
                    <a:pt x="344691" y="672868"/>
                  </a:moveTo>
                  <a:lnTo>
                    <a:pt x="339611" y="676835"/>
                  </a:lnTo>
                  <a:lnTo>
                    <a:pt x="329055" y="719065"/>
                  </a:lnTo>
                  <a:lnTo>
                    <a:pt x="348707" y="719065"/>
                  </a:lnTo>
                  <a:lnTo>
                    <a:pt x="362840" y="688648"/>
                  </a:lnTo>
                  <a:lnTo>
                    <a:pt x="377908" y="688648"/>
                  </a:lnTo>
                  <a:lnTo>
                    <a:pt x="378287" y="687656"/>
                  </a:lnTo>
                  <a:lnTo>
                    <a:pt x="378983" y="683480"/>
                  </a:lnTo>
                  <a:lnTo>
                    <a:pt x="353232" y="683480"/>
                  </a:lnTo>
                  <a:lnTo>
                    <a:pt x="344691" y="672868"/>
                  </a:lnTo>
                  <a:close/>
                </a:path>
                <a:path w="3962400" h="829310">
                  <a:moveTo>
                    <a:pt x="377908" y="688648"/>
                  </a:moveTo>
                  <a:lnTo>
                    <a:pt x="362840" y="688648"/>
                  </a:lnTo>
                  <a:lnTo>
                    <a:pt x="368960" y="693413"/>
                  </a:lnTo>
                  <a:lnTo>
                    <a:pt x="373603" y="694056"/>
                  </a:lnTo>
                  <a:lnTo>
                    <a:pt x="376726" y="691748"/>
                  </a:lnTo>
                  <a:lnTo>
                    <a:pt x="377908" y="688648"/>
                  </a:lnTo>
                  <a:close/>
                </a:path>
                <a:path w="3962400" h="829310">
                  <a:moveTo>
                    <a:pt x="664463" y="654580"/>
                  </a:moveTo>
                  <a:lnTo>
                    <a:pt x="368807" y="654580"/>
                  </a:lnTo>
                  <a:lnTo>
                    <a:pt x="353232" y="683480"/>
                  </a:lnTo>
                  <a:lnTo>
                    <a:pt x="378983" y="683480"/>
                  </a:lnTo>
                  <a:lnTo>
                    <a:pt x="381335" y="669368"/>
                  </a:lnTo>
                  <a:lnTo>
                    <a:pt x="705130" y="669368"/>
                  </a:lnTo>
                  <a:lnTo>
                    <a:pt x="709236" y="663265"/>
                  </a:lnTo>
                  <a:lnTo>
                    <a:pt x="685943" y="663265"/>
                  </a:lnTo>
                  <a:lnTo>
                    <a:pt x="664463" y="654580"/>
                  </a:lnTo>
                  <a:close/>
                </a:path>
                <a:path w="3962400" h="829310">
                  <a:moveTo>
                    <a:pt x="705130" y="669368"/>
                  </a:moveTo>
                  <a:lnTo>
                    <a:pt x="381335" y="669368"/>
                  </a:lnTo>
                  <a:lnTo>
                    <a:pt x="399288" y="679980"/>
                  </a:lnTo>
                  <a:lnTo>
                    <a:pt x="697992" y="679980"/>
                  </a:lnTo>
                  <a:lnTo>
                    <a:pt x="705130" y="669368"/>
                  </a:lnTo>
                  <a:close/>
                </a:path>
                <a:path w="3962400" h="829310">
                  <a:moveTo>
                    <a:pt x="715959" y="621052"/>
                  </a:moveTo>
                  <a:lnTo>
                    <a:pt x="712729" y="622390"/>
                  </a:lnTo>
                  <a:lnTo>
                    <a:pt x="695107" y="640012"/>
                  </a:lnTo>
                  <a:lnTo>
                    <a:pt x="685943" y="663265"/>
                  </a:lnTo>
                  <a:lnTo>
                    <a:pt x="709236" y="663265"/>
                  </a:lnTo>
                  <a:lnTo>
                    <a:pt x="716136" y="653008"/>
                  </a:lnTo>
                  <a:lnTo>
                    <a:pt x="737615" y="646452"/>
                  </a:lnTo>
                  <a:lnTo>
                    <a:pt x="748860" y="629737"/>
                  </a:lnTo>
                  <a:lnTo>
                    <a:pt x="725567" y="629737"/>
                  </a:lnTo>
                  <a:lnTo>
                    <a:pt x="715959" y="621052"/>
                  </a:lnTo>
                  <a:close/>
                </a:path>
                <a:path w="3962400" h="829310">
                  <a:moveTo>
                    <a:pt x="826007" y="602764"/>
                  </a:moveTo>
                  <a:lnTo>
                    <a:pt x="743712" y="602764"/>
                  </a:lnTo>
                  <a:lnTo>
                    <a:pt x="725567" y="629737"/>
                  </a:lnTo>
                  <a:lnTo>
                    <a:pt x="748860" y="629737"/>
                  </a:lnTo>
                  <a:lnTo>
                    <a:pt x="755760" y="619480"/>
                  </a:lnTo>
                  <a:lnTo>
                    <a:pt x="861168" y="619480"/>
                  </a:lnTo>
                  <a:lnTo>
                    <a:pt x="864457" y="613376"/>
                  </a:lnTo>
                  <a:lnTo>
                    <a:pt x="843960" y="613376"/>
                  </a:lnTo>
                  <a:lnTo>
                    <a:pt x="826007" y="602764"/>
                  </a:lnTo>
                  <a:close/>
                </a:path>
                <a:path w="3962400" h="829310">
                  <a:moveTo>
                    <a:pt x="861168" y="619480"/>
                  </a:moveTo>
                  <a:lnTo>
                    <a:pt x="755760" y="619480"/>
                  </a:lnTo>
                  <a:lnTo>
                    <a:pt x="774192" y="628164"/>
                  </a:lnTo>
                  <a:lnTo>
                    <a:pt x="856488" y="628164"/>
                  </a:lnTo>
                  <a:lnTo>
                    <a:pt x="861168" y="619480"/>
                  </a:lnTo>
                  <a:close/>
                </a:path>
                <a:path w="3962400" h="829310">
                  <a:moveTo>
                    <a:pt x="874776" y="584476"/>
                  </a:moveTo>
                  <a:lnTo>
                    <a:pt x="859536" y="584476"/>
                  </a:lnTo>
                  <a:lnTo>
                    <a:pt x="843960" y="613376"/>
                  </a:lnTo>
                  <a:lnTo>
                    <a:pt x="864457" y="613376"/>
                  </a:lnTo>
                  <a:lnTo>
                    <a:pt x="872063" y="599264"/>
                  </a:lnTo>
                  <a:lnTo>
                    <a:pt x="910975" y="599264"/>
                  </a:lnTo>
                  <a:lnTo>
                    <a:pt x="913225" y="595088"/>
                  </a:lnTo>
                  <a:lnTo>
                    <a:pt x="892728" y="595088"/>
                  </a:lnTo>
                  <a:lnTo>
                    <a:pt x="874776" y="584476"/>
                  </a:lnTo>
                  <a:close/>
                </a:path>
                <a:path w="3962400" h="829310">
                  <a:moveTo>
                    <a:pt x="910975" y="599264"/>
                  </a:moveTo>
                  <a:lnTo>
                    <a:pt x="872063" y="599264"/>
                  </a:lnTo>
                  <a:lnTo>
                    <a:pt x="890015" y="609876"/>
                  </a:lnTo>
                  <a:lnTo>
                    <a:pt x="905256" y="609876"/>
                  </a:lnTo>
                  <a:lnTo>
                    <a:pt x="910975" y="599264"/>
                  </a:lnTo>
                  <a:close/>
                </a:path>
                <a:path w="3962400" h="829310">
                  <a:moveTo>
                    <a:pt x="1207008" y="566188"/>
                  </a:moveTo>
                  <a:lnTo>
                    <a:pt x="908304" y="566188"/>
                  </a:lnTo>
                  <a:lnTo>
                    <a:pt x="892728" y="595088"/>
                  </a:lnTo>
                  <a:lnTo>
                    <a:pt x="913225" y="595088"/>
                  </a:lnTo>
                  <a:lnTo>
                    <a:pt x="920831" y="580976"/>
                  </a:lnTo>
                  <a:lnTo>
                    <a:pt x="1250622" y="580976"/>
                  </a:lnTo>
                  <a:lnTo>
                    <a:pt x="1259303" y="571844"/>
                  </a:lnTo>
                  <a:lnTo>
                    <a:pt x="1229968" y="571844"/>
                  </a:lnTo>
                  <a:lnTo>
                    <a:pt x="1207008" y="566188"/>
                  </a:lnTo>
                  <a:close/>
                </a:path>
                <a:path w="3962400" h="829310">
                  <a:moveTo>
                    <a:pt x="1250622" y="580976"/>
                  </a:moveTo>
                  <a:lnTo>
                    <a:pt x="920831" y="580976"/>
                  </a:lnTo>
                  <a:lnTo>
                    <a:pt x="938783" y="591588"/>
                  </a:lnTo>
                  <a:lnTo>
                    <a:pt x="1240536" y="591588"/>
                  </a:lnTo>
                  <a:lnTo>
                    <a:pt x="1250622" y="580976"/>
                  </a:lnTo>
                  <a:close/>
                </a:path>
                <a:path w="3962400" h="829310">
                  <a:moveTo>
                    <a:pt x="1467621" y="567645"/>
                  </a:moveTo>
                  <a:lnTo>
                    <a:pt x="1263294" y="567645"/>
                  </a:lnTo>
                  <a:lnTo>
                    <a:pt x="1283208" y="573300"/>
                  </a:lnTo>
                  <a:lnTo>
                    <a:pt x="1463039" y="573300"/>
                  </a:lnTo>
                  <a:lnTo>
                    <a:pt x="1467621" y="567645"/>
                  </a:lnTo>
                  <a:close/>
                </a:path>
                <a:path w="3962400" h="829310">
                  <a:moveTo>
                    <a:pt x="1432559" y="547900"/>
                  </a:moveTo>
                  <a:lnTo>
                    <a:pt x="1252727" y="547900"/>
                  </a:lnTo>
                  <a:lnTo>
                    <a:pt x="1229968" y="571844"/>
                  </a:lnTo>
                  <a:lnTo>
                    <a:pt x="1259303" y="571844"/>
                  </a:lnTo>
                  <a:lnTo>
                    <a:pt x="1263294" y="567645"/>
                  </a:lnTo>
                  <a:lnTo>
                    <a:pt x="1467621" y="567645"/>
                  </a:lnTo>
                  <a:lnTo>
                    <a:pt x="1477929" y="554921"/>
                  </a:lnTo>
                  <a:lnTo>
                    <a:pt x="1451681" y="554921"/>
                  </a:lnTo>
                  <a:lnTo>
                    <a:pt x="1432559" y="547900"/>
                  </a:lnTo>
                  <a:close/>
                </a:path>
                <a:path w="3962400" h="829310">
                  <a:moveTo>
                    <a:pt x="1467373" y="529612"/>
                  </a:moveTo>
                  <a:lnTo>
                    <a:pt x="1462976" y="532330"/>
                  </a:lnTo>
                  <a:lnTo>
                    <a:pt x="1451681" y="554921"/>
                  </a:lnTo>
                  <a:lnTo>
                    <a:pt x="1477929" y="554921"/>
                  </a:lnTo>
                  <a:lnTo>
                    <a:pt x="1483542" y="547992"/>
                  </a:lnTo>
                  <a:lnTo>
                    <a:pt x="1501588" y="547992"/>
                  </a:lnTo>
                  <a:lnTo>
                    <a:pt x="1502999" y="544400"/>
                  </a:lnTo>
                  <a:lnTo>
                    <a:pt x="1503695" y="540224"/>
                  </a:lnTo>
                  <a:lnTo>
                    <a:pt x="1477944" y="540224"/>
                  </a:lnTo>
                  <a:lnTo>
                    <a:pt x="1467373" y="529612"/>
                  </a:lnTo>
                  <a:close/>
                </a:path>
                <a:path w="3962400" h="829310">
                  <a:moveTo>
                    <a:pt x="1501588" y="547992"/>
                  </a:moveTo>
                  <a:lnTo>
                    <a:pt x="1483542" y="547992"/>
                  </a:lnTo>
                  <a:lnTo>
                    <a:pt x="1491981" y="551254"/>
                  </a:lnTo>
                  <a:lnTo>
                    <a:pt x="1497814" y="551125"/>
                  </a:lnTo>
                  <a:lnTo>
                    <a:pt x="1501375" y="548532"/>
                  </a:lnTo>
                  <a:lnTo>
                    <a:pt x="1501588" y="547992"/>
                  </a:lnTo>
                  <a:close/>
                </a:path>
                <a:path w="3962400" h="829310">
                  <a:moveTo>
                    <a:pt x="1508759" y="511324"/>
                  </a:moveTo>
                  <a:lnTo>
                    <a:pt x="1493520" y="511324"/>
                  </a:lnTo>
                  <a:lnTo>
                    <a:pt x="1477944" y="540224"/>
                  </a:lnTo>
                  <a:lnTo>
                    <a:pt x="1503695" y="540224"/>
                  </a:lnTo>
                  <a:lnTo>
                    <a:pt x="1506047" y="526112"/>
                  </a:lnTo>
                  <a:lnTo>
                    <a:pt x="1553510" y="526112"/>
                  </a:lnTo>
                  <a:lnTo>
                    <a:pt x="1558751" y="519308"/>
                  </a:lnTo>
                  <a:lnTo>
                    <a:pt x="1533544" y="519308"/>
                  </a:lnTo>
                  <a:lnTo>
                    <a:pt x="1508759" y="511324"/>
                  </a:lnTo>
                  <a:close/>
                </a:path>
                <a:path w="3962400" h="829310">
                  <a:moveTo>
                    <a:pt x="1553510" y="526112"/>
                  </a:moveTo>
                  <a:lnTo>
                    <a:pt x="1506047" y="526112"/>
                  </a:lnTo>
                  <a:lnTo>
                    <a:pt x="1527048" y="536724"/>
                  </a:lnTo>
                  <a:lnTo>
                    <a:pt x="1545336" y="536724"/>
                  </a:lnTo>
                  <a:lnTo>
                    <a:pt x="1553510" y="526112"/>
                  </a:lnTo>
                  <a:close/>
                </a:path>
                <a:path w="3962400" h="829310">
                  <a:moveTo>
                    <a:pt x="1789547" y="513501"/>
                  </a:moveTo>
                  <a:lnTo>
                    <a:pt x="1563223" y="513501"/>
                  </a:lnTo>
                  <a:lnTo>
                    <a:pt x="1584959" y="521484"/>
                  </a:lnTo>
                  <a:lnTo>
                    <a:pt x="1783080" y="521484"/>
                  </a:lnTo>
                  <a:lnTo>
                    <a:pt x="1789547" y="513501"/>
                  </a:lnTo>
                  <a:close/>
                </a:path>
                <a:path w="3962400" h="829310">
                  <a:moveTo>
                    <a:pt x="1752600" y="496084"/>
                  </a:moveTo>
                  <a:lnTo>
                    <a:pt x="1551432" y="496084"/>
                  </a:lnTo>
                  <a:lnTo>
                    <a:pt x="1533544" y="519308"/>
                  </a:lnTo>
                  <a:lnTo>
                    <a:pt x="1558751" y="519308"/>
                  </a:lnTo>
                  <a:lnTo>
                    <a:pt x="1563223" y="513501"/>
                  </a:lnTo>
                  <a:lnTo>
                    <a:pt x="1789547" y="513501"/>
                  </a:lnTo>
                  <a:lnTo>
                    <a:pt x="1797969" y="503105"/>
                  </a:lnTo>
                  <a:lnTo>
                    <a:pt x="1771721" y="503105"/>
                  </a:lnTo>
                  <a:lnTo>
                    <a:pt x="1752600" y="496084"/>
                  </a:lnTo>
                  <a:close/>
                </a:path>
                <a:path w="3962400" h="829310">
                  <a:moveTo>
                    <a:pt x="1835473" y="496176"/>
                  </a:moveTo>
                  <a:lnTo>
                    <a:pt x="1803582" y="496176"/>
                  </a:lnTo>
                  <a:lnTo>
                    <a:pt x="1828799" y="503196"/>
                  </a:lnTo>
                  <a:lnTo>
                    <a:pt x="1835473" y="496176"/>
                  </a:lnTo>
                  <a:close/>
                </a:path>
                <a:path w="3962400" h="829310">
                  <a:moveTo>
                    <a:pt x="1792223" y="477796"/>
                  </a:moveTo>
                  <a:lnTo>
                    <a:pt x="1771721" y="503105"/>
                  </a:lnTo>
                  <a:lnTo>
                    <a:pt x="1797969" y="503105"/>
                  </a:lnTo>
                  <a:lnTo>
                    <a:pt x="1803582" y="496176"/>
                  </a:lnTo>
                  <a:lnTo>
                    <a:pt x="1835473" y="496176"/>
                  </a:lnTo>
                  <a:lnTo>
                    <a:pt x="1847567" y="483452"/>
                  </a:lnTo>
                  <a:lnTo>
                    <a:pt x="1818232" y="483452"/>
                  </a:lnTo>
                  <a:lnTo>
                    <a:pt x="1792223" y="477796"/>
                  </a:lnTo>
                  <a:close/>
                </a:path>
                <a:path w="3962400" h="829310">
                  <a:moveTo>
                    <a:pt x="1909581" y="479253"/>
                  </a:moveTo>
                  <a:lnTo>
                    <a:pt x="1851558" y="479253"/>
                  </a:lnTo>
                  <a:lnTo>
                    <a:pt x="1871471" y="484908"/>
                  </a:lnTo>
                  <a:lnTo>
                    <a:pt x="1904999" y="484908"/>
                  </a:lnTo>
                  <a:lnTo>
                    <a:pt x="1909581" y="479253"/>
                  </a:lnTo>
                  <a:close/>
                </a:path>
                <a:path w="3962400" h="829310">
                  <a:moveTo>
                    <a:pt x="1871471" y="459508"/>
                  </a:moveTo>
                  <a:lnTo>
                    <a:pt x="1840992" y="459508"/>
                  </a:lnTo>
                  <a:lnTo>
                    <a:pt x="1818232" y="483452"/>
                  </a:lnTo>
                  <a:lnTo>
                    <a:pt x="1847567" y="483452"/>
                  </a:lnTo>
                  <a:lnTo>
                    <a:pt x="1851558" y="479253"/>
                  </a:lnTo>
                  <a:lnTo>
                    <a:pt x="1909581" y="479253"/>
                  </a:lnTo>
                  <a:lnTo>
                    <a:pt x="1919889" y="466529"/>
                  </a:lnTo>
                  <a:lnTo>
                    <a:pt x="1893641" y="466529"/>
                  </a:lnTo>
                  <a:lnTo>
                    <a:pt x="1871471" y="459508"/>
                  </a:lnTo>
                  <a:close/>
                </a:path>
                <a:path w="3962400" h="829310">
                  <a:moveTo>
                    <a:pt x="2248050" y="459600"/>
                  </a:moveTo>
                  <a:lnTo>
                    <a:pt x="1925502" y="459600"/>
                  </a:lnTo>
                  <a:lnTo>
                    <a:pt x="1944623" y="466620"/>
                  </a:lnTo>
                  <a:lnTo>
                    <a:pt x="2243328" y="466620"/>
                  </a:lnTo>
                  <a:lnTo>
                    <a:pt x="2248050" y="459600"/>
                  </a:lnTo>
                  <a:close/>
                </a:path>
                <a:path w="3962400" h="829310">
                  <a:moveTo>
                    <a:pt x="2212847" y="441220"/>
                  </a:moveTo>
                  <a:lnTo>
                    <a:pt x="1914144" y="441220"/>
                  </a:lnTo>
                  <a:lnTo>
                    <a:pt x="1893641" y="466529"/>
                  </a:lnTo>
                  <a:lnTo>
                    <a:pt x="1919889" y="466529"/>
                  </a:lnTo>
                  <a:lnTo>
                    <a:pt x="1925502" y="459600"/>
                  </a:lnTo>
                  <a:lnTo>
                    <a:pt x="2248050" y="459600"/>
                  </a:lnTo>
                  <a:lnTo>
                    <a:pt x="2254572" y="449905"/>
                  </a:lnTo>
                  <a:lnTo>
                    <a:pt x="2231279" y="449905"/>
                  </a:lnTo>
                  <a:lnTo>
                    <a:pt x="2212847" y="441220"/>
                  </a:lnTo>
                  <a:close/>
                </a:path>
                <a:path w="3962400" h="829310">
                  <a:moveTo>
                    <a:pt x="2310384" y="422932"/>
                  </a:moveTo>
                  <a:lnTo>
                    <a:pt x="2249423" y="422932"/>
                  </a:lnTo>
                  <a:lnTo>
                    <a:pt x="2231279" y="449905"/>
                  </a:lnTo>
                  <a:lnTo>
                    <a:pt x="2254572" y="449905"/>
                  </a:lnTo>
                  <a:lnTo>
                    <a:pt x="2261472" y="439648"/>
                  </a:lnTo>
                  <a:lnTo>
                    <a:pt x="2347899" y="439648"/>
                  </a:lnTo>
                  <a:lnTo>
                    <a:pt x="2355753" y="429953"/>
                  </a:lnTo>
                  <a:lnTo>
                    <a:pt x="2329505" y="429953"/>
                  </a:lnTo>
                  <a:lnTo>
                    <a:pt x="2310384" y="422932"/>
                  </a:lnTo>
                  <a:close/>
                </a:path>
                <a:path w="3962400" h="829310">
                  <a:moveTo>
                    <a:pt x="2347899" y="439648"/>
                  </a:moveTo>
                  <a:lnTo>
                    <a:pt x="2261472" y="439648"/>
                  </a:lnTo>
                  <a:lnTo>
                    <a:pt x="2279904" y="448332"/>
                  </a:lnTo>
                  <a:lnTo>
                    <a:pt x="2340864" y="448332"/>
                  </a:lnTo>
                  <a:lnTo>
                    <a:pt x="2347899" y="439648"/>
                  </a:lnTo>
                  <a:close/>
                </a:path>
                <a:path w="3962400" h="829310">
                  <a:moveTo>
                    <a:pt x="2454375" y="423024"/>
                  </a:moveTo>
                  <a:lnTo>
                    <a:pt x="2361366" y="423024"/>
                  </a:lnTo>
                  <a:lnTo>
                    <a:pt x="2380487" y="430044"/>
                  </a:lnTo>
                  <a:lnTo>
                    <a:pt x="2450592" y="430044"/>
                  </a:lnTo>
                  <a:lnTo>
                    <a:pt x="2454375" y="423024"/>
                  </a:lnTo>
                  <a:close/>
                </a:path>
                <a:path w="3962400" h="829310">
                  <a:moveTo>
                    <a:pt x="2414016" y="404644"/>
                  </a:moveTo>
                  <a:lnTo>
                    <a:pt x="2350008" y="404644"/>
                  </a:lnTo>
                  <a:lnTo>
                    <a:pt x="2329505" y="429953"/>
                  </a:lnTo>
                  <a:lnTo>
                    <a:pt x="2355753" y="429953"/>
                  </a:lnTo>
                  <a:lnTo>
                    <a:pt x="2361366" y="423024"/>
                  </a:lnTo>
                  <a:lnTo>
                    <a:pt x="2454375" y="423024"/>
                  </a:lnTo>
                  <a:lnTo>
                    <a:pt x="2458561" y="415256"/>
                  </a:lnTo>
                  <a:lnTo>
                    <a:pt x="2438064" y="415256"/>
                  </a:lnTo>
                  <a:lnTo>
                    <a:pt x="2414016" y="404644"/>
                  </a:lnTo>
                  <a:close/>
                </a:path>
                <a:path w="3962400" h="829310">
                  <a:moveTo>
                    <a:pt x="2627376" y="386356"/>
                  </a:moveTo>
                  <a:lnTo>
                    <a:pt x="2453640" y="386356"/>
                  </a:lnTo>
                  <a:lnTo>
                    <a:pt x="2438064" y="415256"/>
                  </a:lnTo>
                  <a:lnTo>
                    <a:pt x="2458561" y="415256"/>
                  </a:lnTo>
                  <a:lnTo>
                    <a:pt x="2466167" y="401144"/>
                  </a:lnTo>
                  <a:lnTo>
                    <a:pt x="2663575" y="401144"/>
                  </a:lnTo>
                  <a:lnTo>
                    <a:pt x="2665825" y="396968"/>
                  </a:lnTo>
                  <a:lnTo>
                    <a:pt x="2645328" y="396968"/>
                  </a:lnTo>
                  <a:lnTo>
                    <a:pt x="2627376" y="386356"/>
                  </a:lnTo>
                  <a:close/>
                </a:path>
                <a:path w="3962400" h="829310">
                  <a:moveTo>
                    <a:pt x="2663575" y="401144"/>
                  </a:moveTo>
                  <a:lnTo>
                    <a:pt x="2466167" y="401144"/>
                  </a:lnTo>
                  <a:lnTo>
                    <a:pt x="2487168" y="411756"/>
                  </a:lnTo>
                  <a:lnTo>
                    <a:pt x="2657856" y="411756"/>
                  </a:lnTo>
                  <a:lnTo>
                    <a:pt x="2663575" y="401144"/>
                  </a:lnTo>
                  <a:close/>
                </a:path>
                <a:path w="3962400" h="829310">
                  <a:moveTo>
                    <a:pt x="2660904" y="368068"/>
                  </a:moveTo>
                  <a:lnTo>
                    <a:pt x="2645328" y="396968"/>
                  </a:lnTo>
                  <a:lnTo>
                    <a:pt x="2665825" y="396968"/>
                  </a:lnTo>
                  <a:lnTo>
                    <a:pt x="2673431" y="382856"/>
                  </a:lnTo>
                  <a:lnTo>
                    <a:pt x="2700151" y="382856"/>
                  </a:lnTo>
                  <a:lnTo>
                    <a:pt x="2702401" y="378680"/>
                  </a:lnTo>
                  <a:lnTo>
                    <a:pt x="2681904" y="378680"/>
                  </a:lnTo>
                  <a:lnTo>
                    <a:pt x="2660904" y="368068"/>
                  </a:lnTo>
                  <a:close/>
                </a:path>
                <a:path w="3962400" h="829310">
                  <a:moveTo>
                    <a:pt x="2700151" y="382856"/>
                  </a:moveTo>
                  <a:lnTo>
                    <a:pt x="2673431" y="382856"/>
                  </a:lnTo>
                  <a:lnTo>
                    <a:pt x="2694432" y="393468"/>
                  </a:lnTo>
                  <a:lnTo>
                    <a:pt x="2700151" y="382856"/>
                  </a:lnTo>
                  <a:close/>
                </a:path>
                <a:path w="3962400" h="829310">
                  <a:moveTo>
                    <a:pt x="2715768" y="349780"/>
                  </a:moveTo>
                  <a:lnTo>
                    <a:pt x="2697480" y="349780"/>
                  </a:lnTo>
                  <a:lnTo>
                    <a:pt x="2681904" y="378680"/>
                  </a:lnTo>
                  <a:lnTo>
                    <a:pt x="2702401" y="378680"/>
                  </a:lnTo>
                  <a:lnTo>
                    <a:pt x="2710007" y="364568"/>
                  </a:lnTo>
                  <a:lnTo>
                    <a:pt x="2760941" y="364568"/>
                  </a:lnTo>
                  <a:lnTo>
                    <a:pt x="2767233" y="356801"/>
                  </a:lnTo>
                  <a:lnTo>
                    <a:pt x="2740985" y="356801"/>
                  </a:lnTo>
                  <a:lnTo>
                    <a:pt x="2715768" y="349780"/>
                  </a:lnTo>
                  <a:close/>
                </a:path>
                <a:path w="3962400" h="829310">
                  <a:moveTo>
                    <a:pt x="2760941" y="364568"/>
                  </a:moveTo>
                  <a:lnTo>
                    <a:pt x="2710007" y="364568"/>
                  </a:lnTo>
                  <a:lnTo>
                    <a:pt x="2734056" y="375180"/>
                  </a:lnTo>
                  <a:lnTo>
                    <a:pt x="2752344" y="375180"/>
                  </a:lnTo>
                  <a:lnTo>
                    <a:pt x="2760941" y="364568"/>
                  </a:lnTo>
                  <a:close/>
                </a:path>
                <a:path w="3962400" h="829310">
                  <a:moveTo>
                    <a:pt x="2799645" y="349872"/>
                  </a:moveTo>
                  <a:lnTo>
                    <a:pt x="2772846" y="349872"/>
                  </a:lnTo>
                  <a:lnTo>
                    <a:pt x="2791968" y="356892"/>
                  </a:lnTo>
                  <a:lnTo>
                    <a:pt x="2799645" y="349872"/>
                  </a:lnTo>
                  <a:close/>
                </a:path>
                <a:path w="3962400" h="829310">
                  <a:moveTo>
                    <a:pt x="2761487" y="331492"/>
                  </a:moveTo>
                  <a:lnTo>
                    <a:pt x="2740985" y="356801"/>
                  </a:lnTo>
                  <a:lnTo>
                    <a:pt x="2767233" y="356801"/>
                  </a:lnTo>
                  <a:lnTo>
                    <a:pt x="2772846" y="349872"/>
                  </a:lnTo>
                  <a:lnTo>
                    <a:pt x="2799645" y="349872"/>
                  </a:lnTo>
                  <a:lnTo>
                    <a:pt x="2814747" y="336062"/>
                  </a:lnTo>
                  <a:lnTo>
                    <a:pt x="2782211" y="336062"/>
                  </a:lnTo>
                  <a:lnTo>
                    <a:pt x="2761487" y="331492"/>
                  </a:lnTo>
                  <a:close/>
                </a:path>
                <a:path w="3962400" h="829310">
                  <a:moveTo>
                    <a:pt x="2906039" y="334035"/>
                  </a:moveTo>
                  <a:lnTo>
                    <a:pt x="2816964" y="334035"/>
                  </a:lnTo>
                  <a:lnTo>
                    <a:pt x="2837687" y="338604"/>
                  </a:lnTo>
                  <a:lnTo>
                    <a:pt x="2901696" y="338604"/>
                  </a:lnTo>
                  <a:lnTo>
                    <a:pt x="2906039" y="334035"/>
                  </a:lnTo>
                  <a:close/>
                </a:path>
                <a:path w="3962400" h="829310">
                  <a:moveTo>
                    <a:pt x="2868168" y="313204"/>
                  </a:moveTo>
                  <a:lnTo>
                    <a:pt x="2807208" y="313204"/>
                  </a:lnTo>
                  <a:lnTo>
                    <a:pt x="2782211" y="336062"/>
                  </a:lnTo>
                  <a:lnTo>
                    <a:pt x="2814747" y="336062"/>
                  </a:lnTo>
                  <a:lnTo>
                    <a:pt x="2816964" y="334035"/>
                  </a:lnTo>
                  <a:lnTo>
                    <a:pt x="2906039" y="334035"/>
                  </a:lnTo>
                  <a:lnTo>
                    <a:pt x="2920463" y="318860"/>
                  </a:lnTo>
                  <a:lnTo>
                    <a:pt x="2891128" y="318860"/>
                  </a:lnTo>
                  <a:lnTo>
                    <a:pt x="2868168" y="313204"/>
                  </a:lnTo>
                  <a:close/>
                </a:path>
                <a:path w="3962400" h="829310">
                  <a:moveTo>
                    <a:pt x="3173724" y="314661"/>
                  </a:moveTo>
                  <a:lnTo>
                    <a:pt x="2924454" y="314661"/>
                  </a:lnTo>
                  <a:lnTo>
                    <a:pt x="2944368" y="320316"/>
                  </a:lnTo>
                  <a:lnTo>
                    <a:pt x="3169920" y="320316"/>
                  </a:lnTo>
                  <a:lnTo>
                    <a:pt x="3173724" y="314661"/>
                  </a:lnTo>
                  <a:close/>
                </a:path>
                <a:path w="3962400" h="829310">
                  <a:moveTo>
                    <a:pt x="3139440" y="294916"/>
                  </a:moveTo>
                  <a:lnTo>
                    <a:pt x="2913887" y="294916"/>
                  </a:lnTo>
                  <a:lnTo>
                    <a:pt x="2891128" y="318860"/>
                  </a:lnTo>
                  <a:lnTo>
                    <a:pt x="2920463" y="318860"/>
                  </a:lnTo>
                  <a:lnTo>
                    <a:pt x="2924454" y="314661"/>
                  </a:lnTo>
                  <a:lnTo>
                    <a:pt x="3173724" y="314661"/>
                  </a:lnTo>
                  <a:lnTo>
                    <a:pt x="3181164" y="303601"/>
                  </a:lnTo>
                  <a:lnTo>
                    <a:pt x="3157871" y="303601"/>
                  </a:lnTo>
                  <a:lnTo>
                    <a:pt x="3139440" y="294916"/>
                  </a:lnTo>
                  <a:close/>
                </a:path>
                <a:path w="3962400" h="829310">
                  <a:moveTo>
                    <a:pt x="3316224" y="240052"/>
                  </a:moveTo>
                  <a:lnTo>
                    <a:pt x="3203447" y="240052"/>
                  </a:lnTo>
                  <a:lnTo>
                    <a:pt x="3176179" y="262060"/>
                  </a:lnTo>
                  <a:lnTo>
                    <a:pt x="3164657" y="283649"/>
                  </a:lnTo>
                  <a:lnTo>
                    <a:pt x="3157871" y="303601"/>
                  </a:lnTo>
                  <a:lnTo>
                    <a:pt x="3181164" y="303601"/>
                  </a:lnTo>
                  <a:lnTo>
                    <a:pt x="3188064" y="293344"/>
                  </a:lnTo>
                  <a:lnTo>
                    <a:pt x="3196518" y="276720"/>
                  </a:lnTo>
                  <a:lnTo>
                    <a:pt x="3212428" y="261733"/>
                  </a:lnTo>
                  <a:lnTo>
                    <a:pt x="3348708" y="261733"/>
                  </a:lnTo>
                  <a:lnTo>
                    <a:pt x="3354673" y="250664"/>
                  </a:lnTo>
                  <a:lnTo>
                    <a:pt x="3334176" y="250664"/>
                  </a:lnTo>
                  <a:lnTo>
                    <a:pt x="3316224" y="240052"/>
                  </a:lnTo>
                  <a:close/>
                </a:path>
                <a:path w="3962400" h="829310">
                  <a:moveTo>
                    <a:pt x="3348708" y="261733"/>
                  </a:moveTo>
                  <a:lnTo>
                    <a:pt x="3212428" y="261733"/>
                  </a:lnTo>
                  <a:lnTo>
                    <a:pt x="3236976" y="265452"/>
                  </a:lnTo>
                  <a:lnTo>
                    <a:pt x="3346704" y="265452"/>
                  </a:lnTo>
                  <a:lnTo>
                    <a:pt x="3348708" y="261733"/>
                  </a:lnTo>
                  <a:close/>
                </a:path>
                <a:path w="3962400" h="829310">
                  <a:moveTo>
                    <a:pt x="3349752" y="221764"/>
                  </a:moveTo>
                  <a:lnTo>
                    <a:pt x="3334176" y="250664"/>
                  </a:lnTo>
                  <a:lnTo>
                    <a:pt x="3354673" y="250664"/>
                  </a:lnTo>
                  <a:lnTo>
                    <a:pt x="3362279" y="236552"/>
                  </a:lnTo>
                  <a:lnTo>
                    <a:pt x="3391837" y="236552"/>
                  </a:lnTo>
                  <a:lnTo>
                    <a:pt x="3403011" y="226334"/>
                  </a:lnTo>
                  <a:lnTo>
                    <a:pt x="3370475" y="226334"/>
                  </a:lnTo>
                  <a:lnTo>
                    <a:pt x="3349752" y="221764"/>
                  </a:lnTo>
                  <a:close/>
                </a:path>
                <a:path w="3962400" h="829310">
                  <a:moveTo>
                    <a:pt x="3391837" y="236552"/>
                  </a:moveTo>
                  <a:lnTo>
                    <a:pt x="3362279" y="236552"/>
                  </a:lnTo>
                  <a:lnTo>
                    <a:pt x="3380231" y="247164"/>
                  </a:lnTo>
                  <a:lnTo>
                    <a:pt x="3391837" y="236552"/>
                  </a:lnTo>
                  <a:close/>
                </a:path>
                <a:path w="3962400" h="829310">
                  <a:moveTo>
                    <a:pt x="3461942" y="224307"/>
                  </a:moveTo>
                  <a:lnTo>
                    <a:pt x="3405228" y="224307"/>
                  </a:lnTo>
                  <a:lnTo>
                    <a:pt x="3429000" y="228876"/>
                  </a:lnTo>
                  <a:lnTo>
                    <a:pt x="3459479" y="228876"/>
                  </a:lnTo>
                  <a:lnTo>
                    <a:pt x="3461942" y="224307"/>
                  </a:lnTo>
                  <a:close/>
                </a:path>
                <a:path w="3962400" h="829310">
                  <a:moveTo>
                    <a:pt x="3429000" y="203476"/>
                  </a:moveTo>
                  <a:lnTo>
                    <a:pt x="3395472" y="203476"/>
                  </a:lnTo>
                  <a:lnTo>
                    <a:pt x="3370475" y="226334"/>
                  </a:lnTo>
                  <a:lnTo>
                    <a:pt x="3403011" y="226334"/>
                  </a:lnTo>
                  <a:lnTo>
                    <a:pt x="3405228" y="224307"/>
                  </a:lnTo>
                  <a:lnTo>
                    <a:pt x="3461942" y="224307"/>
                  </a:lnTo>
                  <a:lnTo>
                    <a:pt x="3467449" y="214088"/>
                  </a:lnTo>
                  <a:lnTo>
                    <a:pt x="3446952" y="214088"/>
                  </a:lnTo>
                  <a:lnTo>
                    <a:pt x="3429000" y="203476"/>
                  </a:lnTo>
                  <a:close/>
                </a:path>
                <a:path w="3962400" h="829310">
                  <a:moveTo>
                    <a:pt x="3569207" y="185188"/>
                  </a:moveTo>
                  <a:lnTo>
                    <a:pt x="3462528" y="185188"/>
                  </a:lnTo>
                  <a:lnTo>
                    <a:pt x="3446952" y="214088"/>
                  </a:lnTo>
                  <a:lnTo>
                    <a:pt x="3467449" y="214088"/>
                  </a:lnTo>
                  <a:lnTo>
                    <a:pt x="3475055" y="199976"/>
                  </a:lnTo>
                  <a:lnTo>
                    <a:pt x="3609774" y="199976"/>
                  </a:lnTo>
                  <a:lnTo>
                    <a:pt x="3618455" y="190844"/>
                  </a:lnTo>
                  <a:lnTo>
                    <a:pt x="3589120" y="190844"/>
                  </a:lnTo>
                  <a:lnTo>
                    <a:pt x="3569207" y="185188"/>
                  </a:lnTo>
                  <a:close/>
                </a:path>
                <a:path w="3962400" h="829310">
                  <a:moveTo>
                    <a:pt x="3609774" y="199976"/>
                  </a:moveTo>
                  <a:lnTo>
                    <a:pt x="3475055" y="199976"/>
                  </a:lnTo>
                  <a:lnTo>
                    <a:pt x="3493007" y="210588"/>
                  </a:lnTo>
                  <a:lnTo>
                    <a:pt x="3599687" y="210588"/>
                  </a:lnTo>
                  <a:lnTo>
                    <a:pt x="3609774" y="199976"/>
                  </a:lnTo>
                  <a:close/>
                </a:path>
                <a:path w="3962400" h="829310">
                  <a:moveTo>
                    <a:pt x="3660647" y="186645"/>
                  </a:moveTo>
                  <a:lnTo>
                    <a:pt x="3622446" y="186645"/>
                  </a:lnTo>
                  <a:lnTo>
                    <a:pt x="3642359" y="192300"/>
                  </a:lnTo>
                  <a:lnTo>
                    <a:pt x="3657600" y="192300"/>
                  </a:lnTo>
                  <a:lnTo>
                    <a:pt x="3660647" y="186645"/>
                  </a:lnTo>
                  <a:close/>
                </a:path>
                <a:path w="3962400" h="829310">
                  <a:moveTo>
                    <a:pt x="3627120" y="166900"/>
                  </a:moveTo>
                  <a:lnTo>
                    <a:pt x="3611879" y="166900"/>
                  </a:lnTo>
                  <a:lnTo>
                    <a:pt x="3589120" y="190844"/>
                  </a:lnTo>
                  <a:lnTo>
                    <a:pt x="3618455" y="190844"/>
                  </a:lnTo>
                  <a:lnTo>
                    <a:pt x="3622446" y="186645"/>
                  </a:lnTo>
                  <a:lnTo>
                    <a:pt x="3660647" y="186645"/>
                  </a:lnTo>
                  <a:lnTo>
                    <a:pt x="3665569" y="177512"/>
                  </a:lnTo>
                  <a:lnTo>
                    <a:pt x="3645072" y="177512"/>
                  </a:lnTo>
                  <a:lnTo>
                    <a:pt x="3627120" y="166900"/>
                  </a:lnTo>
                  <a:close/>
                </a:path>
                <a:path w="3962400" h="829310">
                  <a:moveTo>
                    <a:pt x="3675887" y="148612"/>
                  </a:moveTo>
                  <a:lnTo>
                    <a:pt x="3660648" y="148612"/>
                  </a:lnTo>
                  <a:lnTo>
                    <a:pt x="3645072" y="177512"/>
                  </a:lnTo>
                  <a:lnTo>
                    <a:pt x="3665569" y="177512"/>
                  </a:lnTo>
                  <a:lnTo>
                    <a:pt x="3673175" y="163400"/>
                  </a:lnTo>
                  <a:lnTo>
                    <a:pt x="3717394" y="163400"/>
                  </a:lnTo>
                  <a:lnTo>
                    <a:pt x="3719795" y="158233"/>
                  </a:lnTo>
                  <a:lnTo>
                    <a:pt x="3700143" y="158233"/>
                  </a:lnTo>
                  <a:lnTo>
                    <a:pt x="3675887" y="148612"/>
                  </a:lnTo>
                  <a:close/>
                </a:path>
                <a:path w="3962400" h="829310">
                  <a:moveTo>
                    <a:pt x="3717394" y="163400"/>
                  </a:moveTo>
                  <a:lnTo>
                    <a:pt x="3673175" y="163400"/>
                  </a:lnTo>
                  <a:lnTo>
                    <a:pt x="3694176" y="174012"/>
                  </a:lnTo>
                  <a:lnTo>
                    <a:pt x="3712464" y="174012"/>
                  </a:lnTo>
                  <a:lnTo>
                    <a:pt x="3717394" y="163400"/>
                  </a:lnTo>
                  <a:close/>
                </a:path>
                <a:path w="3962400" h="829310">
                  <a:moveTo>
                    <a:pt x="3736848" y="112036"/>
                  </a:moveTo>
                  <a:lnTo>
                    <a:pt x="3721607" y="112036"/>
                  </a:lnTo>
                  <a:lnTo>
                    <a:pt x="3700143" y="158233"/>
                  </a:lnTo>
                  <a:lnTo>
                    <a:pt x="3719795" y="158233"/>
                  </a:lnTo>
                  <a:lnTo>
                    <a:pt x="3733928" y="127816"/>
                  </a:lnTo>
                  <a:lnTo>
                    <a:pt x="3779520" y="127816"/>
                  </a:lnTo>
                  <a:lnTo>
                    <a:pt x="3789143" y="117692"/>
                  </a:lnTo>
                  <a:lnTo>
                    <a:pt x="3759808" y="117692"/>
                  </a:lnTo>
                  <a:lnTo>
                    <a:pt x="3736848" y="112036"/>
                  </a:lnTo>
                  <a:close/>
                </a:path>
                <a:path w="3962400" h="829310">
                  <a:moveTo>
                    <a:pt x="3779520" y="127816"/>
                  </a:moveTo>
                  <a:lnTo>
                    <a:pt x="3733928" y="127816"/>
                  </a:lnTo>
                  <a:lnTo>
                    <a:pt x="3752087" y="137436"/>
                  </a:lnTo>
                  <a:lnTo>
                    <a:pt x="3770376" y="137436"/>
                  </a:lnTo>
                  <a:lnTo>
                    <a:pt x="3779520" y="127816"/>
                  </a:lnTo>
                  <a:close/>
                </a:path>
                <a:path w="3962400" h="829310">
                  <a:moveTo>
                    <a:pt x="3816095" y="113493"/>
                  </a:moveTo>
                  <a:lnTo>
                    <a:pt x="3793134" y="113493"/>
                  </a:lnTo>
                  <a:lnTo>
                    <a:pt x="3813048" y="119148"/>
                  </a:lnTo>
                  <a:lnTo>
                    <a:pt x="3816095" y="113493"/>
                  </a:lnTo>
                  <a:close/>
                </a:path>
                <a:path w="3962400" h="829310">
                  <a:moveTo>
                    <a:pt x="3782568" y="93748"/>
                  </a:moveTo>
                  <a:lnTo>
                    <a:pt x="3759808" y="117692"/>
                  </a:lnTo>
                  <a:lnTo>
                    <a:pt x="3789143" y="117692"/>
                  </a:lnTo>
                  <a:lnTo>
                    <a:pt x="3793134" y="113493"/>
                  </a:lnTo>
                  <a:lnTo>
                    <a:pt x="3816095" y="113493"/>
                  </a:lnTo>
                  <a:lnTo>
                    <a:pt x="3821017" y="104360"/>
                  </a:lnTo>
                  <a:lnTo>
                    <a:pt x="3800520" y="104360"/>
                  </a:lnTo>
                  <a:lnTo>
                    <a:pt x="3782568" y="93748"/>
                  </a:lnTo>
                  <a:close/>
                </a:path>
                <a:path w="3962400" h="829310">
                  <a:moveTo>
                    <a:pt x="3962400" y="0"/>
                  </a:moveTo>
                  <a:lnTo>
                    <a:pt x="3864864" y="0"/>
                  </a:lnTo>
                  <a:lnTo>
                    <a:pt x="3837782" y="21085"/>
                  </a:lnTo>
                  <a:lnTo>
                    <a:pt x="3830864" y="68898"/>
                  </a:lnTo>
                  <a:lnTo>
                    <a:pt x="3816096" y="75460"/>
                  </a:lnTo>
                  <a:lnTo>
                    <a:pt x="3800520" y="104360"/>
                  </a:lnTo>
                  <a:lnTo>
                    <a:pt x="3821017" y="104360"/>
                  </a:lnTo>
                  <a:lnTo>
                    <a:pt x="3828623" y="90248"/>
                  </a:lnTo>
                  <a:lnTo>
                    <a:pt x="3845207" y="90248"/>
                  </a:lnTo>
                  <a:lnTo>
                    <a:pt x="3854094" y="76917"/>
                  </a:lnTo>
                  <a:lnTo>
                    <a:pt x="3859239" y="31222"/>
                  </a:lnTo>
                  <a:lnTo>
                    <a:pt x="3873657" y="21863"/>
                  </a:lnTo>
                  <a:lnTo>
                    <a:pt x="3962400" y="21863"/>
                  </a:lnTo>
                  <a:lnTo>
                    <a:pt x="3962400" y="0"/>
                  </a:lnTo>
                  <a:close/>
                </a:path>
                <a:path w="3962400" h="829310">
                  <a:moveTo>
                    <a:pt x="3845207" y="90248"/>
                  </a:moveTo>
                  <a:lnTo>
                    <a:pt x="3828623" y="90248"/>
                  </a:lnTo>
                  <a:lnTo>
                    <a:pt x="3835581" y="100860"/>
                  </a:lnTo>
                  <a:lnTo>
                    <a:pt x="3839547" y="98738"/>
                  </a:lnTo>
                  <a:lnTo>
                    <a:pt x="3845207" y="90248"/>
                  </a:lnTo>
                  <a:close/>
                </a:path>
                <a:path w="3962400" h="829310">
                  <a:moveTo>
                    <a:pt x="3962400" y="21863"/>
                  </a:moveTo>
                  <a:lnTo>
                    <a:pt x="3873657" y="21863"/>
                  </a:lnTo>
                  <a:lnTo>
                    <a:pt x="3901440" y="25400"/>
                  </a:lnTo>
                  <a:lnTo>
                    <a:pt x="3962400" y="25400"/>
                  </a:lnTo>
                  <a:lnTo>
                    <a:pt x="3962400" y="2186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96567" y="3156457"/>
              <a:ext cx="3962400" cy="1083310"/>
            </a:xfrm>
            <a:custGeom>
              <a:avLst/>
              <a:gdLst/>
              <a:ahLst/>
              <a:cxnLst/>
              <a:rect l="l" t="t" r="r" b="b"/>
              <a:pathLst>
                <a:path w="3962400" h="1083310">
                  <a:moveTo>
                    <a:pt x="25222" y="960119"/>
                  </a:moveTo>
                  <a:lnTo>
                    <a:pt x="22165" y="962659"/>
                  </a:lnTo>
                  <a:lnTo>
                    <a:pt x="20864" y="967739"/>
                  </a:lnTo>
                  <a:lnTo>
                    <a:pt x="17816" y="1007109"/>
                  </a:lnTo>
                  <a:lnTo>
                    <a:pt x="12335" y="1022349"/>
                  </a:lnTo>
                  <a:lnTo>
                    <a:pt x="8808" y="1042669"/>
                  </a:lnTo>
                  <a:lnTo>
                    <a:pt x="3191" y="1059179"/>
                  </a:lnTo>
                  <a:lnTo>
                    <a:pt x="0" y="1065529"/>
                  </a:lnTo>
                  <a:lnTo>
                    <a:pt x="0" y="1083309"/>
                  </a:lnTo>
                  <a:lnTo>
                    <a:pt x="14718" y="1083309"/>
                  </a:lnTo>
                  <a:lnTo>
                    <a:pt x="26800" y="1068070"/>
                  </a:lnTo>
                  <a:lnTo>
                    <a:pt x="33384" y="1047749"/>
                  </a:lnTo>
                  <a:lnTo>
                    <a:pt x="36911" y="1028699"/>
                  </a:lnTo>
                  <a:lnTo>
                    <a:pt x="42528" y="1012189"/>
                  </a:lnTo>
                  <a:lnTo>
                    <a:pt x="46191" y="969009"/>
                  </a:lnTo>
                  <a:lnTo>
                    <a:pt x="61423" y="969009"/>
                  </a:lnTo>
                  <a:lnTo>
                    <a:pt x="61633" y="966469"/>
                  </a:lnTo>
                  <a:lnTo>
                    <a:pt x="36112" y="966469"/>
                  </a:lnTo>
                  <a:lnTo>
                    <a:pt x="29911" y="961389"/>
                  </a:lnTo>
                  <a:lnTo>
                    <a:pt x="25222" y="960119"/>
                  </a:lnTo>
                  <a:close/>
                </a:path>
                <a:path w="3962400" h="1083310">
                  <a:moveTo>
                    <a:pt x="61423" y="969009"/>
                  </a:moveTo>
                  <a:lnTo>
                    <a:pt x="46191" y="969009"/>
                  </a:lnTo>
                  <a:lnTo>
                    <a:pt x="52367" y="975359"/>
                  </a:lnTo>
                  <a:lnTo>
                    <a:pt x="57045" y="976629"/>
                  </a:lnTo>
                  <a:lnTo>
                    <a:pt x="60103" y="974089"/>
                  </a:lnTo>
                  <a:lnTo>
                    <a:pt x="61423" y="969009"/>
                  </a:lnTo>
                  <a:close/>
                </a:path>
                <a:path w="3962400" h="1083310">
                  <a:moveTo>
                    <a:pt x="152400" y="918209"/>
                  </a:moveTo>
                  <a:lnTo>
                    <a:pt x="51815" y="918209"/>
                  </a:lnTo>
                  <a:lnTo>
                    <a:pt x="36112" y="966469"/>
                  </a:lnTo>
                  <a:lnTo>
                    <a:pt x="61633" y="966469"/>
                  </a:lnTo>
                  <a:lnTo>
                    <a:pt x="64471" y="932179"/>
                  </a:lnTo>
                  <a:lnTo>
                    <a:pt x="202209" y="932179"/>
                  </a:lnTo>
                  <a:lnTo>
                    <a:pt x="212501" y="923289"/>
                  </a:lnTo>
                  <a:lnTo>
                    <a:pt x="179219" y="923289"/>
                  </a:lnTo>
                  <a:lnTo>
                    <a:pt x="152400" y="918209"/>
                  </a:lnTo>
                  <a:close/>
                </a:path>
                <a:path w="3962400" h="1083310">
                  <a:moveTo>
                    <a:pt x="202209" y="932179"/>
                  </a:moveTo>
                  <a:lnTo>
                    <a:pt x="64471" y="932179"/>
                  </a:lnTo>
                  <a:lnTo>
                    <a:pt x="82295" y="943609"/>
                  </a:lnTo>
                  <a:lnTo>
                    <a:pt x="188975" y="943609"/>
                  </a:lnTo>
                  <a:lnTo>
                    <a:pt x="202209" y="932179"/>
                  </a:lnTo>
                  <a:close/>
                </a:path>
                <a:path w="3962400" h="1083310">
                  <a:moveTo>
                    <a:pt x="475606" y="922019"/>
                  </a:moveTo>
                  <a:lnTo>
                    <a:pt x="213972" y="922019"/>
                  </a:lnTo>
                  <a:lnTo>
                    <a:pt x="234695" y="925829"/>
                  </a:lnTo>
                  <a:lnTo>
                    <a:pt x="472439" y="925829"/>
                  </a:lnTo>
                  <a:lnTo>
                    <a:pt x="475606" y="922019"/>
                  </a:lnTo>
                  <a:close/>
                </a:path>
                <a:path w="3962400" h="1083310">
                  <a:moveTo>
                    <a:pt x="441959" y="900429"/>
                  </a:moveTo>
                  <a:lnTo>
                    <a:pt x="204215" y="900429"/>
                  </a:lnTo>
                  <a:lnTo>
                    <a:pt x="179219" y="923289"/>
                  </a:lnTo>
                  <a:lnTo>
                    <a:pt x="212501" y="923289"/>
                  </a:lnTo>
                  <a:lnTo>
                    <a:pt x="213972" y="922019"/>
                  </a:lnTo>
                  <a:lnTo>
                    <a:pt x="475606" y="922019"/>
                  </a:lnTo>
                  <a:lnTo>
                    <a:pt x="488270" y="906779"/>
                  </a:lnTo>
                  <a:lnTo>
                    <a:pt x="461413" y="906779"/>
                  </a:lnTo>
                  <a:lnTo>
                    <a:pt x="441959" y="900429"/>
                  </a:lnTo>
                  <a:close/>
                </a:path>
                <a:path w="3962400" h="1083310">
                  <a:moveTo>
                    <a:pt x="484631" y="878839"/>
                  </a:moveTo>
                  <a:lnTo>
                    <a:pt x="461413" y="906779"/>
                  </a:lnTo>
                  <a:lnTo>
                    <a:pt x="488270" y="906779"/>
                  </a:lnTo>
                  <a:lnTo>
                    <a:pt x="495658" y="897889"/>
                  </a:lnTo>
                  <a:lnTo>
                    <a:pt x="520237" y="897889"/>
                  </a:lnTo>
                  <a:lnTo>
                    <a:pt x="529464" y="886459"/>
                  </a:lnTo>
                  <a:lnTo>
                    <a:pt x="503753" y="886459"/>
                  </a:lnTo>
                  <a:lnTo>
                    <a:pt x="484631" y="878839"/>
                  </a:lnTo>
                  <a:close/>
                </a:path>
                <a:path w="3962400" h="1083310">
                  <a:moveTo>
                    <a:pt x="520237" y="897889"/>
                  </a:moveTo>
                  <a:lnTo>
                    <a:pt x="495658" y="897889"/>
                  </a:lnTo>
                  <a:lnTo>
                    <a:pt x="515112" y="904239"/>
                  </a:lnTo>
                  <a:lnTo>
                    <a:pt x="520237" y="897889"/>
                  </a:lnTo>
                  <a:close/>
                </a:path>
                <a:path w="3962400" h="1083310">
                  <a:moveTo>
                    <a:pt x="539495" y="861059"/>
                  </a:moveTo>
                  <a:lnTo>
                    <a:pt x="524256" y="861059"/>
                  </a:lnTo>
                  <a:lnTo>
                    <a:pt x="503753" y="886459"/>
                  </a:lnTo>
                  <a:lnTo>
                    <a:pt x="529464" y="886459"/>
                  </a:lnTo>
                  <a:lnTo>
                    <a:pt x="535614" y="878839"/>
                  </a:lnTo>
                  <a:lnTo>
                    <a:pt x="576126" y="878839"/>
                  </a:lnTo>
                  <a:lnTo>
                    <a:pt x="585353" y="867409"/>
                  </a:lnTo>
                  <a:lnTo>
                    <a:pt x="558617" y="867409"/>
                  </a:lnTo>
                  <a:lnTo>
                    <a:pt x="539495" y="861059"/>
                  </a:lnTo>
                  <a:close/>
                </a:path>
                <a:path w="3962400" h="1083310">
                  <a:moveTo>
                    <a:pt x="576126" y="878839"/>
                  </a:moveTo>
                  <a:lnTo>
                    <a:pt x="535614" y="878839"/>
                  </a:lnTo>
                  <a:lnTo>
                    <a:pt x="554736" y="886459"/>
                  </a:lnTo>
                  <a:lnTo>
                    <a:pt x="569976" y="886459"/>
                  </a:lnTo>
                  <a:lnTo>
                    <a:pt x="576126" y="878839"/>
                  </a:lnTo>
                  <a:close/>
                </a:path>
                <a:path w="3962400" h="1083310">
                  <a:moveTo>
                    <a:pt x="762000" y="821689"/>
                  </a:moveTo>
                  <a:lnTo>
                    <a:pt x="594359" y="821689"/>
                  </a:lnTo>
                  <a:lnTo>
                    <a:pt x="568786" y="848359"/>
                  </a:lnTo>
                  <a:lnTo>
                    <a:pt x="558617" y="867409"/>
                  </a:lnTo>
                  <a:lnTo>
                    <a:pt x="585353" y="867409"/>
                  </a:lnTo>
                  <a:lnTo>
                    <a:pt x="590478" y="861059"/>
                  </a:lnTo>
                  <a:lnTo>
                    <a:pt x="604693" y="842009"/>
                  </a:lnTo>
                  <a:lnTo>
                    <a:pt x="797271" y="842009"/>
                  </a:lnTo>
                  <a:lnTo>
                    <a:pt x="811644" y="826769"/>
                  </a:lnTo>
                  <a:lnTo>
                    <a:pt x="781912" y="826769"/>
                  </a:lnTo>
                  <a:lnTo>
                    <a:pt x="762000" y="821689"/>
                  </a:lnTo>
                  <a:close/>
                </a:path>
                <a:path w="3962400" h="1083310">
                  <a:moveTo>
                    <a:pt x="797271" y="842009"/>
                  </a:moveTo>
                  <a:lnTo>
                    <a:pt x="604693" y="842009"/>
                  </a:lnTo>
                  <a:lnTo>
                    <a:pt x="624839" y="847089"/>
                  </a:lnTo>
                  <a:lnTo>
                    <a:pt x="792480" y="847089"/>
                  </a:lnTo>
                  <a:lnTo>
                    <a:pt x="797271" y="842009"/>
                  </a:lnTo>
                  <a:close/>
                </a:path>
                <a:path w="3962400" h="1083310">
                  <a:moveTo>
                    <a:pt x="853443" y="822959"/>
                  </a:moveTo>
                  <a:lnTo>
                    <a:pt x="815238" y="822959"/>
                  </a:lnTo>
                  <a:lnTo>
                    <a:pt x="835151" y="828039"/>
                  </a:lnTo>
                  <a:lnTo>
                    <a:pt x="850392" y="828039"/>
                  </a:lnTo>
                  <a:lnTo>
                    <a:pt x="853443" y="822959"/>
                  </a:lnTo>
                  <a:close/>
                </a:path>
                <a:path w="3962400" h="1083310">
                  <a:moveTo>
                    <a:pt x="819912" y="802639"/>
                  </a:moveTo>
                  <a:lnTo>
                    <a:pt x="804671" y="802639"/>
                  </a:lnTo>
                  <a:lnTo>
                    <a:pt x="781912" y="826769"/>
                  </a:lnTo>
                  <a:lnTo>
                    <a:pt x="811644" y="826769"/>
                  </a:lnTo>
                  <a:lnTo>
                    <a:pt x="815238" y="822959"/>
                  </a:lnTo>
                  <a:lnTo>
                    <a:pt x="853443" y="822959"/>
                  </a:lnTo>
                  <a:lnTo>
                    <a:pt x="859545" y="812799"/>
                  </a:lnTo>
                  <a:lnTo>
                    <a:pt x="838180" y="812799"/>
                  </a:lnTo>
                  <a:lnTo>
                    <a:pt x="819912" y="802639"/>
                  </a:lnTo>
                  <a:close/>
                </a:path>
                <a:path w="3962400" h="1083310">
                  <a:moveTo>
                    <a:pt x="850817" y="781049"/>
                  </a:moveTo>
                  <a:lnTo>
                    <a:pt x="845833" y="784859"/>
                  </a:lnTo>
                  <a:lnTo>
                    <a:pt x="838180" y="812799"/>
                  </a:lnTo>
                  <a:lnTo>
                    <a:pt x="859545" y="812799"/>
                  </a:lnTo>
                  <a:lnTo>
                    <a:pt x="868699" y="797559"/>
                  </a:lnTo>
                  <a:lnTo>
                    <a:pt x="884257" y="797559"/>
                  </a:lnTo>
                  <a:lnTo>
                    <a:pt x="888908" y="788669"/>
                  </a:lnTo>
                  <a:lnTo>
                    <a:pt x="860369" y="788669"/>
                  </a:lnTo>
                  <a:lnTo>
                    <a:pt x="850817" y="781049"/>
                  </a:lnTo>
                  <a:close/>
                </a:path>
                <a:path w="3962400" h="1083310">
                  <a:moveTo>
                    <a:pt x="884257" y="797559"/>
                  </a:moveTo>
                  <a:lnTo>
                    <a:pt x="868699" y="797559"/>
                  </a:lnTo>
                  <a:lnTo>
                    <a:pt x="876538" y="806449"/>
                  </a:lnTo>
                  <a:lnTo>
                    <a:pt x="880935" y="803909"/>
                  </a:lnTo>
                  <a:lnTo>
                    <a:pt x="884257" y="797559"/>
                  </a:lnTo>
                  <a:close/>
                </a:path>
                <a:path w="3962400" h="1083310">
                  <a:moveTo>
                    <a:pt x="981456" y="763269"/>
                  </a:moveTo>
                  <a:lnTo>
                    <a:pt x="880871" y="763269"/>
                  </a:lnTo>
                  <a:lnTo>
                    <a:pt x="860369" y="788669"/>
                  </a:lnTo>
                  <a:lnTo>
                    <a:pt x="888908" y="788669"/>
                  </a:lnTo>
                  <a:lnTo>
                    <a:pt x="892230" y="782319"/>
                  </a:lnTo>
                  <a:lnTo>
                    <a:pt x="1024021" y="782319"/>
                  </a:lnTo>
                  <a:lnTo>
                    <a:pt x="1035999" y="769619"/>
                  </a:lnTo>
                  <a:lnTo>
                    <a:pt x="1007464" y="769619"/>
                  </a:lnTo>
                  <a:lnTo>
                    <a:pt x="981456" y="763269"/>
                  </a:lnTo>
                  <a:close/>
                </a:path>
                <a:path w="3962400" h="1083310">
                  <a:moveTo>
                    <a:pt x="1024021" y="782319"/>
                  </a:moveTo>
                  <a:lnTo>
                    <a:pt x="892230" y="782319"/>
                  </a:lnTo>
                  <a:lnTo>
                    <a:pt x="911351" y="788669"/>
                  </a:lnTo>
                  <a:lnTo>
                    <a:pt x="1018032" y="788669"/>
                  </a:lnTo>
                  <a:lnTo>
                    <a:pt x="1024021" y="782319"/>
                  </a:lnTo>
                  <a:close/>
                </a:path>
                <a:path w="3962400" h="1083310">
                  <a:moveTo>
                    <a:pt x="1056846" y="764539"/>
                  </a:moveTo>
                  <a:lnTo>
                    <a:pt x="1040790" y="764539"/>
                  </a:lnTo>
                  <a:lnTo>
                    <a:pt x="1051134" y="770889"/>
                  </a:lnTo>
                  <a:lnTo>
                    <a:pt x="1056118" y="767079"/>
                  </a:lnTo>
                  <a:lnTo>
                    <a:pt x="1056846" y="764539"/>
                  </a:lnTo>
                  <a:close/>
                </a:path>
                <a:path w="3962400" h="1083310">
                  <a:moveTo>
                    <a:pt x="1025977" y="745489"/>
                  </a:moveTo>
                  <a:lnTo>
                    <a:pt x="1022012" y="746759"/>
                  </a:lnTo>
                  <a:lnTo>
                    <a:pt x="1007464" y="769619"/>
                  </a:lnTo>
                  <a:lnTo>
                    <a:pt x="1035999" y="769619"/>
                  </a:lnTo>
                  <a:lnTo>
                    <a:pt x="1040790" y="764539"/>
                  </a:lnTo>
                  <a:lnTo>
                    <a:pt x="1056846" y="764539"/>
                  </a:lnTo>
                  <a:lnTo>
                    <a:pt x="1059762" y="754379"/>
                  </a:lnTo>
                  <a:lnTo>
                    <a:pt x="1033252" y="754379"/>
                  </a:lnTo>
                  <a:lnTo>
                    <a:pt x="1025977" y="745489"/>
                  </a:lnTo>
                  <a:close/>
                </a:path>
                <a:path w="3962400" h="1083310">
                  <a:moveTo>
                    <a:pt x="1319783" y="723899"/>
                  </a:moveTo>
                  <a:lnTo>
                    <a:pt x="1051559" y="723899"/>
                  </a:lnTo>
                  <a:lnTo>
                    <a:pt x="1033252" y="754379"/>
                  </a:lnTo>
                  <a:lnTo>
                    <a:pt x="1059762" y="754379"/>
                  </a:lnTo>
                  <a:lnTo>
                    <a:pt x="1063771" y="740409"/>
                  </a:lnTo>
                  <a:lnTo>
                    <a:pt x="1361696" y="740409"/>
                  </a:lnTo>
                  <a:lnTo>
                    <a:pt x="1372476" y="728979"/>
                  </a:lnTo>
                  <a:lnTo>
                    <a:pt x="1342744" y="728979"/>
                  </a:lnTo>
                  <a:lnTo>
                    <a:pt x="1319783" y="723899"/>
                  </a:lnTo>
                  <a:close/>
                </a:path>
                <a:path w="3962400" h="1083310">
                  <a:moveTo>
                    <a:pt x="1361696" y="740409"/>
                  </a:moveTo>
                  <a:lnTo>
                    <a:pt x="1063771" y="740409"/>
                  </a:lnTo>
                  <a:lnTo>
                    <a:pt x="1082039" y="749299"/>
                  </a:lnTo>
                  <a:lnTo>
                    <a:pt x="1353312" y="749299"/>
                  </a:lnTo>
                  <a:lnTo>
                    <a:pt x="1361696" y="740409"/>
                  </a:lnTo>
                  <a:close/>
                </a:path>
                <a:path w="3962400" h="1083310">
                  <a:moveTo>
                    <a:pt x="1447800" y="684529"/>
                  </a:moveTo>
                  <a:lnTo>
                    <a:pt x="1377695" y="684529"/>
                  </a:lnTo>
                  <a:lnTo>
                    <a:pt x="1354477" y="712469"/>
                  </a:lnTo>
                  <a:lnTo>
                    <a:pt x="1342744" y="728979"/>
                  </a:lnTo>
                  <a:lnTo>
                    <a:pt x="1372476" y="728979"/>
                  </a:lnTo>
                  <a:lnTo>
                    <a:pt x="1376070" y="725169"/>
                  </a:lnTo>
                  <a:lnTo>
                    <a:pt x="1388722" y="703579"/>
                  </a:lnTo>
                  <a:lnTo>
                    <a:pt x="1481665" y="703579"/>
                  </a:lnTo>
                  <a:lnTo>
                    <a:pt x="1486406" y="694689"/>
                  </a:lnTo>
                  <a:lnTo>
                    <a:pt x="1465752" y="694689"/>
                  </a:lnTo>
                  <a:lnTo>
                    <a:pt x="1447800" y="684529"/>
                  </a:lnTo>
                  <a:close/>
                </a:path>
                <a:path w="3962400" h="1083310">
                  <a:moveTo>
                    <a:pt x="1481665" y="703579"/>
                  </a:moveTo>
                  <a:lnTo>
                    <a:pt x="1388722" y="703579"/>
                  </a:lnTo>
                  <a:lnTo>
                    <a:pt x="1414271" y="709929"/>
                  </a:lnTo>
                  <a:lnTo>
                    <a:pt x="1478280" y="709929"/>
                  </a:lnTo>
                  <a:lnTo>
                    <a:pt x="1481665" y="703579"/>
                  </a:lnTo>
                  <a:close/>
                </a:path>
                <a:path w="3962400" h="1083310">
                  <a:moveTo>
                    <a:pt x="1475120" y="665479"/>
                  </a:moveTo>
                  <a:lnTo>
                    <a:pt x="1469821" y="670559"/>
                  </a:lnTo>
                  <a:lnTo>
                    <a:pt x="1465752" y="694689"/>
                  </a:lnTo>
                  <a:lnTo>
                    <a:pt x="1486406" y="694689"/>
                  </a:lnTo>
                  <a:lnTo>
                    <a:pt x="1493855" y="680719"/>
                  </a:lnTo>
                  <a:lnTo>
                    <a:pt x="1509669" y="680719"/>
                  </a:lnTo>
                  <a:lnTo>
                    <a:pt x="1514727" y="671829"/>
                  </a:lnTo>
                  <a:lnTo>
                    <a:pt x="1485541" y="671829"/>
                  </a:lnTo>
                  <a:lnTo>
                    <a:pt x="1475120" y="665479"/>
                  </a:lnTo>
                  <a:close/>
                </a:path>
                <a:path w="3962400" h="1083310">
                  <a:moveTo>
                    <a:pt x="1509669" y="680719"/>
                  </a:moveTo>
                  <a:lnTo>
                    <a:pt x="1493855" y="680719"/>
                  </a:lnTo>
                  <a:lnTo>
                    <a:pt x="1501126" y="690879"/>
                  </a:lnTo>
                  <a:lnTo>
                    <a:pt x="1505333" y="688339"/>
                  </a:lnTo>
                  <a:lnTo>
                    <a:pt x="1509669" y="680719"/>
                  </a:lnTo>
                  <a:close/>
                </a:path>
                <a:path w="3962400" h="1083310">
                  <a:moveTo>
                    <a:pt x="1545336" y="645159"/>
                  </a:moveTo>
                  <a:lnTo>
                    <a:pt x="1508759" y="645159"/>
                  </a:lnTo>
                  <a:lnTo>
                    <a:pt x="1485541" y="671829"/>
                  </a:lnTo>
                  <a:lnTo>
                    <a:pt x="1514727" y="671829"/>
                  </a:lnTo>
                  <a:lnTo>
                    <a:pt x="1519786" y="662939"/>
                  </a:lnTo>
                  <a:lnTo>
                    <a:pt x="1584148" y="662939"/>
                  </a:lnTo>
                  <a:lnTo>
                    <a:pt x="1599423" y="648969"/>
                  </a:lnTo>
                  <a:lnTo>
                    <a:pt x="1566059" y="648969"/>
                  </a:lnTo>
                  <a:lnTo>
                    <a:pt x="1545336" y="645159"/>
                  </a:lnTo>
                  <a:close/>
                </a:path>
                <a:path w="3962400" h="1083310">
                  <a:moveTo>
                    <a:pt x="1584148" y="662939"/>
                  </a:moveTo>
                  <a:lnTo>
                    <a:pt x="1519786" y="662939"/>
                  </a:lnTo>
                  <a:lnTo>
                    <a:pt x="1545336" y="670559"/>
                  </a:lnTo>
                  <a:lnTo>
                    <a:pt x="1575815" y="670559"/>
                  </a:lnTo>
                  <a:lnTo>
                    <a:pt x="1584148" y="662939"/>
                  </a:lnTo>
                  <a:close/>
                </a:path>
                <a:path w="3962400" h="1083310">
                  <a:moveTo>
                    <a:pt x="1993059" y="647700"/>
                  </a:moveTo>
                  <a:lnTo>
                    <a:pt x="1600812" y="647700"/>
                  </a:lnTo>
                  <a:lnTo>
                    <a:pt x="1621536" y="651509"/>
                  </a:lnTo>
                  <a:lnTo>
                    <a:pt x="1990344" y="651509"/>
                  </a:lnTo>
                  <a:lnTo>
                    <a:pt x="1993059" y="647700"/>
                  </a:lnTo>
                  <a:close/>
                </a:path>
                <a:path w="3962400" h="1083310">
                  <a:moveTo>
                    <a:pt x="1959864" y="626109"/>
                  </a:moveTo>
                  <a:lnTo>
                    <a:pt x="1591056" y="626109"/>
                  </a:lnTo>
                  <a:lnTo>
                    <a:pt x="1566059" y="648969"/>
                  </a:lnTo>
                  <a:lnTo>
                    <a:pt x="1599423" y="648969"/>
                  </a:lnTo>
                  <a:lnTo>
                    <a:pt x="1600812" y="647700"/>
                  </a:lnTo>
                  <a:lnTo>
                    <a:pt x="1993059" y="647700"/>
                  </a:lnTo>
                  <a:lnTo>
                    <a:pt x="2003014" y="633729"/>
                  </a:lnTo>
                  <a:lnTo>
                    <a:pt x="1978671" y="633729"/>
                  </a:lnTo>
                  <a:lnTo>
                    <a:pt x="1959864" y="626109"/>
                  </a:lnTo>
                  <a:close/>
                </a:path>
                <a:path w="3962400" h="1083310">
                  <a:moveTo>
                    <a:pt x="1994408" y="604519"/>
                  </a:moveTo>
                  <a:lnTo>
                    <a:pt x="1989815" y="608329"/>
                  </a:lnTo>
                  <a:lnTo>
                    <a:pt x="1978671" y="633729"/>
                  </a:lnTo>
                  <a:lnTo>
                    <a:pt x="2003014" y="633729"/>
                  </a:lnTo>
                  <a:lnTo>
                    <a:pt x="2011160" y="622300"/>
                  </a:lnTo>
                  <a:lnTo>
                    <a:pt x="2029571" y="622300"/>
                  </a:lnTo>
                  <a:lnTo>
                    <a:pt x="2033816" y="612139"/>
                  </a:lnTo>
                  <a:lnTo>
                    <a:pt x="2006103" y="612139"/>
                  </a:lnTo>
                  <a:lnTo>
                    <a:pt x="1994408" y="604519"/>
                  </a:lnTo>
                  <a:close/>
                </a:path>
                <a:path w="3962400" h="1083310">
                  <a:moveTo>
                    <a:pt x="2029571" y="622300"/>
                  </a:moveTo>
                  <a:lnTo>
                    <a:pt x="2011160" y="622300"/>
                  </a:lnTo>
                  <a:lnTo>
                    <a:pt x="2022856" y="629919"/>
                  </a:lnTo>
                  <a:lnTo>
                    <a:pt x="2027448" y="627379"/>
                  </a:lnTo>
                  <a:lnTo>
                    <a:pt x="2029571" y="622300"/>
                  </a:lnTo>
                  <a:close/>
                </a:path>
                <a:path w="3962400" h="1083310">
                  <a:moveTo>
                    <a:pt x="2167128" y="582929"/>
                  </a:moveTo>
                  <a:lnTo>
                    <a:pt x="2026920" y="582929"/>
                  </a:lnTo>
                  <a:lnTo>
                    <a:pt x="2006103" y="612139"/>
                  </a:lnTo>
                  <a:lnTo>
                    <a:pt x="2033816" y="612139"/>
                  </a:lnTo>
                  <a:lnTo>
                    <a:pt x="2038592" y="600709"/>
                  </a:lnTo>
                  <a:lnTo>
                    <a:pt x="2204082" y="600709"/>
                  </a:lnTo>
                  <a:lnTo>
                    <a:pt x="2212715" y="590550"/>
                  </a:lnTo>
                  <a:lnTo>
                    <a:pt x="2186249" y="590550"/>
                  </a:lnTo>
                  <a:lnTo>
                    <a:pt x="2167128" y="582929"/>
                  </a:lnTo>
                  <a:close/>
                </a:path>
                <a:path w="3962400" h="1083310">
                  <a:moveTo>
                    <a:pt x="2204082" y="600709"/>
                  </a:moveTo>
                  <a:lnTo>
                    <a:pt x="2038592" y="600709"/>
                  </a:lnTo>
                  <a:lnTo>
                    <a:pt x="2057399" y="608329"/>
                  </a:lnTo>
                  <a:lnTo>
                    <a:pt x="2197608" y="608329"/>
                  </a:lnTo>
                  <a:lnTo>
                    <a:pt x="2204082" y="600709"/>
                  </a:lnTo>
                  <a:close/>
                </a:path>
                <a:path w="3962400" h="1083310">
                  <a:moveTo>
                    <a:pt x="2225040" y="565150"/>
                  </a:moveTo>
                  <a:lnTo>
                    <a:pt x="2206752" y="565150"/>
                  </a:lnTo>
                  <a:lnTo>
                    <a:pt x="2186249" y="590550"/>
                  </a:lnTo>
                  <a:lnTo>
                    <a:pt x="2212715" y="590550"/>
                  </a:lnTo>
                  <a:lnTo>
                    <a:pt x="2218110" y="584200"/>
                  </a:lnTo>
                  <a:lnTo>
                    <a:pt x="2268598" y="584200"/>
                  </a:lnTo>
                  <a:lnTo>
                    <a:pt x="2283960" y="570229"/>
                  </a:lnTo>
                  <a:lnTo>
                    <a:pt x="2251972" y="570229"/>
                  </a:lnTo>
                  <a:lnTo>
                    <a:pt x="2225040" y="565150"/>
                  </a:lnTo>
                  <a:close/>
                </a:path>
                <a:path w="3962400" h="1083310">
                  <a:moveTo>
                    <a:pt x="2268598" y="584200"/>
                  </a:moveTo>
                  <a:lnTo>
                    <a:pt x="2218110" y="584200"/>
                  </a:lnTo>
                  <a:lnTo>
                    <a:pt x="2243328" y="590550"/>
                  </a:lnTo>
                  <a:lnTo>
                    <a:pt x="2261616" y="590550"/>
                  </a:lnTo>
                  <a:lnTo>
                    <a:pt x="2268598" y="584200"/>
                  </a:lnTo>
                  <a:close/>
                </a:path>
                <a:path w="3962400" h="1083310">
                  <a:moveTo>
                    <a:pt x="2450592" y="543559"/>
                  </a:moveTo>
                  <a:lnTo>
                    <a:pt x="2279904" y="543559"/>
                  </a:lnTo>
                  <a:lnTo>
                    <a:pt x="2251972" y="570229"/>
                  </a:lnTo>
                  <a:lnTo>
                    <a:pt x="2283960" y="570229"/>
                  </a:lnTo>
                  <a:lnTo>
                    <a:pt x="2289547" y="565150"/>
                  </a:lnTo>
                  <a:lnTo>
                    <a:pt x="2490821" y="565150"/>
                  </a:lnTo>
                  <a:lnTo>
                    <a:pt x="2506652" y="548639"/>
                  </a:lnTo>
                  <a:lnTo>
                    <a:pt x="2476834" y="548639"/>
                  </a:lnTo>
                  <a:lnTo>
                    <a:pt x="2450592" y="543559"/>
                  </a:lnTo>
                  <a:close/>
                </a:path>
                <a:path w="3962400" h="1083310">
                  <a:moveTo>
                    <a:pt x="2490821" y="565150"/>
                  </a:moveTo>
                  <a:lnTo>
                    <a:pt x="2289547" y="565150"/>
                  </a:lnTo>
                  <a:lnTo>
                    <a:pt x="2310384" y="568959"/>
                  </a:lnTo>
                  <a:lnTo>
                    <a:pt x="2487168" y="568959"/>
                  </a:lnTo>
                  <a:lnTo>
                    <a:pt x="2490821" y="565150"/>
                  </a:lnTo>
                  <a:close/>
                </a:path>
                <a:path w="3962400" h="1083310">
                  <a:moveTo>
                    <a:pt x="2581656" y="521969"/>
                  </a:moveTo>
                  <a:lnTo>
                    <a:pt x="2502408" y="521969"/>
                  </a:lnTo>
                  <a:lnTo>
                    <a:pt x="2476834" y="548639"/>
                  </a:lnTo>
                  <a:lnTo>
                    <a:pt x="2506652" y="548639"/>
                  </a:lnTo>
                  <a:lnTo>
                    <a:pt x="2512741" y="542289"/>
                  </a:lnTo>
                  <a:lnTo>
                    <a:pt x="2617193" y="542289"/>
                  </a:lnTo>
                  <a:lnTo>
                    <a:pt x="2631101" y="528319"/>
                  </a:lnTo>
                  <a:lnTo>
                    <a:pt x="2601568" y="528319"/>
                  </a:lnTo>
                  <a:lnTo>
                    <a:pt x="2581656" y="521969"/>
                  </a:lnTo>
                  <a:close/>
                </a:path>
                <a:path w="3962400" h="1083310">
                  <a:moveTo>
                    <a:pt x="2617193" y="542289"/>
                  </a:moveTo>
                  <a:lnTo>
                    <a:pt x="2512741" y="542289"/>
                  </a:lnTo>
                  <a:lnTo>
                    <a:pt x="2532887" y="547369"/>
                  </a:lnTo>
                  <a:lnTo>
                    <a:pt x="2612135" y="547369"/>
                  </a:lnTo>
                  <a:lnTo>
                    <a:pt x="2617193" y="542289"/>
                  </a:lnTo>
                  <a:close/>
                </a:path>
                <a:path w="3962400" h="1083310">
                  <a:moveTo>
                    <a:pt x="2791971" y="524509"/>
                  </a:moveTo>
                  <a:lnTo>
                    <a:pt x="2634894" y="524509"/>
                  </a:lnTo>
                  <a:lnTo>
                    <a:pt x="2657856" y="529589"/>
                  </a:lnTo>
                  <a:lnTo>
                    <a:pt x="2788920" y="529589"/>
                  </a:lnTo>
                  <a:lnTo>
                    <a:pt x="2791971" y="524509"/>
                  </a:lnTo>
                  <a:close/>
                </a:path>
                <a:path w="3962400" h="1083310">
                  <a:moveTo>
                    <a:pt x="2755392" y="504189"/>
                  </a:moveTo>
                  <a:lnTo>
                    <a:pt x="2624328" y="504189"/>
                  </a:lnTo>
                  <a:lnTo>
                    <a:pt x="2601568" y="528319"/>
                  </a:lnTo>
                  <a:lnTo>
                    <a:pt x="2631101" y="528319"/>
                  </a:lnTo>
                  <a:lnTo>
                    <a:pt x="2634894" y="524509"/>
                  </a:lnTo>
                  <a:lnTo>
                    <a:pt x="2791971" y="524509"/>
                  </a:lnTo>
                  <a:lnTo>
                    <a:pt x="2798836" y="513079"/>
                  </a:lnTo>
                  <a:lnTo>
                    <a:pt x="2776708" y="513079"/>
                  </a:lnTo>
                  <a:lnTo>
                    <a:pt x="2755392" y="504189"/>
                  </a:lnTo>
                  <a:close/>
                </a:path>
                <a:path w="3962400" h="1083310">
                  <a:moveTo>
                    <a:pt x="2789345" y="482600"/>
                  </a:moveTo>
                  <a:lnTo>
                    <a:pt x="2784361" y="486409"/>
                  </a:lnTo>
                  <a:lnTo>
                    <a:pt x="2776708" y="513079"/>
                  </a:lnTo>
                  <a:lnTo>
                    <a:pt x="2798836" y="513079"/>
                  </a:lnTo>
                  <a:lnTo>
                    <a:pt x="2807227" y="499109"/>
                  </a:lnTo>
                  <a:lnTo>
                    <a:pt x="2822367" y="499109"/>
                  </a:lnTo>
                  <a:lnTo>
                    <a:pt x="2824189" y="492759"/>
                  </a:lnTo>
                  <a:lnTo>
                    <a:pt x="2798044" y="492759"/>
                  </a:lnTo>
                  <a:lnTo>
                    <a:pt x="2789345" y="482600"/>
                  </a:lnTo>
                  <a:close/>
                </a:path>
                <a:path w="3962400" h="1083310">
                  <a:moveTo>
                    <a:pt x="2822367" y="499109"/>
                  </a:moveTo>
                  <a:lnTo>
                    <a:pt x="2807227" y="499109"/>
                  </a:lnTo>
                  <a:lnTo>
                    <a:pt x="2815926" y="508000"/>
                  </a:lnTo>
                  <a:lnTo>
                    <a:pt x="2820910" y="504189"/>
                  </a:lnTo>
                  <a:lnTo>
                    <a:pt x="2822367" y="499109"/>
                  </a:lnTo>
                  <a:close/>
                </a:path>
                <a:path w="3962400" h="1083310">
                  <a:moveTo>
                    <a:pt x="2831592" y="461009"/>
                  </a:moveTo>
                  <a:lnTo>
                    <a:pt x="2816352" y="461009"/>
                  </a:lnTo>
                  <a:lnTo>
                    <a:pt x="2798044" y="492759"/>
                  </a:lnTo>
                  <a:lnTo>
                    <a:pt x="2824189" y="492759"/>
                  </a:lnTo>
                  <a:lnTo>
                    <a:pt x="2828563" y="477519"/>
                  </a:lnTo>
                  <a:lnTo>
                    <a:pt x="2871743" y="477519"/>
                  </a:lnTo>
                  <a:lnTo>
                    <a:pt x="2877420" y="469900"/>
                  </a:lnTo>
                  <a:lnTo>
                    <a:pt x="2853447" y="469900"/>
                  </a:lnTo>
                  <a:lnTo>
                    <a:pt x="2831592" y="461009"/>
                  </a:lnTo>
                  <a:close/>
                </a:path>
                <a:path w="3962400" h="1083310">
                  <a:moveTo>
                    <a:pt x="2871743" y="477519"/>
                  </a:moveTo>
                  <a:lnTo>
                    <a:pt x="2828563" y="477519"/>
                  </a:lnTo>
                  <a:lnTo>
                    <a:pt x="2846832" y="486409"/>
                  </a:lnTo>
                  <a:lnTo>
                    <a:pt x="2865120" y="486409"/>
                  </a:lnTo>
                  <a:lnTo>
                    <a:pt x="2871743" y="477519"/>
                  </a:lnTo>
                  <a:close/>
                </a:path>
                <a:path w="3962400" h="1083310">
                  <a:moveTo>
                    <a:pt x="2941320" y="440689"/>
                  </a:moveTo>
                  <a:lnTo>
                    <a:pt x="2874264" y="440689"/>
                  </a:lnTo>
                  <a:lnTo>
                    <a:pt x="2853447" y="469900"/>
                  </a:lnTo>
                  <a:lnTo>
                    <a:pt x="2877420" y="469900"/>
                  </a:lnTo>
                  <a:lnTo>
                    <a:pt x="2885936" y="458469"/>
                  </a:lnTo>
                  <a:lnTo>
                    <a:pt x="2982472" y="458469"/>
                  </a:lnTo>
                  <a:lnTo>
                    <a:pt x="2987812" y="449579"/>
                  </a:lnTo>
                  <a:lnTo>
                    <a:pt x="2965684" y="449579"/>
                  </a:lnTo>
                  <a:lnTo>
                    <a:pt x="2941320" y="440689"/>
                  </a:lnTo>
                  <a:close/>
                </a:path>
                <a:path w="3962400" h="1083310">
                  <a:moveTo>
                    <a:pt x="2982472" y="458469"/>
                  </a:moveTo>
                  <a:lnTo>
                    <a:pt x="2885936" y="458469"/>
                  </a:lnTo>
                  <a:lnTo>
                    <a:pt x="2904744" y="466089"/>
                  </a:lnTo>
                  <a:lnTo>
                    <a:pt x="2977896" y="466089"/>
                  </a:lnTo>
                  <a:lnTo>
                    <a:pt x="2982472" y="458469"/>
                  </a:lnTo>
                  <a:close/>
                </a:path>
                <a:path w="3962400" h="1083310">
                  <a:moveTo>
                    <a:pt x="2978321" y="419100"/>
                  </a:moveTo>
                  <a:lnTo>
                    <a:pt x="2973337" y="422910"/>
                  </a:lnTo>
                  <a:lnTo>
                    <a:pt x="2965684" y="449579"/>
                  </a:lnTo>
                  <a:lnTo>
                    <a:pt x="2987812" y="449579"/>
                  </a:lnTo>
                  <a:lnTo>
                    <a:pt x="2996203" y="435610"/>
                  </a:lnTo>
                  <a:lnTo>
                    <a:pt x="3011577" y="435610"/>
                  </a:lnTo>
                  <a:lnTo>
                    <a:pt x="3016597" y="425450"/>
                  </a:lnTo>
                  <a:lnTo>
                    <a:pt x="2987873" y="425450"/>
                  </a:lnTo>
                  <a:lnTo>
                    <a:pt x="2978321" y="419100"/>
                  </a:lnTo>
                  <a:close/>
                </a:path>
                <a:path w="3962400" h="1083310">
                  <a:moveTo>
                    <a:pt x="3011577" y="435610"/>
                  </a:moveTo>
                  <a:lnTo>
                    <a:pt x="2996203" y="435610"/>
                  </a:lnTo>
                  <a:lnTo>
                    <a:pt x="3004042" y="444500"/>
                  </a:lnTo>
                  <a:lnTo>
                    <a:pt x="3008439" y="441960"/>
                  </a:lnTo>
                  <a:lnTo>
                    <a:pt x="3011577" y="435610"/>
                  </a:lnTo>
                  <a:close/>
                </a:path>
                <a:path w="3962400" h="1083310">
                  <a:moveTo>
                    <a:pt x="3114390" y="419100"/>
                  </a:moveTo>
                  <a:lnTo>
                    <a:pt x="3019734" y="419100"/>
                  </a:lnTo>
                  <a:lnTo>
                    <a:pt x="3038856" y="426719"/>
                  </a:lnTo>
                  <a:lnTo>
                    <a:pt x="3108960" y="426719"/>
                  </a:lnTo>
                  <a:lnTo>
                    <a:pt x="3114390" y="419100"/>
                  </a:lnTo>
                  <a:close/>
                </a:path>
                <a:path w="3962400" h="1083310">
                  <a:moveTo>
                    <a:pt x="3072384" y="401319"/>
                  </a:moveTo>
                  <a:lnTo>
                    <a:pt x="3008376" y="401319"/>
                  </a:lnTo>
                  <a:lnTo>
                    <a:pt x="2987873" y="425450"/>
                  </a:lnTo>
                  <a:lnTo>
                    <a:pt x="3016597" y="425450"/>
                  </a:lnTo>
                  <a:lnTo>
                    <a:pt x="3019734" y="419100"/>
                  </a:lnTo>
                  <a:lnTo>
                    <a:pt x="3114390" y="419100"/>
                  </a:lnTo>
                  <a:lnTo>
                    <a:pt x="3121630" y="408939"/>
                  </a:lnTo>
                  <a:lnTo>
                    <a:pt x="3097287" y="408939"/>
                  </a:lnTo>
                  <a:lnTo>
                    <a:pt x="3072384" y="401319"/>
                  </a:lnTo>
                  <a:close/>
                </a:path>
                <a:path w="3962400" h="1083310">
                  <a:moveTo>
                    <a:pt x="3236976" y="379729"/>
                  </a:moveTo>
                  <a:lnTo>
                    <a:pt x="3118104" y="379729"/>
                  </a:lnTo>
                  <a:lnTo>
                    <a:pt x="3097287" y="408939"/>
                  </a:lnTo>
                  <a:lnTo>
                    <a:pt x="3121630" y="408939"/>
                  </a:lnTo>
                  <a:lnTo>
                    <a:pt x="3129776" y="397510"/>
                  </a:lnTo>
                  <a:lnTo>
                    <a:pt x="3273788" y="397510"/>
                  </a:lnTo>
                  <a:lnTo>
                    <a:pt x="3283286" y="386079"/>
                  </a:lnTo>
                  <a:lnTo>
                    <a:pt x="3256429" y="386079"/>
                  </a:lnTo>
                  <a:lnTo>
                    <a:pt x="3236976" y="379729"/>
                  </a:lnTo>
                  <a:close/>
                </a:path>
                <a:path w="3962400" h="1083310">
                  <a:moveTo>
                    <a:pt x="3273788" y="397510"/>
                  </a:moveTo>
                  <a:lnTo>
                    <a:pt x="3129776" y="397510"/>
                  </a:lnTo>
                  <a:lnTo>
                    <a:pt x="3148584" y="405129"/>
                  </a:lnTo>
                  <a:lnTo>
                    <a:pt x="3267455" y="405129"/>
                  </a:lnTo>
                  <a:lnTo>
                    <a:pt x="3273788" y="397510"/>
                  </a:lnTo>
                  <a:close/>
                </a:path>
                <a:path w="3962400" h="1083310">
                  <a:moveTo>
                    <a:pt x="3275089" y="358139"/>
                  </a:moveTo>
                  <a:lnTo>
                    <a:pt x="3270882" y="360679"/>
                  </a:lnTo>
                  <a:lnTo>
                    <a:pt x="3256429" y="386079"/>
                  </a:lnTo>
                  <a:lnTo>
                    <a:pt x="3283286" y="386079"/>
                  </a:lnTo>
                  <a:lnTo>
                    <a:pt x="3290674" y="377189"/>
                  </a:lnTo>
                  <a:lnTo>
                    <a:pt x="3308612" y="377189"/>
                  </a:lnTo>
                  <a:lnTo>
                    <a:pt x="3310354" y="373379"/>
                  </a:lnTo>
                  <a:lnTo>
                    <a:pt x="3311429" y="368300"/>
                  </a:lnTo>
                  <a:lnTo>
                    <a:pt x="3285517" y="368300"/>
                  </a:lnTo>
                  <a:lnTo>
                    <a:pt x="3275089" y="358139"/>
                  </a:lnTo>
                  <a:close/>
                </a:path>
                <a:path w="3962400" h="1083310">
                  <a:moveTo>
                    <a:pt x="3308612" y="377189"/>
                  </a:moveTo>
                  <a:lnTo>
                    <a:pt x="3290674" y="377189"/>
                  </a:lnTo>
                  <a:lnTo>
                    <a:pt x="3299162" y="379729"/>
                  </a:lnTo>
                  <a:lnTo>
                    <a:pt x="3305012" y="379729"/>
                  </a:lnTo>
                  <a:lnTo>
                    <a:pt x="3308612" y="377189"/>
                  </a:lnTo>
                  <a:close/>
                </a:path>
                <a:path w="3962400" h="1083310">
                  <a:moveTo>
                    <a:pt x="3325368" y="273050"/>
                  </a:moveTo>
                  <a:lnTo>
                    <a:pt x="3304551" y="302260"/>
                  </a:lnTo>
                  <a:lnTo>
                    <a:pt x="3295407" y="322579"/>
                  </a:lnTo>
                  <a:lnTo>
                    <a:pt x="3285517" y="368300"/>
                  </a:lnTo>
                  <a:lnTo>
                    <a:pt x="3311429" y="368300"/>
                  </a:lnTo>
                  <a:lnTo>
                    <a:pt x="3319498" y="330200"/>
                  </a:lnTo>
                  <a:lnTo>
                    <a:pt x="3327896" y="311150"/>
                  </a:lnTo>
                  <a:lnTo>
                    <a:pt x="3337040" y="290829"/>
                  </a:lnTo>
                  <a:lnTo>
                    <a:pt x="3361998" y="290829"/>
                  </a:lnTo>
                  <a:lnTo>
                    <a:pt x="3371225" y="279400"/>
                  </a:lnTo>
                  <a:lnTo>
                    <a:pt x="3344489" y="279400"/>
                  </a:lnTo>
                  <a:lnTo>
                    <a:pt x="3325368" y="273050"/>
                  </a:lnTo>
                  <a:close/>
                </a:path>
                <a:path w="3962400" h="1083310">
                  <a:moveTo>
                    <a:pt x="3361998" y="290829"/>
                  </a:moveTo>
                  <a:lnTo>
                    <a:pt x="3337040" y="290829"/>
                  </a:lnTo>
                  <a:lnTo>
                    <a:pt x="3355848" y="298450"/>
                  </a:lnTo>
                  <a:lnTo>
                    <a:pt x="3361998" y="290829"/>
                  </a:lnTo>
                  <a:close/>
                </a:path>
                <a:path w="3962400" h="1083310">
                  <a:moveTo>
                    <a:pt x="3523487" y="254000"/>
                  </a:moveTo>
                  <a:lnTo>
                    <a:pt x="3364992" y="254000"/>
                  </a:lnTo>
                  <a:lnTo>
                    <a:pt x="3344489" y="279400"/>
                  </a:lnTo>
                  <a:lnTo>
                    <a:pt x="3371225" y="279400"/>
                  </a:lnTo>
                  <a:lnTo>
                    <a:pt x="3376350" y="273050"/>
                  </a:lnTo>
                  <a:lnTo>
                    <a:pt x="3557091" y="273050"/>
                  </a:lnTo>
                  <a:lnTo>
                    <a:pt x="3560840" y="265429"/>
                  </a:lnTo>
                  <a:lnTo>
                    <a:pt x="3541395" y="265429"/>
                  </a:lnTo>
                  <a:lnTo>
                    <a:pt x="3523487" y="254000"/>
                  </a:lnTo>
                  <a:close/>
                </a:path>
                <a:path w="3962400" h="1083310">
                  <a:moveTo>
                    <a:pt x="3557091" y="273050"/>
                  </a:moveTo>
                  <a:lnTo>
                    <a:pt x="3376350" y="273050"/>
                  </a:lnTo>
                  <a:lnTo>
                    <a:pt x="3395472" y="279400"/>
                  </a:lnTo>
                  <a:lnTo>
                    <a:pt x="3553968" y="279400"/>
                  </a:lnTo>
                  <a:lnTo>
                    <a:pt x="3557091" y="273050"/>
                  </a:lnTo>
                  <a:close/>
                </a:path>
                <a:path w="3962400" h="1083310">
                  <a:moveTo>
                    <a:pt x="3557016" y="232410"/>
                  </a:moveTo>
                  <a:lnTo>
                    <a:pt x="3541395" y="265429"/>
                  </a:lnTo>
                  <a:lnTo>
                    <a:pt x="3560840" y="265429"/>
                  </a:lnTo>
                  <a:lnTo>
                    <a:pt x="3569587" y="247650"/>
                  </a:lnTo>
                  <a:lnTo>
                    <a:pt x="3593598" y="247650"/>
                  </a:lnTo>
                  <a:lnTo>
                    <a:pt x="3596649" y="242569"/>
                  </a:lnTo>
                  <a:lnTo>
                    <a:pt x="3575284" y="242569"/>
                  </a:lnTo>
                  <a:lnTo>
                    <a:pt x="3557016" y="232410"/>
                  </a:lnTo>
                  <a:close/>
                </a:path>
                <a:path w="3962400" h="1083310">
                  <a:moveTo>
                    <a:pt x="3593598" y="247650"/>
                  </a:moveTo>
                  <a:lnTo>
                    <a:pt x="3569587" y="247650"/>
                  </a:lnTo>
                  <a:lnTo>
                    <a:pt x="3587496" y="257810"/>
                  </a:lnTo>
                  <a:lnTo>
                    <a:pt x="3593598" y="247650"/>
                  </a:lnTo>
                  <a:close/>
                </a:path>
                <a:path w="3962400" h="1083310">
                  <a:moveTo>
                    <a:pt x="3602735" y="190500"/>
                  </a:moveTo>
                  <a:lnTo>
                    <a:pt x="3581919" y="219710"/>
                  </a:lnTo>
                  <a:lnTo>
                    <a:pt x="3575284" y="242569"/>
                  </a:lnTo>
                  <a:lnTo>
                    <a:pt x="3596649" y="242569"/>
                  </a:lnTo>
                  <a:lnTo>
                    <a:pt x="3605803" y="227329"/>
                  </a:lnTo>
                  <a:lnTo>
                    <a:pt x="3614408" y="208279"/>
                  </a:lnTo>
                  <a:lnTo>
                    <a:pt x="3640012" y="208279"/>
                  </a:lnTo>
                  <a:lnTo>
                    <a:pt x="3643761" y="200660"/>
                  </a:lnTo>
                  <a:lnTo>
                    <a:pt x="3623691" y="200660"/>
                  </a:lnTo>
                  <a:lnTo>
                    <a:pt x="3602735" y="190500"/>
                  </a:lnTo>
                  <a:close/>
                </a:path>
                <a:path w="3962400" h="1083310">
                  <a:moveTo>
                    <a:pt x="3640012" y="208279"/>
                  </a:moveTo>
                  <a:lnTo>
                    <a:pt x="3614408" y="208279"/>
                  </a:lnTo>
                  <a:lnTo>
                    <a:pt x="3636264" y="215900"/>
                  </a:lnTo>
                  <a:lnTo>
                    <a:pt x="3640012" y="208279"/>
                  </a:lnTo>
                  <a:close/>
                </a:path>
                <a:path w="3962400" h="1083310">
                  <a:moveTo>
                    <a:pt x="3631750" y="172719"/>
                  </a:moveTo>
                  <a:lnTo>
                    <a:pt x="3628286" y="175260"/>
                  </a:lnTo>
                  <a:lnTo>
                    <a:pt x="3626739" y="180339"/>
                  </a:lnTo>
                  <a:lnTo>
                    <a:pt x="3623691" y="200660"/>
                  </a:lnTo>
                  <a:lnTo>
                    <a:pt x="3643761" y="200660"/>
                  </a:lnTo>
                  <a:lnTo>
                    <a:pt x="3651883" y="184150"/>
                  </a:lnTo>
                  <a:lnTo>
                    <a:pt x="3670169" y="184150"/>
                  </a:lnTo>
                  <a:lnTo>
                    <a:pt x="3671962" y="177800"/>
                  </a:lnTo>
                  <a:lnTo>
                    <a:pt x="3645388" y="177800"/>
                  </a:lnTo>
                  <a:lnTo>
                    <a:pt x="3637370" y="173989"/>
                  </a:lnTo>
                  <a:lnTo>
                    <a:pt x="3631750" y="172719"/>
                  </a:lnTo>
                  <a:close/>
                </a:path>
                <a:path w="3962400" h="1083310">
                  <a:moveTo>
                    <a:pt x="3670169" y="184150"/>
                  </a:moveTo>
                  <a:lnTo>
                    <a:pt x="3651883" y="184150"/>
                  </a:lnTo>
                  <a:lnTo>
                    <a:pt x="3659269" y="189229"/>
                  </a:lnTo>
                  <a:lnTo>
                    <a:pt x="3664533" y="190500"/>
                  </a:lnTo>
                  <a:lnTo>
                    <a:pt x="3667954" y="189229"/>
                  </a:lnTo>
                  <a:lnTo>
                    <a:pt x="3669811" y="185419"/>
                  </a:lnTo>
                  <a:lnTo>
                    <a:pt x="3670169" y="184150"/>
                  </a:lnTo>
                  <a:close/>
                </a:path>
                <a:path w="3962400" h="1083310">
                  <a:moveTo>
                    <a:pt x="3678935" y="147319"/>
                  </a:moveTo>
                  <a:lnTo>
                    <a:pt x="3663696" y="147319"/>
                  </a:lnTo>
                  <a:lnTo>
                    <a:pt x="3645388" y="177800"/>
                  </a:lnTo>
                  <a:lnTo>
                    <a:pt x="3671962" y="177800"/>
                  </a:lnTo>
                  <a:lnTo>
                    <a:pt x="3675907" y="163829"/>
                  </a:lnTo>
                  <a:lnTo>
                    <a:pt x="3716837" y="163829"/>
                  </a:lnTo>
                  <a:lnTo>
                    <a:pt x="3719336" y="158750"/>
                  </a:lnTo>
                  <a:lnTo>
                    <a:pt x="3699891" y="158750"/>
                  </a:lnTo>
                  <a:lnTo>
                    <a:pt x="3678935" y="147319"/>
                  </a:lnTo>
                  <a:close/>
                </a:path>
                <a:path w="3962400" h="1083310">
                  <a:moveTo>
                    <a:pt x="3716837" y="163829"/>
                  </a:moveTo>
                  <a:lnTo>
                    <a:pt x="3675907" y="163829"/>
                  </a:lnTo>
                  <a:lnTo>
                    <a:pt x="3694176" y="172719"/>
                  </a:lnTo>
                  <a:lnTo>
                    <a:pt x="3712464" y="172719"/>
                  </a:lnTo>
                  <a:lnTo>
                    <a:pt x="3716837" y="163829"/>
                  </a:lnTo>
                  <a:close/>
                </a:path>
                <a:path w="3962400" h="1083310">
                  <a:moveTo>
                    <a:pt x="3715511" y="125729"/>
                  </a:moveTo>
                  <a:lnTo>
                    <a:pt x="3699891" y="158750"/>
                  </a:lnTo>
                  <a:lnTo>
                    <a:pt x="3719336" y="158750"/>
                  </a:lnTo>
                  <a:lnTo>
                    <a:pt x="3728083" y="140969"/>
                  </a:lnTo>
                  <a:lnTo>
                    <a:pt x="3752094" y="140969"/>
                  </a:lnTo>
                  <a:lnTo>
                    <a:pt x="3755145" y="135889"/>
                  </a:lnTo>
                  <a:lnTo>
                    <a:pt x="3733780" y="135889"/>
                  </a:lnTo>
                  <a:lnTo>
                    <a:pt x="3715511" y="125729"/>
                  </a:lnTo>
                  <a:close/>
                </a:path>
                <a:path w="3962400" h="1083310">
                  <a:moveTo>
                    <a:pt x="3752094" y="140969"/>
                  </a:moveTo>
                  <a:lnTo>
                    <a:pt x="3728083" y="140969"/>
                  </a:lnTo>
                  <a:lnTo>
                    <a:pt x="3745992" y="151129"/>
                  </a:lnTo>
                  <a:lnTo>
                    <a:pt x="3752094" y="140969"/>
                  </a:lnTo>
                  <a:close/>
                </a:path>
                <a:path w="3962400" h="1083310">
                  <a:moveTo>
                    <a:pt x="3776472" y="83819"/>
                  </a:moveTo>
                  <a:lnTo>
                    <a:pt x="3761231" y="83819"/>
                  </a:lnTo>
                  <a:lnTo>
                    <a:pt x="3740415" y="113029"/>
                  </a:lnTo>
                  <a:lnTo>
                    <a:pt x="3733780" y="135889"/>
                  </a:lnTo>
                  <a:lnTo>
                    <a:pt x="3755145" y="135889"/>
                  </a:lnTo>
                  <a:lnTo>
                    <a:pt x="3764299" y="120650"/>
                  </a:lnTo>
                  <a:lnTo>
                    <a:pt x="3772904" y="101600"/>
                  </a:lnTo>
                  <a:lnTo>
                    <a:pt x="3813284" y="101600"/>
                  </a:lnTo>
                  <a:lnTo>
                    <a:pt x="3822782" y="90169"/>
                  </a:lnTo>
                  <a:lnTo>
                    <a:pt x="3795925" y="90169"/>
                  </a:lnTo>
                  <a:lnTo>
                    <a:pt x="3776472" y="83819"/>
                  </a:lnTo>
                  <a:close/>
                </a:path>
                <a:path w="3962400" h="1083310">
                  <a:moveTo>
                    <a:pt x="3813284" y="101600"/>
                  </a:moveTo>
                  <a:lnTo>
                    <a:pt x="3772904" y="101600"/>
                  </a:lnTo>
                  <a:lnTo>
                    <a:pt x="3791711" y="109219"/>
                  </a:lnTo>
                  <a:lnTo>
                    <a:pt x="3806952" y="109219"/>
                  </a:lnTo>
                  <a:lnTo>
                    <a:pt x="3813284" y="101600"/>
                  </a:lnTo>
                  <a:close/>
                </a:path>
                <a:path w="3962400" h="1083310">
                  <a:moveTo>
                    <a:pt x="3814585" y="62229"/>
                  </a:moveTo>
                  <a:lnTo>
                    <a:pt x="3810378" y="64769"/>
                  </a:lnTo>
                  <a:lnTo>
                    <a:pt x="3795925" y="90169"/>
                  </a:lnTo>
                  <a:lnTo>
                    <a:pt x="3822782" y="90169"/>
                  </a:lnTo>
                  <a:lnTo>
                    <a:pt x="3830170" y="81279"/>
                  </a:lnTo>
                  <a:lnTo>
                    <a:pt x="3845317" y="81279"/>
                  </a:lnTo>
                  <a:lnTo>
                    <a:pt x="3852543" y="68579"/>
                  </a:lnTo>
                  <a:lnTo>
                    <a:pt x="3823357" y="68579"/>
                  </a:lnTo>
                  <a:lnTo>
                    <a:pt x="3814585" y="62229"/>
                  </a:lnTo>
                  <a:close/>
                </a:path>
                <a:path w="3962400" h="1083310">
                  <a:moveTo>
                    <a:pt x="3845317" y="81279"/>
                  </a:moveTo>
                  <a:lnTo>
                    <a:pt x="3830170" y="81279"/>
                  </a:lnTo>
                  <a:lnTo>
                    <a:pt x="3838942" y="87629"/>
                  </a:lnTo>
                  <a:lnTo>
                    <a:pt x="3843149" y="85089"/>
                  </a:lnTo>
                  <a:lnTo>
                    <a:pt x="3845317" y="81279"/>
                  </a:lnTo>
                  <a:close/>
                </a:path>
                <a:path w="3962400" h="1083310">
                  <a:moveTo>
                    <a:pt x="3846576" y="40639"/>
                  </a:moveTo>
                  <a:lnTo>
                    <a:pt x="3823357" y="68579"/>
                  </a:lnTo>
                  <a:lnTo>
                    <a:pt x="3852543" y="68579"/>
                  </a:lnTo>
                  <a:lnTo>
                    <a:pt x="3857602" y="59689"/>
                  </a:lnTo>
                  <a:lnTo>
                    <a:pt x="3886965" y="59689"/>
                  </a:lnTo>
                  <a:lnTo>
                    <a:pt x="3892305" y="50800"/>
                  </a:lnTo>
                  <a:lnTo>
                    <a:pt x="3870940" y="50800"/>
                  </a:lnTo>
                  <a:lnTo>
                    <a:pt x="3846576" y="40639"/>
                  </a:lnTo>
                  <a:close/>
                </a:path>
                <a:path w="3962400" h="1083310">
                  <a:moveTo>
                    <a:pt x="3886965" y="59689"/>
                  </a:moveTo>
                  <a:lnTo>
                    <a:pt x="3857602" y="59689"/>
                  </a:lnTo>
                  <a:lnTo>
                    <a:pt x="3883152" y="66039"/>
                  </a:lnTo>
                  <a:lnTo>
                    <a:pt x="3886965" y="59689"/>
                  </a:lnTo>
                  <a:close/>
                </a:path>
                <a:path w="3962400" h="1083310">
                  <a:moveTo>
                    <a:pt x="3889248" y="20319"/>
                  </a:moveTo>
                  <a:lnTo>
                    <a:pt x="3870940" y="50800"/>
                  </a:lnTo>
                  <a:lnTo>
                    <a:pt x="3892305" y="50800"/>
                  </a:lnTo>
                  <a:lnTo>
                    <a:pt x="3901459" y="35560"/>
                  </a:lnTo>
                  <a:lnTo>
                    <a:pt x="3928515" y="35560"/>
                  </a:lnTo>
                  <a:lnTo>
                    <a:pt x="3937303" y="25400"/>
                  </a:lnTo>
                  <a:lnTo>
                    <a:pt x="3908851" y="25400"/>
                  </a:lnTo>
                  <a:lnTo>
                    <a:pt x="3889248" y="20319"/>
                  </a:lnTo>
                  <a:close/>
                </a:path>
                <a:path w="3962400" h="1083310">
                  <a:moveTo>
                    <a:pt x="3928515" y="35560"/>
                  </a:moveTo>
                  <a:lnTo>
                    <a:pt x="3901459" y="35560"/>
                  </a:lnTo>
                  <a:lnTo>
                    <a:pt x="3919728" y="45719"/>
                  </a:lnTo>
                  <a:lnTo>
                    <a:pt x="3928515" y="35560"/>
                  </a:lnTo>
                  <a:close/>
                </a:path>
                <a:path w="3962400" h="1083310">
                  <a:moveTo>
                    <a:pt x="3962400" y="0"/>
                  </a:moveTo>
                  <a:lnTo>
                    <a:pt x="3931920" y="0"/>
                  </a:lnTo>
                  <a:lnTo>
                    <a:pt x="3908851" y="25400"/>
                  </a:lnTo>
                  <a:lnTo>
                    <a:pt x="3937303" y="25400"/>
                  </a:lnTo>
                  <a:lnTo>
                    <a:pt x="3942796" y="19050"/>
                  </a:lnTo>
                  <a:lnTo>
                    <a:pt x="3962400" y="19050"/>
                  </a:lnTo>
                  <a:lnTo>
                    <a:pt x="3962400" y="0"/>
                  </a:lnTo>
                  <a:close/>
                </a:path>
                <a:path w="3962400" h="1083310">
                  <a:moveTo>
                    <a:pt x="3962400" y="19050"/>
                  </a:moveTo>
                  <a:lnTo>
                    <a:pt x="3942796" y="19050"/>
                  </a:lnTo>
                  <a:lnTo>
                    <a:pt x="3962400" y="25400"/>
                  </a:lnTo>
                  <a:lnTo>
                    <a:pt x="3962400" y="190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027263" y="228277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027263" y="249200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021080" y="4078732"/>
            <a:ext cx="3219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21080" y="3429508"/>
            <a:ext cx="3219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08050" y="2783332"/>
            <a:ext cx="4362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08050" y="2137155"/>
            <a:ext cx="4362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15%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433024" y="4322572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093029" y="4322572"/>
            <a:ext cx="2298065" cy="675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5950" algn="l"/>
                <a:tab pos="1275715" algn="l"/>
                <a:tab pos="1936114" algn="l"/>
              </a:tabLst>
            </a:pPr>
            <a:r>
              <a:rPr dirty="0" sz="1600" spc="-50">
                <a:latin typeface="Arial"/>
                <a:cs typeface="Arial"/>
              </a:rPr>
              <a:t>6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12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18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  <a:p>
            <a:pPr marL="60325">
              <a:lnSpc>
                <a:spcPct val="100000"/>
              </a:lnSpc>
              <a:spcBef>
                <a:spcPts val="1270"/>
              </a:spcBef>
            </a:pPr>
            <a:r>
              <a:rPr dirty="0" sz="1600">
                <a:latin typeface="Arial"/>
                <a:cs typeface="Arial"/>
              </a:rPr>
              <a:t>Months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Since</a:t>
            </a:r>
            <a:r>
              <a:rPr dirty="0" sz="1600" spc="-10">
                <a:latin typeface="Arial"/>
                <a:cs typeface="Arial"/>
              </a:rPr>
              <a:t> Procedure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676535" y="4322572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336540" y="4322572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36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304684" y="2121915"/>
            <a:ext cx="2167890" cy="8699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991869" marR="5080">
              <a:lnSpc>
                <a:spcPts val="1660"/>
              </a:lnSpc>
              <a:spcBef>
                <a:spcPts val="370"/>
              </a:spcBef>
            </a:pPr>
            <a:r>
              <a:rPr dirty="0" sz="1600">
                <a:latin typeface="Arial"/>
                <a:cs typeface="Arial"/>
              </a:rPr>
              <a:t>Evolut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TAVR </a:t>
            </a:r>
            <a:r>
              <a:rPr dirty="0" sz="1600" spc="-10">
                <a:latin typeface="Arial"/>
                <a:cs typeface="Arial"/>
              </a:rPr>
              <a:t>Surgery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1600" spc="-10">
                <a:latin typeface="Arial"/>
                <a:cs typeface="Arial"/>
              </a:rPr>
              <a:t>Log-</a:t>
            </a:r>
            <a:r>
              <a:rPr dirty="0" sz="1600">
                <a:latin typeface="Arial"/>
                <a:cs typeface="Arial"/>
              </a:rPr>
              <a:t>rank p value =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0.16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99030" y="2495671"/>
            <a:ext cx="252729" cy="1726564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 spc="-10">
                <a:latin typeface="Arial"/>
                <a:cs typeface="Arial"/>
              </a:rPr>
              <a:t>All-</a:t>
            </a:r>
            <a:r>
              <a:rPr dirty="0" sz="1600">
                <a:latin typeface="Arial"/>
                <a:cs typeface="Arial"/>
              </a:rPr>
              <a:t>Cause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Mortality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610962" y="1582420"/>
            <a:ext cx="186943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All-Cause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Mortality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6" name="object 26" descr=""/>
          <p:cNvGraphicFramePr>
            <a:graphicFrameLocks noGrp="1"/>
          </p:cNvGraphicFramePr>
          <p:nvPr/>
        </p:nvGraphicFramePr>
        <p:xfrm>
          <a:off x="495582" y="5118727"/>
          <a:ext cx="5463540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315"/>
                <a:gridCol w="354329"/>
                <a:gridCol w="468630"/>
                <a:gridCol w="665480"/>
                <a:gridCol w="635634"/>
                <a:gridCol w="655320"/>
                <a:gridCol w="665479"/>
                <a:gridCol w="635635"/>
                <a:gridCol w="548004"/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TAVR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709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699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691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674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632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Surgery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672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656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637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579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548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7" name="object 27" descr=""/>
          <p:cNvSpPr txBox="1"/>
          <p:nvPr/>
        </p:nvSpPr>
        <p:spPr>
          <a:xfrm>
            <a:off x="5492179" y="2987547"/>
            <a:ext cx="492125" cy="5683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8.3%</a:t>
            </a:r>
            <a:endParaRPr sz="160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215"/>
              </a:spcBef>
            </a:pP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6.3%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419308" y="1576323"/>
            <a:ext cx="16300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Disabling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Stroke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127061" y="522874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27061" y="543829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1" name="object 31" descr=""/>
          <p:cNvGrpSpPr/>
          <p:nvPr/>
        </p:nvGrpSpPr>
        <p:grpSpPr>
          <a:xfrm>
            <a:off x="7550436" y="2234544"/>
            <a:ext cx="4026535" cy="2065655"/>
            <a:chOff x="7550436" y="2234544"/>
            <a:chExt cx="4026535" cy="2065655"/>
          </a:xfrm>
        </p:grpSpPr>
        <p:sp>
          <p:nvSpPr>
            <p:cNvPr id="32" name="object 32" descr=""/>
            <p:cNvSpPr/>
            <p:nvPr/>
          </p:nvSpPr>
          <p:spPr>
            <a:xfrm>
              <a:off x="7611735" y="2298611"/>
              <a:ext cx="0" cy="1940560"/>
            </a:xfrm>
            <a:custGeom>
              <a:avLst/>
              <a:gdLst/>
              <a:ahLst/>
              <a:cxnLst/>
              <a:rect l="l" t="t" r="r" b="b"/>
              <a:pathLst>
                <a:path w="0" h="1940560">
                  <a:moveTo>
                    <a:pt x="0" y="193993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550436" y="2298612"/>
              <a:ext cx="61594" cy="1940560"/>
            </a:xfrm>
            <a:custGeom>
              <a:avLst/>
              <a:gdLst/>
              <a:ahLst/>
              <a:cxnLst/>
              <a:rect l="l" t="t" r="r" b="b"/>
              <a:pathLst>
                <a:path w="61595" h="1940560">
                  <a:moveTo>
                    <a:pt x="14698" y="1939932"/>
                  </a:moveTo>
                  <a:lnTo>
                    <a:pt x="61298" y="1939932"/>
                  </a:lnTo>
                </a:path>
                <a:path w="61595" h="1940560">
                  <a:moveTo>
                    <a:pt x="14698" y="1291932"/>
                  </a:moveTo>
                  <a:lnTo>
                    <a:pt x="61298" y="1291932"/>
                  </a:lnTo>
                </a:path>
                <a:path w="61595" h="1940560">
                  <a:moveTo>
                    <a:pt x="14698" y="645756"/>
                  </a:moveTo>
                  <a:lnTo>
                    <a:pt x="61298" y="645756"/>
                  </a:lnTo>
                </a:path>
                <a:path w="61595" h="1940560">
                  <a:moveTo>
                    <a:pt x="14698" y="0"/>
                  </a:moveTo>
                  <a:lnTo>
                    <a:pt x="61298" y="0"/>
                  </a:lnTo>
                </a:path>
                <a:path w="61595" h="1940560">
                  <a:moveTo>
                    <a:pt x="0" y="1939932"/>
                  </a:moveTo>
                  <a:lnTo>
                    <a:pt x="61298" y="1939932"/>
                  </a:lnTo>
                </a:path>
                <a:path w="61595" h="1940560">
                  <a:moveTo>
                    <a:pt x="0" y="1291932"/>
                  </a:moveTo>
                  <a:lnTo>
                    <a:pt x="61298" y="1291932"/>
                  </a:lnTo>
                </a:path>
                <a:path w="61595" h="1940560">
                  <a:moveTo>
                    <a:pt x="0" y="645756"/>
                  </a:moveTo>
                  <a:lnTo>
                    <a:pt x="61298" y="645756"/>
                  </a:lnTo>
                </a:path>
                <a:path w="61595" h="1940560">
                  <a:moveTo>
                    <a:pt x="0" y="0"/>
                  </a:moveTo>
                  <a:lnTo>
                    <a:pt x="6129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611735" y="4238543"/>
              <a:ext cx="3960495" cy="61594"/>
            </a:xfrm>
            <a:custGeom>
              <a:avLst/>
              <a:gdLst/>
              <a:ahLst/>
              <a:cxnLst/>
              <a:rect l="l" t="t" r="r" b="b"/>
              <a:pathLst>
                <a:path w="3960495" h="61595">
                  <a:moveTo>
                    <a:pt x="0" y="0"/>
                  </a:moveTo>
                  <a:lnTo>
                    <a:pt x="3960030" y="1"/>
                  </a:lnTo>
                </a:path>
                <a:path w="3960495" h="61595">
                  <a:moveTo>
                    <a:pt x="0" y="0"/>
                  </a:moveTo>
                  <a:lnTo>
                    <a:pt x="0" y="46944"/>
                  </a:lnTo>
                </a:path>
                <a:path w="3960495" h="61595">
                  <a:moveTo>
                    <a:pt x="331352" y="0"/>
                  </a:moveTo>
                  <a:lnTo>
                    <a:pt x="331352" y="46944"/>
                  </a:lnTo>
                </a:path>
                <a:path w="3960495" h="61595">
                  <a:moveTo>
                    <a:pt x="660536" y="0"/>
                  </a:moveTo>
                  <a:lnTo>
                    <a:pt x="660536" y="46944"/>
                  </a:lnTo>
                </a:path>
                <a:path w="3960495" h="61595">
                  <a:moveTo>
                    <a:pt x="989720" y="0"/>
                  </a:moveTo>
                  <a:lnTo>
                    <a:pt x="989720" y="46944"/>
                  </a:lnTo>
                </a:path>
                <a:path w="3960495" h="61595">
                  <a:moveTo>
                    <a:pt x="1318904" y="0"/>
                  </a:moveTo>
                  <a:lnTo>
                    <a:pt x="1318904" y="46944"/>
                  </a:lnTo>
                </a:path>
                <a:path w="3960495" h="61595">
                  <a:moveTo>
                    <a:pt x="1651136" y="0"/>
                  </a:moveTo>
                  <a:lnTo>
                    <a:pt x="1651136" y="46944"/>
                  </a:lnTo>
                </a:path>
                <a:path w="3960495" h="61595">
                  <a:moveTo>
                    <a:pt x="1980320" y="0"/>
                  </a:moveTo>
                  <a:lnTo>
                    <a:pt x="1980320" y="46944"/>
                  </a:lnTo>
                </a:path>
                <a:path w="3960495" h="61595">
                  <a:moveTo>
                    <a:pt x="2309504" y="0"/>
                  </a:moveTo>
                  <a:lnTo>
                    <a:pt x="2309504" y="46944"/>
                  </a:lnTo>
                </a:path>
                <a:path w="3960495" h="61595">
                  <a:moveTo>
                    <a:pt x="2638688" y="0"/>
                  </a:moveTo>
                  <a:lnTo>
                    <a:pt x="2638688" y="46944"/>
                  </a:lnTo>
                </a:path>
                <a:path w="3960495" h="61595">
                  <a:moveTo>
                    <a:pt x="2970920" y="0"/>
                  </a:moveTo>
                  <a:lnTo>
                    <a:pt x="2970920" y="46944"/>
                  </a:lnTo>
                </a:path>
                <a:path w="3960495" h="61595">
                  <a:moveTo>
                    <a:pt x="3300104" y="0"/>
                  </a:moveTo>
                  <a:lnTo>
                    <a:pt x="3300104" y="46944"/>
                  </a:lnTo>
                </a:path>
                <a:path w="3960495" h="61595">
                  <a:moveTo>
                    <a:pt x="3629288" y="0"/>
                  </a:moveTo>
                  <a:lnTo>
                    <a:pt x="3629288" y="46944"/>
                  </a:lnTo>
                </a:path>
                <a:path w="3960495" h="61595">
                  <a:moveTo>
                    <a:pt x="3960030" y="0"/>
                  </a:moveTo>
                  <a:lnTo>
                    <a:pt x="3960030" y="46944"/>
                  </a:lnTo>
                </a:path>
                <a:path w="3960495" h="61595">
                  <a:moveTo>
                    <a:pt x="0" y="0"/>
                  </a:moveTo>
                  <a:lnTo>
                    <a:pt x="0" y="61298"/>
                  </a:lnTo>
                </a:path>
                <a:path w="3960495" h="61595">
                  <a:moveTo>
                    <a:pt x="660536" y="0"/>
                  </a:moveTo>
                  <a:lnTo>
                    <a:pt x="660536" y="61298"/>
                  </a:lnTo>
                </a:path>
                <a:path w="3960495" h="61595">
                  <a:moveTo>
                    <a:pt x="1318904" y="0"/>
                  </a:moveTo>
                  <a:lnTo>
                    <a:pt x="1318904" y="61298"/>
                  </a:lnTo>
                </a:path>
                <a:path w="3960495" h="61595">
                  <a:moveTo>
                    <a:pt x="1980320" y="0"/>
                  </a:moveTo>
                  <a:lnTo>
                    <a:pt x="1980320" y="61298"/>
                  </a:lnTo>
                </a:path>
                <a:path w="3960495" h="61595">
                  <a:moveTo>
                    <a:pt x="2638688" y="0"/>
                  </a:moveTo>
                  <a:lnTo>
                    <a:pt x="2638688" y="61298"/>
                  </a:lnTo>
                </a:path>
                <a:path w="3960495" h="61595">
                  <a:moveTo>
                    <a:pt x="3300104" y="0"/>
                  </a:moveTo>
                  <a:lnTo>
                    <a:pt x="3300104" y="61298"/>
                  </a:lnTo>
                </a:path>
                <a:path w="3960495" h="61595">
                  <a:moveTo>
                    <a:pt x="3960030" y="0"/>
                  </a:moveTo>
                  <a:lnTo>
                    <a:pt x="3960030" y="6129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604759" y="3933579"/>
              <a:ext cx="3962400" cy="306705"/>
            </a:xfrm>
            <a:custGeom>
              <a:avLst/>
              <a:gdLst/>
              <a:ahLst/>
              <a:cxnLst/>
              <a:rect l="l" t="t" r="r" b="b"/>
              <a:pathLst>
                <a:path w="3962400" h="306704">
                  <a:moveTo>
                    <a:pt x="295656" y="241799"/>
                  </a:moveTo>
                  <a:lnTo>
                    <a:pt x="6096" y="241799"/>
                  </a:lnTo>
                  <a:lnTo>
                    <a:pt x="0" y="286456"/>
                  </a:lnTo>
                  <a:lnTo>
                    <a:pt x="0" y="306188"/>
                  </a:lnTo>
                  <a:lnTo>
                    <a:pt x="16175" y="306188"/>
                  </a:lnTo>
                  <a:lnTo>
                    <a:pt x="16499" y="304807"/>
                  </a:lnTo>
                  <a:lnTo>
                    <a:pt x="15619" y="251167"/>
                  </a:lnTo>
                  <a:lnTo>
                    <a:pt x="337828" y="251167"/>
                  </a:lnTo>
                  <a:lnTo>
                    <a:pt x="342406" y="246040"/>
                  </a:lnTo>
                  <a:lnTo>
                    <a:pt x="321259" y="246040"/>
                  </a:lnTo>
                  <a:lnTo>
                    <a:pt x="295656" y="241799"/>
                  </a:lnTo>
                  <a:close/>
                </a:path>
                <a:path w="3962400" h="306704">
                  <a:moveTo>
                    <a:pt x="337828" y="251167"/>
                  </a:moveTo>
                  <a:lnTo>
                    <a:pt x="15619" y="251167"/>
                  </a:lnTo>
                  <a:lnTo>
                    <a:pt x="36575" y="260849"/>
                  </a:lnTo>
                  <a:lnTo>
                    <a:pt x="329184" y="260849"/>
                  </a:lnTo>
                  <a:lnTo>
                    <a:pt x="337828" y="251167"/>
                  </a:lnTo>
                  <a:close/>
                </a:path>
                <a:path w="3962400" h="306704">
                  <a:moveTo>
                    <a:pt x="438912" y="223511"/>
                  </a:moveTo>
                  <a:lnTo>
                    <a:pt x="341375" y="223511"/>
                  </a:lnTo>
                  <a:lnTo>
                    <a:pt x="321259" y="246040"/>
                  </a:lnTo>
                  <a:lnTo>
                    <a:pt x="342406" y="246040"/>
                  </a:lnTo>
                  <a:lnTo>
                    <a:pt x="349300" y="238319"/>
                  </a:lnTo>
                  <a:lnTo>
                    <a:pt x="472573" y="238319"/>
                  </a:lnTo>
                  <a:lnTo>
                    <a:pt x="479729" y="228776"/>
                  </a:lnTo>
                  <a:lnTo>
                    <a:pt x="460872" y="228776"/>
                  </a:lnTo>
                  <a:lnTo>
                    <a:pt x="438912" y="223511"/>
                  </a:lnTo>
                  <a:close/>
                </a:path>
                <a:path w="3962400" h="306704">
                  <a:moveTo>
                    <a:pt x="472573" y="238319"/>
                  </a:moveTo>
                  <a:lnTo>
                    <a:pt x="349300" y="238319"/>
                  </a:lnTo>
                  <a:lnTo>
                    <a:pt x="371856" y="242561"/>
                  </a:lnTo>
                  <a:lnTo>
                    <a:pt x="469392" y="242561"/>
                  </a:lnTo>
                  <a:lnTo>
                    <a:pt x="472573" y="238319"/>
                  </a:lnTo>
                  <a:close/>
                </a:path>
                <a:path w="3962400" h="306704">
                  <a:moveTo>
                    <a:pt x="822960" y="205223"/>
                  </a:moveTo>
                  <a:lnTo>
                    <a:pt x="478536" y="205223"/>
                  </a:lnTo>
                  <a:lnTo>
                    <a:pt x="460872" y="228776"/>
                  </a:lnTo>
                  <a:lnTo>
                    <a:pt x="479729" y="228776"/>
                  </a:lnTo>
                  <a:lnTo>
                    <a:pt x="487055" y="219007"/>
                  </a:lnTo>
                  <a:lnTo>
                    <a:pt x="857388" y="219007"/>
                  </a:lnTo>
                  <a:lnTo>
                    <a:pt x="863777" y="210488"/>
                  </a:lnTo>
                  <a:lnTo>
                    <a:pt x="844920" y="210488"/>
                  </a:lnTo>
                  <a:lnTo>
                    <a:pt x="822960" y="205223"/>
                  </a:lnTo>
                  <a:close/>
                </a:path>
                <a:path w="3962400" h="306704">
                  <a:moveTo>
                    <a:pt x="857388" y="219007"/>
                  </a:moveTo>
                  <a:lnTo>
                    <a:pt x="487055" y="219007"/>
                  </a:lnTo>
                  <a:lnTo>
                    <a:pt x="509016" y="224273"/>
                  </a:lnTo>
                  <a:lnTo>
                    <a:pt x="853440" y="224273"/>
                  </a:lnTo>
                  <a:lnTo>
                    <a:pt x="857388" y="219007"/>
                  </a:lnTo>
                  <a:close/>
                </a:path>
                <a:path w="3962400" h="306704">
                  <a:moveTo>
                    <a:pt x="1618488" y="186935"/>
                  </a:moveTo>
                  <a:lnTo>
                    <a:pt x="862584" y="186935"/>
                  </a:lnTo>
                  <a:lnTo>
                    <a:pt x="844920" y="210488"/>
                  </a:lnTo>
                  <a:lnTo>
                    <a:pt x="863777" y="210488"/>
                  </a:lnTo>
                  <a:lnTo>
                    <a:pt x="871103" y="200719"/>
                  </a:lnTo>
                  <a:lnTo>
                    <a:pt x="1654512" y="200719"/>
                  </a:lnTo>
                  <a:lnTo>
                    <a:pt x="1657274" y="194894"/>
                  </a:lnTo>
                  <a:lnTo>
                    <a:pt x="1642620" y="194894"/>
                  </a:lnTo>
                  <a:lnTo>
                    <a:pt x="1618488" y="186935"/>
                  </a:lnTo>
                  <a:close/>
                </a:path>
                <a:path w="3962400" h="306704">
                  <a:moveTo>
                    <a:pt x="1654512" y="200719"/>
                  </a:moveTo>
                  <a:lnTo>
                    <a:pt x="871103" y="200719"/>
                  </a:lnTo>
                  <a:lnTo>
                    <a:pt x="899160" y="205985"/>
                  </a:lnTo>
                  <a:lnTo>
                    <a:pt x="1652016" y="205985"/>
                  </a:lnTo>
                  <a:lnTo>
                    <a:pt x="1654512" y="200719"/>
                  </a:lnTo>
                  <a:close/>
                </a:path>
                <a:path w="3962400" h="306704">
                  <a:moveTo>
                    <a:pt x="1840992" y="168647"/>
                  </a:moveTo>
                  <a:lnTo>
                    <a:pt x="1655064" y="168647"/>
                  </a:lnTo>
                  <a:lnTo>
                    <a:pt x="1642620" y="194894"/>
                  </a:lnTo>
                  <a:lnTo>
                    <a:pt x="1657274" y="194894"/>
                  </a:lnTo>
                  <a:lnTo>
                    <a:pt x="1664459" y="179738"/>
                  </a:lnTo>
                  <a:lnTo>
                    <a:pt x="1881341" y="179738"/>
                  </a:lnTo>
                  <a:lnTo>
                    <a:pt x="1882826" y="176606"/>
                  </a:lnTo>
                  <a:lnTo>
                    <a:pt x="1868172" y="176606"/>
                  </a:lnTo>
                  <a:lnTo>
                    <a:pt x="1840992" y="168647"/>
                  </a:lnTo>
                  <a:close/>
                </a:path>
                <a:path w="3962400" h="306704">
                  <a:moveTo>
                    <a:pt x="1881341" y="179738"/>
                  </a:moveTo>
                  <a:lnTo>
                    <a:pt x="1664459" y="179738"/>
                  </a:lnTo>
                  <a:lnTo>
                    <a:pt x="1685544" y="187697"/>
                  </a:lnTo>
                  <a:lnTo>
                    <a:pt x="1877568" y="187697"/>
                  </a:lnTo>
                  <a:lnTo>
                    <a:pt x="1881341" y="179738"/>
                  </a:lnTo>
                  <a:close/>
                </a:path>
                <a:path w="3962400" h="306704">
                  <a:moveTo>
                    <a:pt x="2084832" y="150359"/>
                  </a:moveTo>
                  <a:lnTo>
                    <a:pt x="1880616" y="150359"/>
                  </a:lnTo>
                  <a:lnTo>
                    <a:pt x="1868172" y="176606"/>
                  </a:lnTo>
                  <a:lnTo>
                    <a:pt x="1882826" y="176606"/>
                  </a:lnTo>
                  <a:lnTo>
                    <a:pt x="1890011" y="161450"/>
                  </a:lnTo>
                  <a:lnTo>
                    <a:pt x="2123579" y="161450"/>
                  </a:lnTo>
                  <a:lnTo>
                    <a:pt x="2131540" y="153786"/>
                  </a:lnTo>
                  <a:lnTo>
                    <a:pt x="2107994" y="153786"/>
                  </a:lnTo>
                  <a:lnTo>
                    <a:pt x="2084832" y="150359"/>
                  </a:lnTo>
                  <a:close/>
                </a:path>
                <a:path w="3962400" h="306704">
                  <a:moveTo>
                    <a:pt x="2123579" y="161450"/>
                  </a:moveTo>
                  <a:lnTo>
                    <a:pt x="1890011" y="161450"/>
                  </a:lnTo>
                  <a:lnTo>
                    <a:pt x="1917192" y="169409"/>
                  </a:lnTo>
                  <a:lnTo>
                    <a:pt x="2115312" y="169409"/>
                  </a:lnTo>
                  <a:lnTo>
                    <a:pt x="2123579" y="161450"/>
                  </a:lnTo>
                  <a:close/>
                </a:path>
                <a:path w="3962400" h="306704">
                  <a:moveTo>
                    <a:pt x="2209800" y="132071"/>
                  </a:moveTo>
                  <a:lnTo>
                    <a:pt x="2130552" y="132071"/>
                  </a:lnTo>
                  <a:lnTo>
                    <a:pt x="2107994" y="153786"/>
                  </a:lnTo>
                  <a:lnTo>
                    <a:pt x="2131540" y="153786"/>
                  </a:lnTo>
                  <a:lnTo>
                    <a:pt x="2137869" y="147693"/>
                  </a:lnTo>
                  <a:lnTo>
                    <a:pt x="2241905" y="147693"/>
                  </a:lnTo>
                  <a:lnTo>
                    <a:pt x="2245538" y="140030"/>
                  </a:lnTo>
                  <a:lnTo>
                    <a:pt x="2230884" y="140030"/>
                  </a:lnTo>
                  <a:lnTo>
                    <a:pt x="2209800" y="132071"/>
                  </a:lnTo>
                  <a:close/>
                </a:path>
                <a:path w="3962400" h="306704">
                  <a:moveTo>
                    <a:pt x="2241905" y="147693"/>
                  </a:moveTo>
                  <a:lnTo>
                    <a:pt x="2137869" y="147693"/>
                  </a:lnTo>
                  <a:lnTo>
                    <a:pt x="2161032" y="151121"/>
                  </a:lnTo>
                  <a:lnTo>
                    <a:pt x="2240280" y="151121"/>
                  </a:lnTo>
                  <a:lnTo>
                    <a:pt x="2241905" y="147693"/>
                  </a:lnTo>
                  <a:close/>
                </a:path>
                <a:path w="3962400" h="306704">
                  <a:moveTo>
                    <a:pt x="2238672" y="113783"/>
                  </a:moveTo>
                  <a:lnTo>
                    <a:pt x="2234698" y="117149"/>
                  </a:lnTo>
                  <a:lnTo>
                    <a:pt x="2230884" y="140030"/>
                  </a:lnTo>
                  <a:lnTo>
                    <a:pt x="2245538" y="140030"/>
                  </a:lnTo>
                  <a:lnTo>
                    <a:pt x="2252723" y="124874"/>
                  </a:lnTo>
                  <a:lnTo>
                    <a:pt x="2267963" y="124874"/>
                  </a:lnTo>
                  <a:lnTo>
                    <a:pt x="2268485" y="121742"/>
                  </a:lnTo>
                  <a:lnTo>
                    <a:pt x="2249172" y="121742"/>
                  </a:lnTo>
                  <a:lnTo>
                    <a:pt x="2238672" y="113783"/>
                  </a:lnTo>
                  <a:close/>
                </a:path>
                <a:path w="3962400" h="306704">
                  <a:moveTo>
                    <a:pt x="2267963" y="124874"/>
                  </a:moveTo>
                  <a:lnTo>
                    <a:pt x="2252723" y="124874"/>
                  </a:lnTo>
                  <a:lnTo>
                    <a:pt x="2263223" y="132833"/>
                  </a:lnTo>
                  <a:lnTo>
                    <a:pt x="2267197" y="129466"/>
                  </a:lnTo>
                  <a:lnTo>
                    <a:pt x="2267963" y="124874"/>
                  </a:lnTo>
                  <a:close/>
                </a:path>
                <a:path w="3962400" h="306704">
                  <a:moveTo>
                    <a:pt x="2752344" y="95495"/>
                  </a:moveTo>
                  <a:lnTo>
                    <a:pt x="2261616" y="95495"/>
                  </a:lnTo>
                  <a:lnTo>
                    <a:pt x="2249172" y="121742"/>
                  </a:lnTo>
                  <a:lnTo>
                    <a:pt x="2268485" y="121742"/>
                  </a:lnTo>
                  <a:lnTo>
                    <a:pt x="2271011" y="106586"/>
                  </a:lnTo>
                  <a:lnTo>
                    <a:pt x="2788792" y="106586"/>
                  </a:lnTo>
                  <a:lnTo>
                    <a:pt x="2793161" y="100760"/>
                  </a:lnTo>
                  <a:lnTo>
                    <a:pt x="2774304" y="100760"/>
                  </a:lnTo>
                  <a:lnTo>
                    <a:pt x="2752344" y="95495"/>
                  </a:lnTo>
                  <a:close/>
                </a:path>
                <a:path w="3962400" h="306704">
                  <a:moveTo>
                    <a:pt x="2788792" y="106586"/>
                  </a:moveTo>
                  <a:lnTo>
                    <a:pt x="2271011" y="106586"/>
                  </a:lnTo>
                  <a:lnTo>
                    <a:pt x="2292096" y="114545"/>
                  </a:lnTo>
                  <a:lnTo>
                    <a:pt x="2782824" y="114545"/>
                  </a:lnTo>
                  <a:lnTo>
                    <a:pt x="2788792" y="106586"/>
                  </a:lnTo>
                  <a:close/>
                </a:path>
                <a:path w="3962400" h="306704">
                  <a:moveTo>
                    <a:pt x="3346704" y="77207"/>
                  </a:moveTo>
                  <a:lnTo>
                    <a:pt x="2791968" y="77207"/>
                  </a:lnTo>
                  <a:lnTo>
                    <a:pt x="2774304" y="100760"/>
                  </a:lnTo>
                  <a:lnTo>
                    <a:pt x="2793161" y="100760"/>
                  </a:lnTo>
                  <a:lnTo>
                    <a:pt x="2800487" y="90991"/>
                  </a:lnTo>
                  <a:lnTo>
                    <a:pt x="3382653" y="90991"/>
                  </a:lnTo>
                  <a:lnTo>
                    <a:pt x="3393412" y="80634"/>
                  </a:lnTo>
                  <a:lnTo>
                    <a:pt x="3369866" y="80634"/>
                  </a:lnTo>
                  <a:lnTo>
                    <a:pt x="3346704" y="77207"/>
                  </a:lnTo>
                  <a:close/>
                </a:path>
                <a:path w="3962400" h="306704">
                  <a:moveTo>
                    <a:pt x="3382653" y="90991"/>
                  </a:moveTo>
                  <a:lnTo>
                    <a:pt x="2800487" y="90991"/>
                  </a:lnTo>
                  <a:lnTo>
                    <a:pt x="2822448" y="96257"/>
                  </a:lnTo>
                  <a:lnTo>
                    <a:pt x="3377184" y="96257"/>
                  </a:lnTo>
                  <a:lnTo>
                    <a:pt x="3382653" y="90991"/>
                  </a:lnTo>
                  <a:close/>
                </a:path>
                <a:path w="3962400" h="306704">
                  <a:moveTo>
                    <a:pt x="3407664" y="58919"/>
                  </a:moveTo>
                  <a:lnTo>
                    <a:pt x="3392424" y="58919"/>
                  </a:lnTo>
                  <a:lnTo>
                    <a:pt x="3369866" y="80634"/>
                  </a:lnTo>
                  <a:lnTo>
                    <a:pt x="3393412" y="80634"/>
                  </a:lnTo>
                  <a:lnTo>
                    <a:pt x="3399741" y="74541"/>
                  </a:lnTo>
                  <a:lnTo>
                    <a:pt x="3443762" y="74541"/>
                  </a:lnTo>
                  <a:lnTo>
                    <a:pt x="3451529" y="64184"/>
                  </a:lnTo>
                  <a:lnTo>
                    <a:pt x="3432672" y="64184"/>
                  </a:lnTo>
                  <a:lnTo>
                    <a:pt x="3407664" y="58919"/>
                  </a:lnTo>
                  <a:close/>
                </a:path>
                <a:path w="3962400" h="306704">
                  <a:moveTo>
                    <a:pt x="3443762" y="74541"/>
                  </a:moveTo>
                  <a:lnTo>
                    <a:pt x="3399741" y="74541"/>
                  </a:lnTo>
                  <a:lnTo>
                    <a:pt x="3422904" y="77969"/>
                  </a:lnTo>
                  <a:lnTo>
                    <a:pt x="3441192" y="77969"/>
                  </a:lnTo>
                  <a:lnTo>
                    <a:pt x="3443762" y="74541"/>
                  </a:lnTo>
                  <a:close/>
                </a:path>
                <a:path w="3962400" h="306704">
                  <a:moveTo>
                    <a:pt x="3709416" y="40631"/>
                  </a:moveTo>
                  <a:lnTo>
                    <a:pt x="3450336" y="40631"/>
                  </a:lnTo>
                  <a:lnTo>
                    <a:pt x="3432672" y="64184"/>
                  </a:lnTo>
                  <a:lnTo>
                    <a:pt x="3451529" y="64184"/>
                  </a:lnTo>
                  <a:lnTo>
                    <a:pt x="3458855" y="54415"/>
                  </a:lnTo>
                  <a:lnTo>
                    <a:pt x="3745787" y="54415"/>
                  </a:lnTo>
                  <a:lnTo>
                    <a:pt x="3749501" y="47539"/>
                  </a:lnTo>
                  <a:lnTo>
                    <a:pt x="3733786" y="47539"/>
                  </a:lnTo>
                  <a:lnTo>
                    <a:pt x="3709416" y="40631"/>
                  </a:lnTo>
                  <a:close/>
                </a:path>
                <a:path w="3962400" h="306704">
                  <a:moveTo>
                    <a:pt x="3745787" y="54415"/>
                  </a:moveTo>
                  <a:lnTo>
                    <a:pt x="3458855" y="54415"/>
                  </a:lnTo>
                  <a:lnTo>
                    <a:pt x="3480816" y="59681"/>
                  </a:lnTo>
                  <a:lnTo>
                    <a:pt x="3742944" y="59681"/>
                  </a:lnTo>
                  <a:lnTo>
                    <a:pt x="3745787" y="54415"/>
                  </a:lnTo>
                  <a:close/>
                </a:path>
                <a:path w="3962400" h="306704">
                  <a:moveTo>
                    <a:pt x="3855720" y="19295"/>
                  </a:moveTo>
                  <a:lnTo>
                    <a:pt x="3749040" y="19295"/>
                  </a:lnTo>
                  <a:lnTo>
                    <a:pt x="3733786" y="47539"/>
                  </a:lnTo>
                  <a:lnTo>
                    <a:pt x="3749501" y="47539"/>
                  </a:lnTo>
                  <a:lnTo>
                    <a:pt x="3758199" y="31436"/>
                  </a:lnTo>
                  <a:lnTo>
                    <a:pt x="3893048" y="31436"/>
                  </a:lnTo>
                  <a:lnTo>
                    <a:pt x="3901494" y="22915"/>
                  </a:lnTo>
                  <a:lnTo>
                    <a:pt x="3878726" y="22915"/>
                  </a:lnTo>
                  <a:lnTo>
                    <a:pt x="3855720" y="19295"/>
                  </a:lnTo>
                  <a:close/>
                </a:path>
                <a:path w="3962400" h="306704">
                  <a:moveTo>
                    <a:pt x="3893048" y="31436"/>
                  </a:moveTo>
                  <a:lnTo>
                    <a:pt x="3758199" y="31436"/>
                  </a:lnTo>
                  <a:lnTo>
                    <a:pt x="3782568" y="38345"/>
                  </a:lnTo>
                  <a:lnTo>
                    <a:pt x="3886200" y="38345"/>
                  </a:lnTo>
                  <a:lnTo>
                    <a:pt x="3893048" y="31436"/>
                  </a:lnTo>
                  <a:close/>
                </a:path>
                <a:path w="3962400" h="306704">
                  <a:moveTo>
                    <a:pt x="3962400" y="0"/>
                  </a:moveTo>
                  <a:lnTo>
                    <a:pt x="3901440" y="0"/>
                  </a:lnTo>
                  <a:lnTo>
                    <a:pt x="3878726" y="22915"/>
                  </a:lnTo>
                  <a:lnTo>
                    <a:pt x="3901494" y="22915"/>
                  </a:lnTo>
                  <a:lnTo>
                    <a:pt x="3908915" y="15429"/>
                  </a:lnTo>
                  <a:lnTo>
                    <a:pt x="3962400" y="15429"/>
                  </a:lnTo>
                  <a:lnTo>
                    <a:pt x="3962400" y="0"/>
                  </a:lnTo>
                  <a:close/>
                </a:path>
                <a:path w="3962400" h="306704">
                  <a:moveTo>
                    <a:pt x="3962400" y="15429"/>
                  </a:moveTo>
                  <a:lnTo>
                    <a:pt x="3908915" y="15429"/>
                  </a:lnTo>
                  <a:lnTo>
                    <a:pt x="3931920" y="19050"/>
                  </a:lnTo>
                  <a:lnTo>
                    <a:pt x="3962400" y="19050"/>
                  </a:lnTo>
                  <a:lnTo>
                    <a:pt x="3962400" y="15429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604759" y="3812666"/>
              <a:ext cx="3962400" cy="427355"/>
            </a:xfrm>
            <a:custGeom>
              <a:avLst/>
              <a:gdLst/>
              <a:ahLst/>
              <a:cxnLst/>
              <a:rect l="l" t="t" r="r" b="b"/>
              <a:pathLst>
                <a:path w="3962400" h="427354">
                  <a:moveTo>
                    <a:pt x="29428" y="246887"/>
                  </a:moveTo>
                  <a:lnTo>
                    <a:pt x="12299" y="289976"/>
                  </a:lnTo>
                  <a:lnTo>
                    <a:pt x="5810" y="331265"/>
                  </a:lnTo>
                  <a:lnTo>
                    <a:pt x="0" y="383524"/>
                  </a:lnTo>
                  <a:lnTo>
                    <a:pt x="0" y="427100"/>
                  </a:lnTo>
                  <a:lnTo>
                    <a:pt x="16153" y="427100"/>
                  </a:lnTo>
                  <a:lnTo>
                    <a:pt x="16492" y="425460"/>
                  </a:lnTo>
                  <a:lnTo>
                    <a:pt x="15612" y="405348"/>
                  </a:lnTo>
                  <a:lnTo>
                    <a:pt x="18539" y="389042"/>
                  </a:lnTo>
                  <a:lnTo>
                    <a:pt x="24706" y="333664"/>
                  </a:lnTo>
                  <a:lnTo>
                    <a:pt x="27717" y="312624"/>
                  </a:lnTo>
                  <a:lnTo>
                    <a:pt x="30731" y="294554"/>
                  </a:lnTo>
                  <a:lnTo>
                    <a:pt x="36468" y="277713"/>
                  </a:lnTo>
                  <a:lnTo>
                    <a:pt x="42564" y="259425"/>
                  </a:lnTo>
                  <a:lnTo>
                    <a:pt x="61007" y="259425"/>
                  </a:lnTo>
                  <a:lnTo>
                    <a:pt x="61630" y="255065"/>
                  </a:lnTo>
                  <a:lnTo>
                    <a:pt x="42386" y="255065"/>
                  </a:lnTo>
                  <a:lnTo>
                    <a:pt x="29428" y="246887"/>
                  </a:lnTo>
                  <a:close/>
                </a:path>
                <a:path w="3962400" h="427354">
                  <a:moveTo>
                    <a:pt x="61007" y="259425"/>
                  </a:moveTo>
                  <a:lnTo>
                    <a:pt x="42564" y="259425"/>
                  </a:lnTo>
                  <a:lnTo>
                    <a:pt x="56555" y="265937"/>
                  </a:lnTo>
                  <a:lnTo>
                    <a:pt x="60575" y="262451"/>
                  </a:lnTo>
                  <a:lnTo>
                    <a:pt x="61007" y="259425"/>
                  </a:lnTo>
                  <a:close/>
                </a:path>
                <a:path w="3962400" h="427354">
                  <a:moveTo>
                    <a:pt x="551688" y="207263"/>
                  </a:moveTo>
                  <a:lnTo>
                    <a:pt x="57912" y="207263"/>
                  </a:lnTo>
                  <a:lnTo>
                    <a:pt x="45468" y="233511"/>
                  </a:lnTo>
                  <a:lnTo>
                    <a:pt x="42386" y="255065"/>
                  </a:lnTo>
                  <a:lnTo>
                    <a:pt x="61630" y="255065"/>
                  </a:lnTo>
                  <a:lnTo>
                    <a:pt x="64293" y="236424"/>
                  </a:lnTo>
                  <a:lnTo>
                    <a:pt x="67307" y="218354"/>
                  </a:lnTo>
                  <a:lnTo>
                    <a:pt x="588136" y="218354"/>
                  </a:lnTo>
                  <a:lnTo>
                    <a:pt x="592505" y="212529"/>
                  </a:lnTo>
                  <a:lnTo>
                    <a:pt x="573648" y="212529"/>
                  </a:lnTo>
                  <a:lnTo>
                    <a:pt x="551688" y="207263"/>
                  </a:lnTo>
                  <a:close/>
                </a:path>
                <a:path w="3962400" h="427354">
                  <a:moveTo>
                    <a:pt x="588136" y="218354"/>
                  </a:moveTo>
                  <a:lnTo>
                    <a:pt x="67307" y="218354"/>
                  </a:lnTo>
                  <a:lnTo>
                    <a:pt x="88392" y="226313"/>
                  </a:lnTo>
                  <a:lnTo>
                    <a:pt x="582168" y="226313"/>
                  </a:lnTo>
                  <a:lnTo>
                    <a:pt x="588136" y="218354"/>
                  </a:lnTo>
                  <a:close/>
                </a:path>
                <a:path w="3962400" h="427354">
                  <a:moveTo>
                    <a:pt x="822960" y="188975"/>
                  </a:moveTo>
                  <a:lnTo>
                    <a:pt x="591312" y="188975"/>
                  </a:lnTo>
                  <a:lnTo>
                    <a:pt x="573648" y="212529"/>
                  </a:lnTo>
                  <a:lnTo>
                    <a:pt x="592505" y="212529"/>
                  </a:lnTo>
                  <a:lnTo>
                    <a:pt x="599831" y="202760"/>
                  </a:lnTo>
                  <a:lnTo>
                    <a:pt x="858220" y="202760"/>
                  </a:lnTo>
                  <a:lnTo>
                    <a:pt x="867112" y="192965"/>
                  </a:lnTo>
                  <a:lnTo>
                    <a:pt x="845689" y="192965"/>
                  </a:lnTo>
                  <a:lnTo>
                    <a:pt x="822960" y="188975"/>
                  </a:lnTo>
                  <a:close/>
                </a:path>
                <a:path w="3962400" h="427354">
                  <a:moveTo>
                    <a:pt x="858220" y="202760"/>
                  </a:moveTo>
                  <a:lnTo>
                    <a:pt x="599831" y="202760"/>
                  </a:lnTo>
                  <a:lnTo>
                    <a:pt x="621792" y="208025"/>
                  </a:lnTo>
                  <a:lnTo>
                    <a:pt x="853440" y="208025"/>
                  </a:lnTo>
                  <a:lnTo>
                    <a:pt x="858220" y="202760"/>
                  </a:lnTo>
                  <a:close/>
                </a:path>
                <a:path w="3962400" h="427354">
                  <a:moveTo>
                    <a:pt x="1091184" y="167639"/>
                  </a:moveTo>
                  <a:lnTo>
                    <a:pt x="868680" y="167639"/>
                  </a:lnTo>
                  <a:lnTo>
                    <a:pt x="845689" y="192965"/>
                  </a:lnTo>
                  <a:lnTo>
                    <a:pt x="867112" y="192965"/>
                  </a:lnTo>
                  <a:lnTo>
                    <a:pt x="876430" y="182700"/>
                  </a:lnTo>
                  <a:lnTo>
                    <a:pt x="1127145" y="182700"/>
                  </a:lnTo>
                  <a:lnTo>
                    <a:pt x="1132361" y="174152"/>
                  </a:lnTo>
                  <a:lnTo>
                    <a:pt x="1115675" y="174152"/>
                  </a:lnTo>
                  <a:lnTo>
                    <a:pt x="1091184" y="167639"/>
                  </a:lnTo>
                  <a:close/>
                </a:path>
                <a:path w="3962400" h="427354">
                  <a:moveTo>
                    <a:pt x="1127145" y="182700"/>
                  </a:moveTo>
                  <a:lnTo>
                    <a:pt x="876430" y="182700"/>
                  </a:lnTo>
                  <a:lnTo>
                    <a:pt x="899160" y="186689"/>
                  </a:lnTo>
                  <a:lnTo>
                    <a:pt x="1124712" y="186689"/>
                  </a:lnTo>
                  <a:lnTo>
                    <a:pt x="1127145" y="182700"/>
                  </a:lnTo>
                  <a:close/>
                </a:path>
                <a:path w="3962400" h="427354">
                  <a:moveTo>
                    <a:pt x="1271016" y="149351"/>
                  </a:moveTo>
                  <a:lnTo>
                    <a:pt x="1130808" y="149351"/>
                  </a:lnTo>
                  <a:lnTo>
                    <a:pt x="1115675" y="174152"/>
                  </a:lnTo>
                  <a:lnTo>
                    <a:pt x="1132361" y="174152"/>
                  </a:lnTo>
                  <a:lnTo>
                    <a:pt x="1139844" y="161889"/>
                  </a:lnTo>
                  <a:lnTo>
                    <a:pt x="1304249" y="161889"/>
                  </a:lnTo>
                  <a:lnTo>
                    <a:pt x="1306092" y="157529"/>
                  </a:lnTo>
                  <a:lnTo>
                    <a:pt x="1292066" y="157529"/>
                  </a:lnTo>
                  <a:lnTo>
                    <a:pt x="1271016" y="149351"/>
                  </a:lnTo>
                  <a:close/>
                </a:path>
                <a:path w="3962400" h="427354">
                  <a:moveTo>
                    <a:pt x="1304249" y="161889"/>
                  </a:moveTo>
                  <a:lnTo>
                    <a:pt x="1139844" y="161889"/>
                  </a:lnTo>
                  <a:lnTo>
                    <a:pt x="1164336" y="168401"/>
                  </a:lnTo>
                  <a:lnTo>
                    <a:pt x="1301496" y="168401"/>
                  </a:lnTo>
                  <a:lnTo>
                    <a:pt x="1304249" y="161889"/>
                  </a:lnTo>
                  <a:close/>
                </a:path>
                <a:path w="3962400" h="427354">
                  <a:moveTo>
                    <a:pt x="1557528" y="128015"/>
                  </a:moveTo>
                  <a:lnTo>
                    <a:pt x="1304544" y="128015"/>
                  </a:lnTo>
                  <a:lnTo>
                    <a:pt x="1292066" y="157529"/>
                  </a:lnTo>
                  <a:lnTo>
                    <a:pt x="1306092" y="157529"/>
                  </a:lnTo>
                  <a:lnTo>
                    <a:pt x="1313973" y="138888"/>
                  </a:lnTo>
                  <a:lnTo>
                    <a:pt x="1593407" y="138888"/>
                  </a:lnTo>
                  <a:lnTo>
                    <a:pt x="1596774" y="133788"/>
                  </a:lnTo>
                  <a:lnTo>
                    <a:pt x="1579253" y="133788"/>
                  </a:lnTo>
                  <a:lnTo>
                    <a:pt x="1557528" y="128015"/>
                  </a:lnTo>
                  <a:close/>
                </a:path>
                <a:path w="3962400" h="427354">
                  <a:moveTo>
                    <a:pt x="1593407" y="138888"/>
                  </a:moveTo>
                  <a:lnTo>
                    <a:pt x="1313973" y="138888"/>
                  </a:lnTo>
                  <a:lnTo>
                    <a:pt x="1335024" y="147065"/>
                  </a:lnTo>
                  <a:lnTo>
                    <a:pt x="1588008" y="147065"/>
                  </a:lnTo>
                  <a:lnTo>
                    <a:pt x="1593407" y="138888"/>
                  </a:lnTo>
                  <a:close/>
                </a:path>
                <a:path w="3962400" h="427354">
                  <a:moveTo>
                    <a:pt x="2084832" y="106679"/>
                  </a:moveTo>
                  <a:lnTo>
                    <a:pt x="1597152" y="106679"/>
                  </a:lnTo>
                  <a:lnTo>
                    <a:pt x="1579253" y="133788"/>
                  </a:lnTo>
                  <a:lnTo>
                    <a:pt x="1596774" y="133788"/>
                  </a:lnTo>
                  <a:lnTo>
                    <a:pt x="1605907" y="119956"/>
                  </a:lnTo>
                  <a:lnTo>
                    <a:pt x="2119123" y="119956"/>
                  </a:lnTo>
                  <a:lnTo>
                    <a:pt x="2124078" y="112452"/>
                  </a:lnTo>
                  <a:lnTo>
                    <a:pt x="2106557" y="112452"/>
                  </a:lnTo>
                  <a:lnTo>
                    <a:pt x="2084832" y="106679"/>
                  </a:lnTo>
                  <a:close/>
                </a:path>
                <a:path w="3962400" h="427354">
                  <a:moveTo>
                    <a:pt x="2119123" y="119956"/>
                  </a:moveTo>
                  <a:lnTo>
                    <a:pt x="1605907" y="119956"/>
                  </a:lnTo>
                  <a:lnTo>
                    <a:pt x="1633728" y="125729"/>
                  </a:lnTo>
                  <a:lnTo>
                    <a:pt x="2115312" y="125729"/>
                  </a:lnTo>
                  <a:lnTo>
                    <a:pt x="2119123" y="119956"/>
                  </a:lnTo>
                  <a:close/>
                </a:path>
                <a:path w="3962400" h="427354">
                  <a:moveTo>
                    <a:pt x="2179320" y="85343"/>
                  </a:moveTo>
                  <a:lnTo>
                    <a:pt x="2124456" y="85343"/>
                  </a:lnTo>
                  <a:lnTo>
                    <a:pt x="2106557" y="112452"/>
                  </a:lnTo>
                  <a:lnTo>
                    <a:pt x="2124078" y="112452"/>
                  </a:lnTo>
                  <a:lnTo>
                    <a:pt x="2133211" y="98620"/>
                  </a:lnTo>
                  <a:lnTo>
                    <a:pt x="2214955" y="98620"/>
                  </a:lnTo>
                  <a:lnTo>
                    <a:pt x="2223022" y="89585"/>
                  </a:lnTo>
                  <a:lnTo>
                    <a:pt x="2201875" y="89585"/>
                  </a:lnTo>
                  <a:lnTo>
                    <a:pt x="2179320" y="85343"/>
                  </a:lnTo>
                  <a:close/>
                </a:path>
                <a:path w="3962400" h="427354">
                  <a:moveTo>
                    <a:pt x="2214955" y="98620"/>
                  </a:moveTo>
                  <a:lnTo>
                    <a:pt x="2133211" y="98620"/>
                  </a:lnTo>
                  <a:lnTo>
                    <a:pt x="2161032" y="104393"/>
                  </a:lnTo>
                  <a:lnTo>
                    <a:pt x="2209800" y="104393"/>
                  </a:lnTo>
                  <a:lnTo>
                    <a:pt x="2214955" y="98620"/>
                  </a:lnTo>
                  <a:close/>
                </a:path>
                <a:path w="3962400" h="427354">
                  <a:moveTo>
                    <a:pt x="3057144" y="67055"/>
                  </a:moveTo>
                  <a:lnTo>
                    <a:pt x="2221992" y="67055"/>
                  </a:lnTo>
                  <a:lnTo>
                    <a:pt x="2201875" y="89585"/>
                  </a:lnTo>
                  <a:lnTo>
                    <a:pt x="2223022" y="89585"/>
                  </a:lnTo>
                  <a:lnTo>
                    <a:pt x="2229916" y="81864"/>
                  </a:lnTo>
                  <a:lnTo>
                    <a:pt x="3090130" y="81864"/>
                  </a:lnTo>
                  <a:lnTo>
                    <a:pt x="3095229" y="73235"/>
                  </a:lnTo>
                  <a:lnTo>
                    <a:pt x="3078706" y="73235"/>
                  </a:lnTo>
                  <a:lnTo>
                    <a:pt x="3057144" y="67055"/>
                  </a:lnTo>
                  <a:close/>
                </a:path>
                <a:path w="3962400" h="427354">
                  <a:moveTo>
                    <a:pt x="3090130" y="81864"/>
                  </a:moveTo>
                  <a:lnTo>
                    <a:pt x="2229916" y="81864"/>
                  </a:lnTo>
                  <a:lnTo>
                    <a:pt x="2255520" y="86105"/>
                  </a:lnTo>
                  <a:lnTo>
                    <a:pt x="3087624" y="86105"/>
                  </a:lnTo>
                  <a:lnTo>
                    <a:pt x="3090130" y="81864"/>
                  </a:lnTo>
                  <a:close/>
                </a:path>
                <a:path w="3962400" h="427354">
                  <a:moveTo>
                    <a:pt x="3233928" y="42671"/>
                  </a:moveTo>
                  <a:lnTo>
                    <a:pt x="3096768" y="42671"/>
                  </a:lnTo>
                  <a:lnTo>
                    <a:pt x="3078706" y="73235"/>
                  </a:lnTo>
                  <a:lnTo>
                    <a:pt x="3095229" y="73235"/>
                  </a:lnTo>
                  <a:lnTo>
                    <a:pt x="3105687" y="55540"/>
                  </a:lnTo>
                  <a:lnTo>
                    <a:pt x="3269247" y="55540"/>
                  </a:lnTo>
                  <a:lnTo>
                    <a:pt x="3275565" y="47471"/>
                  </a:lnTo>
                  <a:lnTo>
                    <a:pt x="3256137" y="47471"/>
                  </a:lnTo>
                  <a:lnTo>
                    <a:pt x="3233928" y="42671"/>
                  </a:lnTo>
                  <a:close/>
                </a:path>
                <a:path w="3962400" h="427354">
                  <a:moveTo>
                    <a:pt x="3269247" y="55540"/>
                  </a:moveTo>
                  <a:lnTo>
                    <a:pt x="3105687" y="55540"/>
                  </a:lnTo>
                  <a:lnTo>
                    <a:pt x="3127248" y="61721"/>
                  </a:lnTo>
                  <a:lnTo>
                    <a:pt x="3264408" y="61721"/>
                  </a:lnTo>
                  <a:lnTo>
                    <a:pt x="3269247" y="55540"/>
                  </a:lnTo>
                  <a:close/>
                </a:path>
                <a:path w="3962400" h="427354">
                  <a:moveTo>
                    <a:pt x="3569208" y="21335"/>
                  </a:moveTo>
                  <a:lnTo>
                    <a:pt x="3276600" y="21335"/>
                  </a:lnTo>
                  <a:lnTo>
                    <a:pt x="3256137" y="47471"/>
                  </a:lnTo>
                  <a:lnTo>
                    <a:pt x="3275565" y="47471"/>
                  </a:lnTo>
                  <a:lnTo>
                    <a:pt x="3284870" y="35586"/>
                  </a:lnTo>
                  <a:lnTo>
                    <a:pt x="3604044" y="35586"/>
                  </a:lnTo>
                  <a:lnTo>
                    <a:pt x="3613360" y="25325"/>
                  </a:lnTo>
                  <a:lnTo>
                    <a:pt x="3591937" y="25325"/>
                  </a:lnTo>
                  <a:lnTo>
                    <a:pt x="3569208" y="21335"/>
                  </a:lnTo>
                  <a:close/>
                </a:path>
                <a:path w="3962400" h="427354">
                  <a:moveTo>
                    <a:pt x="3604044" y="35586"/>
                  </a:moveTo>
                  <a:lnTo>
                    <a:pt x="3284870" y="35586"/>
                  </a:lnTo>
                  <a:lnTo>
                    <a:pt x="3310128" y="40385"/>
                  </a:lnTo>
                  <a:lnTo>
                    <a:pt x="3599688" y="40385"/>
                  </a:lnTo>
                  <a:lnTo>
                    <a:pt x="3604044" y="35586"/>
                  </a:lnTo>
                  <a:close/>
                </a:path>
                <a:path w="3962400" h="427354">
                  <a:moveTo>
                    <a:pt x="3931920" y="0"/>
                  </a:moveTo>
                  <a:lnTo>
                    <a:pt x="3614928" y="0"/>
                  </a:lnTo>
                  <a:lnTo>
                    <a:pt x="3591937" y="25325"/>
                  </a:lnTo>
                  <a:lnTo>
                    <a:pt x="3613360" y="25325"/>
                  </a:lnTo>
                  <a:lnTo>
                    <a:pt x="3622678" y="15060"/>
                  </a:lnTo>
                  <a:lnTo>
                    <a:pt x="3962400" y="15060"/>
                  </a:lnTo>
                  <a:lnTo>
                    <a:pt x="3962400" y="4335"/>
                  </a:lnTo>
                  <a:lnTo>
                    <a:pt x="3960508" y="4335"/>
                  </a:lnTo>
                  <a:lnTo>
                    <a:pt x="3931920" y="0"/>
                  </a:lnTo>
                  <a:close/>
                </a:path>
                <a:path w="3962400" h="427354">
                  <a:moveTo>
                    <a:pt x="3962400" y="15060"/>
                  </a:moveTo>
                  <a:lnTo>
                    <a:pt x="3622678" y="15060"/>
                  </a:lnTo>
                  <a:lnTo>
                    <a:pt x="3648456" y="19049"/>
                  </a:lnTo>
                  <a:lnTo>
                    <a:pt x="3962400" y="19049"/>
                  </a:lnTo>
                  <a:lnTo>
                    <a:pt x="3962400" y="15060"/>
                  </a:lnTo>
                  <a:close/>
                </a:path>
                <a:path w="3962400" h="427354">
                  <a:moveTo>
                    <a:pt x="3962400" y="1425"/>
                  </a:moveTo>
                  <a:lnTo>
                    <a:pt x="3960508" y="4335"/>
                  </a:lnTo>
                  <a:lnTo>
                    <a:pt x="3962400" y="4335"/>
                  </a:lnTo>
                  <a:lnTo>
                    <a:pt x="3962400" y="14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289121" y="224406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190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289121" y="246047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7130576" y="4078732"/>
            <a:ext cx="3219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130576" y="3429508"/>
            <a:ext cx="3219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017546" y="2783332"/>
            <a:ext cx="4362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017546" y="2137155"/>
            <a:ext cx="4362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15%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542521" y="4322572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0786031" y="4322572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1446034" y="4322572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36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0545978" y="2082291"/>
            <a:ext cx="1188720" cy="4857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dirty="0" sz="1600">
                <a:latin typeface="Arial"/>
                <a:cs typeface="Arial"/>
              </a:rPr>
              <a:t>Evolut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TAVR </a:t>
            </a:r>
            <a:r>
              <a:rPr dirty="0" sz="1600" spc="-10">
                <a:latin typeface="Arial"/>
                <a:cs typeface="Arial"/>
              </a:rPr>
              <a:t>Surgery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9363712" y="2777235"/>
            <a:ext cx="21678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Log-</a:t>
            </a:r>
            <a:r>
              <a:rPr dirty="0" sz="1600">
                <a:latin typeface="Arial"/>
                <a:cs typeface="Arial"/>
              </a:rPr>
              <a:t>rank p value =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0.19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202526" y="4200652"/>
            <a:ext cx="2284730" cy="75692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615950" algn="l"/>
                <a:tab pos="1275715" algn="l"/>
                <a:tab pos="1936114" algn="l"/>
              </a:tabLst>
            </a:pPr>
            <a:r>
              <a:rPr dirty="0" sz="1600" spc="-50">
                <a:latin typeface="Arial"/>
                <a:cs typeface="Arial"/>
              </a:rPr>
              <a:t>6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12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18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  <a:p>
            <a:pPr marL="4699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Arial"/>
                <a:cs typeface="Arial"/>
              </a:rPr>
              <a:t>Months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Since</a:t>
            </a:r>
            <a:r>
              <a:rPr dirty="0" sz="1600" spc="-10">
                <a:latin typeface="Arial"/>
                <a:cs typeface="Arial"/>
              </a:rPr>
              <a:t> Procedure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1604831" y="3606292"/>
            <a:ext cx="492125" cy="50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85"/>
              </a:lnSpc>
              <a:spcBef>
                <a:spcPts val="100"/>
              </a:spcBef>
            </a:pP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3.4%</a:t>
            </a:r>
            <a:endParaRPr sz="1600">
              <a:latin typeface="Arial"/>
              <a:cs typeface="Arial"/>
            </a:endParaRPr>
          </a:p>
          <a:p>
            <a:pPr marL="15875">
              <a:lnSpc>
                <a:spcPts val="1885"/>
              </a:lnSpc>
            </a:pP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2.3%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0" name="object 50" descr=""/>
          <p:cNvGraphicFramePr>
            <a:graphicFrameLocks noGrp="1"/>
          </p:cNvGraphicFramePr>
          <p:nvPr/>
        </p:nvGraphicFramePr>
        <p:xfrm>
          <a:off x="6591582" y="5118727"/>
          <a:ext cx="5463540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2315"/>
                <a:gridCol w="354329"/>
                <a:gridCol w="468630"/>
                <a:gridCol w="665480"/>
                <a:gridCol w="635634"/>
                <a:gridCol w="655320"/>
                <a:gridCol w="665479"/>
                <a:gridCol w="635635"/>
                <a:gridCol w="548004"/>
              </a:tblGrid>
              <a:tr h="213360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TAVR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695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685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667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Surgery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663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648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594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568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537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1" name="object 51" descr=""/>
          <p:cNvSpPr/>
          <p:nvPr/>
        </p:nvSpPr>
        <p:spPr>
          <a:xfrm>
            <a:off x="6195390" y="522874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5400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6195390" y="543829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20040" y="1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6754439" y="2607116"/>
            <a:ext cx="252729" cy="15024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>
                <a:latin typeface="Arial"/>
                <a:cs typeface="Arial"/>
              </a:rPr>
              <a:t>Disabling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Stroke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4" name="object 5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72254" y="496704"/>
            <a:ext cx="9883775" cy="394335"/>
            <a:chOff x="972254" y="496704"/>
            <a:chExt cx="9883775" cy="394335"/>
          </a:xfrm>
        </p:grpSpPr>
        <p:sp>
          <p:nvSpPr>
            <p:cNvPr id="3" name="object 3" descr=""/>
            <p:cNvSpPr/>
            <p:nvPr/>
          </p:nvSpPr>
          <p:spPr>
            <a:xfrm>
              <a:off x="978604" y="506825"/>
              <a:ext cx="190500" cy="297815"/>
            </a:xfrm>
            <a:custGeom>
              <a:avLst/>
              <a:gdLst/>
              <a:ahLst/>
              <a:cxnLst/>
              <a:rect l="l" t="t" r="r" b="b"/>
              <a:pathLst>
                <a:path w="190500" h="297815">
                  <a:moveTo>
                    <a:pt x="91082" y="0"/>
                  </a:moveTo>
                  <a:lnTo>
                    <a:pt x="45653" y="11106"/>
                  </a:lnTo>
                  <a:lnTo>
                    <a:pt x="14287" y="43532"/>
                  </a:lnTo>
                  <a:lnTo>
                    <a:pt x="3571" y="75406"/>
                  </a:lnTo>
                  <a:lnTo>
                    <a:pt x="39290" y="81756"/>
                  </a:lnTo>
                  <a:lnTo>
                    <a:pt x="41895" y="69478"/>
                  </a:lnTo>
                  <a:lnTo>
                    <a:pt x="45739" y="58837"/>
                  </a:lnTo>
                  <a:lnTo>
                    <a:pt x="81892" y="30187"/>
                  </a:lnTo>
                  <a:lnTo>
                    <a:pt x="91876" y="29368"/>
                  </a:lnTo>
                  <a:lnTo>
                    <a:pt x="101910" y="30175"/>
                  </a:lnTo>
                  <a:lnTo>
                    <a:pt x="136177" y="56852"/>
                  </a:lnTo>
                  <a:lnTo>
                    <a:pt x="139501" y="74810"/>
                  </a:lnTo>
                  <a:lnTo>
                    <a:pt x="138360" y="86407"/>
                  </a:lnTo>
                  <a:lnTo>
                    <a:pt x="111831" y="116731"/>
                  </a:lnTo>
                  <a:lnTo>
                    <a:pt x="80168" y="123428"/>
                  </a:lnTo>
                  <a:lnTo>
                    <a:pt x="74413" y="123031"/>
                  </a:lnTo>
                  <a:lnTo>
                    <a:pt x="70445" y="154385"/>
                  </a:lnTo>
                  <a:lnTo>
                    <a:pt x="77675" y="152648"/>
                  </a:lnTo>
                  <a:lnTo>
                    <a:pt x="84286" y="151408"/>
                  </a:lnTo>
                  <a:lnTo>
                    <a:pt x="90276" y="150664"/>
                  </a:lnTo>
                  <a:lnTo>
                    <a:pt x="95646" y="150416"/>
                  </a:lnTo>
                  <a:lnTo>
                    <a:pt x="107503" y="151414"/>
                  </a:lnTo>
                  <a:lnTo>
                    <a:pt x="143557" y="174916"/>
                  </a:lnTo>
                  <a:lnTo>
                    <a:pt x="152598" y="206970"/>
                  </a:lnTo>
                  <a:lnTo>
                    <a:pt x="151513" y="219348"/>
                  </a:lnTo>
                  <a:lnTo>
                    <a:pt x="126063" y="257869"/>
                  </a:lnTo>
                  <a:lnTo>
                    <a:pt x="92670" y="267691"/>
                  </a:lnTo>
                  <a:lnTo>
                    <a:pt x="82456" y="266854"/>
                  </a:lnTo>
                  <a:lnTo>
                    <a:pt x="49801" y="246540"/>
                  </a:lnTo>
                  <a:lnTo>
                    <a:pt x="35718" y="210541"/>
                  </a:lnTo>
                  <a:lnTo>
                    <a:pt x="0" y="215304"/>
                  </a:lnTo>
                  <a:lnTo>
                    <a:pt x="17580" y="262185"/>
                  </a:lnTo>
                  <a:lnTo>
                    <a:pt x="57422" y="291554"/>
                  </a:lnTo>
                  <a:lnTo>
                    <a:pt x="92471" y="297260"/>
                  </a:lnTo>
                  <a:lnTo>
                    <a:pt x="112786" y="295604"/>
                  </a:lnTo>
                  <a:lnTo>
                    <a:pt x="162718" y="270767"/>
                  </a:lnTo>
                  <a:lnTo>
                    <a:pt x="188763" y="224501"/>
                  </a:lnTo>
                  <a:lnTo>
                    <a:pt x="190500" y="206176"/>
                  </a:lnTo>
                  <a:lnTo>
                    <a:pt x="189607" y="192676"/>
                  </a:lnTo>
                  <a:lnTo>
                    <a:pt x="168349" y="150670"/>
                  </a:lnTo>
                  <a:lnTo>
                    <a:pt x="136128" y="134541"/>
                  </a:lnTo>
                  <a:lnTo>
                    <a:pt x="145442" y="129580"/>
                  </a:lnTo>
                  <a:lnTo>
                    <a:pt x="173682" y="93613"/>
                  </a:lnTo>
                  <a:lnTo>
                    <a:pt x="176212" y="75604"/>
                  </a:lnTo>
                  <a:lnTo>
                    <a:pt x="175548" y="65819"/>
                  </a:lnTo>
                  <a:lnTo>
                    <a:pt x="159698" y="29734"/>
                  </a:lnTo>
                  <a:lnTo>
                    <a:pt x="124680" y="5748"/>
                  </a:lnTo>
                  <a:lnTo>
                    <a:pt x="102753" y="638"/>
                  </a:lnTo>
                  <a:lnTo>
                    <a:pt x="91082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78604" y="506825"/>
              <a:ext cx="190500" cy="297815"/>
            </a:xfrm>
            <a:custGeom>
              <a:avLst/>
              <a:gdLst/>
              <a:ahLst/>
              <a:cxnLst/>
              <a:rect l="l" t="t" r="r" b="b"/>
              <a:pathLst>
                <a:path w="190500" h="297815">
                  <a:moveTo>
                    <a:pt x="91082" y="0"/>
                  </a:moveTo>
                  <a:lnTo>
                    <a:pt x="134937" y="10219"/>
                  </a:lnTo>
                  <a:lnTo>
                    <a:pt x="165596" y="38100"/>
                  </a:lnTo>
                  <a:lnTo>
                    <a:pt x="176212" y="75604"/>
                  </a:lnTo>
                  <a:lnTo>
                    <a:pt x="175579" y="84819"/>
                  </a:lnTo>
                  <a:lnTo>
                    <a:pt x="153541" y="123824"/>
                  </a:lnTo>
                  <a:lnTo>
                    <a:pt x="136128" y="134540"/>
                  </a:lnTo>
                  <a:lnTo>
                    <a:pt x="148307" y="138317"/>
                  </a:lnTo>
                  <a:lnTo>
                    <a:pt x="182463" y="169211"/>
                  </a:lnTo>
                  <a:lnTo>
                    <a:pt x="190500" y="206176"/>
                  </a:lnTo>
                  <a:lnTo>
                    <a:pt x="188763" y="224501"/>
                  </a:lnTo>
                  <a:lnTo>
                    <a:pt x="162718" y="270767"/>
                  </a:lnTo>
                  <a:lnTo>
                    <a:pt x="112786" y="295603"/>
                  </a:lnTo>
                  <a:lnTo>
                    <a:pt x="92471" y="297259"/>
                  </a:lnTo>
                  <a:lnTo>
                    <a:pt x="74135" y="295833"/>
                  </a:lnTo>
                  <a:lnTo>
                    <a:pt x="28872" y="274439"/>
                  </a:lnTo>
                  <a:lnTo>
                    <a:pt x="3143" y="232618"/>
                  </a:lnTo>
                  <a:lnTo>
                    <a:pt x="0" y="215304"/>
                  </a:lnTo>
                  <a:lnTo>
                    <a:pt x="35718" y="210542"/>
                  </a:lnTo>
                  <a:lnTo>
                    <a:pt x="39334" y="224662"/>
                  </a:lnTo>
                  <a:lnTo>
                    <a:pt x="44028" y="236661"/>
                  </a:lnTo>
                  <a:lnTo>
                    <a:pt x="73049" y="264343"/>
                  </a:lnTo>
                  <a:lnTo>
                    <a:pt x="92670" y="267692"/>
                  </a:lnTo>
                  <a:lnTo>
                    <a:pt x="104781" y="266600"/>
                  </a:lnTo>
                  <a:lnTo>
                    <a:pt x="142831" y="240977"/>
                  </a:lnTo>
                  <a:lnTo>
                    <a:pt x="152598" y="206970"/>
                  </a:lnTo>
                  <a:lnTo>
                    <a:pt x="151593" y="195206"/>
                  </a:lnTo>
                  <a:lnTo>
                    <a:pt x="127942" y="159401"/>
                  </a:lnTo>
                  <a:lnTo>
                    <a:pt x="95646" y="150415"/>
                  </a:lnTo>
                  <a:lnTo>
                    <a:pt x="90276" y="150663"/>
                  </a:lnTo>
                  <a:lnTo>
                    <a:pt x="84286" y="151407"/>
                  </a:lnTo>
                  <a:lnTo>
                    <a:pt x="77675" y="152648"/>
                  </a:lnTo>
                  <a:lnTo>
                    <a:pt x="70445" y="154384"/>
                  </a:lnTo>
                  <a:lnTo>
                    <a:pt x="74414" y="123031"/>
                  </a:lnTo>
                  <a:lnTo>
                    <a:pt x="76795" y="123295"/>
                  </a:lnTo>
                  <a:lnTo>
                    <a:pt x="78713" y="123428"/>
                  </a:lnTo>
                  <a:lnTo>
                    <a:pt x="80168" y="123428"/>
                  </a:lnTo>
                  <a:lnTo>
                    <a:pt x="121245" y="111521"/>
                  </a:lnTo>
                  <a:lnTo>
                    <a:pt x="139501" y="74810"/>
                  </a:lnTo>
                  <a:lnTo>
                    <a:pt x="138670" y="65409"/>
                  </a:lnTo>
                  <a:lnTo>
                    <a:pt x="110976" y="32593"/>
                  </a:lnTo>
                  <a:lnTo>
                    <a:pt x="91876" y="29368"/>
                  </a:lnTo>
                  <a:lnTo>
                    <a:pt x="81892" y="30187"/>
                  </a:lnTo>
                  <a:lnTo>
                    <a:pt x="45739" y="58836"/>
                  </a:lnTo>
                  <a:lnTo>
                    <a:pt x="39290" y="81756"/>
                  </a:lnTo>
                  <a:lnTo>
                    <a:pt x="3571" y="75406"/>
                  </a:lnTo>
                  <a:lnTo>
                    <a:pt x="22770" y="30627"/>
                  </a:lnTo>
                  <a:lnTo>
                    <a:pt x="59382" y="4936"/>
                  </a:lnTo>
                  <a:lnTo>
                    <a:pt x="74525" y="1234"/>
                  </a:lnTo>
                  <a:lnTo>
                    <a:pt x="91082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3512" y="496704"/>
              <a:ext cx="9662286" cy="394096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6529789" y="5850303"/>
            <a:ext cx="914400" cy="85725"/>
          </a:xfrm>
          <a:custGeom>
            <a:avLst/>
            <a:gdLst/>
            <a:ahLst/>
            <a:cxnLst/>
            <a:rect l="l" t="t" r="r" b="b"/>
            <a:pathLst>
              <a:path w="914400" h="85725">
                <a:moveTo>
                  <a:pt x="828675" y="57149"/>
                </a:moveTo>
                <a:lnTo>
                  <a:pt x="828675" y="85724"/>
                </a:lnTo>
                <a:lnTo>
                  <a:pt x="885825" y="57149"/>
                </a:lnTo>
                <a:lnTo>
                  <a:pt x="828675" y="57149"/>
                </a:lnTo>
                <a:close/>
              </a:path>
              <a:path w="914400" h="85725">
                <a:moveTo>
                  <a:pt x="828675" y="28574"/>
                </a:moveTo>
                <a:lnTo>
                  <a:pt x="828675" y="57149"/>
                </a:lnTo>
                <a:lnTo>
                  <a:pt x="842963" y="57149"/>
                </a:lnTo>
                <a:lnTo>
                  <a:pt x="842963" y="28574"/>
                </a:lnTo>
                <a:lnTo>
                  <a:pt x="828675" y="28574"/>
                </a:lnTo>
                <a:close/>
              </a:path>
              <a:path w="914400" h="85725">
                <a:moveTo>
                  <a:pt x="828675" y="0"/>
                </a:moveTo>
                <a:lnTo>
                  <a:pt x="828675" y="28574"/>
                </a:lnTo>
                <a:lnTo>
                  <a:pt x="842963" y="28574"/>
                </a:lnTo>
                <a:lnTo>
                  <a:pt x="842963" y="57149"/>
                </a:lnTo>
                <a:lnTo>
                  <a:pt x="885826" y="57149"/>
                </a:lnTo>
                <a:lnTo>
                  <a:pt x="914400" y="42862"/>
                </a:lnTo>
                <a:lnTo>
                  <a:pt x="828675" y="0"/>
                </a:lnTo>
                <a:close/>
              </a:path>
              <a:path w="914400" h="85725">
                <a:moveTo>
                  <a:pt x="0" y="28574"/>
                </a:moveTo>
                <a:lnTo>
                  <a:pt x="0" y="57149"/>
                </a:lnTo>
                <a:lnTo>
                  <a:pt x="828675" y="57149"/>
                </a:lnTo>
                <a:lnTo>
                  <a:pt x="828675" y="28574"/>
                </a:lnTo>
                <a:lnTo>
                  <a:pt x="0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377582" y="5850303"/>
            <a:ext cx="914400" cy="85725"/>
          </a:xfrm>
          <a:custGeom>
            <a:avLst/>
            <a:gdLst/>
            <a:ahLst/>
            <a:cxnLst/>
            <a:rect l="l" t="t" r="r" b="b"/>
            <a:pathLst>
              <a:path w="914400" h="85725">
                <a:moveTo>
                  <a:pt x="85723" y="0"/>
                </a:moveTo>
                <a:lnTo>
                  <a:pt x="0" y="42862"/>
                </a:lnTo>
                <a:lnTo>
                  <a:pt x="85725" y="85724"/>
                </a:lnTo>
                <a:lnTo>
                  <a:pt x="85724" y="57149"/>
                </a:lnTo>
                <a:lnTo>
                  <a:pt x="71436" y="57149"/>
                </a:lnTo>
                <a:lnTo>
                  <a:pt x="71436" y="28574"/>
                </a:lnTo>
                <a:lnTo>
                  <a:pt x="85724" y="28574"/>
                </a:lnTo>
                <a:lnTo>
                  <a:pt x="85723" y="0"/>
                </a:lnTo>
                <a:close/>
              </a:path>
              <a:path w="914400" h="85725">
                <a:moveTo>
                  <a:pt x="85724" y="28574"/>
                </a:moveTo>
                <a:lnTo>
                  <a:pt x="71436" y="28574"/>
                </a:lnTo>
                <a:lnTo>
                  <a:pt x="71436" y="57149"/>
                </a:lnTo>
                <a:lnTo>
                  <a:pt x="85724" y="57149"/>
                </a:lnTo>
                <a:lnTo>
                  <a:pt x="85724" y="28574"/>
                </a:lnTo>
                <a:close/>
              </a:path>
              <a:path w="914400" h="85725">
                <a:moveTo>
                  <a:pt x="85724" y="57149"/>
                </a:moveTo>
                <a:lnTo>
                  <a:pt x="71436" y="57149"/>
                </a:lnTo>
                <a:lnTo>
                  <a:pt x="85724" y="57149"/>
                </a:lnTo>
                <a:close/>
              </a:path>
              <a:path w="914400" h="85725">
                <a:moveTo>
                  <a:pt x="914398" y="28574"/>
                </a:moveTo>
                <a:lnTo>
                  <a:pt x="85724" y="28574"/>
                </a:lnTo>
                <a:lnTo>
                  <a:pt x="85724" y="57149"/>
                </a:lnTo>
                <a:lnTo>
                  <a:pt x="914400" y="57149"/>
                </a:lnTo>
                <a:lnTo>
                  <a:pt x="914398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138283" y="5602732"/>
            <a:ext cx="1114425" cy="46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47320">
              <a:lnSpc>
                <a:spcPts val="1839"/>
              </a:lnSpc>
              <a:spcBef>
                <a:spcPts val="100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dirty="0" sz="1400" b="1">
                <a:solidFill>
                  <a:srgbClr val="002060"/>
                </a:solidFill>
                <a:latin typeface="Arial"/>
                <a:cs typeface="Arial"/>
              </a:rPr>
              <a:t>Favors</a:t>
            </a:r>
            <a:r>
              <a:rPr dirty="0" sz="1400" spc="-3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400" spc="-40" b="1">
                <a:solidFill>
                  <a:srgbClr val="002060"/>
                </a:solidFill>
                <a:latin typeface="Arial"/>
                <a:cs typeface="Arial"/>
              </a:rPr>
              <a:t>TAVR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375218" y="1211291"/>
            <a:ext cx="8516620" cy="4231640"/>
            <a:chOff x="1375218" y="1211291"/>
            <a:chExt cx="8516620" cy="4231640"/>
          </a:xfrm>
        </p:grpSpPr>
        <p:sp>
          <p:nvSpPr>
            <p:cNvPr id="10" name="object 10" descr=""/>
            <p:cNvSpPr/>
            <p:nvPr/>
          </p:nvSpPr>
          <p:spPr>
            <a:xfrm>
              <a:off x="6410768" y="1217641"/>
              <a:ext cx="0" cy="4218940"/>
            </a:xfrm>
            <a:custGeom>
              <a:avLst/>
              <a:gdLst/>
              <a:ahLst/>
              <a:cxnLst/>
              <a:rect l="l" t="t" r="r" b="b"/>
              <a:pathLst>
                <a:path w="0" h="4218940">
                  <a:moveTo>
                    <a:pt x="0" y="0"/>
                  </a:moveTo>
                  <a:lnTo>
                    <a:pt x="0" y="421894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81568" y="1223991"/>
              <a:ext cx="8503920" cy="4206240"/>
            </a:xfrm>
            <a:custGeom>
              <a:avLst/>
              <a:gdLst/>
              <a:ahLst/>
              <a:cxnLst/>
              <a:rect l="l" t="t" r="r" b="b"/>
              <a:pathLst>
                <a:path w="8503920" h="4206240">
                  <a:moveTo>
                    <a:pt x="0" y="365760"/>
                  </a:moveTo>
                  <a:lnTo>
                    <a:pt x="8503920" y="365760"/>
                  </a:lnTo>
                </a:path>
                <a:path w="8503920" h="4206240">
                  <a:moveTo>
                    <a:pt x="0" y="914400"/>
                  </a:moveTo>
                  <a:lnTo>
                    <a:pt x="8503920" y="914400"/>
                  </a:lnTo>
                </a:path>
                <a:path w="8503920" h="4206240">
                  <a:moveTo>
                    <a:pt x="0" y="1463040"/>
                  </a:moveTo>
                  <a:lnTo>
                    <a:pt x="8503920" y="1463040"/>
                  </a:lnTo>
                </a:path>
                <a:path w="8503920" h="4206240">
                  <a:moveTo>
                    <a:pt x="0" y="2011680"/>
                  </a:moveTo>
                  <a:lnTo>
                    <a:pt x="8503920" y="2011680"/>
                  </a:lnTo>
                </a:path>
                <a:path w="8503920" h="4206240">
                  <a:moveTo>
                    <a:pt x="0" y="2560320"/>
                  </a:moveTo>
                  <a:lnTo>
                    <a:pt x="8503920" y="2560320"/>
                  </a:lnTo>
                </a:path>
                <a:path w="8503920" h="4206240">
                  <a:moveTo>
                    <a:pt x="0" y="3108960"/>
                  </a:moveTo>
                  <a:lnTo>
                    <a:pt x="8503920" y="3108960"/>
                  </a:lnTo>
                </a:path>
                <a:path w="8503920" h="4206240">
                  <a:moveTo>
                    <a:pt x="0" y="3657600"/>
                  </a:moveTo>
                  <a:lnTo>
                    <a:pt x="8503920" y="3657600"/>
                  </a:lnTo>
                </a:path>
                <a:path w="8503920" h="4206240">
                  <a:moveTo>
                    <a:pt x="0" y="0"/>
                  </a:moveTo>
                  <a:lnTo>
                    <a:pt x="8503920" y="0"/>
                  </a:lnTo>
                </a:path>
                <a:path w="8503920" h="4206240">
                  <a:moveTo>
                    <a:pt x="0" y="4206240"/>
                  </a:moveTo>
                  <a:lnTo>
                    <a:pt x="8503920" y="420624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451469" y="1304035"/>
            <a:ext cx="610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Variable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933020" y="1304035"/>
            <a:ext cx="8877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HR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(95%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CI)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025856" y="1212596"/>
            <a:ext cx="80518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1270">
              <a:lnSpc>
                <a:spcPts val="1390"/>
              </a:lnSpc>
              <a:spcBef>
                <a:spcPts val="185"/>
              </a:spcBef>
            </a:pPr>
            <a:r>
              <a:rPr dirty="0" sz="1200" b="1">
                <a:latin typeface="Arial"/>
                <a:cs typeface="Arial"/>
              </a:rPr>
              <a:t>P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value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for </a:t>
            </a:r>
            <a:r>
              <a:rPr dirty="0" sz="1200" spc="-10" b="1">
                <a:latin typeface="Arial"/>
                <a:cs typeface="Arial"/>
              </a:rPr>
              <a:t>Interaction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014788" y="1212596"/>
            <a:ext cx="2037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0489" marR="5080" indent="-98425">
              <a:lnSpc>
                <a:spcPct val="100000"/>
              </a:lnSpc>
              <a:spcBef>
                <a:spcPts val="100"/>
              </a:spcBef>
              <a:tabLst>
                <a:tab pos="368300" algn="l"/>
                <a:tab pos="1279525" algn="l"/>
                <a:tab pos="2023745" algn="l"/>
              </a:tabLst>
            </a:pPr>
            <a:r>
              <a:rPr dirty="0" u="heavy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	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KM</a:t>
            </a:r>
            <a:r>
              <a:rPr dirty="0" u="heavy" sz="12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rate</a:t>
            </a:r>
            <a:r>
              <a:rPr dirty="0" u="heavy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dirty="0" u="heavy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years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70C0"/>
                </a:solidFill>
                <a:latin typeface="Arial"/>
                <a:cs typeface="Arial"/>
              </a:rPr>
              <a:t>Evolut</a:t>
            </a: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0070C0"/>
                </a:solidFill>
                <a:latin typeface="Arial"/>
                <a:cs typeface="Arial"/>
              </a:rPr>
              <a:t>TAVR</a:t>
            </a:r>
            <a:r>
              <a:rPr dirty="0" sz="1200" b="1">
                <a:solidFill>
                  <a:srgbClr val="0070C0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FF0000"/>
                </a:solidFill>
                <a:latin typeface="Arial"/>
                <a:cs typeface="Arial"/>
              </a:rPr>
              <a:t>Surgery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267949" y="1578355"/>
            <a:ext cx="320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0.95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07349" y="1578355"/>
            <a:ext cx="7531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Age,</a:t>
            </a:r>
            <a:r>
              <a:rPr dirty="0" sz="1200" spc="-10">
                <a:latin typeface="Arial"/>
                <a:cs typeface="Arial"/>
              </a:rPr>
              <a:t> years</a:t>
            </a:r>
            <a:endParaRPr sz="1200">
              <a:latin typeface="Arial"/>
              <a:cs typeface="Arial"/>
            </a:endParaRPr>
          </a:p>
          <a:p>
            <a:pPr marL="18542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&lt; </a:t>
            </a:r>
            <a:r>
              <a:rPr dirty="0" sz="1200" spc="-25">
                <a:latin typeface="Arial"/>
                <a:cs typeface="Arial"/>
              </a:rPr>
              <a:t>75</a:t>
            </a:r>
            <a:endParaRPr sz="1200">
              <a:latin typeface="Arial"/>
              <a:cs typeface="Arial"/>
            </a:endParaRPr>
          </a:p>
          <a:p>
            <a:pPr marL="18542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≥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75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457859" y="1761235"/>
            <a:ext cx="237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5.7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9.1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21629" y="1761235"/>
            <a:ext cx="321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0000"/>
                </a:solidFill>
                <a:latin typeface="Arial"/>
                <a:cs typeface="Arial"/>
              </a:rPr>
              <a:t>8.0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13.0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823482" y="1761235"/>
            <a:ext cx="1106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0.71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(0.40-1.26)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0.68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(0.43-1.07)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267949" y="2126996"/>
            <a:ext cx="320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0.41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06714" y="2126996"/>
            <a:ext cx="7042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"/>
                <a:cs typeface="Arial"/>
              </a:rPr>
              <a:t>Sex</a:t>
            </a:r>
            <a:endParaRPr sz="1200">
              <a:latin typeface="Arial"/>
              <a:cs typeface="Arial"/>
            </a:endParaRPr>
          </a:p>
          <a:p>
            <a:pPr marL="184150" marR="5080">
              <a:lnSpc>
                <a:spcPct val="100000"/>
              </a:lnSpc>
            </a:pPr>
            <a:r>
              <a:rPr dirty="0" sz="1200" spc="-20">
                <a:latin typeface="Arial"/>
                <a:cs typeface="Arial"/>
              </a:rPr>
              <a:t>Male </a:t>
            </a:r>
            <a:r>
              <a:rPr dirty="0" sz="1200" spc="-10">
                <a:latin typeface="Arial"/>
                <a:cs typeface="Arial"/>
              </a:rPr>
              <a:t>Female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457859" y="2309876"/>
            <a:ext cx="237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7.8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6.8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425820" y="2309876"/>
            <a:ext cx="313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11.7</a:t>
            </a:r>
            <a:endParaRPr sz="120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</a:pPr>
            <a:r>
              <a:rPr dirty="0" sz="1200" spc="-25" b="1">
                <a:solidFill>
                  <a:srgbClr val="FF0000"/>
                </a:solidFill>
                <a:latin typeface="Arial"/>
                <a:cs typeface="Arial"/>
              </a:rPr>
              <a:t>7.8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823482" y="2309876"/>
            <a:ext cx="1106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0.64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(0.41-0.98)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0.89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(0.46-1.73)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267949" y="2675635"/>
            <a:ext cx="320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0.71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481314" y="2675635"/>
            <a:ext cx="82041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BMI,</a:t>
            </a:r>
            <a:r>
              <a:rPr dirty="0" sz="1200" spc="-10">
                <a:latin typeface="Arial"/>
                <a:cs typeface="Arial"/>
              </a:rPr>
              <a:t> kg/m</a:t>
            </a:r>
            <a:r>
              <a:rPr dirty="0" baseline="27777" sz="1200" spc="-15">
                <a:latin typeface="Arial"/>
                <a:cs typeface="Arial"/>
              </a:rPr>
              <a:t>2</a:t>
            </a:r>
            <a:endParaRPr baseline="27777" sz="1200">
              <a:latin typeface="Arial"/>
              <a:cs typeface="Arial"/>
            </a:endParaRPr>
          </a:p>
          <a:p>
            <a:pPr marL="20955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≤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  <a:p>
            <a:pPr marL="20955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&gt; </a:t>
            </a:r>
            <a:r>
              <a:rPr dirty="0" sz="1200" spc="-25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457859" y="2858515"/>
            <a:ext cx="237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6.6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8.2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421629" y="2858515"/>
            <a:ext cx="321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0000"/>
                </a:solidFill>
                <a:latin typeface="Arial"/>
                <a:cs typeface="Arial"/>
              </a:rPr>
              <a:t>9.9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10.8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823482" y="2858515"/>
            <a:ext cx="1106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0.65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(0.39-1.10)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0.75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(0.45-1.23)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267949" y="3224276"/>
            <a:ext cx="320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0.55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506714" y="3224276"/>
            <a:ext cx="9836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STS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Score,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&lt; </a:t>
            </a:r>
            <a:r>
              <a:rPr dirty="0" sz="1200" spc="-5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≥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457859" y="3407155"/>
            <a:ext cx="237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5.8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9.4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421629" y="3407155"/>
            <a:ext cx="321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0000"/>
                </a:solidFill>
                <a:latin typeface="Arial"/>
                <a:cs typeface="Arial"/>
              </a:rPr>
              <a:t>9.0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12.0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823482" y="3407155"/>
            <a:ext cx="1106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0.62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(0.37-1.06)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0.77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(0.47-1.26)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267949" y="3772916"/>
            <a:ext cx="320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0.71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506714" y="3772916"/>
            <a:ext cx="5137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NYHA I/II </a:t>
            </a:r>
            <a:r>
              <a:rPr dirty="0" sz="1200" spc="-10">
                <a:latin typeface="Arial"/>
                <a:cs typeface="Arial"/>
              </a:rPr>
              <a:t>III/IV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457859" y="3955795"/>
            <a:ext cx="237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6.7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9.7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425820" y="3955795"/>
            <a:ext cx="313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0000"/>
                </a:solidFill>
                <a:latin typeface="Arial"/>
                <a:cs typeface="Arial"/>
              </a:rPr>
              <a:t>9.7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11.9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823482" y="3955795"/>
            <a:ext cx="1106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0.78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(0.41-1.47)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0.77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(0.47-1.26)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9267949" y="4321555"/>
            <a:ext cx="320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0.43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506714" y="4321555"/>
            <a:ext cx="10890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Baseline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KCCQ</a:t>
            </a:r>
            <a:endParaRPr sz="120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≤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72</a:t>
            </a:r>
            <a:endParaRPr sz="1200">
              <a:latin typeface="Arial"/>
              <a:cs typeface="Arial"/>
            </a:endParaRPr>
          </a:p>
          <a:p>
            <a:pPr marL="18415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&gt; </a:t>
            </a:r>
            <a:r>
              <a:rPr dirty="0" sz="1200" spc="-25">
                <a:latin typeface="Arial"/>
                <a:cs typeface="Arial"/>
              </a:rPr>
              <a:t>72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457859" y="4504435"/>
            <a:ext cx="237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8.1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6.5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421629" y="4504435"/>
            <a:ext cx="321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12.7</a:t>
            </a:r>
            <a:endParaRPr sz="12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</a:pPr>
            <a:r>
              <a:rPr dirty="0" sz="1200" spc="-25" b="1">
                <a:solidFill>
                  <a:srgbClr val="FF0000"/>
                </a:solidFill>
                <a:latin typeface="Arial"/>
                <a:cs typeface="Arial"/>
              </a:rPr>
              <a:t>7.8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823482" y="4504435"/>
            <a:ext cx="1106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0.62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(0.38-0.99)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0.83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(0.47-1.45)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9267949" y="4870195"/>
            <a:ext cx="320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0.63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506714" y="4870195"/>
            <a:ext cx="4660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COPD</a:t>
            </a:r>
            <a:endParaRPr sz="1200">
              <a:latin typeface="Arial"/>
              <a:cs typeface="Arial"/>
            </a:endParaRPr>
          </a:p>
          <a:p>
            <a:pPr marL="180975" marR="28575" indent="2540">
              <a:lnSpc>
                <a:spcPct val="100000"/>
              </a:lnSpc>
            </a:pPr>
            <a:r>
              <a:rPr dirty="0" sz="1200" spc="-25">
                <a:latin typeface="Arial"/>
                <a:cs typeface="Arial"/>
              </a:rPr>
              <a:t>No </a:t>
            </a:r>
            <a:r>
              <a:rPr dirty="0" sz="1200" spc="-55">
                <a:latin typeface="Arial"/>
                <a:cs typeface="Arial"/>
              </a:rPr>
              <a:t>Yes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457859" y="5053076"/>
            <a:ext cx="2374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7.8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0070C0"/>
                </a:solidFill>
                <a:latin typeface="Arial"/>
                <a:cs typeface="Arial"/>
              </a:rPr>
              <a:t>7.6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421629" y="5053076"/>
            <a:ext cx="321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FF0000"/>
                </a:solidFill>
                <a:latin typeface="Arial"/>
                <a:cs typeface="Arial"/>
              </a:rPr>
              <a:t>10.9</a:t>
            </a:r>
            <a:endParaRPr sz="12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</a:pPr>
            <a:r>
              <a:rPr dirty="0" sz="1200" spc="-25" b="1">
                <a:solidFill>
                  <a:srgbClr val="FF0000"/>
                </a:solidFill>
                <a:latin typeface="Arial"/>
                <a:cs typeface="Arial"/>
              </a:rPr>
              <a:t>8.8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823482" y="5053076"/>
            <a:ext cx="11061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0.89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(0.35-2.25)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0.83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(0.47-1.45)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1" name="object 5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  <p:sp>
        <p:nvSpPr>
          <p:cNvPr id="52" name="object 52" descr=""/>
          <p:cNvSpPr/>
          <p:nvPr/>
        </p:nvSpPr>
        <p:spPr>
          <a:xfrm>
            <a:off x="5040603" y="5516943"/>
            <a:ext cx="2734945" cy="61594"/>
          </a:xfrm>
          <a:custGeom>
            <a:avLst/>
            <a:gdLst/>
            <a:ahLst/>
            <a:cxnLst/>
            <a:rect l="l" t="t" r="r" b="b"/>
            <a:pathLst>
              <a:path w="2734945" h="61595">
                <a:moveTo>
                  <a:pt x="0" y="0"/>
                </a:moveTo>
                <a:lnTo>
                  <a:pt x="2734582" y="1"/>
                </a:lnTo>
              </a:path>
              <a:path w="2734945" h="61595">
                <a:moveTo>
                  <a:pt x="0" y="0"/>
                </a:moveTo>
                <a:lnTo>
                  <a:pt x="0" y="61298"/>
                </a:lnTo>
              </a:path>
              <a:path w="2734945" h="61595">
                <a:moveTo>
                  <a:pt x="1366292" y="0"/>
                </a:moveTo>
                <a:lnTo>
                  <a:pt x="1366292" y="61298"/>
                </a:lnTo>
              </a:path>
              <a:path w="2734945" h="61595">
                <a:moveTo>
                  <a:pt x="2734582" y="0"/>
                </a:moveTo>
                <a:lnTo>
                  <a:pt x="2734582" y="6129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3" name="object 53" descr=""/>
          <p:cNvGrpSpPr/>
          <p:nvPr/>
        </p:nvGrpSpPr>
        <p:grpSpPr>
          <a:xfrm>
            <a:off x="5784503" y="1707078"/>
            <a:ext cx="1105535" cy="3673475"/>
            <a:chOff x="5784503" y="1707078"/>
            <a:chExt cx="1105535" cy="3673475"/>
          </a:xfrm>
        </p:grpSpPr>
        <p:sp>
          <p:nvSpPr>
            <p:cNvPr id="54" name="object 54" descr=""/>
            <p:cNvSpPr/>
            <p:nvPr/>
          </p:nvSpPr>
          <p:spPr>
            <a:xfrm>
              <a:off x="5863794" y="1762066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4" h="0">
                  <a:moveTo>
                    <a:pt x="341933" y="0"/>
                  </a:moveTo>
                  <a:lnTo>
                    <a:pt x="0" y="0"/>
                  </a:lnTo>
                </a:path>
                <a:path w="681354" h="0">
                  <a:moveTo>
                    <a:pt x="341933" y="0"/>
                  </a:moveTo>
                  <a:lnTo>
                    <a:pt x="681336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906739" y="1949810"/>
              <a:ext cx="541655" cy="0"/>
            </a:xfrm>
            <a:custGeom>
              <a:avLst/>
              <a:gdLst/>
              <a:ahLst/>
              <a:cxnLst/>
              <a:rect l="l" t="t" r="r" b="b"/>
              <a:pathLst>
                <a:path w="541654" h="0">
                  <a:moveTo>
                    <a:pt x="271556" y="0"/>
                  </a:moveTo>
                  <a:lnTo>
                    <a:pt x="0" y="0"/>
                  </a:lnTo>
                </a:path>
                <a:path w="541654" h="0">
                  <a:moveTo>
                    <a:pt x="271556" y="0"/>
                  </a:moveTo>
                  <a:lnTo>
                    <a:pt x="541331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878457" y="2325298"/>
              <a:ext cx="517525" cy="0"/>
            </a:xfrm>
            <a:custGeom>
              <a:avLst/>
              <a:gdLst/>
              <a:ahLst/>
              <a:cxnLst/>
              <a:rect l="l" t="t" r="r" b="b"/>
              <a:pathLst>
                <a:path w="517525" h="0">
                  <a:moveTo>
                    <a:pt x="263262" y="0"/>
                  </a:moveTo>
                  <a:lnTo>
                    <a:pt x="0" y="0"/>
                  </a:lnTo>
                </a:path>
                <a:path w="517525" h="0">
                  <a:moveTo>
                    <a:pt x="263262" y="0"/>
                  </a:moveTo>
                  <a:lnTo>
                    <a:pt x="517440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946786" y="2513043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 h="0">
                  <a:moveTo>
                    <a:pt x="393053" y="0"/>
                  </a:moveTo>
                  <a:lnTo>
                    <a:pt x="0" y="0"/>
                  </a:lnTo>
                </a:path>
                <a:path w="786765" h="0">
                  <a:moveTo>
                    <a:pt x="393053" y="0"/>
                  </a:moveTo>
                  <a:lnTo>
                    <a:pt x="786586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5848761" y="2888529"/>
              <a:ext cx="615950" cy="0"/>
            </a:xfrm>
            <a:custGeom>
              <a:avLst/>
              <a:gdLst/>
              <a:ahLst/>
              <a:cxnLst/>
              <a:rect l="l" t="t" r="r" b="b"/>
              <a:pathLst>
                <a:path w="615950" h="0">
                  <a:moveTo>
                    <a:pt x="302103" y="0"/>
                  </a:moveTo>
                  <a:lnTo>
                    <a:pt x="0" y="0"/>
                  </a:lnTo>
                </a:path>
                <a:path w="615950" h="0">
                  <a:moveTo>
                    <a:pt x="302103" y="0"/>
                  </a:moveTo>
                  <a:lnTo>
                    <a:pt x="615730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933735" y="3076274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 h="0">
                  <a:moveTo>
                    <a:pt x="302472" y="0"/>
                  </a:moveTo>
                  <a:lnTo>
                    <a:pt x="0" y="0"/>
                  </a:lnTo>
                </a:path>
                <a:path w="597534" h="0">
                  <a:moveTo>
                    <a:pt x="302472" y="0"/>
                  </a:moveTo>
                  <a:lnTo>
                    <a:pt x="597085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817500" y="3451762"/>
              <a:ext cx="625475" cy="0"/>
            </a:xfrm>
            <a:custGeom>
              <a:avLst/>
              <a:gdLst/>
              <a:ahLst/>
              <a:cxnLst/>
              <a:rect l="l" t="t" r="r" b="b"/>
              <a:pathLst>
                <a:path w="625475" h="0">
                  <a:moveTo>
                    <a:pt x="305931" y="0"/>
                  </a:moveTo>
                  <a:lnTo>
                    <a:pt x="0" y="0"/>
                  </a:lnTo>
                </a:path>
                <a:path w="625475" h="0">
                  <a:moveTo>
                    <a:pt x="305931" y="0"/>
                  </a:moveTo>
                  <a:lnTo>
                    <a:pt x="624994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959556" y="3639505"/>
              <a:ext cx="586105" cy="0"/>
            </a:xfrm>
            <a:custGeom>
              <a:avLst/>
              <a:gdLst/>
              <a:ahLst/>
              <a:cxnLst/>
              <a:rect l="l" t="t" r="r" b="b"/>
              <a:pathLst>
                <a:path w="586104" h="0">
                  <a:moveTo>
                    <a:pt x="291891" y="0"/>
                  </a:moveTo>
                  <a:lnTo>
                    <a:pt x="0" y="0"/>
                  </a:lnTo>
                </a:path>
                <a:path w="586104" h="0">
                  <a:moveTo>
                    <a:pt x="291891" y="0"/>
                  </a:moveTo>
                  <a:lnTo>
                    <a:pt x="585574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878457" y="4014993"/>
              <a:ext cx="758825" cy="0"/>
            </a:xfrm>
            <a:custGeom>
              <a:avLst/>
              <a:gdLst/>
              <a:ahLst/>
              <a:cxnLst/>
              <a:rect l="l" t="t" r="r" b="b"/>
              <a:pathLst>
                <a:path w="758825" h="0">
                  <a:moveTo>
                    <a:pt x="382134" y="0"/>
                  </a:moveTo>
                  <a:lnTo>
                    <a:pt x="0" y="0"/>
                  </a:lnTo>
                </a:path>
                <a:path w="758825" h="0">
                  <a:moveTo>
                    <a:pt x="382134" y="0"/>
                  </a:moveTo>
                  <a:lnTo>
                    <a:pt x="758208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959556" y="4202737"/>
              <a:ext cx="586105" cy="0"/>
            </a:xfrm>
            <a:custGeom>
              <a:avLst/>
              <a:gdLst/>
              <a:ahLst/>
              <a:cxnLst/>
              <a:rect l="l" t="t" r="r" b="b"/>
              <a:pathLst>
                <a:path w="586104" h="0">
                  <a:moveTo>
                    <a:pt x="291891" y="0"/>
                  </a:moveTo>
                  <a:lnTo>
                    <a:pt x="0" y="0"/>
                  </a:lnTo>
                </a:path>
                <a:path w="586104" h="0">
                  <a:moveTo>
                    <a:pt x="291891" y="0"/>
                  </a:moveTo>
                  <a:lnTo>
                    <a:pt x="585574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833337" y="4578225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 h="0">
                  <a:moveTo>
                    <a:pt x="290095" y="0"/>
                  </a:moveTo>
                  <a:lnTo>
                    <a:pt x="0" y="0"/>
                  </a:lnTo>
                </a:path>
                <a:path w="568960" h="0">
                  <a:moveTo>
                    <a:pt x="290095" y="0"/>
                  </a:moveTo>
                  <a:lnTo>
                    <a:pt x="568590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959556" y="4765968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 h="0">
                  <a:moveTo>
                    <a:pt x="337611" y="0"/>
                  </a:moveTo>
                  <a:lnTo>
                    <a:pt x="0" y="0"/>
                  </a:lnTo>
                </a:path>
                <a:path w="669290" h="0">
                  <a:moveTo>
                    <a:pt x="337611" y="0"/>
                  </a:moveTo>
                  <a:lnTo>
                    <a:pt x="668975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784503" y="5141455"/>
              <a:ext cx="1105535" cy="0"/>
            </a:xfrm>
            <a:custGeom>
              <a:avLst/>
              <a:gdLst/>
              <a:ahLst/>
              <a:cxnLst/>
              <a:rect l="l" t="t" r="r" b="b"/>
              <a:pathLst>
                <a:path w="1105534" h="0">
                  <a:moveTo>
                    <a:pt x="555337" y="0"/>
                  </a:moveTo>
                  <a:lnTo>
                    <a:pt x="0" y="0"/>
                  </a:lnTo>
                </a:path>
                <a:path w="1105534" h="0">
                  <a:moveTo>
                    <a:pt x="555337" y="0"/>
                  </a:moveTo>
                  <a:lnTo>
                    <a:pt x="1104928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959556" y="5329199"/>
              <a:ext cx="669290" cy="0"/>
            </a:xfrm>
            <a:custGeom>
              <a:avLst/>
              <a:gdLst/>
              <a:ahLst/>
              <a:cxnLst/>
              <a:rect l="l" t="t" r="r" b="b"/>
              <a:pathLst>
                <a:path w="669290" h="0">
                  <a:moveTo>
                    <a:pt x="337611" y="0"/>
                  </a:moveTo>
                  <a:lnTo>
                    <a:pt x="0" y="0"/>
                  </a:lnTo>
                </a:path>
                <a:path w="669290" h="0">
                  <a:moveTo>
                    <a:pt x="337611" y="0"/>
                  </a:moveTo>
                  <a:lnTo>
                    <a:pt x="668975" y="0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152615" y="1711840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152615" y="1711840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128231" y="1897768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128231" y="1897768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091655" y="227267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091655" y="227267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286727" y="2461648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286727" y="2461648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100799" y="283655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100799" y="283655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186143" y="3025528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186143" y="3025528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073367" y="340043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073367" y="3400432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201383" y="3589408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97536" y="97535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201383" y="3589408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207479" y="3964311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207479" y="3964311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6201383" y="4150239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201383" y="4150239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073367" y="4528191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073367" y="4528191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247103" y="4714119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97536" y="97536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247103" y="4714119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286727" y="5089023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97536" y="97535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286727" y="5089023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247103" y="5277999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97536" y="0"/>
                  </a:moveTo>
                  <a:lnTo>
                    <a:pt x="0" y="0"/>
                  </a:lnTo>
                  <a:lnTo>
                    <a:pt x="0" y="97535"/>
                  </a:lnTo>
                  <a:lnTo>
                    <a:pt x="97536" y="97535"/>
                  </a:lnTo>
                  <a:lnTo>
                    <a:pt x="97536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247103" y="5277999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0" y="0"/>
                  </a:moveTo>
                  <a:lnTo>
                    <a:pt x="97536" y="0"/>
                  </a:lnTo>
                  <a:lnTo>
                    <a:pt x="97536" y="97536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 descr=""/>
          <p:cNvSpPr txBox="1"/>
          <p:nvPr/>
        </p:nvSpPr>
        <p:spPr>
          <a:xfrm>
            <a:off x="6338680" y="5602732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00206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7542519" y="5602732"/>
            <a:ext cx="1329055" cy="46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9380">
              <a:lnSpc>
                <a:spcPts val="1839"/>
              </a:lnSpc>
              <a:spcBef>
                <a:spcPts val="100"/>
              </a:spcBef>
            </a:pPr>
            <a:r>
              <a:rPr dirty="0" sz="1600" spc="-25">
                <a:solidFill>
                  <a:srgbClr val="002060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dirty="0" sz="1400" b="1">
                <a:solidFill>
                  <a:srgbClr val="002060"/>
                </a:solidFill>
                <a:latin typeface="Arial"/>
                <a:cs typeface="Arial"/>
              </a:rPr>
              <a:t>Favors</a:t>
            </a:r>
            <a:r>
              <a:rPr dirty="0" sz="1400" spc="-3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2060"/>
                </a:solidFill>
                <a:latin typeface="Arial"/>
                <a:cs typeface="Arial"/>
              </a:rPr>
              <a:t>Surgery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686" y="474903"/>
            <a:ext cx="6330274" cy="394295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94448" y="1297609"/>
          <a:ext cx="11226800" cy="41440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65"/>
                <a:gridCol w="6583680"/>
                <a:gridCol w="1645920"/>
                <a:gridCol w="1371600"/>
                <a:gridCol w="1371600"/>
              </a:tblGrid>
              <a:tr h="71945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550"/>
                        </a:spcBef>
                      </a:pPr>
                      <a:r>
                        <a:rPr dirty="0" sz="2000" spc="-10" b="1">
                          <a:latin typeface="Arial"/>
                          <a:cs typeface="Arial"/>
                        </a:rPr>
                        <a:t>Kaplan-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Meier</a:t>
                      </a:r>
                      <a:r>
                        <a:rPr dirty="0" sz="2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estimate,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0" b="1">
                          <a:latin typeface="Arial"/>
                          <a:cs typeface="Arial"/>
                        </a:rPr>
                        <a:t>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 marR="64135" indent="-289560">
                        <a:lnSpc>
                          <a:spcPct val="108000"/>
                        </a:lnSpc>
                        <a:spcBef>
                          <a:spcPts val="65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Evolut</a:t>
                      </a:r>
                      <a:r>
                        <a:rPr dirty="0" sz="2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80" b="1">
                          <a:latin typeface="Arial"/>
                          <a:cs typeface="Arial"/>
                        </a:rPr>
                        <a:t>TAVR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(N=730)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3520" marR="197485" indent="-18415">
                        <a:lnSpc>
                          <a:spcPct val="108000"/>
                        </a:lnSpc>
                        <a:spcBef>
                          <a:spcPts val="65"/>
                        </a:spcBef>
                      </a:pPr>
                      <a:r>
                        <a:rPr dirty="0" sz="2000" spc="-10" b="1">
                          <a:latin typeface="Arial"/>
                          <a:cs typeface="Arial"/>
                        </a:rPr>
                        <a:t>Surgery (N=684)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220" marR="133985" indent="-94615">
                        <a:lnSpc>
                          <a:spcPct val="108000"/>
                        </a:lnSpc>
                        <a:spcBef>
                          <a:spcPts val="65"/>
                        </a:spcBef>
                      </a:pPr>
                      <a:r>
                        <a:rPr dirty="0" sz="2000" spc="-10" b="1">
                          <a:latin typeface="Arial"/>
                          <a:cs typeface="Arial"/>
                        </a:rPr>
                        <a:t>Log-</a:t>
                      </a:r>
                      <a:r>
                        <a:rPr dirty="0" sz="2000" spc="-20" b="1">
                          <a:latin typeface="Arial"/>
                          <a:cs typeface="Arial"/>
                        </a:rPr>
                        <a:t>rank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2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latin typeface="Arial"/>
                          <a:cs typeface="Arial"/>
                        </a:rPr>
                        <a:t>Value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370"/>
                        </a:lnSpc>
                        <a:spcBef>
                          <a:spcPts val="15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All-cause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mortality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disabling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 stroke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0"/>
                        </a:lnSpc>
                        <a:spcBef>
                          <a:spcPts val="155"/>
                        </a:spcBef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7.4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0"/>
                        </a:lnSpc>
                        <a:spcBef>
                          <a:spcPts val="155"/>
                        </a:spcBef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10.4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0.051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86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33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All-cause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mortality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6.3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8.3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0.16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86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ts val="233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Cardiovascular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death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4.1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5.6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0.18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86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33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2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stroke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7.4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6.6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0.55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232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ts val="2355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Disabling</a:t>
                      </a:r>
                      <a:r>
                        <a:rPr dirty="0" sz="20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stroke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5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2.3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55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3.4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0.19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9400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22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AV</a:t>
                      </a:r>
                      <a:r>
                        <a:rPr dirty="0" sz="20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hospitalization</a:t>
                      </a:r>
                      <a:r>
                        <a:rPr dirty="0" baseline="25641" sz="1950" spc="-15">
                          <a:latin typeface="Arial"/>
                          <a:cs typeface="Arial"/>
                        </a:rPr>
                        <a:t>a</a:t>
                      </a:r>
                      <a:endParaRPr baseline="25641" sz="1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7.4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20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9.2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5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0.20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86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233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All-cause</a:t>
                      </a:r>
                      <a:r>
                        <a:rPr dirty="0" sz="2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mortality,</a:t>
                      </a:r>
                      <a:r>
                        <a:rPr dirty="0" sz="2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disabling</a:t>
                      </a:r>
                      <a:r>
                        <a:rPr dirty="0" sz="2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stroke,</a:t>
                      </a:r>
                      <a:r>
                        <a:rPr dirty="0" sz="2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20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AV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hospitalization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13.2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16.8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0.050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98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2345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infarction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3.4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2.3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5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0.25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98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2345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Permanent</a:t>
                      </a:r>
                      <a:r>
                        <a:rPr dirty="0" sz="2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pacemaker</a:t>
                      </a:r>
                      <a:r>
                        <a:rPr dirty="0" sz="2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implant</a:t>
                      </a:r>
                      <a:r>
                        <a:rPr dirty="0" baseline="25641" sz="1950" spc="-15">
                          <a:latin typeface="Arial"/>
                          <a:cs typeface="Arial"/>
                        </a:rPr>
                        <a:t>b</a:t>
                      </a:r>
                      <a:endParaRPr baseline="25641" sz="19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23.2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9.1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0"/>
                        </a:lnSpc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&lt;0.001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98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2340"/>
                        </a:lnSpc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fibrillation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13.1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40.0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&lt;0.001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098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2345"/>
                        </a:lnSpc>
                      </a:pPr>
                      <a:r>
                        <a:rPr dirty="0" sz="2000" spc="-10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2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>
                          <a:latin typeface="Arial"/>
                          <a:cs typeface="Arial"/>
                        </a:rPr>
                        <a:t>endocarditis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0.7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dirty="0" sz="2000" spc="-25">
                          <a:latin typeface="Arial"/>
                          <a:cs typeface="Arial"/>
                        </a:rPr>
                        <a:t>1.3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dirty="0" sz="2000" spc="-20">
                          <a:latin typeface="Arial"/>
                          <a:cs typeface="Arial"/>
                        </a:rPr>
                        <a:t>0.30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739271" y="5585460"/>
            <a:ext cx="9820910" cy="44005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38100" marR="30480">
              <a:lnSpc>
                <a:spcPts val="1580"/>
              </a:lnSpc>
              <a:spcBef>
                <a:spcPts val="235"/>
              </a:spcBef>
            </a:pPr>
            <a:r>
              <a:rPr dirty="0" baseline="24691" sz="135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Not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adjudicated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by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Clinical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Events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Committee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(CEC).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baseline="24691" sz="1350">
                <a:solidFill>
                  <a:srgbClr val="0D0D0D"/>
                </a:solidFill>
                <a:latin typeface="Arial"/>
                <a:cs typeface="Arial"/>
              </a:rPr>
              <a:t>b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Patients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with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pacemaker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or</a:t>
            </a:r>
            <a:r>
              <a:rPr dirty="0" sz="14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ICD</a:t>
            </a:r>
            <a:r>
              <a:rPr dirty="0" sz="14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at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baseline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are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not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included.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0D0D0D"/>
                </a:solidFill>
                <a:latin typeface="Arial"/>
                <a:cs typeface="Arial"/>
              </a:rPr>
              <a:t>Not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adjudicated</a:t>
            </a:r>
            <a:r>
              <a:rPr dirty="0" sz="14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by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CEC.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231" y="475102"/>
            <a:ext cx="5333745" cy="31372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56919" y="5576316"/>
            <a:ext cx="10906760" cy="107124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50800" marR="43180">
              <a:lnSpc>
                <a:spcPts val="1610"/>
              </a:lnSpc>
              <a:spcBef>
                <a:spcPts val="210"/>
              </a:spcBef>
            </a:pPr>
            <a:r>
              <a:rPr dirty="0" baseline="24691" sz="135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PVR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PPM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reported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proportion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%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(n)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compared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chi-</a:t>
            </a:r>
            <a:r>
              <a:rPr dirty="0" sz="1400">
                <a:latin typeface="Arial"/>
                <a:cs typeface="Arial"/>
              </a:rPr>
              <a:t>square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test,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number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patients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echos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years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shown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in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top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row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each.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Reintervention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valve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thrombosis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reported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Kaplan-</a:t>
            </a:r>
            <a:r>
              <a:rPr dirty="0" sz="1400">
                <a:latin typeface="Arial"/>
                <a:cs typeface="Arial"/>
              </a:rPr>
              <a:t>Meier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estimate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%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(n)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compared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log-</a:t>
            </a:r>
            <a:r>
              <a:rPr dirty="0" sz="1400">
                <a:latin typeface="Arial"/>
                <a:cs typeface="Arial"/>
              </a:rPr>
              <a:t>rank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test.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2123440" marR="1670050">
              <a:lnSpc>
                <a:spcPts val="1610"/>
              </a:lnSpc>
            </a:pP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Most</a:t>
            </a:r>
            <a:r>
              <a:rPr dirty="0" sz="14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0D0D0D"/>
                </a:solidFill>
                <a:latin typeface="Arial"/>
                <a:cs typeface="Arial"/>
              </a:rPr>
              <a:t>TAVs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study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were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Evolut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R</a:t>
            </a:r>
            <a:r>
              <a:rPr dirty="0" sz="14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(73%)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did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not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have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an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external</a:t>
            </a:r>
            <a:r>
              <a:rPr dirty="0" sz="14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pericardial</a:t>
            </a:r>
            <a:r>
              <a:rPr dirty="0" sz="1400" spc="-10">
                <a:solidFill>
                  <a:srgbClr val="0D0D0D"/>
                </a:solidFill>
                <a:latin typeface="Arial"/>
                <a:cs typeface="Arial"/>
              </a:rPr>
              <a:t> wrap.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PVR</a:t>
            </a:r>
            <a:r>
              <a:rPr dirty="0" sz="14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PPM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were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based</a:t>
            </a:r>
            <a:r>
              <a:rPr dirty="0" sz="14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Echo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Core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D0D0D"/>
                </a:solidFill>
                <a:latin typeface="Arial"/>
                <a:cs typeface="Arial"/>
              </a:rPr>
              <a:t>Laboratory</a:t>
            </a:r>
            <a:r>
              <a:rPr dirty="0" sz="14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D0D0D"/>
                </a:solidFill>
                <a:latin typeface="Arial"/>
                <a:cs typeface="Arial"/>
              </a:rPr>
              <a:t>assessment.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46374" y="1088011"/>
          <a:ext cx="10805160" cy="444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3560"/>
                <a:gridCol w="1554480"/>
                <a:gridCol w="2162175"/>
                <a:gridCol w="1376045"/>
              </a:tblGrid>
              <a:tr h="63500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190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900" spc="-1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 b="1">
                          <a:latin typeface="Arial"/>
                          <a:cs typeface="Arial"/>
                        </a:rPr>
                        <a:t>(n)</a:t>
                      </a:r>
                      <a:r>
                        <a:rPr dirty="0" baseline="25641" sz="1950" spc="-30" b="1">
                          <a:latin typeface="Arial"/>
                          <a:cs typeface="Arial"/>
                        </a:rPr>
                        <a:t>a</a:t>
                      </a:r>
                      <a:endParaRPr baseline="25641" sz="1950">
                        <a:latin typeface="Arial"/>
                        <a:cs typeface="Arial"/>
                      </a:endParaRPr>
                    </a:p>
                  </a:txBody>
                  <a:tcPr marL="0" marR="0" marB="0" marT="163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900" b="1">
                          <a:latin typeface="Arial"/>
                          <a:cs typeface="Arial"/>
                        </a:rPr>
                        <a:t>Evolut</a:t>
                      </a:r>
                      <a:r>
                        <a:rPr dirty="0" sz="1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 b="1">
                          <a:latin typeface="Arial"/>
                          <a:cs typeface="Arial"/>
                        </a:rPr>
                        <a:t>TAVR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60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dirty="0" sz="1900" spc="-10" b="1">
                          <a:latin typeface="Arial"/>
                          <a:cs typeface="Arial"/>
                        </a:rPr>
                        <a:t>Surgery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63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r>
                        <a:rPr dirty="0" sz="19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9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 b="1">
                          <a:latin typeface="Arial"/>
                          <a:cs typeface="Arial"/>
                        </a:rPr>
                        <a:t>Value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160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102870">
                        <a:lnSpc>
                          <a:spcPts val="2215"/>
                        </a:lnSpc>
                      </a:pPr>
                      <a:r>
                        <a:rPr dirty="0" sz="1900" b="1">
                          <a:latin typeface="Arial"/>
                          <a:cs typeface="Arial"/>
                        </a:rPr>
                        <a:t>Paravalvular</a:t>
                      </a:r>
                      <a:r>
                        <a:rPr dirty="0" sz="19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 b="1">
                          <a:latin typeface="Arial"/>
                          <a:cs typeface="Arial"/>
                        </a:rPr>
                        <a:t>regurgitation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</a:pPr>
                      <a:r>
                        <a:rPr dirty="0" sz="1900" spc="-10" b="1">
                          <a:latin typeface="Arial"/>
                          <a:cs typeface="Arial"/>
                        </a:rPr>
                        <a:t>N=541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20090">
                        <a:lnSpc>
                          <a:spcPts val="2215"/>
                        </a:lnSpc>
                      </a:pPr>
                      <a:r>
                        <a:rPr dirty="0" sz="1900" spc="-10" b="1">
                          <a:latin typeface="Arial"/>
                          <a:cs typeface="Arial"/>
                        </a:rPr>
                        <a:t>N=447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369570">
                        <a:lnSpc>
                          <a:spcPts val="2215"/>
                        </a:lnSpc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None/trace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78.7</a:t>
                      </a:r>
                      <a:r>
                        <a:rPr dirty="0" sz="1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(426)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52070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97.3</a:t>
                      </a:r>
                      <a:r>
                        <a:rPr dirty="0" sz="1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(435)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36957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>
                          <a:latin typeface="Arial"/>
                          <a:cs typeface="Arial"/>
                        </a:rPr>
                        <a:t>Mild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21.3</a:t>
                      </a:r>
                      <a:r>
                        <a:rPr dirty="0" sz="1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(115)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6595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2.7 </a:t>
                      </a:r>
                      <a:r>
                        <a:rPr dirty="0" sz="1900" spc="-20">
                          <a:latin typeface="Arial"/>
                          <a:cs typeface="Arial"/>
                        </a:rPr>
                        <a:t>(12)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&lt;0.001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36957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 Moderate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0.9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(5)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885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0.2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(1)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</a:pPr>
                      <a:r>
                        <a:rPr dirty="0" sz="1900" spc="-20">
                          <a:latin typeface="Arial"/>
                          <a:cs typeface="Arial"/>
                        </a:rPr>
                        <a:t>0.16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102870">
                        <a:lnSpc>
                          <a:spcPts val="2215"/>
                        </a:lnSpc>
                      </a:pPr>
                      <a:r>
                        <a:rPr dirty="0" sz="1900" b="1">
                          <a:latin typeface="Arial"/>
                          <a:cs typeface="Arial"/>
                        </a:rPr>
                        <a:t>Prosthesis-Patient</a:t>
                      </a:r>
                      <a:r>
                        <a:rPr dirty="0" sz="19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latin typeface="Arial"/>
                          <a:cs typeface="Arial"/>
                        </a:rPr>
                        <a:t>Mismatch</a:t>
                      </a:r>
                      <a:r>
                        <a:rPr dirty="0" sz="19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35" b="1">
                          <a:latin typeface="Arial"/>
                          <a:cs typeface="Arial"/>
                        </a:rPr>
                        <a:t>(VARC-</a:t>
                      </a:r>
                      <a:r>
                        <a:rPr dirty="0" sz="1900" spc="-25" b="1">
                          <a:latin typeface="Arial"/>
                          <a:cs typeface="Arial"/>
                        </a:rPr>
                        <a:t>3)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15"/>
                        </a:lnSpc>
                      </a:pPr>
                      <a:r>
                        <a:rPr dirty="0" sz="1900" spc="-10" b="1">
                          <a:latin typeface="Arial"/>
                          <a:cs typeface="Arial"/>
                        </a:rPr>
                        <a:t>N=489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20090">
                        <a:lnSpc>
                          <a:spcPts val="2215"/>
                        </a:lnSpc>
                      </a:pPr>
                      <a:r>
                        <a:rPr dirty="0" sz="1900" spc="-10" b="1">
                          <a:latin typeface="Arial"/>
                          <a:cs typeface="Arial"/>
                        </a:rPr>
                        <a:t>N=394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369570">
                        <a:lnSpc>
                          <a:spcPts val="2215"/>
                        </a:lnSpc>
                      </a:pPr>
                      <a:r>
                        <a:rPr dirty="0" sz="1900" spc="-20">
                          <a:latin typeface="Arial"/>
                          <a:cs typeface="Arial"/>
                        </a:rPr>
                        <a:t>None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89.4</a:t>
                      </a:r>
                      <a:r>
                        <a:rPr dirty="0" sz="1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(437)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48768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74.9</a:t>
                      </a:r>
                      <a:r>
                        <a:rPr dirty="0" sz="1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(295)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369570">
                        <a:lnSpc>
                          <a:spcPts val="2215"/>
                        </a:lnSpc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Moderate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9.2 </a:t>
                      </a:r>
                      <a:r>
                        <a:rPr dirty="0" sz="1900" spc="-20">
                          <a:latin typeface="Arial"/>
                          <a:cs typeface="Arial"/>
                        </a:rPr>
                        <a:t>(45)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55499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20.3</a:t>
                      </a:r>
                      <a:r>
                        <a:rPr dirty="0" sz="1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>
                          <a:latin typeface="Arial"/>
                          <a:cs typeface="Arial"/>
                        </a:rPr>
                        <a:t>(80)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369570">
                        <a:lnSpc>
                          <a:spcPts val="2215"/>
                        </a:lnSpc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Severe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1.4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(7)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96595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4.8 </a:t>
                      </a:r>
                      <a:r>
                        <a:rPr dirty="0" sz="1900" spc="-20">
                          <a:latin typeface="Arial"/>
                          <a:cs typeface="Arial"/>
                        </a:rPr>
                        <a:t>(19)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95"/>
                        </a:lnSpc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0.003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36957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 Moderate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10.6</a:t>
                      </a:r>
                      <a:r>
                        <a:rPr dirty="0" sz="1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>
                          <a:latin typeface="Arial"/>
                          <a:cs typeface="Arial"/>
                        </a:rPr>
                        <a:t>(52)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563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25.1</a:t>
                      </a:r>
                      <a:r>
                        <a:rPr dirty="0" sz="1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">
                          <a:latin typeface="Arial"/>
                          <a:cs typeface="Arial"/>
                        </a:rPr>
                        <a:t>(99)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10"/>
                        </a:lnSpc>
                      </a:pPr>
                      <a:r>
                        <a:rPr dirty="0" sz="1900" spc="-10">
                          <a:latin typeface="Arial"/>
                          <a:cs typeface="Arial"/>
                        </a:rPr>
                        <a:t>&lt;0.001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102870">
                        <a:lnSpc>
                          <a:spcPts val="2215"/>
                        </a:lnSpc>
                      </a:pPr>
                      <a:r>
                        <a:rPr dirty="0" sz="1900" spc="-1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9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b="1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9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 b="1">
                          <a:latin typeface="Arial"/>
                          <a:cs typeface="Arial"/>
                        </a:rPr>
                        <a:t>thrombosis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0.7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(5)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885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0.6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(4)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0"/>
                        </a:lnSpc>
                      </a:pPr>
                      <a:r>
                        <a:rPr dirty="0" sz="1900" spc="-20">
                          <a:latin typeface="Arial"/>
                          <a:cs typeface="Arial"/>
                        </a:rPr>
                        <a:t>0.84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384175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Clinical</a:t>
                      </a:r>
                      <a:r>
                        <a:rPr dirty="0" sz="19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9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thrombosis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0.3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(2)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885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0.2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(1)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70"/>
                        </a:lnSpc>
                      </a:pPr>
                      <a:r>
                        <a:rPr dirty="0" sz="1900" spc="-20">
                          <a:latin typeface="Arial"/>
                          <a:cs typeface="Arial"/>
                        </a:rPr>
                        <a:t>0.61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390525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Subclinical</a:t>
                      </a:r>
                      <a:r>
                        <a:rPr dirty="0" sz="19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9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10">
                          <a:latin typeface="Arial"/>
                          <a:cs typeface="Arial"/>
                        </a:rPr>
                        <a:t>thrombosis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0.4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(3)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885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0.5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(3)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85"/>
                        </a:lnSpc>
                      </a:pPr>
                      <a:r>
                        <a:rPr dirty="0" sz="1900" spc="-20">
                          <a:latin typeface="Arial"/>
                          <a:cs typeface="Arial"/>
                        </a:rPr>
                        <a:t>0.91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102870">
                        <a:lnSpc>
                          <a:spcPts val="2215"/>
                        </a:lnSpc>
                      </a:pPr>
                      <a:r>
                        <a:rPr dirty="0" sz="1900" spc="-10" b="1">
                          <a:latin typeface="Arial"/>
                          <a:cs typeface="Arial"/>
                        </a:rPr>
                        <a:t>Reintervention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1.0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(7)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885">
                        <a:lnSpc>
                          <a:spcPts val="2215"/>
                        </a:lnSpc>
                      </a:pPr>
                      <a:r>
                        <a:rPr dirty="0" sz="1900">
                          <a:latin typeface="Arial"/>
                          <a:cs typeface="Arial"/>
                        </a:rPr>
                        <a:t>0.9 </a:t>
                      </a:r>
                      <a:r>
                        <a:rPr dirty="0" sz="1900" spc="-25">
                          <a:latin typeface="Arial"/>
                          <a:cs typeface="Arial"/>
                        </a:rPr>
                        <a:t>(6)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75"/>
                        </a:lnSpc>
                      </a:pPr>
                      <a:r>
                        <a:rPr dirty="0" sz="1900" spc="-20">
                          <a:latin typeface="Arial"/>
                          <a:cs typeface="Arial"/>
                        </a:rPr>
                        <a:t>0.92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44755" y="264548"/>
            <a:ext cx="9311005" cy="838835"/>
            <a:chOff x="844755" y="264548"/>
            <a:chExt cx="9311005" cy="838835"/>
          </a:xfrm>
        </p:grpSpPr>
        <p:sp>
          <p:nvSpPr>
            <p:cNvPr id="3" name="object 3" descr=""/>
            <p:cNvSpPr/>
            <p:nvPr/>
          </p:nvSpPr>
          <p:spPr>
            <a:xfrm>
              <a:off x="858645" y="274669"/>
              <a:ext cx="190500" cy="297815"/>
            </a:xfrm>
            <a:custGeom>
              <a:avLst/>
              <a:gdLst/>
              <a:ahLst/>
              <a:cxnLst/>
              <a:rect l="l" t="t" r="r" b="b"/>
              <a:pathLst>
                <a:path w="190500" h="297815">
                  <a:moveTo>
                    <a:pt x="91082" y="0"/>
                  </a:moveTo>
                  <a:lnTo>
                    <a:pt x="45653" y="11106"/>
                  </a:lnTo>
                  <a:lnTo>
                    <a:pt x="14287" y="43532"/>
                  </a:lnTo>
                  <a:lnTo>
                    <a:pt x="3571" y="75406"/>
                  </a:lnTo>
                  <a:lnTo>
                    <a:pt x="39290" y="81756"/>
                  </a:lnTo>
                  <a:lnTo>
                    <a:pt x="41895" y="69478"/>
                  </a:lnTo>
                  <a:lnTo>
                    <a:pt x="45739" y="58837"/>
                  </a:lnTo>
                  <a:lnTo>
                    <a:pt x="81892" y="30187"/>
                  </a:lnTo>
                  <a:lnTo>
                    <a:pt x="91876" y="29368"/>
                  </a:lnTo>
                  <a:lnTo>
                    <a:pt x="101910" y="30175"/>
                  </a:lnTo>
                  <a:lnTo>
                    <a:pt x="136177" y="56852"/>
                  </a:lnTo>
                  <a:lnTo>
                    <a:pt x="139501" y="74810"/>
                  </a:lnTo>
                  <a:lnTo>
                    <a:pt x="138360" y="86407"/>
                  </a:lnTo>
                  <a:lnTo>
                    <a:pt x="111831" y="116731"/>
                  </a:lnTo>
                  <a:lnTo>
                    <a:pt x="80168" y="123428"/>
                  </a:lnTo>
                  <a:lnTo>
                    <a:pt x="74413" y="123031"/>
                  </a:lnTo>
                  <a:lnTo>
                    <a:pt x="70445" y="154385"/>
                  </a:lnTo>
                  <a:lnTo>
                    <a:pt x="77675" y="152648"/>
                  </a:lnTo>
                  <a:lnTo>
                    <a:pt x="84286" y="151408"/>
                  </a:lnTo>
                  <a:lnTo>
                    <a:pt x="90276" y="150664"/>
                  </a:lnTo>
                  <a:lnTo>
                    <a:pt x="95646" y="150416"/>
                  </a:lnTo>
                  <a:lnTo>
                    <a:pt x="107503" y="151414"/>
                  </a:lnTo>
                  <a:lnTo>
                    <a:pt x="143557" y="174916"/>
                  </a:lnTo>
                  <a:lnTo>
                    <a:pt x="152598" y="206970"/>
                  </a:lnTo>
                  <a:lnTo>
                    <a:pt x="151513" y="219348"/>
                  </a:lnTo>
                  <a:lnTo>
                    <a:pt x="126063" y="257869"/>
                  </a:lnTo>
                  <a:lnTo>
                    <a:pt x="92670" y="267691"/>
                  </a:lnTo>
                  <a:lnTo>
                    <a:pt x="82456" y="266854"/>
                  </a:lnTo>
                  <a:lnTo>
                    <a:pt x="49801" y="246540"/>
                  </a:lnTo>
                  <a:lnTo>
                    <a:pt x="35718" y="210541"/>
                  </a:lnTo>
                  <a:lnTo>
                    <a:pt x="0" y="215304"/>
                  </a:lnTo>
                  <a:lnTo>
                    <a:pt x="17580" y="262185"/>
                  </a:lnTo>
                  <a:lnTo>
                    <a:pt x="57422" y="291554"/>
                  </a:lnTo>
                  <a:lnTo>
                    <a:pt x="92471" y="297260"/>
                  </a:lnTo>
                  <a:lnTo>
                    <a:pt x="112786" y="295604"/>
                  </a:lnTo>
                  <a:lnTo>
                    <a:pt x="162718" y="270767"/>
                  </a:lnTo>
                  <a:lnTo>
                    <a:pt x="188763" y="224501"/>
                  </a:lnTo>
                  <a:lnTo>
                    <a:pt x="190500" y="206176"/>
                  </a:lnTo>
                  <a:lnTo>
                    <a:pt x="189607" y="192676"/>
                  </a:lnTo>
                  <a:lnTo>
                    <a:pt x="168349" y="150670"/>
                  </a:lnTo>
                  <a:lnTo>
                    <a:pt x="136128" y="134541"/>
                  </a:lnTo>
                  <a:lnTo>
                    <a:pt x="145442" y="129580"/>
                  </a:lnTo>
                  <a:lnTo>
                    <a:pt x="173682" y="93613"/>
                  </a:lnTo>
                  <a:lnTo>
                    <a:pt x="176212" y="75604"/>
                  </a:lnTo>
                  <a:lnTo>
                    <a:pt x="175548" y="65819"/>
                  </a:lnTo>
                  <a:lnTo>
                    <a:pt x="159698" y="29734"/>
                  </a:lnTo>
                  <a:lnTo>
                    <a:pt x="124680" y="5748"/>
                  </a:lnTo>
                  <a:lnTo>
                    <a:pt x="102753" y="638"/>
                  </a:lnTo>
                  <a:lnTo>
                    <a:pt x="91082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58645" y="274669"/>
              <a:ext cx="190500" cy="297815"/>
            </a:xfrm>
            <a:custGeom>
              <a:avLst/>
              <a:gdLst/>
              <a:ahLst/>
              <a:cxnLst/>
              <a:rect l="l" t="t" r="r" b="b"/>
              <a:pathLst>
                <a:path w="190500" h="297815">
                  <a:moveTo>
                    <a:pt x="91082" y="0"/>
                  </a:moveTo>
                  <a:lnTo>
                    <a:pt x="134937" y="10219"/>
                  </a:lnTo>
                  <a:lnTo>
                    <a:pt x="165596" y="38099"/>
                  </a:lnTo>
                  <a:lnTo>
                    <a:pt x="176212" y="75604"/>
                  </a:lnTo>
                  <a:lnTo>
                    <a:pt x="175579" y="84819"/>
                  </a:lnTo>
                  <a:lnTo>
                    <a:pt x="153541" y="123824"/>
                  </a:lnTo>
                  <a:lnTo>
                    <a:pt x="136128" y="134540"/>
                  </a:lnTo>
                  <a:lnTo>
                    <a:pt x="148307" y="138317"/>
                  </a:lnTo>
                  <a:lnTo>
                    <a:pt x="182463" y="169211"/>
                  </a:lnTo>
                  <a:lnTo>
                    <a:pt x="190500" y="206176"/>
                  </a:lnTo>
                  <a:lnTo>
                    <a:pt x="188763" y="224501"/>
                  </a:lnTo>
                  <a:lnTo>
                    <a:pt x="162718" y="270767"/>
                  </a:lnTo>
                  <a:lnTo>
                    <a:pt x="112786" y="295603"/>
                  </a:lnTo>
                  <a:lnTo>
                    <a:pt x="92471" y="297259"/>
                  </a:lnTo>
                  <a:lnTo>
                    <a:pt x="74135" y="295833"/>
                  </a:lnTo>
                  <a:lnTo>
                    <a:pt x="28872" y="274439"/>
                  </a:lnTo>
                  <a:lnTo>
                    <a:pt x="3143" y="232618"/>
                  </a:lnTo>
                  <a:lnTo>
                    <a:pt x="0" y="215304"/>
                  </a:lnTo>
                  <a:lnTo>
                    <a:pt x="35718" y="210542"/>
                  </a:lnTo>
                  <a:lnTo>
                    <a:pt x="39334" y="224662"/>
                  </a:lnTo>
                  <a:lnTo>
                    <a:pt x="44028" y="236661"/>
                  </a:lnTo>
                  <a:lnTo>
                    <a:pt x="73049" y="264343"/>
                  </a:lnTo>
                  <a:lnTo>
                    <a:pt x="92670" y="267692"/>
                  </a:lnTo>
                  <a:lnTo>
                    <a:pt x="104781" y="266600"/>
                  </a:lnTo>
                  <a:lnTo>
                    <a:pt x="142831" y="240977"/>
                  </a:lnTo>
                  <a:lnTo>
                    <a:pt x="152598" y="206970"/>
                  </a:lnTo>
                  <a:lnTo>
                    <a:pt x="151593" y="195206"/>
                  </a:lnTo>
                  <a:lnTo>
                    <a:pt x="127942" y="159401"/>
                  </a:lnTo>
                  <a:lnTo>
                    <a:pt x="95646" y="150415"/>
                  </a:lnTo>
                  <a:lnTo>
                    <a:pt x="90276" y="150663"/>
                  </a:lnTo>
                  <a:lnTo>
                    <a:pt x="84286" y="151407"/>
                  </a:lnTo>
                  <a:lnTo>
                    <a:pt x="77675" y="152648"/>
                  </a:lnTo>
                  <a:lnTo>
                    <a:pt x="70445" y="154384"/>
                  </a:lnTo>
                  <a:lnTo>
                    <a:pt x="74414" y="123031"/>
                  </a:lnTo>
                  <a:lnTo>
                    <a:pt x="76795" y="123295"/>
                  </a:lnTo>
                  <a:lnTo>
                    <a:pt x="78713" y="123428"/>
                  </a:lnTo>
                  <a:lnTo>
                    <a:pt x="80168" y="123428"/>
                  </a:lnTo>
                  <a:lnTo>
                    <a:pt x="121245" y="111521"/>
                  </a:lnTo>
                  <a:lnTo>
                    <a:pt x="139501" y="74810"/>
                  </a:lnTo>
                  <a:lnTo>
                    <a:pt x="138670" y="65409"/>
                  </a:lnTo>
                  <a:lnTo>
                    <a:pt x="110976" y="32593"/>
                  </a:lnTo>
                  <a:lnTo>
                    <a:pt x="91876" y="29368"/>
                  </a:lnTo>
                  <a:lnTo>
                    <a:pt x="81892" y="30187"/>
                  </a:lnTo>
                  <a:lnTo>
                    <a:pt x="45739" y="58836"/>
                  </a:lnTo>
                  <a:lnTo>
                    <a:pt x="39290" y="81756"/>
                  </a:lnTo>
                  <a:lnTo>
                    <a:pt x="3571" y="75406"/>
                  </a:lnTo>
                  <a:lnTo>
                    <a:pt x="22770" y="30627"/>
                  </a:lnTo>
                  <a:lnTo>
                    <a:pt x="59382" y="4936"/>
                  </a:lnTo>
                  <a:lnTo>
                    <a:pt x="74525" y="1234"/>
                  </a:lnTo>
                  <a:lnTo>
                    <a:pt x="91082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3553" y="269509"/>
              <a:ext cx="1468612" cy="30837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755" y="264548"/>
              <a:ext cx="9310860" cy="83859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312244" y="4907788"/>
            <a:ext cx="4300855" cy="51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97890">
              <a:lnSpc>
                <a:spcPct val="100000"/>
              </a:lnSpc>
              <a:spcBef>
                <a:spcPts val="100"/>
              </a:spcBef>
              <a:tabLst>
                <a:tab pos="2070735" algn="l"/>
                <a:tab pos="3243580" algn="l"/>
              </a:tabLst>
            </a:pP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12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18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	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>
                <a:latin typeface="Arial"/>
                <a:cs typeface="Arial"/>
              </a:rPr>
              <a:t>Time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since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1-</a:t>
            </a:r>
            <a:r>
              <a:rPr dirty="0" sz="1600">
                <a:latin typeface="Arial"/>
                <a:cs typeface="Arial"/>
              </a:rPr>
              <a:t>month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echo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assessment</a:t>
            </a:r>
            <a:r>
              <a:rPr dirty="0" sz="1600" spc="-10">
                <a:latin typeface="Arial"/>
                <a:cs typeface="Arial"/>
              </a:rPr>
              <a:t> (months)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1026543" y="5519624"/>
          <a:ext cx="9255760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180"/>
                <a:gridCol w="432434"/>
                <a:gridCol w="912494"/>
                <a:gridCol w="1173480"/>
                <a:gridCol w="1073150"/>
                <a:gridCol w="1254125"/>
                <a:gridCol w="1094739"/>
                <a:gridCol w="1250950"/>
                <a:gridCol w="399415"/>
              </a:tblGrid>
              <a:tr h="243840"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None/trace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PVR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428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419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351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≥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Mild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PVR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278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277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275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269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257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1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1838292" y="2087441"/>
            <a:ext cx="494030" cy="196723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222885" marR="5080" indent="-210820">
              <a:lnSpc>
                <a:spcPts val="1900"/>
              </a:lnSpc>
              <a:spcBef>
                <a:spcPts val="25"/>
              </a:spcBef>
            </a:pPr>
            <a:r>
              <a:rPr dirty="0" sz="1600" spc="-10">
                <a:latin typeface="Arial"/>
                <a:cs typeface="Arial"/>
              </a:rPr>
              <a:t>All-</a:t>
            </a:r>
            <a:r>
              <a:rPr dirty="0" sz="1600">
                <a:latin typeface="Arial"/>
                <a:cs typeface="Arial"/>
              </a:rPr>
              <a:t>Cause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Mortality </a:t>
            </a:r>
            <a:r>
              <a:rPr dirty="0" sz="1600" spc="-25">
                <a:latin typeface="Arial"/>
                <a:cs typeface="Arial"/>
              </a:rPr>
              <a:t>or </a:t>
            </a:r>
            <a:r>
              <a:rPr dirty="0" sz="1600">
                <a:latin typeface="Arial"/>
                <a:cs typeface="Arial"/>
              </a:rPr>
              <a:t>Disabling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Stroke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061670" y="3420364"/>
            <a:ext cx="488950" cy="51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00B0F0"/>
                </a:solidFill>
                <a:latin typeface="Arial"/>
                <a:cs typeface="Arial"/>
              </a:rPr>
              <a:t>8.6%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20" b="1">
                <a:solidFill>
                  <a:srgbClr val="002060"/>
                </a:solidFill>
                <a:latin typeface="Arial"/>
                <a:cs typeface="Arial"/>
              </a:rPr>
              <a:t>7.0%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49162" y="5627168"/>
            <a:ext cx="350520" cy="0"/>
          </a:xfrm>
          <a:custGeom>
            <a:avLst/>
            <a:gdLst/>
            <a:ahLst/>
            <a:cxnLst/>
            <a:rect l="l" t="t" r="r" b="b"/>
            <a:pathLst>
              <a:path w="350519" h="0">
                <a:moveTo>
                  <a:pt x="0" y="0"/>
                </a:moveTo>
                <a:lnTo>
                  <a:pt x="350062" y="1"/>
                </a:lnTo>
              </a:path>
            </a:pathLst>
          </a:custGeom>
          <a:ln w="31750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49162" y="5886303"/>
            <a:ext cx="350520" cy="0"/>
          </a:xfrm>
          <a:custGeom>
            <a:avLst/>
            <a:gdLst/>
            <a:ahLst/>
            <a:cxnLst/>
            <a:rect l="l" t="t" r="r" b="b"/>
            <a:pathLst>
              <a:path w="350519" h="0">
                <a:moveTo>
                  <a:pt x="0" y="0"/>
                </a:moveTo>
                <a:lnTo>
                  <a:pt x="350062" y="1"/>
                </a:lnTo>
              </a:path>
            </a:pathLst>
          </a:custGeom>
          <a:ln w="31750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574572" y="6200140"/>
            <a:ext cx="499427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PVR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=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paravalvular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regurgitation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PVR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was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based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Echo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Core</a:t>
            </a:r>
            <a:r>
              <a:rPr dirty="0" sz="1600" spc="-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Laboratory</a:t>
            </a:r>
            <a:r>
              <a:rPr dirty="0" sz="16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assessment.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911055" y="1871341"/>
            <a:ext cx="7109459" cy="3016885"/>
            <a:chOff x="2911055" y="1871341"/>
            <a:chExt cx="7109459" cy="3016885"/>
          </a:xfrm>
        </p:grpSpPr>
        <p:sp>
          <p:nvSpPr>
            <p:cNvPr id="15" name="object 15" descr=""/>
            <p:cNvSpPr/>
            <p:nvPr/>
          </p:nvSpPr>
          <p:spPr>
            <a:xfrm>
              <a:off x="2977116" y="1876104"/>
              <a:ext cx="0" cy="2946400"/>
            </a:xfrm>
            <a:custGeom>
              <a:avLst/>
              <a:gdLst/>
              <a:ahLst/>
              <a:cxnLst/>
              <a:rect l="l" t="t" r="r" b="b"/>
              <a:pathLst>
                <a:path w="0" h="2946400">
                  <a:moveTo>
                    <a:pt x="0" y="2945772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915818" y="1876103"/>
              <a:ext cx="61594" cy="2946400"/>
            </a:xfrm>
            <a:custGeom>
              <a:avLst/>
              <a:gdLst/>
              <a:ahLst/>
              <a:cxnLst/>
              <a:rect l="l" t="t" r="r" b="b"/>
              <a:pathLst>
                <a:path w="61594" h="2946400">
                  <a:moveTo>
                    <a:pt x="0" y="2945772"/>
                  </a:moveTo>
                  <a:lnTo>
                    <a:pt x="61298" y="2945772"/>
                  </a:lnTo>
                </a:path>
                <a:path w="61594" h="2946400">
                  <a:moveTo>
                    <a:pt x="0" y="2208216"/>
                  </a:moveTo>
                  <a:lnTo>
                    <a:pt x="61298" y="2208216"/>
                  </a:lnTo>
                </a:path>
                <a:path w="61594" h="2946400">
                  <a:moveTo>
                    <a:pt x="0" y="1473648"/>
                  </a:moveTo>
                  <a:lnTo>
                    <a:pt x="61298" y="1473648"/>
                  </a:lnTo>
                </a:path>
                <a:path w="61594" h="2946400">
                  <a:moveTo>
                    <a:pt x="0" y="736032"/>
                  </a:moveTo>
                  <a:lnTo>
                    <a:pt x="61298" y="736032"/>
                  </a:lnTo>
                </a:path>
                <a:path w="61594" h="2946400">
                  <a:moveTo>
                    <a:pt x="0" y="0"/>
                  </a:moveTo>
                  <a:lnTo>
                    <a:pt x="6129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977116" y="4821876"/>
              <a:ext cx="7038975" cy="61594"/>
            </a:xfrm>
            <a:custGeom>
              <a:avLst/>
              <a:gdLst/>
              <a:ahLst/>
              <a:cxnLst/>
              <a:rect l="l" t="t" r="r" b="b"/>
              <a:pathLst>
                <a:path w="7038975" h="61595">
                  <a:moveTo>
                    <a:pt x="0" y="0"/>
                  </a:moveTo>
                  <a:lnTo>
                    <a:pt x="7038510" y="1"/>
                  </a:lnTo>
                </a:path>
                <a:path w="7038975" h="61595">
                  <a:moveTo>
                    <a:pt x="0" y="0"/>
                  </a:moveTo>
                  <a:lnTo>
                    <a:pt x="0" y="45780"/>
                  </a:lnTo>
                </a:path>
                <a:path w="7038975" h="61595">
                  <a:moveTo>
                    <a:pt x="585996" y="0"/>
                  </a:moveTo>
                  <a:lnTo>
                    <a:pt x="585996" y="45780"/>
                  </a:lnTo>
                </a:path>
                <a:path w="7038975" h="61595">
                  <a:moveTo>
                    <a:pt x="1174260" y="0"/>
                  </a:moveTo>
                  <a:lnTo>
                    <a:pt x="1174260" y="45780"/>
                  </a:lnTo>
                </a:path>
                <a:path w="7038975" h="61595">
                  <a:moveTo>
                    <a:pt x="1759476" y="0"/>
                  </a:moveTo>
                  <a:lnTo>
                    <a:pt x="1759476" y="45780"/>
                  </a:lnTo>
                </a:path>
                <a:path w="7038975" h="61595">
                  <a:moveTo>
                    <a:pt x="2344692" y="0"/>
                  </a:moveTo>
                  <a:lnTo>
                    <a:pt x="2344692" y="45780"/>
                  </a:lnTo>
                </a:path>
                <a:path w="7038975" h="61595">
                  <a:moveTo>
                    <a:pt x="2932956" y="0"/>
                  </a:moveTo>
                  <a:lnTo>
                    <a:pt x="2932956" y="45780"/>
                  </a:lnTo>
                </a:path>
                <a:path w="7038975" h="61595">
                  <a:moveTo>
                    <a:pt x="3518172" y="0"/>
                  </a:moveTo>
                  <a:lnTo>
                    <a:pt x="3518172" y="45780"/>
                  </a:lnTo>
                </a:path>
                <a:path w="7038975" h="61595">
                  <a:moveTo>
                    <a:pt x="4106436" y="0"/>
                  </a:moveTo>
                  <a:lnTo>
                    <a:pt x="4106436" y="45780"/>
                  </a:lnTo>
                </a:path>
                <a:path w="7038975" h="61595">
                  <a:moveTo>
                    <a:pt x="4691652" y="0"/>
                  </a:moveTo>
                  <a:lnTo>
                    <a:pt x="4691652" y="45780"/>
                  </a:lnTo>
                </a:path>
                <a:path w="7038975" h="61595">
                  <a:moveTo>
                    <a:pt x="5279916" y="0"/>
                  </a:moveTo>
                  <a:lnTo>
                    <a:pt x="5279916" y="45780"/>
                  </a:lnTo>
                </a:path>
                <a:path w="7038975" h="61595">
                  <a:moveTo>
                    <a:pt x="5865132" y="0"/>
                  </a:moveTo>
                  <a:lnTo>
                    <a:pt x="5865132" y="45780"/>
                  </a:lnTo>
                </a:path>
                <a:path w="7038975" h="61595">
                  <a:moveTo>
                    <a:pt x="6453396" y="0"/>
                  </a:moveTo>
                  <a:lnTo>
                    <a:pt x="6453396" y="45780"/>
                  </a:lnTo>
                </a:path>
                <a:path w="7038975" h="61595">
                  <a:moveTo>
                    <a:pt x="7038510" y="0"/>
                  </a:moveTo>
                  <a:lnTo>
                    <a:pt x="7038510" y="45780"/>
                  </a:lnTo>
                </a:path>
                <a:path w="7038975" h="61595">
                  <a:moveTo>
                    <a:pt x="0" y="0"/>
                  </a:moveTo>
                  <a:lnTo>
                    <a:pt x="0" y="61298"/>
                  </a:lnTo>
                </a:path>
                <a:path w="7038975" h="61595">
                  <a:moveTo>
                    <a:pt x="1174260" y="0"/>
                  </a:moveTo>
                  <a:lnTo>
                    <a:pt x="1174260" y="61298"/>
                  </a:lnTo>
                </a:path>
                <a:path w="7038975" h="61595">
                  <a:moveTo>
                    <a:pt x="2344692" y="0"/>
                  </a:moveTo>
                  <a:lnTo>
                    <a:pt x="2344692" y="61298"/>
                  </a:lnTo>
                </a:path>
                <a:path w="7038975" h="61595">
                  <a:moveTo>
                    <a:pt x="3518172" y="0"/>
                  </a:moveTo>
                  <a:lnTo>
                    <a:pt x="3518172" y="61298"/>
                  </a:lnTo>
                </a:path>
                <a:path w="7038975" h="61595">
                  <a:moveTo>
                    <a:pt x="4691652" y="0"/>
                  </a:moveTo>
                  <a:lnTo>
                    <a:pt x="4691652" y="61298"/>
                  </a:lnTo>
                </a:path>
                <a:path w="7038975" h="61595">
                  <a:moveTo>
                    <a:pt x="5865132" y="0"/>
                  </a:moveTo>
                  <a:lnTo>
                    <a:pt x="5865132" y="61298"/>
                  </a:lnTo>
                </a:path>
                <a:path w="7038975" h="61595">
                  <a:moveTo>
                    <a:pt x="7038510" y="0"/>
                  </a:moveTo>
                  <a:lnTo>
                    <a:pt x="7038510" y="6129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971799" y="3540019"/>
              <a:ext cx="7047230" cy="1285240"/>
            </a:xfrm>
            <a:custGeom>
              <a:avLst/>
              <a:gdLst/>
              <a:ahLst/>
              <a:cxnLst/>
              <a:rect l="l" t="t" r="r" b="b"/>
              <a:pathLst>
                <a:path w="7047230" h="1285239">
                  <a:moveTo>
                    <a:pt x="146304" y="1269156"/>
                  </a:moveTo>
                  <a:lnTo>
                    <a:pt x="0" y="1269156"/>
                  </a:lnTo>
                  <a:lnTo>
                    <a:pt x="0" y="1284964"/>
                  </a:lnTo>
                  <a:lnTo>
                    <a:pt x="184652" y="1284964"/>
                  </a:lnTo>
                  <a:lnTo>
                    <a:pt x="188340" y="1277625"/>
                  </a:lnTo>
                  <a:lnTo>
                    <a:pt x="167857" y="1277625"/>
                  </a:lnTo>
                  <a:lnTo>
                    <a:pt x="146304" y="1269156"/>
                  </a:lnTo>
                  <a:close/>
                </a:path>
                <a:path w="7047230" h="1285239">
                  <a:moveTo>
                    <a:pt x="198119" y="1217400"/>
                  </a:moveTo>
                  <a:lnTo>
                    <a:pt x="167857" y="1277625"/>
                  </a:lnTo>
                  <a:lnTo>
                    <a:pt x="188340" y="1277625"/>
                  </a:lnTo>
                  <a:lnTo>
                    <a:pt x="210094" y="1234332"/>
                  </a:lnTo>
                  <a:lnTo>
                    <a:pt x="235690" y="1234332"/>
                  </a:lnTo>
                  <a:lnTo>
                    <a:pt x="239627" y="1226084"/>
                  </a:lnTo>
                  <a:lnTo>
                    <a:pt x="219599" y="1226084"/>
                  </a:lnTo>
                  <a:lnTo>
                    <a:pt x="198119" y="1217400"/>
                  </a:lnTo>
                  <a:close/>
                </a:path>
                <a:path w="7047230" h="1285239">
                  <a:moveTo>
                    <a:pt x="235690" y="1234332"/>
                  </a:moveTo>
                  <a:lnTo>
                    <a:pt x="210094" y="1234332"/>
                  </a:lnTo>
                  <a:lnTo>
                    <a:pt x="231648" y="1242800"/>
                  </a:lnTo>
                  <a:lnTo>
                    <a:pt x="235690" y="1234332"/>
                  </a:lnTo>
                  <a:close/>
                </a:path>
                <a:path w="7047230" h="1285239">
                  <a:moveTo>
                    <a:pt x="353567" y="1162536"/>
                  </a:moveTo>
                  <a:lnTo>
                    <a:pt x="249936" y="1162536"/>
                  </a:lnTo>
                  <a:lnTo>
                    <a:pt x="219599" y="1226084"/>
                  </a:lnTo>
                  <a:lnTo>
                    <a:pt x="239627" y="1226084"/>
                  </a:lnTo>
                  <a:lnTo>
                    <a:pt x="261984" y="1179252"/>
                  </a:lnTo>
                  <a:lnTo>
                    <a:pt x="395769" y="1179252"/>
                  </a:lnTo>
                  <a:lnTo>
                    <a:pt x="397401" y="1173753"/>
                  </a:lnTo>
                  <a:lnTo>
                    <a:pt x="380578" y="1173753"/>
                  </a:lnTo>
                  <a:lnTo>
                    <a:pt x="353567" y="1162536"/>
                  </a:lnTo>
                  <a:close/>
                </a:path>
                <a:path w="7047230" h="1285239">
                  <a:moveTo>
                    <a:pt x="395769" y="1179252"/>
                  </a:moveTo>
                  <a:lnTo>
                    <a:pt x="261984" y="1179252"/>
                  </a:lnTo>
                  <a:lnTo>
                    <a:pt x="283463" y="1187936"/>
                  </a:lnTo>
                  <a:lnTo>
                    <a:pt x="393191" y="1187936"/>
                  </a:lnTo>
                  <a:lnTo>
                    <a:pt x="395769" y="1179252"/>
                  </a:lnTo>
                  <a:close/>
                </a:path>
                <a:path w="7047230" h="1285239">
                  <a:moveTo>
                    <a:pt x="1213103" y="1110720"/>
                  </a:moveTo>
                  <a:lnTo>
                    <a:pt x="399288" y="1110720"/>
                  </a:lnTo>
                  <a:lnTo>
                    <a:pt x="380578" y="1173753"/>
                  </a:lnTo>
                  <a:lnTo>
                    <a:pt x="397401" y="1173753"/>
                  </a:lnTo>
                  <a:lnTo>
                    <a:pt x="411900" y="1124903"/>
                  </a:lnTo>
                  <a:lnTo>
                    <a:pt x="1249805" y="1124903"/>
                  </a:lnTo>
                  <a:lnTo>
                    <a:pt x="1250621" y="1122018"/>
                  </a:lnTo>
                  <a:lnTo>
                    <a:pt x="1234009" y="1122018"/>
                  </a:lnTo>
                  <a:lnTo>
                    <a:pt x="1213103" y="1110720"/>
                  </a:lnTo>
                  <a:close/>
                </a:path>
                <a:path w="7047230" h="1285239">
                  <a:moveTo>
                    <a:pt x="1249805" y="1124903"/>
                  </a:moveTo>
                  <a:lnTo>
                    <a:pt x="411900" y="1124903"/>
                  </a:lnTo>
                  <a:lnTo>
                    <a:pt x="432815" y="1136120"/>
                  </a:lnTo>
                  <a:lnTo>
                    <a:pt x="1246632" y="1136120"/>
                  </a:lnTo>
                  <a:lnTo>
                    <a:pt x="1249805" y="1124903"/>
                  </a:lnTo>
                  <a:close/>
                </a:path>
                <a:path w="7047230" h="1285239">
                  <a:moveTo>
                    <a:pt x="1984248" y="1055856"/>
                  </a:moveTo>
                  <a:lnTo>
                    <a:pt x="1252727" y="1055856"/>
                  </a:lnTo>
                  <a:lnTo>
                    <a:pt x="1234009" y="1122018"/>
                  </a:lnTo>
                  <a:lnTo>
                    <a:pt x="1250621" y="1122018"/>
                  </a:lnTo>
                  <a:lnTo>
                    <a:pt x="1265350" y="1069958"/>
                  </a:lnTo>
                  <a:lnTo>
                    <a:pt x="2025908" y="1069958"/>
                  </a:lnTo>
                  <a:lnTo>
                    <a:pt x="2028153" y="1064972"/>
                  </a:lnTo>
                  <a:lnTo>
                    <a:pt x="2008639" y="1064972"/>
                  </a:lnTo>
                  <a:lnTo>
                    <a:pt x="1984248" y="1055856"/>
                  </a:lnTo>
                  <a:close/>
                </a:path>
                <a:path w="7047230" h="1285239">
                  <a:moveTo>
                    <a:pt x="2025908" y="1069958"/>
                  </a:moveTo>
                  <a:lnTo>
                    <a:pt x="1265350" y="1069958"/>
                  </a:lnTo>
                  <a:lnTo>
                    <a:pt x="1286255" y="1081256"/>
                  </a:lnTo>
                  <a:lnTo>
                    <a:pt x="2020824" y="1081256"/>
                  </a:lnTo>
                  <a:lnTo>
                    <a:pt x="2025908" y="1069958"/>
                  </a:lnTo>
                  <a:close/>
                </a:path>
                <a:path w="7047230" h="1285239">
                  <a:moveTo>
                    <a:pt x="2267712" y="1004040"/>
                  </a:moveTo>
                  <a:lnTo>
                    <a:pt x="2036064" y="1004040"/>
                  </a:lnTo>
                  <a:lnTo>
                    <a:pt x="2008639" y="1064972"/>
                  </a:lnTo>
                  <a:lnTo>
                    <a:pt x="2028153" y="1064972"/>
                  </a:lnTo>
                  <a:lnTo>
                    <a:pt x="2048248" y="1020324"/>
                  </a:lnTo>
                  <a:lnTo>
                    <a:pt x="2303819" y="1020324"/>
                  </a:lnTo>
                  <a:lnTo>
                    <a:pt x="2305229" y="1015338"/>
                  </a:lnTo>
                  <a:lnTo>
                    <a:pt x="2288617" y="1015338"/>
                  </a:lnTo>
                  <a:lnTo>
                    <a:pt x="2267712" y="1004040"/>
                  </a:lnTo>
                  <a:close/>
                </a:path>
                <a:path w="7047230" h="1285239">
                  <a:moveTo>
                    <a:pt x="2303819" y="1020324"/>
                  </a:moveTo>
                  <a:lnTo>
                    <a:pt x="2048248" y="1020324"/>
                  </a:lnTo>
                  <a:lnTo>
                    <a:pt x="2072639" y="1029440"/>
                  </a:lnTo>
                  <a:lnTo>
                    <a:pt x="2301240" y="1029440"/>
                  </a:lnTo>
                  <a:lnTo>
                    <a:pt x="2303819" y="1020324"/>
                  </a:lnTo>
                  <a:close/>
                </a:path>
                <a:path w="7047230" h="1285239">
                  <a:moveTo>
                    <a:pt x="2307336" y="949176"/>
                  </a:moveTo>
                  <a:lnTo>
                    <a:pt x="2288617" y="1015338"/>
                  </a:lnTo>
                  <a:lnTo>
                    <a:pt x="2305229" y="1015338"/>
                  </a:lnTo>
                  <a:lnTo>
                    <a:pt x="2319958" y="963278"/>
                  </a:lnTo>
                  <a:lnTo>
                    <a:pt x="2348996" y="963278"/>
                  </a:lnTo>
                  <a:lnTo>
                    <a:pt x="2351241" y="958292"/>
                  </a:lnTo>
                  <a:lnTo>
                    <a:pt x="2331727" y="958292"/>
                  </a:lnTo>
                  <a:lnTo>
                    <a:pt x="2307336" y="949176"/>
                  </a:lnTo>
                  <a:close/>
                </a:path>
                <a:path w="7047230" h="1285239">
                  <a:moveTo>
                    <a:pt x="2348996" y="963278"/>
                  </a:moveTo>
                  <a:lnTo>
                    <a:pt x="2319958" y="963278"/>
                  </a:lnTo>
                  <a:lnTo>
                    <a:pt x="2343912" y="974576"/>
                  </a:lnTo>
                  <a:lnTo>
                    <a:pt x="2348996" y="963278"/>
                  </a:lnTo>
                  <a:close/>
                </a:path>
                <a:path w="7047230" h="1285239">
                  <a:moveTo>
                    <a:pt x="2895600" y="897360"/>
                  </a:moveTo>
                  <a:lnTo>
                    <a:pt x="2359152" y="897360"/>
                  </a:lnTo>
                  <a:lnTo>
                    <a:pt x="2331727" y="958292"/>
                  </a:lnTo>
                  <a:lnTo>
                    <a:pt x="2351241" y="958292"/>
                  </a:lnTo>
                  <a:lnTo>
                    <a:pt x="2371336" y="913644"/>
                  </a:lnTo>
                  <a:lnTo>
                    <a:pt x="2936079" y="913644"/>
                  </a:lnTo>
                  <a:lnTo>
                    <a:pt x="2939069" y="906661"/>
                  </a:lnTo>
                  <a:lnTo>
                    <a:pt x="2919939" y="906661"/>
                  </a:lnTo>
                  <a:lnTo>
                    <a:pt x="2895600" y="897360"/>
                  </a:lnTo>
                  <a:close/>
                </a:path>
                <a:path w="7047230" h="1285239">
                  <a:moveTo>
                    <a:pt x="2936079" y="913644"/>
                  </a:moveTo>
                  <a:lnTo>
                    <a:pt x="2371336" y="913644"/>
                  </a:lnTo>
                  <a:lnTo>
                    <a:pt x="2395728" y="922760"/>
                  </a:lnTo>
                  <a:lnTo>
                    <a:pt x="2932176" y="922760"/>
                  </a:lnTo>
                  <a:lnTo>
                    <a:pt x="2936079" y="913644"/>
                  </a:lnTo>
                  <a:close/>
                </a:path>
                <a:path w="7047230" h="1285239">
                  <a:moveTo>
                    <a:pt x="3502152" y="842496"/>
                  </a:moveTo>
                  <a:lnTo>
                    <a:pt x="2947416" y="842496"/>
                  </a:lnTo>
                  <a:lnTo>
                    <a:pt x="2919939" y="906661"/>
                  </a:lnTo>
                  <a:lnTo>
                    <a:pt x="2939069" y="906661"/>
                  </a:lnTo>
                  <a:lnTo>
                    <a:pt x="2959652" y="858594"/>
                  </a:lnTo>
                  <a:lnTo>
                    <a:pt x="3540349" y="858594"/>
                  </a:lnTo>
                  <a:lnTo>
                    <a:pt x="3544176" y="850969"/>
                  </a:lnTo>
                  <a:lnTo>
                    <a:pt x="3523703" y="850969"/>
                  </a:lnTo>
                  <a:lnTo>
                    <a:pt x="3502152" y="842496"/>
                  </a:lnTo>
                  <a:close/>
                </a:path>
                <a:path w="7047230" h="1285239">
                  <a:moveTo>
                    <a:pt x="3540349" y="858594"/>
                  </a:moveTo>
                  <a:lnTo>
                    <a:pt x="2959652" y="858594"/>
                  </a:lnTo>
                  <a:lnTo>
                    <a:pt x="2983991" y="867896"/>
                  </a:lnTo>
                  <a:lnTo>
                    <a:pt x="3535679" y="867896"/>
                  </a:lnTo>
                  <a:lnTo>
                    <a:pt x="3540349" y="858594"/>
                  </a:lnTo>
                  <a:close/>
                </a:path>
                <a:path w="7047230" h="1285239">
                  <a:moveTo>
                    <a:pt x="3715511" y="790680"/>
                  </a:moveTo>
                  <a:lnTo>
                    <a:pt x="3553968" y="790680"/>
                  </a:lnTo>
                  <a:lnTo>
                    <a:pt x="3523703" y="850969"/>
                  </a:lnTo>
                  <a:lnTo>
                    <a:pt x="3544176" y="850969"/>
                  </a:lnTo>
                  <a:lnTo>
                    <a:pt x="3565944" y="807606"/>
                  </a:lnTo>
                  <a:lnTo>
                    <a:pt x="3752254" y="807606"/>
                  </a:lnTo>
                  <a:lnTo>
                    <a:pt x="3754903" y="800625"/>
                  </a:lnTo>
                  <a:lnTo>
                    <a:pt x="3736642" y="800625"/>
                  </a:lnTo>
                  <a:lnTo>
                    <a:pt x="3715511" y="790680"/>
                  </a:lnTo>
                  <a:close/>
                </a:path>
                <a:path w="7047230" h="1285239">
                  <a:moveTo>
                    <a:pt x="3752254" y="807606"/>
                  </a:moveTo>
                  <a:lnTo>
                    <a:pt x="3565944" y="807606"/>
                  </a:lnTo>
                  <a:lnTo>
                    <a:pt x="3593592" y="816080"/>
                  </a:lnTo>
                  <a:lnTo>
                    <a:pt x="3749040" y="816080"/>
                  </a:lnTo>
                  <a:lnTo>
                    <a:pt x="3752254" y="807606"/>
                  </a:lnTo>
                  <a:close/>
                </a:path>
                <a:path w="7047230" h="1285239">
                  <a:moveTo>
                    <a:pt x="4447032" y="735816"/>
                  </a:moveTo>
                  <a:lnTo>
                    <a:pt x="3761231" y="735816"/>
                  </a:lnTo>
                  <a:lnTo>
                    <a:pt x="3736642" y="800625"/>
                  </a:lnTo>
                  <a:lnTo>
                    <a:pt x="3754903" y="800625"/>
                  </a:lnTo>
                  <a:lnTo>
                    <a:pt x="3773629" y="751271"/>
                  </a:lnTo>
                  <a:lnTo>
                    <a:pt x="4486421" y="751271"/>
                  </a:lnTo>
                  <a:lnTo>
                    <a:pt x="4487597" y="747114"/>
                  </a:lnTo>
                  <a:lnTo>
                    <a:pt x="4470985" y="747114"/>
                  </a:lnTo>
                  <a:lnTo>
                    <a:pt x="4447032" y="735816"/>
                  </a:lnTo>
                  <a:close/>
                </a:path>
                <a:path w="7047230" h="1285239">
                  <a:moveTo>
                    <a:pt x="4486421" y="751271"/>
                  </a:moveTo>
                  <a:lnTo>
                    <a:pt x="3773629" y="751271"/>
                  </a:lnTo>
                  <a:lnTo>
                    <a:pt x="3797807" y="761216"/>
                  </a:lnTo>
                  <a:lnTo>
                    <a:pt x="4483608" y="761216"/>
                  </a:lnTo>
                  <a:lnTo>
                    <a:pt x="4486421" y="751271"/>
                  </a:lnTo>
                  <a:close/>
                </a:path>
                <a:path w="7047230" h="1285239">
                  <a:moveTo>
                    <a:pt x="4593335" y="680952"/>
                  </a:moveTo>
                  <a:lnTo>
                    <a:pt x="4489704" y="680952"/>
                  </a:lnTo>
                  <a:lnTo>
                    <a:pt x="4470985" y="747114"/>
                  </a:lnTo>
                  <a:lnTo>
                    <a:pt x="4487597" y="747114"/>
                  </a:lnTo>
                  <a:lnTo>
                    <a:pt x="4502326" y="695054"/>
                  </a:lnTo>
                  <a:lnTo>
                    <a:pt x="4631150" y="695054"/>
                  </a:lnTo>
                  <a:lnTo>
                    <a:pt x="4632727" y="690897"/>
                  </a:lnTo>
                  <a:lnTo>
                    <a:pt x="4614466" y="690897"/>
                  </a:lnTo>
                  <a:lnTo>
                    <a:pt x="4593335" y="680952"/>
                  </a:lnTo>
                  <a:close/>
                </a:path>
                <a:path w="7047230" h="1285239">
                  <a:moveTo>
                    <a:pt x="4631150" y="695054"/>
                  </a:moveTo>
                  <a:lnTo>
                    <a:pt x="4502326" y="695054"/>
                  </a:lnTo>
                  <a:lnTo>
                    <a:pt x="4523232" y="706352"/>
                  </a:lnTo>
                  <a:lnTo>
                    <a:pt x="4626864" y="706352"/>
                  </a:lnTo>
                  <a:lnTo>
                    <a:pt x="4631150" y="695054"/>
                  </a:lnTo>
                  <a:close/>
                </a:path>
                <a:path w="7047230" h="1285239">
                  <a:moveTo>
                    <a:pt x="4696968" y="626088"/>
                  </a:moveTo>
                  <a:lnTo>
                    <a:pt x="4639056" y="626088"/>
                  </a:lnTo>
                  <a:lnTo>
                    <a:pt x="4614466" y="690897"/>
                  </a:lnTo>
                  <a:lnTo>
                    <a:pt x="4632727" y="690897"/>
                  </a:lnTo>
                  <a:lnTo>
                    <a:pt x="4651453" y="641543"/>
                  </a:lnTo>
                  <a:lnTo>
                    <a:pt x="4741339" y="641543"/>
                  </a:lnTo>
                  <a:lnTo>
                    <a:pt x="4744571" y="634772"/>
                  </a:lnTo>
                  <a:lnTo>
                    <a:pt x="4724543" y="634772"/>
                  </a:lnTo>
                  <a:lnTo>
                    <a:pt x="4696968" y="626088"/>
                  </a:lnTo>
                  <a:close/>
                </a:path>
                <a:path w="7047230" h="1285239">
                  <a:moveTo>
                    <a:pt x="4741339" y="641543"/>
                  </a:moveTo>
                  <a:lnTo>
                    <a:pt x="4651453" y="641543"/>
                  </a:lnTo>
                  <a:lnTo>
                    <a:pt x="4678680" y="651488"/>
                  </a:lnTo>
                  <a:lnTo>
                    <a:pt x="4736592" y="651488"/>
                  </a:lnTo>
                  <a:lnTo>
                    <a:pt x="4741339" y="641543"/>
                  </a:lnTo>
                  <a:close/>
                </a:path>
                <a:path w="7047230" h="1285239">
                  <a:moveTo>
                    <a:pt x="4931664" y="516360"/>
                  </a:moveTo>
                  <a:lnTo>
                    <a:pt x="4770120" y="516360"/>
                  </a:lnTo>
                  <a:lnTo>
                    <a:pt x="4742643" y="580525"/>
                  </a:lnTo>
                  <a:lnTo>
                    <a:pt x="4724543" y="634772"/>
                  </a:lnTo>
                  <a:lnTo>
                    <a:pt x="4744571" y="634772"/>
                  </a:lnTo>
                  <a:lnTo>
                    <a:pt x="4766928" y="587940"/>
                  </a:lnTo>
                  <a:lnTo>
                    <a:pt x="4782356" y="532458"/>
                  </a:lnTo>
                  <a:lnTo>
                    <a:pt x="4970871" y="532458"/>
                  </a:lnTo>
                  <a:lnTo>
                    <a:pt x="4972229" y="527658"/>
                  </a:lnTo>
                  <a:lnTo>
                    <a:pt x="4955617" y="527658"/>
                  </a:lnTo>
                  <a:lnTo>
                    <a:pt x="4931664" y="516360"/>
                  </a:lnTo>
                  <a:close/>
                </a:path>
                <a:path w="7047230" h="1285239">
                  <a:moveTo>
                    <a:pt x="4970871" y="532458"/>
                  </a:moveTo>
                  <a:lnTo>
                    <a:pt x="4782356" y="532458"/>
                  </a:lnTo>
                  <a:lnTo>
                    <a:pt x="4806696" y="541760"/>
                  </a:lnTo>
                  <a:lnTo>
                    <a:pt x="4968240" y="541760"/>
                  </a:lnTo>
                  <a:lnTo>
                    <a:pt x="4970871" y="532458"/>
                  </a:lnTo>
                  <a:close/>
                </a:path>
                <a:path w="7047230" h="1285239">
                  <a:moveTo>
                    <a:pt x="5394959" y="461496"/>
                  </a:moveTo>
                  <a:lnTo>
                    <a:pt x="4974335" y="461496"/>
                  </a:lnTo>
                  <a:lnTo>
                    <a:pt x="4955617" y="527658"/>
                  </a:lnTo>
                  <a:lnTo>
                    <a:pt x="4972229" y="527658"/>
                  </a:lnTo>
                  <a:lnTo>
                    <a:pt x="4986958" y="475598"/>
                  </a:lnTo>
                  <a:lnTo>
                    <a:pt x="5439977" y="475598"/>
                  </a:lnTo>
                  <a:lnTo>
                    <a:pt x="5442563" y="470180"/>
                  </a:lnTo>
                  <a:lnTo>
                    <a:pt x="5422535" y="470180"/>
                  </a:lnTo>
                  <a:lnTo>
                    <a:pt x="5394959" y="461496"/>
                  </a:lnTo>
                  <a:close/>
                </a:path>
                <a:path w="7047230" h="1285239">
                  <a:moveTo>
                    <a:pt x="5439977" y="475598"/>
                  </a:moveTo>
                  <a:lnTo>
                    <a:pt x="4986958" y="475598"/>
                  </a:lnTo>
                  <a:lnTo>
                    <a:pt x="5007864" y="486896"/>
                  </a:lnTo>
                  <a:lnTo>
                    <a:pt x="5434583" y="486896"/>
                  </a:lnTo>
                  <a:lnTo>
                    <a:pt x="5439977" y="475598"/>
                  </a:lnTo>
                  <a:close/>
                </a:path>
                <a:path w="7047230" h="1285239">
                  <a:moveTo>
                    <a:pt x="5843016" y="406632"/>
                  </a:moveTo>
                  <a:lnTo>
                    <a:pt x="5452872" y="406632"/>
                  </a:lnTo>
                  <a:lnTo>
                    <a:pt x="5422535" y="470180"/>
                  </a:lnTo>
                  <a:lnTo>
                    <a:pt x="5442563" y="470180"/>
                  </a:lnTo>
                  <a:lnTo>
                    <a:pt x="5464920" y="423348"/>
                  </a:lnTo>
                  <a:lnTo>
                    <a:pt x="5883139" y="423348"/>
                  </a:lnTo>
                  <a:lnTo>
                    <a:pt x="5886099" y="416100"/>
                  </a:lnTo>
                  <a:lnTo>
                    <a:pt x="5867309" y="416100"/>
                  </a:lnTo>
                  <a:lnTo>
                    <a:pt x="5843016" y="406632"/>
                  </a:lnTo>
                  <a:close/>
                </a:path>
                <a:path w="7047230" h="1285239">
                  <a:moveTo>
                    <a:pt x="5883139" y="423348"/>
                  </a:moveTo>
                  <a:lnTo>
                    <a:pt x="5464920" y="423348"/>
                  </a:lnTo>
                  <a:lnTo>
                    <a:pt x="5486400" y="432032"/>
                  </a:lnTo>
                  <a:lnTo>
                    <a:pt x="5879592" y="432032"/>
                  </a:lnTo>
                  <a:lnTo>
                    <a:pt x="5883139" y="423348"/>
                  </a:lnTo>
                  <a:close/>
                </a:path>
                <a:path w="7047230" h="1285239">
                  <a:moveTo>
                    <a:pt x="6345935" y="348720"/>
                  </a:moveTo>
                  <a:lnTo>
                    <a:pt x="5894832" y="348720"/>
                  </a:lnTo>
                  <a:lnTo>
                    <a:pt x="5867309" y="416100"/>
                  </a:lnTo>
                  <a:lnTo>
                    <a:pt x="5886099" y="416100"/>
                  </a:lnTo>
                  <a:lnTo>
                    <a:pt x="5907114" y="364652"/>
                  </a:lnTo>
                  <a:lnTo>
                    <a:pt x="6383983" y="364652"/>
                  </a:lnTo>
                  <a:lnTo>
                    <a:pt x="6387443" y="357404"/>
                  </a:lnTo>
                  <a:lnTo>
                    <a:pt x="6367415" y="357404"/>
                  </a:lnTo>
                  <a:lnTo>
                    <a:pt x="6345935" y="348720"/>
                  </a:lnTo>
                  <a:close/>
                </a:path>
                <a:path w="7047230" h="1285239">
                  <a:moveTo>
                    <a:pt x="6383983" y="364652"/>
                  </a:moveTo>
                  <a:lnTo>
                    <a:pt x="5907114" y="364652"/>
                  </a:lnTo>
                  <a:lnTo>
                    <a:pt x="5931408" y="374120"/>
                  </a:lnTo>
                  <a:lnTo>
                    <a:pt x="6379464" y="374120"/>
                  </a:lnTo>
                  <a:lnTo>
                    <a:pt x="6383983" y="364652"/>
                  </a:lnTo>
                  <a:close/>
                </a:path>
                <a:path w="7047230" h="1285239">
                  <a:moveTo>
                    <a:pt x="6431280" y="293856"/>
                  </a:moveTo>
                  <a:lnTo>
                    <a:pt x="6397752" y="293856"/>
                  </a:lnTo>
                  <a:lnTo>
                    <a:pt x="6367415" y="357404"/>
                  </a:lnTo>
                  <a:lnTo>
                    <a:pt x="6387443" y="357404"/>
                  </a:lnTo>
                  <a:lnTo>
                    <a:pt x="6409800" y="310572"/>
                  </a:lnTo>
                  <a:lnTo>
                    <a:pt x="6471000" y="310572"/>
                  </a:lnTo>
                  <a:lnTo>
                    <a:pt x="6473401" y="303940"/>
                  </a:lnTo>
                  <a:lnTo>
                    <a:pt x="6455427" y="303940"/>
                  </a:lnTo>
                  <a:lnTo>
                    <a:pt x="6431280" y="293856"/>
                  </a:lnTo>
                  <a:close/>
                </a:path>
                <a:path w="7047230" h="1285239">
                  <a:moveTo>
                    <a:pt x="6471000" y="310572"/>
                  </a:moveTo>
                  <a:lnTo>
                    <a:pt x="6409800" y="310572"/>
                  </a:lnTo>
                  <a:lnTo>
                    <a:pt x="6431280" y="319256"/>
                  </a:lnTo>
                  <a:lnTo>
                    <a:pt x="6467856" y="319256"/>
                  </a:lnTo>
                  <a:lnTo>
                    <a:pt x="6471000" y="310572"/>
                  </a:lnTo>
                  <a:close/>
                </a:path>
                <a:path w="7047230" h="1285239">
                  <a:moveTo>
                    <a:pt x="6547104" y="235944"/>
                  </a:moveTo>
                  <a:lnTo>
                    <a:pt x="6480048" y="235944"/>
                  </a:lnTo>
                  <a:lnTo>
                    <a:pt x="6455427" y="303940"/>
                  </a:lnTo>
                  <a:lnTo>
                    <a:pt x="6473401" y="303940"/>
                  </a:lnTo>
                  <a:lnTo>
                    <a:pt x="6492474" y="251260"/>
                  </a:lnTo>
                  <a:lnTo>
                    <a:pt x="6585946" y="251260"/>
                  </a:lnTo>
                  <a:lnTo>
                    <a:pt x="6586917" y="246943"/>
                  </a:lnTo>
                  <a:lnTo>
                    <a:pt x="6571094" y="246943"/>
                  </a:lnTo>
                  <a:lnTo>
                    <a:pt x="6547104" y="235944"/>
                  </a:lnTo>
                  <a:close/>
                </a:path>
                <a:path w="7047230" h="1285239">
                  <a:moveTo>
                    <a:pt x="6585946" y="251260"/>
                  </a:moveTo>
                  <a:lnTo>
                    <a:pt x="6492474" y="251260"/>
                  </a:lnTo>
                  <a:lnTo>
                    <a:pt x="6513576" y="261344"/>
                  </a:lnTo>
                  <a:lnTo>
                    <a:pt x="6583680" y="261344"/>
                  </a:lnTo>
                  <a:lnTo>
                    <a:pt x="6585946" y="251260"/>
                  </a:lnTo>
                  <a:close/>
                </a:path>
                <a:path w="7047230" h="1285239">
                  <a:moveTo>
                    <a:pt x="6591334" y="127415"/>
                  </a:moveTo>
                  <a:lnTo>
                    <a:pt x="6587862" y="129930"/>
                  </a:lnTo>
                  <a:lnTo>
                    <a:pt x="6586334" y="134167"/>
                  </a:lnTo>
                  <a:lnTo>
                    <a:pt x="6571094" y="246943"/>
                  </a:lnTo>
                  <a:lnTo>
                    <a:pt x="6586917" y="246943"/>
                  </a:lnTo>
                  <a:lnTo>
                    <a:pt x="6611505" y="137568"/>
                  </a:lnTo>
                  <a:lnTo>
                    <a:pt x="6629989" y="137568"/>
                  </a:lnTo>
                  <a:lnTo>
                    <a:pt x="6631733" y="132044"/>
                  </a:lnTo>
                  <a:lnTo>
                    <a:pt x="6605097" y="132044"/>
                  </a:lnTo>
                  <a:lnTo>
                    <a:pt x="6596997" y="127745"/>
                  </a:lnTo>
                  <a:lnTo>
                    <a:pt x="6591334" y="127415"/>
                  </a:lnTo>
                  <a:close/>
                </a:path>
                <a:path w="7047230" h="1285239">
                  <a:moveTo>
                    <a:pt x="6629989" y="137568"/>
                  </a:moveTo>
                  <a:lnTo>
                    <a:pt x="6611505" y="137568"/>
                  </a:lnTo>
                  <a:lnTo>
                    <a:pt x="6618797" y="143284"/>
                  </a:lnTo>
                  <a:lnTo>
                    <a:pt x="6624002" y="144737"/>
                  </a:lnTo>
                  <a:lnTo>
                    <a:pt x="6627412" y="143136"/>
                  </a:lnTo>
                  <a:lnTo>
                    <a:pt x="6629318" y="139692"/>
                  </a:lnTo>
                  <a:lnTo>
                    <a:pt x="6629989" y="137568"/>
                  </a:lnTo>
                  <a:close/>
                </a:path>
                <a:path w="7047230" h="1285239">
                  <a:moveTo>
                    <a:pt x="6934200" y="65256"/>
                  </a:moveTo>
                  <a:lnTo>
                    <a:pt x="6635496" y="65256"/>
                  </a:lnTo>
                  <a:lnTo>
                    <a:pt x="6605097" y="132044"/>
                  </a:lnTo>
                  <a:lnTo>
                    <a:pt x="6631733" y="132044"/>
                  </a:lnTo>
                  <a:lnTo>
                    <a:pt x="6647606" y="81780"/>
                  </a:lnTo>
                  <a:lnTo>
                    <a:pt x="6969894" y="81780"/>
                  </a:lnTo>
                  <a:lnTo>
                    <a:pt x="6971116" y="76775"/>
                  </a:lnTo>
                  <a:lnTo>
                    <a:pt x="6955082" y="76775"/>
                  </a:lnTo>
                  <a:lnTo>
                    <a:pt x="6934200" y="65256"/>
                  </a:lnTo>
                  <a:close/>
                </a:path>
                <a:path w="7047230" h="1285239">
                  <a:moveTo>
                    <a:pt x="6969894" y="81780"/>
                  </a:moveTo>
                  <a:lnTo>
                    <a:pt x="6647606" y="81780"/>
                  </a:lnTo>
                  <a:lnTo>
                    <a:pt x="6669024" y="90656"/>
                  </a:lnTo>
                  <a:lnTo>
                    <a:pt x="6967728" y="90656"/>
                  </a:lnTo>
                  <a:lnTo>
                    <a:pt x="6969894" y="81780"/>
                  </a:lnTo>
                  <a:close/>
                </a:path>
                <a:path w="7047230" h="1285239">
                  <a:moveTo>
                    <a:pt x="7046976" y="0"/>
                  </a:moveTo>
                  <a:lnTo>
                    <a:pt x="6973824" y="0"/>
                  </a:lnTo>
                  <a:lnTo>
                    <a:pt x="6955082" y="76775"/>
                  </a:lnTo>
                  <a:lnTo>
                    <a:pt x="6971116" y="76775"/>
                  </a:lnTo>
                  <a:lnTo>
                    <a:pt x="6986468" y="13881"/>
                  </a:lnTo>
                  <a:lnTo>
                    <a:pt x="7046976" y="13881"/>
                  </a:lnTo>
                  <a:lnTo>
                    <a:pt x="7046976" y="0"/>
                  </a:lnTo>
                  <a:close/>
                </a:path>
                <a:path w="7047230" h="1285239">
                  <a:moveTo>
                    <a:pt x="7046976" y="13881"/>
                  </a:moveTo>
                  <a:lnTo>
                    <a:pt x="6986468" y="13881"/>
                  </a:lnTo>
                  <a:lnTo>
                    <a:pt x="7010400" y="25400"/>
                  </a:lnTo>
                  <a:lnTo>
                    <a:pt x="7046976" y="25400"/>
                  </a:lnTo>
                  <a:lnTo>
                    <a:pt x="7046976" y="13881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971799" y="3821683"/>
              <a:ext cx="7047230" cy="1003300"/>
            </a:xfrm>
            <a:custGeom>
              <a:avLst/>
              <a:gdLst/>
              <a:ahLst/>
              <a:cxnLst/>
              <a:rect l="l" t="t" r="r" b="b"/>
              <a:pathLst>
                <a:path w="7047230" h="1003300">
                  <a:moveTo>
                    <a:pt x="283463" y="987492"/>
                  </a:moveTo>
                  <a:lnTo>
                    <a:pt x="0" y="987492"/>
                  </a:lnTo>
                  <a:lnTo>
                    <a:pt x="0" y="1003300"/>
                  </a:lnTo>
                  <a:lnTo>
                    <a:pt x="322525" y="1003300"/>
                  </a:lnTo>
                  <a:lnTo>
                    <a:pt x="326825" y="995845"/>
                  </a:lnTo>
                  <a:lnTo>
                    <a:pt x="305059" y="995845"/>
                  </a:lnTo>
                  <a:lnTo>
                    <a:pt x="283463" y="987492"/>
                  </a:lnTo>
                  <a:close/>
                </a:path>
                <a:path w="7047230" h="1003300">
                  <a:moveTo>
                    <a:pt x="322621" y="957646"/>
                  </a:moveTo>
                  <a:lnTo>
                    <a:pt x="319225" y="959121"/>
                  </a:lnTo>
                  <a:lnTo>
                    <a:pt x="317251" y="962376"/>
                  </a:lnTo>
                  <a:lnTo>
                    <a:pt x="305059" y="995845"/>
                  </a:lnTo>
                  <a:lnTo>
                    <a:pt x="326825" y="995845"/>
                  </a:lnTo>
                  <a:lnTo>
                    <a:pt x="341116" y="971071"/>
                  </a:lnTo>
                  <a:lnTo>
                    <a:pt x="359112" y="971071"/>
                  </a:lnTo>
                  <a:lnTo>
                    <a:pt x="359999" y="968811"/>
                  </a:lnTo>
                  <a:lnTo>
                    <a:pt x="360695" y="964636"/>
                  </a:lnTo>
                  <a:lnTo>
                    <a:pt x="334944" y="964636"/>
                  </a:lnTo>
                  <a:lnTo>
                    <a:pt x="327754" y="959100"/>
                  </a:lnTo>
                  <a:lnTo>
                    <a:pt x="322621" y="957646"/>
                  </a:lnTo>
                  <a:close/>
                </a:path>
                <a:path w="7047230" h="1003300">
                  <a:moveTo>
                    <a:pt x="359112" y="971071"/>
                  </a:moveTo>
                  <a:lnTo>
                    <a:pt x="341116" y="971071"/>
                  </a:lnTo>
                  <a:lnTo>
                    <a:pt x="349223" y="975103"/>
                  </a:lnTo>
                  <a:lnTo>
                    <a:pt x="354886" y="975370"/>
                  </a:lnTo>
                  <a:lnTo>
                    <a:pt x="358384" y="972923"/>
                  </a:lnTo>
                  <a:lnTo>
                    <a:pt x="359112" y="971071"/>
                  </a:lnTo>
                  <a:close/>
                </a:path>
                <a:path w="7047230" h="1003300">
                  <a:moveTo>
                    <a:pt x="374903" y="917448"/>
                  </a:moveTo>
                  <a:lnTo>
                    <a:pt x="353567" y="917448"/>
                  </a:lnTo>
                  <a:lnTo>
                    <a:pt x="334944" y="964636"/>
                  </a:lnTo>
                  <a:lnTo>
                    <a:pt x="360695" y="964636"/>
                  </a:lnTo>
                  <a:lnTo>
                    <a:pt x="366095" y="932235"/>
                  </a:lnTo>
                  <a:lnTo>
                    <a:pt x="418421" y="932235"/>
                  </a:lnTo>
                  <a:lnTo>
                    <a:pt x="423225" y="924892"/>
                  </a:lnTo>
                  <a:lnTo>
                    <a:pt x="399917" y="924892"/>
                  </a:lnTo>
                  <a:lnTo>
                    <a:pt x="374903" y="917448"/>
                  </a:lnTo>
                  <a:close/>
                </a:path>
                <a:path w="7047230" h="1003300">
                  <a:moveTo>
                    <a:pt x="418421" y="932235"/>
                  </a:moveTo>
                  <a:lnTo>
                    <a:pt x="366095" y="932235"/>
                  </a:lnTo>
                  <a:lnTo>
                    <a:pt x="393191" y="942848"/>
                  </a:lnTo>
                  <a:lnTo>
                    <a:pt x="411479" y="942848"/>
                  </a:lnTo>
                  <a:lnTo>
                    <a:pt x="418421" y="932235"/>
                  </a:lnTo>
                  <a:close/>
                </a:path>
                <a:path w="7047230" h="1003300">
                  <a:moveTo>
                    <a:pt x="530351" y="883920"/>
                  </a:moveTo>
                  <a:lnTo>
                    <a:pt x="426720" y="883920"/>
                  </a:lnTo>
                  <a:lnTo>
                    <a:pt x="399917" y="924892"/>
                  </a:lnTo>
                  <a:lnTo>
                    <a:pt x="423225" y="924892"/>
                  </a:lnTo>
                  <a:lnTo>
                    <a:pt x="438282" y="901875"/>
                  </a:lnTo>
                  <a:lnTo>
                    <a:pt x="572982" y="901875"/>
                  </a:lnTo>
                  <a:lnTo>
                    <a:pt x="582802" y="889801"/>
                  </a:lnTo>
                  <a:lnTo>
                    <a:pt x="556213" y="889801"/>
                  </a:lnTo>
                  <a:lnTo>
                    <a:pt x="530351" y="883920"/>
                  </a:lnTo>
                  <a:close/>
                </a:path>
                <a:path w="7047230" h="1003300">
                  <a:moveTo>
                    <a:pt x="572982" y="901875"/>
                  </a:moveTo>
                  <a:lnTo>
                    <a:pt x="438282" y="901875"/>
                  </a:lnTo>
                  <a:lnTo>
                    <a:pt x="463296" y="909320"/>
                  </a:lnTo>
                  <a:lnTo>
                    <a:pt x="566927" y="909320"/>
                  </a:lnTo>
                  <a:lnTo>
                    <a:pt x="572982" y="901875"/>
                  </a:lnTo>
                  <a:close/>
                </a:path>
                <a:path w="7047230" h="1003300">
                  <a:moveTo>
                    <a:pt x="838200" y="850392"/>
                  </a:moveTo>
                  <a:lnTo>
                    <a:pt x="588263" y="850392"/>
                  </a:lnTo>
                  <a:lnTo>
                    <a:pt x="556213" y="889801"/>
                  </a:lnTo>
                  <a:lnTo>
                    <a:pt x="582802" y="889801"/>
                  </a:lnTo>
                  <a:lnTo>
                    <a:pt x="598978" y="869910"/>
                  </a:lnTo>
                  <a:lnTo>
                    <a:pt x="874049" y="869910"/>
                  </a:lnTo>
                  <a:lnTo>
                    <a:pt x="877564" y="861004"/>
                  </a:lnTo>
                  <a:lnTo>
                    <a:pt x="859200" y="861004"/>
                  </a:lnTo>
                  <a:lnTo>
                    <a:pt x="838200" y="850392"/>
                  </a:lnTo>
                  <a:close/>
                </a:path>
                <a:path w="7047230" h="1003300">
                  <a:moveTo>
                    <a:pt x="874049" y="869910"/>
                  </a:moveTo>
                  <a:lnTo>
                    <a:pt x="598978" y="869910"/>
                  </a:lnTo>
                  <a:lnTo>
                    <a:pt x="624839" y="875792"/>
                  </a:lnTo>
                  <a:lnTo>
                    <a:pt x="871727" y="875792"/>
                  </a:lnTo>
                  <a:lnTo>
                    <a:pt x="874049" y="869910"/>
                  </a:lnTo>
                  <a:close/>
                </a:path>
                <a:path w="7047230" h="1003300">
                  <a:moveTo>
                    <a:pt x="999744" y="813816"/>
                  </a:moveTo>
                  <a:lnTo>
                    <a:pt x="877824" y="813816"/>
                  </a:lnTo>
                  <a:lnTo>
                    <a:pt x="859200" y="861004"/>
                  </a:lnTo>
                  <a:lnTo>
                    <a:pt x="877564" y="861004"/>
                  </a:lnTo>
                  <a:lnTo>
                    <a:pt x="890351" y="828603"/>
                  </a:lnTo>
                  <a:lnTo>
                    <a:pt x="1041053" y="828603"/>
                  </a:lnTo>
                  <a:lnTo>
                    <a:pt x="1047043" y="820433"/>
                  </a:lnTo>
                  <a:lnTo>
                    <a:pt x="1022122" y="820433"/>
                  </a:lnTo>
                  <a:lnTo>
                    <a:pt x="999744" y="813816"/>
                  </a:lnTo>
                  <a:close/>
                </a:path>
                <a:path w="7047230" h="1003300">
                  <a:moveTo>
                    <a:pt x="1041053" y="828603"/>
                  </a:moveTo>
                  <a:lnTo>
                    <a:pt x="890351" y="828603"/>
                  </a:lnTo>
                  <a:lnTo>
                    <a:pt x="911351" y="839216"/>
                  </a:lnTo>
                  <a:lnTo>
                    <a:pt x="1033272" y="839216"/>
                  </a:lnTo>
                  <a:lnTo>
                    <a:pt x="1041053" y="828603"/>
                  </a:lnTo>
                  <a:close/>
                </a:path>
                <a:path w="7047230" h="1003300">
                  <a:moveTo>
                    <a:pt x="1046911" y="780288"/>
                  </a:moveTo>
                  <a:lnTo>
                    <a:pt x="1042635" y="782826"/>
                  </a:lnTo>
                  <a:lnTo>
                    <a:pt x="1022122" y="820433"/>
                  </a:lnTo>
                  <a:lnTo>
                    <a:pt x="1047043" y="820433"/>
                  </a:lnTo>
                  <a:lnTo>
                    <a:pt x="1062709" y="799068"/>
                  </a:lnTo>
                  <a:lnTo>
                    <a:pt x="1078337" y="799068"/>
                  </a:lnTo>
                  <a:lnTo>
                    <a:pt x="1080760" y="789782"/>
                  </a:lnTo>
                  <a:lnTo>
                    <a:pt x="1054511" y="789782"/>
                  </a:lnTo>
                  <a:lnTo>
                    <a:pt x="1046911" y="780288"/>
                  </a:lnTo>
                  <a:close/>
                </a:path>
                <a:path w="7047230" h="1003300">
                  <a:moveTo>
                    <a:pt x="1078337" y="799068"/>
                  </a:moveTo>
                  <a:lnTo>
                    <a:pt x="1062709" y="799068"/>
                  </a:lnTo>
                  <a:lnTo>
                    <a:pt x="1072579" y="805688"/>
                  </a:lnTo>
                  <a:lnTo>
                    <a:pt x="1077629" y="801785"/>
                  </a:lnTo>
                  <a:lnTo>
                    <a:pt x="1078337" y="799068"/>
                  </a:lnTo>
                  <a:close/>
                </a:path>
                <a:path w="7047230" h="1003300">
                  <a:moveTo>
                    <a:pt x="2301240" y="710184"/>
                  </a:moveTo>
                  <a:lnTo>
                    <a:pt x="1085088" y="710184"/>
                  </a:lnTo>
                  <a:lnTo>
                    <a:pt x="1054511" y="789782"/>
                  </a:lnTo>
                  <a:lnTo>
                    <a:pt x="1080760" y="789782"/>
                  </a:lnTo>
                  <a:lnTo>
                    <a:pt x="1097376" y="726089"/>
                  </a:lnTo>
                  <a:lnTo>
                    <a:pt x="2341831" y="726089"/>
                  </a:lnTo>
                  <a:lnTo>
                    <a:pt x="2344148" y="720611"/>
                  </a:lnTo>
                  <a:lnTo>
                    <a:pt x="2325320" y="720611"/>
                  </a:lnTo>
                  <a:lnTo>
                    <a:pt x="2301240" y="710184"/>
                  </a:lnTo>
                  <a:close/>
                </a:path>
                <a:path w="7047230" h="1003300">
                  <a:moveTo>
                    <a:pt x="2341831" y="726089"/>
                  </a:moveTo>
                  <a:lnTo>
                    <a:pt x="1097376" y="726089"/>
                  </a:lnTo>
                  <a:lnTo>
                    <a:pt x="1124712" y="735584"/>
                  </a:lnTo>
                  <a:lnTo>
                    <a:pt x="2337816" y="735584"/>
                  </a:lnTo>
                  <a:lnTo>
                    <a:pt x="2341831" y="726089"/>
                  </a:lnTo>
                  <a:close/>
                </a:path>
                <a:path w="7047230" h="1003300">
                  <a:moveTo>
                    <a:pt x="2676144" y="676656"/>
                  </a:moveTo>
                  <a:lnTo>
                    <a:pt x="2343912" y="676656"/>
                  </a:lnTo>
                  <a:lnTo>
                    <a:pt x="2325320" y="720611"/>
                  </a:lnTo>
                  <a:lnTo>
                    <a:pt x="2344148" y="720611"/>
                  </a:lnTo>
                  <a:lnTo>
                    <a:pt x="2356407" y="691628"/>
                  </a:lnTo>
                  <a:lnTo>
                    <a:pt x="2717130" y="691628"/>
                  </a:lnTo>
                  <a:lnTo>
                    <a:pt x="2719052" y="687083"/>
                  </a:lnTo>
                  <a:lnTo>
                    <a:pt x="2700224" y="687083"/>
                  </a:lnTo>
                  <a:lnTo>
                    <a:pt x="2676144" y="676656"/>
                  </a:lnTo>
                  <a:close/>
                </a:path>
                <a:path w="7047230" h="1003300">
                  <a:moveTo>
                    <a:pt x="2717130" y="691628"/>
                  </a:moveTo>
                  <a:lnTo>
                    <a:pt x="2356407" y="691628"/>
                  </a:lnTo>
                  <a:lnTo>
                    <a:pt x="2377440" y="702056"/>
                  </a:lnTo>
                  <a:lnTo>
                    <a:pt x="2712720" y="702056"/>
                  </a:lnTo>
                  <a:lnTo>
                    <a:pt x="2717130" y="691628"/>
                  </a:lnTo>
                  <a:close/>
                </a:path>
                <a:path w="7047230" h="1003300">
                  <a:moveTo>
                    <a:pt x="3075432" y="643128"/>
                  </a:moveTo>
                  <a:lnTo>
                    <a:pt x="2718816" y="643128"/>
                  </a:lnTo>
                  <a:lnTo>
                    <a:pt x="2700224" y="687083"/>
                  </a:lnTo>
                  <a:lnTo>
                    <a:pt x="2719052" y="687083"/>
                  </a:lnTo>
                  <a:lnTo>
                    <a:pt x="2731311" y="658100"/>
                  </a:lnTo>
                  <a:lnTo>
                    <a:pt x="3114545" y="658100"/>
                  </a:lnTo>
                  <a:lnTo>
                    <a:pt x="3117912" y="651812"/>
                  </a:lnTo>
                  <a:lnTo>
                    <a:pt x="3096911" y="651812"/>
                  </a:lnTo>
                  <a:lnTo>
                    <a:pt x="3075432" y="643128"/>
                  </a:lnTo>
                  <a:close/>
                </a:path>
                <a:path w="7047230" h="1003300">
                  <a:moveTo>
                    <a:pt x="3114545" y="658100"/>
                  </a:moveTo>
                  <a:lnTo>
                    <a:pt x="2731311" y="658100"/>
                  </a:lnTo>
                  <a:lnTo>
                    <a:pt x="2752344" y="668528"/>
                  </a:lnTo>
                  <a:lnTo>
                    <a:pt x="3108960" y="668528"/>
                  </a:lnTo>
                  <a:lnTo>
                    <a:pt x="3114545" y="658100"/>
                  </a:lnTo>
                  <a:close/>
                </a:path>
                <a:path w="7047230" h="1003300">
                  <a:moveTo>
                    <a:pt x="3733800" y="573024"/>
                  </a:moveTo>
                  <a:lnTo>
                    <a:pt x="3127248" y="573024"/>
                  </a:lnTo>
                  <a:lnTo>
                    <a:pt x="3108656" y="616979"/>
                  </a:lnTo>
                  <a:lnTo>
                    <a:pt x="3096911" y="651812"/>
                  </a:lnTo>
                  <a:lnTo>
                    <a:pt x="3117912" y="651812"/>
                  </a:lnTo>
                  <a:lnTo>
                    <a:pt x="3133200" y="623267"/>
                  </a:lnTo>
                  <a:lnTo>
                    <a:pt x="3139743" y="587996"/>
                  </a:lnTo>
                  <a:lnTo>
                    <a:pt x="3774974" y="587996"/>
                  </a:lnTo>
                  <a:lnTo>
                    <a:pt x="3781099" y="579641"/>
                  </a:lnTo>
                  <a:lnTo>
                    <a:pt x="3756178" y="579641"/>
                  </a:lnTo>
                  <a:lnTo>
                    <a:pt x="3733800" y="573024"/>
                  </a:lnTo>
                  <a:close/>
                </a:path>
                <a:path w="7047230" h="1003300">
                  <a:moveTo>
                    <a:pt x="3774974" y="587996"/>
                  </a:moveTo>
                  <a:lnTo>
                    <a:pt x="3139743" y="587996"/>
                  </a:lnTo>
                  <a:lnTo>
                    <a:pt x="3160776" y="598424"/>
                  </a:lnTo>
                  <a:lnTo>
                    <a:pt x="3767328" y="598424"/>
                  </a:lnTo>
                  <a:lnTo>
                    <a:pt x="3774974" y="587996"/>
                  </a:lnTo>
                  <a:close/>
                </a:path>
                <a:path w="7047230" h="1003300">
                  <a:moveTo>
                    <a:pt x="4504944" y="502920"/>
                  </a:moveTo>
                  <a:lnTo>
                    <a:pt x="3791711" y="502920"/>
                  </a:lnTo>
                  <a:lnTo>
                    <a:pt x="3773088" y="550108"/>
                  </a:lnTo>
                  <a:lnTo>
                    <a:pt x="3756178" y="579641"/>
                  </a:lnTo>
                  <a:lnTo>
                    <a:pt x="3781099" y="579641"/>
                  </a:lnTo>
                  <a:lnTo>
                    <a:pt x="3796765" y="558276"/>
                  </a:lnTo>
                  <a:lnTo>
                    <a:pt x="3804239" y="517707"/>
                  </a:lnTo>
                  <a:lnTo>
                    <a:pt x="4548461" y="517707"/>
                  </a:lnTo>
                  <a:lnTo>
                    <a:pt x="4553265" y="510364"/>
                  </a:lnTo>
                  <a:lnTo>
                    <a:pt x="4529957" y="510364"/>
                  </a:lnTo>
                  <a:lnTo>
                    <a:pt x="4504944" y="502920"/>
                  </a:lnTo>
                  <a:close/>
                </a:path>
                <a:path w="7047230" h="1003300">
                  <a:moveTo>
                    <a:pt x="4548461" y="517707"/>
                  </a:moveTo>
                  <a:lnTo>
                    <a:pt x="3804239" y="517707"/>
                  </a:lnTo>
                  <a:lnTo>
                    <a:pt x="3825240" y="528320"/>
                  </a:lnTo>
                  <a:lnTo>
                    <a:pt x="4541520" y="528320"/>
                  </a:lnTo>
                  <a:lnTo>
                    <a:pt x="4548461" y="517707"/>
                  </a:lnTo>
                  <a:close/>
                </a:path>
                <a:path w="7047230" h="1003300">
                  <a:moveTo>
                    <a:pt x="5376672" y="469392"/>
                  </a:moveTo>
                  <a:lnTo>
                    <a:pt x="4556759" y="469392"/>
                  </a:lnTo>
                  <a:lnTo>
                    <a:pt x="4529957" y="510364"/>
                  </a:lnTo>
                  <a:lnTo>
                    <a:pt x="4553265" y="510364"/>
                  </a:lnTo>
                  <a:lnTo>
                    <a:pt x="4568322" y="487347"/>
                  </a:lnTo>
                  <a:lnTo>
                    <a:pt x="5420283" y="487347"/>
                  </a:lnTo>
                  <a:lnTo>
                    <a:pt x="5425248" y="478076"/>
                  </a:lnTo>
                  <a:lnTo>
                    <a:pt x="5404247" y="478076"/>
                  </a:lnTo>
                  <a:lnTo>
                    <a:pt x="5376672" y="469392"/>
                  </a:lnTo>
                  <a:close/>
                </a:path>
                <a:path w="7047230" h="1003300">
                  <a:moveTo>
                    <a:pt x="5420283" y="487347"/>
                  </a:moveTo>
                  <a:lnTo>
                    <a:pt x="4568322" y="487347"/>
                  </a:lnTo>
                  <a:lnTo>
                    <a:pt x="4593335" y="494792"/>
                  </a:lnTo>
                  <a:lnTo>
                    <a:pt x="5416296" y="494792"/>
                  </a:lnTo>
                  <a:lnTo>
                    <a:pt x="5420283" y="487347"/>
                  </a:lnTo>
                  <a:close/>
                </a:path>
                <a:path w="7047230" h="1003300">
                  <a:moveTo>
                    <a:pt x="5423021" y="432816"/>
                  </a:moveTo>
                  <a:lnTo>
                    <a:pt x="5418167" y="436313"/>
                  </a:lnTo>
                  <a:lnTo>
                    <a:pt x="5404247" y="478076"/>
                  </a:lnTo>
                  <a:lnTo>
                    <a:pt x="5425248" y="478076"/>
                  </a:lnTo>
                  <a:lnTo>
                    <a:pt x="5440536" y="449531"/>
                  </a:lnTo>
                  <a:lnTo>
                    <a:pt x="5459273" y="449531"/>
                  </a:lnTo>
                  <a:lnTo>
                    <a:pt x="5466168" y="438697"/>
                  </a:lnTo>
                  <a:lnTo>
                    <a:pt x="5436061" y="438697"/>
                  </a:lnTo>
                  <a:lnTo>
                    <a:pt x="5423021" y="432816"/>
                  </a:lnTo>
                  <a:close/>
                </a:path>
                <a:path w="7047230" h="1003300">
                  <a:moveTo>
                    <a:pt x="5459273" y="449531"/>
                  </a:moveTo>
                  <a:lnTo>
                    <a:pt x="5440536" y="449531"/>
                  </a:lnTo>
                  <a:lnTo>
                    <a:pt x="5451118" y="458216"/>
                  </a:lnTo>
                  <a:lnTo>
                    <a:pt x="5455159" y="455997"/>
                  </a:lnTo>
                  <a:lnTo>
                    <a:pt x="5459273" y="449531"/>
                  </a:lnTo>
                  <a:close/>
                </a:path>
                <a:path w="7047230" h="1003300">
                  <a:moveTo>
                    <a:pt x="5699759" y="399288"/>
                  </a:moveTo>
                  <a:lnTo>
                    <a:pt x="5468111" y="399288"/>
                  </a:lnTo>
                  <a:lnTo>
                    <a:pt x="5436061" y="438697"/>
                  </a:lnTo>
                  <a:lnTo>
                    <a:pt x="5466168" y="438697"/>
                  </a:lnTo>
                  <a:lnTo>
                    <a:pt x="5478825" y="418806"/>
                  </a:lnTo>
                  <a:lnTo>
                    <a:pt x="5737287" y="418806"/>
                  </a:lnTo>
                  <a:lnTo>
                    <a:pt x="5745786" y="406308"/>
                  </a:lnTo>
                  <a:lnTo>
                    <a:pt x="5721929" y="406308"/>
                  </a:lnTo>
                  <a:lnTo>
                    <a:pt x="5699759" y="399288"/>
                  </a:lnTo>
                  <a:close/>
                </a:path>
                <a:path w="7047230" h="1003300">
                  <a:moveTo>
                    <a:pt x="5737287" y="418806"/>
                  </a:moveTo>
                  <a:lnTo>
                    <a:pt x="5478825" y="418806"/>
                  </a:lnTo>
                  <a:lnTo>
                    <a:pt x="5504688" y="424688"/>
                  </a:lnTo>
                  <a:lnTo>
                    <a:pt x="5733288" y="424688"/>
                  </a:lnTo>
                  <a:lnTo>
                    <a:pt x="5737287" y="418806"/>
                  </a:lnTo>
                  <a:close/>
                </a:path>
                <a:path w="7047230" h="1003300">
                  <a:moveTo>
                    <a:pt x="5751576" y="362712"/>
                  </a:moveTo>
                  <a:lnTo>
                    <a:pt x="5721929" y="406308"/>
                  </a:lnTo>
                  <a:lnTo>
                    <a:pt x="5745786" y="406308"/>
                  </a:lnTo>
                  <a:lnTo>
                    <a:pt x="5762934" y="381091"/>
                  </a:lnTo>
                  <a:lnTo>
                    <a:pt x="5796347" y="381091"/>
                  </a:lnTo>
                  <a:lnTo>
                    <a:pt x="5804971" y="369329"/>
                  </a:lnTo>
                  <a:lnTo>
                    <a:pt x="5780050" y="369329"/>
                  </a:lnTo>
                  <a:lnTo>
                    <a:pt x="5751576" y="362712"/>
                  </a:lnTo>
                  <a:close/>
                </a:path>
                <a:path w="7047230" h="1003300">
                  <a:moveTo>
                    <a:pt x="5796347" y="381091"/>
                  </a:moveTo>
                  <a:lnTo>
                    <a:pt x="5762934" y="381091"/>
                  </a:lnTo>
                  <a:lnTo>
                    <a:pt x="5791200" y="388112"/>
                  </a:lnTo>
                  <a:lnTo>
                    <a:pt x="5796347" y="381091"/>
                  </a:lnTo>
                  <a:close/>
                </a:path>
                <a:path w="7047230" h="1003300">
                  <a:moveTo>
                    <a:pt x="6150864" y="329184"/>
                  </a:moveTo>
                  <a:lnTo>
                    <a:pt x="5809488" y="329184"/>
                  </a:lnTo>
                  <a:lnTo>
                    <a:pt x="5780050" y="369329"/>
                  </a:lnTo>
                  <a:lnTo>
                    <a:pt x="5804971" y="369329"/>
                  </a:lnTo>
                  <a:lnTo>
                    <a:pt x="5820637" y="347964"/>
                  </a:lnTo>
                  <a:lnTo>
                    <a:pt x="6187937" y="347964"/>
                  </a:lnTo>
                  <a:lnTo>
                    <a:pt x="6193344" y="337868"/>
                  </a:lnTo>
                  <a:lnTo>
                    <a:pt x="6172343" y="337868"/>
                  </a:lnTo>
                  <a:lnTo>
                    <a:pt x="6150864" y="329184"/>
                  </a:lnTo>
                  <a:close/>
                </a:path>
                <a:path w="7047230" h="1003300">
                  <a:moveTo>
                    <a:pt x="6187937" y="347964"/>
                  </a:moveTo>
                  <a:lnTo>
                    <a:pt x="5820637" y="347964"/>
                  </a:lnTo>
                  <a:lnTo>
                    <a:pt x="5843016" y="354584"/>
                  </a:lnTo>
                  <a:lnTo>
                    <a:pt x="6184392" y="354584"/>
                  </a:lnTo>
                  <a:lnTo>
                    <a:pt x="6187937" y="347964"/>
                  </a:lnTo>
                  <a:close/>
                </a:path>
                <a:path w="7047230" h="1003300">
                  <a:moveTo>
                    <a:pt x="6236208" y="256032"/>
                  </a:moveTo>
                  <a:lnTo>
                    <a:pt x="6202680" y="256032"/>
                  </a:lnTo>
                  <a:lnTo>
                    <a:pt x="6184056" y="303220"/>
                  </a:lnTo>
                  <a:lnTo>
                    <a:pt x="6172343" y="337868"/>
                  </a:lnTo>
                  <a:lnTo>
                    <a:pt x="6193344" y="337868"/>
                  </a:lnTo>
                  <a:lnTo>
                    <a:pt x="6208632" y="309323"/>
                  </a:lnTo>
                  <a:lnTo>
                    <a:pt x="6215207" y="270819"/>
                  </a:lnTo>
                  <a:lnTo>
                    <a:pt x="6275848" y="270819"/>
                  </a:lnTo>
                  <a:lnTo>
                    <a:pt x="6279551" y="264391"/>
                  </a:lnTo>
                  <a:lnTo>
                    <a:pt x="6257800" y="264391"/>
                  </a:lnTo>
                  <a:lnTo>
                    <a:pt x="6236208" y="256032"/>
                  </a:lnTo>
                  <a:close/>
                </a:path>
                <a:path w="7047230" h="1003300">
                  <a:moveTo>
                    <a:pt x="6275848" y="270819"/>
                  </a:moveTo>
                  <a:lnTo>
                    <a:pt x="6215207" y="270819"/>
                  </a:lnTo>
                  <a:lnTo>
                    <a:pt x="6236208" y="281432"/>
                  </a:lnTo>
                  <a:lnTo>
                    <a:pt x="6269735" y="281432"/>
                  </a:lnTo>
                  <a:lnTo>
                    <a:pt x="6275848" y="270819"/>
                  </a:lnTo>
                  <a:close/>
                </a:path>
                <a:path w="7047230" h="1003300">
                  <a:moveTo>
                    <a:pt x="6318504" y="222504"/>
                  </a:moveTo>
                  <a:lnTo>
                    <a:pt x="6281928" y="222504"/>
                  </a:lnTo>
                  <a:lnTo>
                    <a:pt x="6257800" y="264391"/>
                  </a:lnTo>
                  <a:lnTo>
                    <a:pt x="6279551" y="264391"/>
                  </a:lnTo>
                  <a:lnTo>
                    <a:pt x="6293863" y="239543"/>
                  </a:lnTo>
                  <a:lnTo>
                    <a:pt x="6356509" y="239543"/>
                  </a:lnTo>
                  <a:lnTo>
                    <a:pt x="6360984" y="231188"/>
                  </a:lnTo>
                  <a:lnTo>
                    <a:pt x="6339983" y="231188"/>
                  </a:lnTo>
                  <a:lnTo>
                    <a:pt x="6318504" y="222504"/>
                  </a:lnTo>
                  <a:close/>
                </a:path>
                <a:path w="7047230" h="1003300">
                  <a:moveTo>
                    <a:pt x="6356509" y="239543"/>
                  </a:moveTo>
                  <a:lnTo>
                    <a:pt x="6293863" y="239543"/>
                  </a:lnTo>
                  <a:lnTo>
                    <a:pt x="6318504" y="247904"/>
                  </a:lnTo>
                  <a:lnTo>
                    <a:pt x="6352032" y="247904"/>
                  </a:lnTo>
                  <a:lnTo>
                    <a:pt x="6356509" y="239543"/>
                  </a:lnTo>
                  <a:close/>
                </a:path>
                <a:path w="7047230" h="1003300">
                  <a:moveTo>
                    <a:pt x="6507480" y="185928"/>
                  </a:moveTo>
                  <a:lnTo>
                    <a:pt x="6364224" y="185928"/>
                  </a:lnTo>
                  <a:lnTo>
                    <a:pt x="6339983" y="231188"/>
                  </a:lnTo>
                  <a:lnTo>
                    <a:pt x="6360984" y="231188"/>
                  </a:lnTo>
                  <a:lnTo>
                    <a:pt x="6376272" y="202643"/>
                  </a:lnTo>
                  <a:lnTo>
                    <a:pt x="6544681" y="202643"/>
                  </a:lnTo>
                  <a:lnTo>
                    <a:pt x="6547340" y="196355"/>
                  </a:lnTo>
                  <a:lnTo>
                    <a:pt x="6528512" y="196355"/>
                  </a:lnTo>
                  <a:lnTo>
                    <a:pt x="6507480" y="185928"/>
                  </a:lnTo>
                  <a:close/>
                </a:path>
                <a:path w="7047230" h="1003300">
                  <a:moveTo>
                    <a:pt x="6544681" y="202643"/>
                  </a:moveTo>
                  <a:lnTo>
                    <a:pt x="6376272" y="202643"/>
                  </a:lnTo>
                  <a:lnTo>
                    <a:pt x="6397752" y="211328"/>
                  </a:lnTo>
                  <a:lnTo>
                    <a:pt x="6541008" y="211328"/>
                  </a:lnTo>
                  <a:lnTo>
                    <a:pt x="6544681" y="202643"/>
                  </a:lnTo>
                  <a:close/>
                </a:path>
                <a:path w="7047230" h="1003300">
                  <a:moveTo>
                    <a:pt x="6583680" y="152400"/>
                  </a:moveTo>
                  <a:lnTo>
                    <a:pt x="6547104" y="152400"/>
                  </a:lnTo>
                  <a:lnTo>
                    <a:pt x="6528512" y="196355"/>
                  </a:lnTo>
                  <a:lnTo>
                    <a:pt x="6547340" y="196355"/>
                  </a:lnTo>
                  <a:lnTo>
                    <a:pt x="6559599" y="167372"/>
                  </a:lnTo>
                  <a:lnTo>
                    <a:pt x="6624299" y="167372"/>
                  </a:lnTo>
                  <a:lnTo>
                    <a:pt x="6629706" y="159420"/>
                  </a:lnTo>
                  <a:lnTo>
                    <a:pt x="6605849" y="159420"/>
                  </a:lnTo>
                  <a:lnTo>
                    <a:pt x="6583680" y="152400"/>
                  </a:lnTo>
                  <a:close/>
                </a:path>
                <a:path w="7047230" h="1003300">
                  <a:moveTo>
                    <a:pt x="6624299" y="167372"/>
                  </a:moveTo>
                  <a:lnTo>
                    <a:pt x="6559599" y="167372"/>
                  </a:lnTo>
                  <a:lnTo>
                    <a:pt x="6583680" y="177800"/>
                  </a:lnTo>
                  <a:lnTo>
                    <a:pt x="6617208" y="177800"/>
                  </a:lnTo>
                  <a:lnTo>
                    <a:pt x="6624299" y="167372"/>
                  </a:lnTo>
                  <a:close/>
                </a:path>
                <a:path w="7047230" h="1003300">
                  <a:moveTo>
                    <a:pt x="6864096" y="115824"/>
                  </a:moveTo>
                  <a:lnTo>
                    <a:pt x="6635496" y="115824"/>
                  </a:lnTo>
                  <a:lnTo>
                    <a:pt x="6605849" y="159420"/>
                  </a:lnTo>
                  <a:lnTo>
                    <a:pt x="6629706" y="159420"/>
                  </a:lnTo>
                  <a:lnTo>
                    <a:pt x="6646854" y="134203"/>
                  </a:lnTo>
                  <a:lnTo>
                    <a:pt x="6903442" y="134203"/>
                  </a:lnTo>
                  <a:lnTo>
                    <a:pt x="6906508" y="126436"/>
                  </a:lnTo>
                  <a:lnTo>
                    <a:pt x="6888144" y="126436"/>
                  </a:lnTo>
                  <a:lnTo>
                    <a:pt x="6864096" y="115824"/>
                  </a:lnTo>
                  <a:close/>
                </a:path>
                <a:path w="7047230" h="1003300">
                  <a:moveTo>
                    <a:pt x="6903442" y="134203"/>
                  </a:moveTo>
                  <a:lnTo>
                    <a:pt x="6646854" y="134203"/>
                  </a:lnTo>
                  <a:lnTo>
                    <a:pt x="6669024" y="141224"/>
                  </a:lnTo>
                  <a:lnTo>
                    <a:pt x="6900672" y="141224"/>
                  </a:lnTo>
                  <a:lnTo>
                    <a:pt x="6903442" y="134203"/>
                  </a:lnTo>
                  <a:close/>
                </a:path>
                <a:path w="7047230" h="1003300">
                  <a:moveTo>
                    <a:pt x="6973824" y="79248"/>
                  </a:moveTo>
                  <a:lnTo>
                    <a:pt x="6906768" y="79248"/>
                  </a:lnTo>
                  <a:lnTo>
                    <a:pt x="6888144" y="126436"/>
                  </a:lnTo>
                  <a:lnTo>
                    <a:pt x="6906508" y="126436"/>
                  </a:lnTo>
                  <a:lnTo>
                    <a:pt x="6919295" y="94035"/>
                  </a:lnTo>
                  <a:lnTo>
                    <a:pt x="7016419" y="94035"/>
                  </a:lnTo>
                  <a:lnTo>
                    <a:pt x="7020189" y="87388"/>
                  </a:lnTo>
                  <a:lnTo>
                    <a:pt x="6998545" y="87388"/>
                  </a:lnTo>
                  <a:lnTo>
                    <a:pt x="6973824" y="79248"/>
                  </a:lnTo>
                  <a:close/>
                </a:path>
                <a:path w="7047230" h="1003300">
                  <a:moveTo>
                    <a:pt x="7016419" y="94035"/>
                  </a:moveTo>
                  <a:lnTo>
                    <a:pt x="6919295" y="94035"/>
                  </a:lnTo>
                  <a:lnTo>
                    <a:pt x="6940296" y="104648"/>
                  </a:lnTo>
                  <a:lnTo>
                    <a:pt x="7010400" y="104648"/>
                  </a:lnTo>
                  <a:lnTo>
                    <a:pt x="7016419" y="94035"/>
                  </a:lnTo>
                  <a:close/>
                </a:path>
                <a:path w="7047230" h="1003300">
                  <a:moveTo>
                    <a:pt x="7031735" y="0"/>
                  </a:moveTo>
                  <a:lnTo>
                    <a:pt x="7013087" y="50392"/>
                  </a:lnTo>
                  <a:lnTo>
                    <a:pt x="6998545" y="87388"/>
                  </a:lnTo>
                  <a:lnTo>
                    <a:pt x="7020189" y="87388"/>
                  </a:lnTo>
                  <a:lnTo>
                    <a:pt x="7037492" y="56883"/>
                  </a:lnTo>
                  <a:lnTo>
                    <a:pt x="7044288" y="14630"/>
                  </a:lnTo>
                  <a:lnTo>
                    <a:pt x="7046976" y="14630"/>
                  </a:lnTo>
                  <a:lnTo>
                    <a:pt x="7046976" y="6115"/>
                  </a:lnTo>
                  <a:lnTo>
                    <a:pt x="7031735" y="0"/>
                  </a:lnTo>
                  <a:close/>
                </a:path>
                <a:path w="7047230" h="1003300">
                  <a:moveTo>
                    <a:pt x="7046976" y="14630"/>
                  </a:moveTo>
                  <a:lnTo>
                    <a:pt x="7044288" y="14630"/>
                  </a:lnTo>
                  <a:lnTo>
                    <a:pt x="7046976" y="15835"/>
                  </a:lnTo>
                  <a:lnTo>
                    <a:pt x="7046976" y="1463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497324" y="216577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5400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497324" y="249404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54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7754181" y="1948180"/>
            <a:ext cx="2513965" cy="1056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PVR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≥</a:t>
            </a:r>
            <a:r>
              <a:rPr dirty="0" sz="16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Mild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1</a:t>
            </a:r>
            <a:r>
              <a:rPr dirty="0" sz="1600" spc="-10">
                <a:solidFill>
                  <a:srgbClr val="0D0D0D"/>
                </a:solidFill>
                <a:latin typeface="Arial"/>
                <a:cs typeface="Arial"/>
              </a:rPr>
              <a:t> month</a:t>
            </a:r>
            <a:r>
              <a:rPr dirty="0" sz="1600" spc="50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PVR</a:t>
            </a:r>
            <a:r>
              <a:rPr dirty="0" sz="16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None/trace</a:t>
            </a:r>
            <a:r>
              <a:rPr dirty="0" sz="16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at</a:t>
            </a:r>
            <a:r>
              <a:rPr dirty="0" sz="1600" spc="1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1</a:t>
            </a: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0D0D0D"/>
                </a:solidFill>
                <a:latin typeface="Arial"/>
                <a:cs typeface="Arial"/>
              </a:rPr>
              <a:t>month</a:t>
            </a:r>
            <a:endParaRPr sz="16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  <a:spcBef>
                <a:spcPts val="1245"/>
              </a:spcBef>
            </a:pPr>
            <a:r>
              <a:rPr dirty="0" sz="1600" spc="-10">
                <a:latin typeface="Arial"/>
                <a:cs typeface="Arial"/>
              </a:rPr>
              <a:t>Log-</a:t>
            </a:r>
            <a:r>
              <a:rPr dirty="0" sz="1600">
                <a:latin typeface="Arial"/>
                <a:cs typeface="Arial"/>
              </a:rPr>
              <a:t>rank p value =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0.40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495956" y="3923284"/>
            <a:ext cx="321945" cy="1007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382926" y="3188715"/>
            <a:ext cx="4362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382926" y="2451100"/>
            <a:ext cx="4362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15%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382926" y="1713484"/>
            <a:ext cx="4362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20%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907901" y="4907788"/>
            <a:ext cx="3575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0</a:t>
            </a:r>
            <a:r>
              <a:rPr dirty="0" sz="1600" spc="38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baseline="-3472" sz="2400" spc="-75">
                <a:latin typeface="Arial"/>
                <a:cs typeface="Arial"/>
              </a:rPr>
              <a:t>1</a:t>
            </a:r>
            <a:endParaRPr baseline="-3472" sz="2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080986" y="4907788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0D0D0D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716809" y="4907788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889896" y="4907788"/>
            <a:ext cx="254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0D0D0D"/>
                </a:solidFill>
                <a:latin typeface="Arial"/>
                <a:cs typeface="Arial"/>
              </a:rPr>
              <a:t>36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840832" y="1358900"/>
            <a:ext cx="32258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Landmarked</a:t>
            </a:r>
            <a:r>
              <a:rPr dirty="0" spc="-1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at</a:t>
            </a:r>
            <a:r>
              <a:rPr dirty="0" spc="-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70C0"/>
                </a:solidFill>
                <a:latin typeface="Arial"/>
                <a:cs typeface="Arial"/>
              </a:rPr>
              <a:t>1-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Month</a:t>
            </a:r>
            <a:r>
              <a:rPr dirty="0" spc="-1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pc="-20" b="1">
                <a:solidFill>
                  <a:srgbClr val="0070C0"/>
                </a:solidFill>
                <a:latin typeface="Arial"/>
                <a:cs typeface="Arial"/>
              </a:rPr>
              <a:t>Echo</a:t>
            </a:r>
          </a:p>
        </p:txBody>
      </p:sp>
      <p:sp>
        <p:nvSpPr>
          <p:cNvPr id="32" name="object 32" descr=""/>
          <p:cNvSpPr/>
          <p:nvPr/>
        </p:nvSpPr>
        <p:spPr>
          <a:xfrm>
            <a:off x="3195593" y="4817692"/>
            <a:ext cx="0" cy="55244"/>
          </a:xfrm>
          <a:custGeom>
            <a:avLst/>
            <a:gdLst/>
            <a:ahLst/>
            <a:cxnLst/>
            <a:rect l="l" t="t" r="r" b="b"/>
            <a:pathLst>
              <a:path w="0" h="55245">
                <a:moveTo>
                  <a:pt x="0" y="0"/>
                </a:moveTo>
                <a:lnTo>
                  <a:pt x="1" y="5486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3" name="object 3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170" y="470101"/>
            <a:ext cx="5808408" cy="39032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990472" y="1669177"/>
            <a:ext cx="6452235" cy="2977515"/>
            <a:chOff x="2990472" y="1669177"/>
            <a:chExt cx="6452235" cy="2977515"/>
          </a:xfrm>
        </p:grpSpPr>
        <p:sp>
          <p:nvSpPr>
            <p:cNvPr id="4" name="object 4" descr=""/>
            <p:cNvSpPr/>
            <p:nvPr/>
          </p:nvSpPr>
          <p:spPr>
            <a:xfrm>
              <a:off x="9374545" y="1675527"/>
              <a:ext cx="0" cy="2903855"/>
            </a:xfrm>
            <a:custGeom>
              <a:avLst/>
              <a:gdLst/>
              <a:ahLst/>
              <a:cxnLst/>
              <a:rect l="l" t="t" r="r" b="b"/>
              <a:pathLst>
                <a:path w="0" h="2903854">
                  <a:moveTo>
                    <a:pt x="0" y="2903452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374545" y="1898869"/>
              <a:ext cx="61594" cy="2680335"/>
            </a:xfrm>
            <a:custGeom>
              <a:avLst/>
              <a:gdLst/>
              <a:ahLst/>
              <a:cxnLst/>
              <a:rect l="l" t="t" r="r" b="b"/>
              <a:pathLst>
                <a:path w="61595" h="2680335">
                  <a:moveTo>
                    <a:pt x="0" y="2680110"/>
                  </a:moveTo>
                  <a:lnTo>
                    <a:pt x="61298" y="2680110"/>
                  </a:lnTo>
                </a:path>
                <a:path w="61595" h="2680335">
                  <a:moveTo>
                    <a:pt x="0" y="2234218"/>
                  </a:moveTo>
                  <a:lnTo>
                    <a:pt x="61298" y="2234218"/>
                  </a:lnTo>
                </a:path>
                <a:path w="61595" h="2680335">
                  <a:moveTo>
                    <a:pt x="0" y="1786162"/>
                  </a:moveTo>
                  <a:lnTo>
                    <a:pt x="61298" y="1786162"/>
                  </a:lnTo>
                </a:path>
                <a:path w="61595" h="2680335">
                  <a:moveTo>
                    <a:pt x="0" y="1341154"/>
                  </a:moveTo>
                  <a:lnTo>
                    <a:pt x="61298" y="1341154"/>
                  </a:lnTo>
                </a:path>
                <a:path w="61595" h="2680335">
                  <a:moveTo>
                    <a:pt x="0" y="893098"/>
                  </a:moveTo>
                  <a:lnTo>
                    <a:pt x="61298" y="893098"/>
                  </a:lnTo>
                </a:path>
                <a:path w="61595" h="2680335">
                  <a:moveTo>
                    <a:pt x="0" y="448090"/>
                  </a:moveTo>
                  <a:lnTo>
                    <a:pt x="61298" y="448090"/>
                  </a:lnTo>
                </a:path>
                <a:path w="61595" h="2680335">
                  <a:moveTo>
                    <a:pt x="0" y="0"/>
                  </a:moveTo>
                  <a:lnTo>
                    <a:pt x="6129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58120" y="4578980"/>
              <a:ext cx="6316980" cy="2903855"/>
            </a:xfrm>
            <a:custGeom>
              <a:avLst/>
              <a:gdLst/>
              <a:ahLst/>
              <a:cxnLst/>
              <a:rect l="l" t="t" r="r" b="b"/>
              <a:pathLst>
                <a:path w="6316980" h="2903854">
                  <a:moveTo>
                    <a:pt x="0" y="0"/>
                  </a:moveTo>
                  <a:lnTo>
                    <a:pt x="6316425" y="1"/>
                  </a:lnTo>
                </a:path>
                <a:path w="6316980" h="2903854">
                  <a:moveTo>
                    <a:pt x="0" y="0"/>
                  </a:moveTo>
                  <a:lnTo>
                    <a:pt x="0" y="61298"/>
                  </a:lnTo>
                </a:path>
                <a:path w="6316980" h="2903854">
                  <a:moveTo>
                    <a:pt x="1263943" y="0"/>
                  </a:moveTo>
                  <a:lnTo>
                    <a:pt x="1263943" y="61298"/>
                  </a:lnTo>
                </a:path>
                <a:path w="6316980" h="2903854">
                  <a:moveTo>
                    <a:pt x="2525815" y="0"/>
                  </a:moveTo>
                  <a:lnTo>
                    <a:pt x="2525815" y="61298"/>
                  </a:lnTo>
                </a:path>
                <a:path w="6316980" h="2903854">
                  <a:moveTo>
                    <a:pt x="3790735" y="0"/>
                  </a:moveTo>
                  <a:lnTo>
                    <a:pt x="3790735" y="61298"/>
                  </a:lnTo>
                </a:path>
                <a:path w="6316980" h="2903854">
                  <a:moveTo>
                    <a:pt x="5052607" y="0"/>
                  </a:moveTo>
                  <a:lnTo>
                    <a:pt x="5052607" y="61298"/>
                  </a:lnTo>
                </a:path>
                <a:path w="6316980" h="2903854">
                  <a:moveTo>
                    <a:pt x="6316425" y="0"/>
                  </a:moveTo>
                  <a:lnTo>
                    <a:pt x="6316425" y="61298"/>
                  </a:lnTo>
                </a:path>
                <a:path w="6316980" h="2903854">
                  <a:moveTo>
                    <a:pt x="0" y="0"/>
                  </a:moveTo>
                  <a:lnTo>
                    <a:pt x="1" y="290345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996822" y="1675527"/>
              <a:ext cx="61594" cy="2903855"/>
            </a:xfrm>
            <a:custGeom>
              <a:avLst/>
              <a:gdLst/>
              <a:ahLst/>
              <a:cxnLst/>
              <a:rect l="l" t="t" r="r" b="b"/>
              <a:pathLst>
                <a:path w="61594" h="2903854">
                  <a:moveTo>
                    <a:pt x="0" y="2903452"/>
                  </a:moveTo>
                  <a:lnTo>
                    <a:pt x="61298" y="2903452"/>
                  </a:lnTo>
                </a:path>
                <a:path w="61594" h="2903854">
                  <a:moveTo>
                    <a:pt x="0" y="2420984"/>
                  </a:moveTo>
                  <a:lnTo>
                    <a:pt x="61298" y="2420984"/>
                  </a:lnTo>
                </a:path>
                <a:path w="61594" h="2903854">
                  <a:moveTo>
                    <a:pt x="0" y="1936352"/>
                  </a:moveTo>
                  <a:lnTo>
                    <a:pt x="61298" y="1936352"/>
                  </a:lnTo>
                </a:path>
                <a:path w="61594" h="2903854">
                  <a:moveTo>
                    <a:pt x="0" y="1451720"/>
                  </a:moveTo>
                  <a:lnTo>
                    <a:pt x="61298" y="1451720"/>
                  </a:lnTo>
                </a:path>
                <a:path w="61594" h="2903854">
                  <a:moveTo>
                    <a:pt x="0" y="967088"/>
                  </a:moveTo>
                  <a:lnTo>
                    <a:pt x="61298" y="967088"/>
                  </a:lnTo>
                </a:path>
                <a:path w="61594" h="2903854">
                  <a:moveTo>
                    <a:pt x="0" y="482456"/>
                  </a:moveTo>
                  <a:lnTo>
                    <a:pt x="61298" y="482456"/>
                  </a:lnTo>
                </a:path>
                <a:path w="61594" h="2903854">
                  <a:moveTo>
                    <a:pt x="0" y="0"/>
                  </a:moveTo>
                  <a:lnTo>
                    <a:pt x="6129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49269" y="2435504"/>
              <a:ext cx="5107940" cy="1402715"/>
            </a:xfrm>
            <a:custGeom>
              <a:avLst/>
              <a:gdLst/>
              <a:ahLst/>
              <a:cxnLst/>
              <a:rect l="l" t="t" r="r" b="b"/>
              <a:pathLst>
                <a:path w="5107940" h="1402714">
                  <a:moveTo>
                    <a:pt x="95288" y="1331391"/>
                  </a:moveTo>
                  <a:lnTo>
                    <a:pt x="94970" y="1322362"/>
                  </a:lnTo>
                  <a:lnTo>
                    <a:pt x="83426" y="1311592"/>
                  </a:lnTo>
                  <a:lnTo>
                    <a:pt x="74396" y="1311910"/>
                  </a:lnTo>
                  <a:lnTo>
                    <a:pt x="57988" y="1329499"/>
                  </a:lnTo>
                  <a:lnTo>
                    <a:pt x="0" y="1329499"/>
                  </a:lnTo>
                  <a:lnTo>
                    <a:pt x="0" y="1402651"/>
                  </a:lnTo>
                  <a:lnTo>
                    <a:pt x="73152" y="1402651"/>
                  </a:lnTo>
                  <a:lnTo>
                    <a:pt x="73152" y="1355140"/>
                  </a:lnTo>
                  <a:lnTo>
                    <a:pt x="95288" y="1331391"/>
                  </a:lnTo>
                  <a:close/>
                </a:path>
                <a:path w="5107940" h="1402714">
                  <a:moveTo>
                    <a:pt x="173240" y="1247800"/>
                  </a:moveTo>
                  <a:lnTo>
                    <a:pt x="172923" y="1238758"/>
                  </a:lnTo>
                  <a:lnTo>
                    <a:pt x="161378" y="1227988"/>
                  </a:lnTo>
                  <a:lnTo>
                    <a:pt x="152336" y="1228305"/>
                  </a:lnTo>
                  <a:lnTo>
                    <a:pt x="102603" y="1281658"/>
                  </a:lnTo>
                  <a:lnTo>
                    <a:pt x="102920" y="1290688"/>
                  </a:lnTo>
                  <a:lnTo>
                    <a:pt x="114465" y="1301457"/>
                  </a:lnTo>
                  <a:lnTo>
                    <a:pt x="123507" y="1301140"/>
                  </a:lnTo>
                  <a:lnTo>
                    <a:pt x="173240" y="1247800"/>
                  </a:lnTo>
                  <a:close/>
                </a:path>
                <a:path w="5107940" h="1402714">
                  <a:moveTo>
                    <a:pt x="251180" y="1164196"/>
                  </a:moveTo>
                  <a:lnTo>
                    <a:pt x="250863" y="1155153"/>
                  </a:lnTo>
                  <a:lnTo>
                    <a:pt x="239318" y="1144397"/>
                  </a:lnTo>
                  <a:lnTo>
                    <a:pt x="230276" y="1144701"/>
                  </a:lnTo>
                  <a:lnTo>
                    <a:pt x="180543" y="1198054"/>
                  </a:lnTo>
                  <a:lnTo>
                    <a:pt x="180860" y="1207096"/>
                  </a:lnTo>
                  <a:lnTo>
                    <a:pt x="192405" y="1217853"/>
                  </a:lnTo>
                  <a:lnTo>
                    <a:pt x="201447" y="1217536"/>
                  </a:lnTo>
                  <a:lnTo>
                    <a:pt x="251180" y="1164196"/>
                  </a:lnTo>
                  <a:close/>
                </a:path>
                <a:path w="5107940" h="1402714">
                  <a:moveTo>
                    <a:pt x="329120" y="1080592"/>
                  </a:moveTo>
                  <a:lnTo>
                    <a:pt x="328803" y="1071549"/>
                  </a:lnTo>
                  <a:lnTo>
                    <a:pt x="317258" y="1060792"/>
                  </a:lnTo>
                  <a:lnTo>
                    <a:pt x="308216" y="1061110"/>
                  </a:lnTo>
                  <a:lnTo>
                    <a:pt x="258483" y="1114450"/>
                  </a:lnTo>
                  <a:lnTo>
                    <a:pt x="258800" y="1123492"/>
                  </a:lnTo>
                  <a:lnTo>
                    <a:pt x="270344" y="1134249"/>
                  </a:lnTo>
                  <a:lnTo>
                    <a:pt x="279387" y="1133932"/>
                  </a:lnTo>
                  <a:lnTo>
                    <a:pt x="329120" y="1080592"/>
                  </a:lnTo>
                  <a:close/>
                </a:path>
                <a:path w="5107940" h="1402714">
                  <a:moveTo>
                    <a:pt x="407060" y="996988"/>
                  </a:moveTo>
                  <a:lnTo>
                    <a:pt x="406755" y="987945"/>
                  </a:lnTo>
                  <a:lnTo>
                    <a:pt x="395211" y="977188"/>
                  </a:lnTo>
                  <a:lnTo>
                    <a:pt x="386168" y="977506"/>
                  </a:lnTo>
                  <a:lnTo>
                    <a:pt x="336435" y="1030846"/>
                  </a:lnTo>
                  <a:lnTo>
                    <a:pt x="336753" y="1039888"/>
                  </a:lnTo>
                  <a:lnTo>
                    <a:pt x="348297" y="1050645"/>
                  </a:lnTo>
                  <a:lnTo>
                    <a:pt x="357327" y="1050328"/>
                  </a:lnTo>
                  <a:lnTo>
                    <a:pt x="407060" y="996988"/>
                  </a:lnTo>
                  <a:close/>
                </a:path>
                <a:path w="5107940" h="1402714">
                  <a:moveTo>
                    <a:pt x="485013" y="913384"/>
                  </a:moveTo>
                  <a:lnTo>
                    <a:pt x="484695" y="904341"/>
                  </a:lnTo>
                  <a:lnTo>
                    <a:pt x="473151" y="893584"/>
                  </a:lnTo>
                  <a:lnTo>
                    <a:pt x="464108" y="893902"/>
                  </a:lnTo>
                  <a:lnTo>
                    <a:pt x="414375" y="947242"/>
                  </a:lnTo>
                  <a:lnTo>
                    <a:pt x="414693" y="956284"/>
                  </a:lnTo>
                  <a:lnTo>
                    <a:pt x="426237" y="967054"/>
                  </a:lnTo>
                  <a:lnTo>
                    <a:pt x="435279" y="966736"/>
                  </a:lnTo>
                  <a:lnTo>
                    <a:pt x="485013" y="913384"/>
                  </a:lnTo>
                  <a:close/>
                </a:path>
                <a:path w="5107940" h="1402714">
                  <a:moveTo>
                    <a:pt x="562952" y="829779"/>
                  </a:moveTo>
                  <a:lnTo>
                    <a:pt x="562635" y="820750"/>
                  </a:lnTo>
                  <a:lnTo>
                    <a:pt x="551091" y="809980"/>
                  </a:lnTo>
                  <a:lnTo>
                    <a:pt x="542048" y="810298"/>
                  </a:lnTo>
                  <a:lnTo>
                    <a:pt x="492315" y="863638"/>
                  </a:lnTo>
                  <a:lnTo>
                    <a:pt x="492633" y="872680"/>
                  </a:lnTo>
                  <a:lnTo>
                    <a:pt x="504177" y="883450"/>
                  </a:lnTo>
                  <a:lnTo>
                    <a:pt x="513219" y="883132"/>
                  </a:lnTo>
                  <a:lnTo>
                    <a:pt x="562952" y="829779"/>
                  </a:lnTo>
                  <a:close/>
                </a:path>
                <a:path w="5107940" h="1402714">
                  <a:moveTo>
                    <a:pt x="640892" y="746188"/>
                  </a:moveTo>
                  <a:lnTo>
                    <a:pt x="640575" y="737146"/>
                  </a:lnTo>
                  <a:lnTo>
                    <a:pt x="629031" y="726376"/>
                  </a:lnTo>
                  <a:lnTo>
                    <a:pt x="620001" y="726694"/>
                  </a:lnTo>
                  <a:lnTo>
                    <a:pt x="570268" y="780046"/>
                  </a:lnTo>
                  <a:lnTo>
                    <a:pt x="570585" y="789076"/>
                  </a:lnTo>
                  <a:lnTo>
                    <a:pt x="582117" y="799846"/>
                  </a:lnTo>
                  <a:lnTo>
                    <a:pt x="591159" y="799528"/>
                  </a:lnTo>
                  <a:lnTo>
                    <a:pt x="640892" y="746188"/>
                  </a:lnTo>
                  <a:close/>
                </a:path>
                <a:path w="5107940" h="1402714">
                  <a:moveTo>
                    <a:pt x="718845" y="662584"/>
                  </a:moveTo>
                  <a:lnTo>
                    <a:pt x="718527" y="653542"/>
                  </a:lnTo>
                  <a:lnTo>
                    <a:pt x="706983" y="642785"/>
                  </a:lnTo>
                  <a:lnTo>
                    <a:pt x="697941" y="643089"/>
                  </a:lnTo>
                  <a:lnTo>
                    <a:pt x="648208" y="696442"/>
                  </a:lnTo>
                  <a:lnTo>
                    <a:pt x="648525" y="705485"/>
                  </a:lnTo>
                  <a:lnTo>
                    <a:pt x="660069" y="716241"/>
                  </a:lnTo>
                  <a:lnTo>
                    <a:pt x="669112" y="715924"/>
                  </a:lnTo>
                  <a:lnTo>
                    <a:pt x="718845" y="662584"/>
                  </a:lnTo>
                  <a:close/>
                </a:path>
                <a:path w="5107940" h="1402714">
                  <a:moveTo>
                    <a:pt x="796785" y="578980"/>
                  </a:moveTo>
                  <a:lnTo>
                    <a:pt x="796467" y="569937"/>
                  </a:lnTo>
                  <a:lnTo>
                    <a:pt x="784923" y="559181"/>
                  </a:lnTo>
                  <a:lnTo>
                    <a:pt x="775881" y="559498"/>
                  </a:lnTo>
                  <a:lnTo>
                    <a:pt x="726147" y="612838"/>
                  </a:lnTo>
                  <a:lnTo>
                    <a:pt x="726465" y="621880"/>
                  </a:lnTo>
                  <a:lnTo>
                    <a:pt x="738009" y="632637"/>
                  </a:lnTo>
                  <a:lnTo>
                    <a:pt x="747052" y="632320"/>
                  </a:lnTo>
                  <a:lnTo>
                    <a:pt x="796785" y="578980"/>
                  </a:lnTo>
                  <a:close/>
                </a:path>
                <a:path w="5107940" h="1402714">
                  <a:moveTo>
                    <a:pt x="874725" y="495376"/>
                  </a:moveTo>
                  <a:lnTo>
                    <a:pt x="874407" y="486333"/>
                  </a:lnTo>
                  <a:lnTo>
                    <a:pt x="862863" y="475576"/>
                  </a:lnTo>
                  <a:lnTo>
                    <a:pt x="853821" y="475894"/>
                  </a:lnTo>
                  <a:lnTo>
                    <a:pt x="804087" y="529234"/>
                  </a:lnTo>
                  <a:lnTo>
                    <a:pt x="804405" y="538276"/>
                  </a:lnTo>
                  <a:lnTo>
                    <a:pt x="815949" y="549033"/>
                  </a:lnTo>
                  <a:lnTo>
                    <a:pt x="824992" y="548716"/>
                  </a:lnTo>
                  <a:lnTo>
                    <a:pt x="874725" y="495376"/>
                  </a:lnTo>
                  <a:close/>
                </a:path>
                <a:path w="5107940" h="1402714">
                  <a:moveTo>
                    <a:pt x="952665" y="411772"/>
                  </a:moveTo>
                  <a:lnTo>
                    <a:pt x="952360" y="402729"/>
                  </a:lnTo>
                  <a:lnTo>
                    <a:pt x="940816" y="391972"/>
                  </a:lnTo>
                  <a:lnTo>
                    <a:pt x="931773" y="392290"/>
                  </a:lnTo>
                  <a:lnTo>
                    <a:pt x="882040" y="445630"/>
                  </a:lnTo>
                  <a:lnTo>
                    <a:pt x="882357" y="454672"/>
                  </a:lnTo>
                  <a:lnTo>
                    <a:pt x="893902" y="465442"/>
                  </a:lnTo>
                  <a:lnTo>
                    <a:pt x="902931" y="465124"/>
                  </a:lnTo>
                  <a:lnTo>
                    <a:pt x="952665" y="411772"/>
                  </a:lnTo>
                  <a:close/>
                </a:path>
                <a:path w="5107940" h="1402714">
                  <a:moveTo>
                    <a:pt x="1030617" y="328168"/>
                  </a:moveTo>
                  <a:lnTo>
                    <a:pt x="1030300" y="319138"/>
                  </a:lnTo>
                  <a:lnTo>
                    <a:pt x="1018755" y="308368"/>
                  </a:lnTo>
                  <a:lnTo>
                    <a:pt x="1009713" y="308686"/>
                  </a:lnTo>
                  <a:lnTo>
                    <a:pt x="959980" y="362026"/>
                  </a:lnTo>
                  <a:lnTo>
                    <a:pt x="960297" y="371068"/>
                  </a:lnTo>
                  <a:lnTo>
                    <a:pt x="971842" y="381838"/>
                  </a:lnTo>
                  <a:lnTo>
                    <a:pt x="980884" y="381520"/>
                  </a:lnTo>
                  <a:lnTo>
                    <a:pt x="1030617" y="328168"/>
                  </a:lnTo>
                  <a:close/>
                </a:path>
                <a:path w="5107940" h="1402714">
                  <a:moveTo>
                    <a:pt x="1108557" y="244576"/>
                  </a:moveTo>
                  <a:lnTo>
                    <a:pt x="1108240" y="235534"/>
                  </a:lnTo>
                  <a:lnTo>
                    <a:pt x="1096695" y="224764"/>
                  </a:lnTo>
                  <a:lnTo>
                    <a:pt x="1087653" y="225082"/>
                  </a:lnTo>
                  <a:lnTo>
                    <a:pt x="1037920" y="278434"/>
                  </a:lnTo>
                  <a:lnTo>
                    <a:pt x="1038237" y="287464"/>
                  </a:lnTo>
                  <a:lnTo>
                    <a:pt x="1049782" y="298234"/>
                  </a:lnTo>
                  <a:lnTo>
                    <a:pt x="1058824" y="297916"/>
                  </a:lnTo>
                  <a:lnTo>
                    <a:pt x="1108557" y="244576"/>
                  </a:lnTo>
                  <a:close/>
                </a:path>
                <a:path w="5107940" h="1402714">
                  <a:moveTo>
                    <a:pt x="1186497" y="160972"/>
                  </a:moveTo>
                  <a:lnTo>
                    <a:pt x="1186180" y="151930"/>
                  </a:lnTo>
                  <a:lnTo>
                    <a:pt x="1174635" y="141160"/>
                  </a:lnTo>
                  <a:lnTo>
                    <a:pt x="1165606" y="141478"/>
                  </a:lnTo>
                  <a:lnTo>
                    <a:pt x="1115872" y="194830"/>
                  </a:lnTo>
                  <a:lnTo>
                    <a:pt x="1116190" y="203873"/>
                  </a:lnTo>
                  <a:lnTo>
                    <a:pt x="1127721" y="214630"/>
                  </a:lnTo>
                  <a:lnTo>
                    <a:pt x="1136764" y="214312"/>
                  </a:lnTo>
                  <a:lnTo>
                    <a:pt x="1186497" y="160972"/>
                  </a:lnTo>
                  <a:close/>
                </a:path>
                <a:path w="5107940" h="1402714">
                  <a:moveTo>
                    <a:pt x="1264450" y="77368"/>
                  </a:moveTo>
                  <a:lnTo>
                    <a:pt x="1264132" y="68326"/>
                  </a:lnTo>
                  <a:lnTo>
                    <a:pt x="1252588" y="57569"/>
                  </a:lnTo>
                  <a:lnTo>
                    <a:pt x="1243545" y="57886"/>
                  </a:lnTo>
                  <a:lnTo>
                    <a:pt x="1193812" y="111226"/>
                  </a:lnTo>
                  <a:lnTo>
                    <a:pt x="1194130" y="120269"/>
                  </a:lnTo>
                  <a:lnTo>
                    <a:pt x="1205674" y="131025"/>
                  </a:lnTo>
                  <a:lnTo>
                    <a:pt x="1214716" y="130708"/>
                  </a:lnTo>
                  <a:lnTo>
                    <a:pt x="1264450" y="77368"/>
                  </a:lnTo>
                  <a:close/>
                </a:path>
                <a:path w="5107940" h="1402714">
                  <a:moveTo>
                    <a:pt x="1351495" y="6388"/>
                  </a:moveTo>
                  <a:lnTo>
                    <a:pt x="1345095" y="0"/>
                  </a:lnTo>
                  <a:lnTo>
                    <a:pt x="1299768" y="0"/>
                  </a:lnTo>
                  <a:lnTo>
                    <a:pt x="1295971" y="1638"/>
                  </a:lnTo>
                  <a:lnTo>
                    <a:pt x="1271752" y="27622"/>
                  </a:lnTo>
                  <a:lnTo>
                    <a:pt x="1272070" y="36664"/>
                  </a:lnTo>
                  <a:lnTo>
                    <a:pt x="1283614" y="47421"/>
                  </a:lnTo>
                  <a:lnTo>
                    <a:pt x="1292656" y="47104"/>
                  </a:lnTo>
                  <a:lnTo>
                    <a:pt x="1309941" y="28575"/>
                  </a:lnTo>
                  <a:lnTo>
                    <a:pt x="1345095" y="28575"/>
                  </a:lnTo>
                  <a:lnTo>
                    <a:pt x="1349641" y="24028"/>
                  </a:lnTo>
                  <a:lnTo>
                    <a:pt x="1351495" y="22174"/>
                  </a:lnTo>
                  <a:lnTo>
                    <a:pt x="1351495" y="6388"/>
                  </a:lnTo>
                  <a:close/>
                </a:path>
                <a:path w="5107940" h="1402714">
                  <a:moveTo>
                    <a:pt x="1465795" y="6388"/>
                  </a:moveTo>
                  <a:lnTo>
                    <a:pt x="1459395" y="0"/>
                  </a:lnTo>
                  <a:lnTo>
                    <a:pt x="1386471" y="0"/>
                  </a:lnTo>
                  <a:lnTo>
                    <a:pt x="1380070" y="6388"/>
                  </a:lnTo>
                  <a:lnTo>
                    <a:pt x="1380070" y="22174"/>
                  </a:lnTo>
                  <a:lnTo>
                    <a:pt x="1386471" y="28575"/>
                  </a:lnTo>
                  <a:lnTo>
                    <a:pt x="1459395" y="28575"/>
                  </a:lnTo>
                  <a:lnTo>
                    <a:pt x="1465795" y="22174"/>
                  </a:lnTo>
                  <a:lnTo>
                    <a:pt x="1465795" y="6388"/>
                  </a:lnTo>
                  <a:close/>
                </a:path>
                <a:path w="5107940" h="1402714">
                  <a:moveTo>
                    <a:pt x="1580095" y="6388"/>
                  </a:moveTo>
                  <a:lnTo>
                    <a:pt x="1573695" y="0"/>
                  </a:lnTo>
                  <a:lnTo>
                    <a:pt x="1500771" y="0"/>
                  </a:lnTo>
                  <a:lnTo>
                    <a:pt x="1494370" y="6388"/>
                  </a:lnTo>
                  <a:lnTo>
                    <a:pt x="1494370" y="22174"/>
                  </a:lnTo>
                  <a:lnTo>
                    <a:pt x="1500771" y="28575"/>
                  </a:lnTo>
                  <a:lnTo>
                    <a:pt x="1573695" y="28575"/>
                  </a:lnTo>
                  <a:lnTo>
                    <a:pt x="1580095" y="22174"/>
                  </a:lnTo>
                  <a:lnTo>
                    <a:pt x="1580095" y="6388"/>
                  </a:lnTo>
                  <a:close/>
                </a:path>
                <a:path w="5107940" h="1402714">
                  <a:moveTo>
                    <a:pt x="1694395" y="6388"/>
                  </a:moveTo>
                  <a:lnTo>
                    <a:pt x="1687995" y="0"/>
                  </a:lnTo>
                  <a:lnTo>
                    <a:pt x="1615071" y="0"/>
                  </a:lnTo>
                  <a:lnTo>
                    <a:pt x="1608670" y="6388"/>
                  </a:lnTo>
                  <a:lnTo>
                    <a:pt x="1608670" y="22174"/>
                  </a:lnTo>
                  <a:lnTo>
                    <a:pt x="1615071" y="28575"/>
                  </a:lnTo>
                  <a:lnTo>
                    <a:pt x="1687995" y="28575"/>
                  </a:lnTo>
                  <a:lnTo>
                    <a:pt x="1694395" y="22174"/>
                  </a:lnTo>
                  <a:lnTo>
                    <a:pt x="1694395" y="6388"/>
                  </a:lnTo>
                  <a:close/>
                </a:path>
                <a:path w="5107940" h="1402714">
                  <a:moveTo>
                    <a:pt x="1808695" y="6388"/>
                  </a:moveTo>
                  <a:lnTo>
                    <a:pt x="1802295" y="0"/>
                  </a:lnTo>
                  <a:lnTo>
                    <a:pt x="1729371" y="0"/>
                  </a:lnTo>
                  <a:lnTo>
                    <a:pt x="1722970" y="6388"/>
                  </a:lnTo>
                  <a:lnTo>
                    <a:pt x="1722970" y="22174"/>
                  </a:lnTo>
                  <a:lnTo>
                    <a:pt x="1729371" y="28575"/>
                  </a:lnTo>
                  <a:lnTo>
                    <a:pt x="1802295" y="28575"/>
                  </a:lnTo>
                  <a:lnTo>
                    <a:pt x="1808695" y="22174"/>
                  </a:lnTo>
                  <a:lnTo>
                    <a:pt x="1808695" y="6388"/>
                  </a:lnTo>
                  <a:close/>
                </a:path>
                <a:path w="5107940" h="1402714">
                  <a:moveTo>
                    <a:pt x="1922995" y="6388"/>
                  </a:moveTo>
                  <a:lnTo>
                    <a:pt x="1916595" y="0"/>
                  </a:lnTo>
                  <a:lnTo>
                    <a:pt x="1843671" y="0"/>
                  </a:lnTo>
                  <a:lnTo>
                    <a:pt x="1837270" y="6388"/>
                  </a:lnTo>
                  <a:lnTo>
                    <a:pt x="1837270" y="22174"/>
                  </a:lnTo>
                  <a:lnTo>
                    <a:pt x="1843671" y="28575"/>
                  </a:lnTo>
                  <a:lnTo>
                    <a:pt x="1916595" y="28575"/>
                  </a:lnTo>
                  <a:lnTo>
                    <a:pt x="1922995" y="22174"/>
                  </a:lnTo>
                  <a:lnTo>
                    <a:pt x="1922995" y="6388"/>
                  </a:lnTo>
                  <a:close/>
                </a:path>
                <a:path w="5107940" h="1402714">
                  <a:moveTo>
                    <a:pt x="2037295" y="6388"/>
                  </a:moveTo>
                  <a:lnTo>
                    <a:pt x="2030895" y="0"/>
                  </a:lnTo>
                  <a:lnTo>
                    <a:pt x="1957971" y="0"/>
                  </a:lnTo>
                  <a:lnTo>
                    <a:pt x="1951570" y="6388"/>
                  </a:lnTo>
                  <a:lnTo>
                    <a:pt x="1951570" y="22174"/>
                  </a:lnTo>
                  <a:lnTo>
                    <a:pt x="1957971" y="28575"/>
                  </a:lnTo>
                  <a:lnTo>
                    <a:pt x="2030895" y="28575"/>
                  </a:lnTo>
                  <a:lnTo>
                    <a:pt x="2037295" y="22174"/>
                  </a:lnTo>
                  <a:lnTo>
                    <a:pt x="2037295" y="6388"/>
                  </a:lnTo>
                  <a:close/>
                </a:path>
                <a:path w="5107940" h="1402714">
                  <a:moveTo>
                    <a:pt x="2151596" y="6388"/>
                  </a:moveTo>
                  <a:lnTo>
                    <a:pt x="2145195" y="0"/>
                  </a:lnTo>
                  <a:lnTo>
                    <a:pt x="2072271" y="0"/>
                  </a:lnTo>
                  <a:lnTo>
                    <a:pt x="2065870" y="6388"/>
                  </a:lnTo>
                  <a:lnTo>
                    <a:pt x="2065870" y="22174"/>
                  </a:lnTo>
                  <a:lnTo>
                    <a:pt x="2072271" y="28575"/>
                  </a:lnTo>
                  <a:lnTo>
                    <a:pt x="2145195" y="28575"/>
                  </a:lnTo>
                  <a:lnTo>
                    <a:pt x="2151596" y="22174"/>
                  </a:lnTo>
                  <a:lnTo>
                    <a:pt x="2151596" y="6388"/>
                  </a:lnTo>
                  <a:close/>
                </a:path>
                <a:path w="5107940" h="1402714">
                  <a:moveTo>
                    <a:pt x="2265896" y="6388"/>
                  </a:moveTo>
                  <a:lnTo>
                    <a:pt x="2259495" y="0"/>
                  </a:lnTo>
                  <a:lnTo>
                    <a:pt x="2186571" y="0"/>
                  </a:lnTo>
                  <a:lnTo>
                    <a:pt x="2180171" y="6388"/>
                  </a:lnTo>
                  <a:lnTo>
                    <a:pt x="2180171" y="22174"/>
                  </a:lnTo>
                  <a:lnTo>
                    <a:pt x="2186571" y="28575"/>
                  </a:lnTo>
                  <a:lnTo>
                    <a:pt x="2259495" y="28575"/>
                  </a:lnTo>
                  <a:lnTo>
                    <a:pt x="2265896" y="22174"/>
                  </a:lnTo>
                  <a:lnTo>
                    <a:pt x="2265896" y="6388"/>
                  </a:lnTo>
                  <a:close/>
                </a:path>
                <a:path w="5107940" h="1402714">
                  <a:moveTo>
                    <a:pt x="2380196" y="6388"/>
                  </a:moveTo>
                  <a:lnTo>
                    <a:pt x="2373795" y="0"/>
                  </a:lnTo>
                  <a:lnTo>
                    <a:pt x="2300871" y="0"/>
                  </a:lnTo>
                  <a:lnTo>
                    <a:pt x="2294471" y="6388"/>
                  </a:lnTo>
                  <a:lnTo>
                    <a:pt x="2294471" y="22174"/>
                  </a:lnTo>
                  <a:lnTo>
                    <a:pt x="2300871" y="28575"/>
                  </a:lnTo>
                  <a:lnTo>
                    <a:pt x="2373795" y="28575"/>
                  </a:lnTo>
                  <a:lnTo>
                    <a:pt x="2380196" y="22174"/>
                  </a:lnTo>
                  <a:lnTo>
                    <a:pt x="2380196" y="6388"/>
                  </a:lnTo>
                  <a:close/>
                </a:path>
                <a:path w="5107940" h="1402714">
                  <a:moveTo>
                    <a:pt x="2494496" y="6388"/>
                  </a:moveTo>
                  <a:lnTo>
                    <a:pt x="2488095" y="0"/>
                  </a:lnTo>
                  <a:lnTo>
                    <a:pt x="2415171" y="0"/>
                  </a:lnTo>
                  <a:lnTo>
                    <a:pt x="2408771" y="6388"/>
                  </a:lnTo>
                  <a:lnTo>
                    <a:pt x="2408771" y="22174"/>
                  </a:lnTo>
                  <a:lnTo>
                    <a:pt x="2415171" y="28575"/>
                  </a:lnTo>
                  <a:lnTo>
                    <a:pt x="2488095" y="28575"/>
                  </a:lnTo>
                  <a:lnTo>
                    <a:pt x="2494496" y="22174"/>
                  </a:lnTo>
                  <a:lnTo>
                    <a:pt x="2494496" y="6388"/>
                  </a:lnTo>
                  <a:close/>
                </a:path>
                <a:path w="5107940" h="1402714">
                  <a:moveTo>
                    <a:pt x="2608796" y="6388"/>
                  </a:moveTo>
                  <a:lnTo>
                    <a:pt x="2602395" y="0"/>
                  </a:lnTo>
                  <a:lnTo>
                    <a:pt x="2529471" y="0"/>
                  </a:lnTo>
                  <a:lnTo>
                    <a:pt x="2523071" y="6388"/>
                  </a:lnTo>
                  <a:lnTo>
                    <a:pt x="2523071" y="22174"/>
                  </a:lnTo>
                  <a:lnTo>
                    <a:pt x="2529471" y="28575"/>
                  </a:lnTo>
                  <a:lnTo>
                    <a:pt x="2602395" y="28575"/>
                  </a:lnTo>
                  <a:lnTo>
                    <a:pt x="2608796" y="22174"/>
                  </a:lnTo>
                  <a:lnTo>
                    <a:pt x="2608796" y="6388"/>
                  </a:lnTo>
                  <a:close/>
                </a:path>
                <a:path w="5107940" h="1402714">
                  <a:moveTo>
                    <a:pt x="2723096" y="6388"/>
                  </a:moveTo>
                  <a:lnTo>
                    <a:pt x="2716695" y="0"/>
                  </a:lnTo>
                  <a:lnTo>
                    <a:pt x="2643771" y="0"/>
                  </a:lnTo>
                  <a:lnTo>
                    <a:pt x="2637371" y="6388"/>
                  </a:lnTo>
                  <a:lnTo>
                    <a:pt x="2637371" y="22174"/>
                  </a:lnTo>
                  <a:lnTo>
                    <a:pt x="2643771" y="28575"/>
                  </a:lnTo>
                  <a:lnTo>
                    <a:pt x="2716695" y="28575"/>
                  </a:lnTo>
                  <a:lnTo>
                    <a:pt x="2723096" y="22174"/>
                  </a:lnTo>
                  <a:lnTo>
                    <a:pt x="2723096" y="6388"/>
                  </a:lnTo>
                  <a:close/>
                </a:path>
                <a:path w="5107940" h="1402714">
                  <a:moveTo>
                    <a:pt x="2837396" y="6388"/>
                  </a:moveTo>
                  <a:lnTo>
                    <a:pt x="2830995" y="0"/>
                  </a:lnTo>
                  <a:lnTo>
                    <a:pt x="2758071" y="0"/>
                  </a:lnTo>
                  <a:lnTo>
                    <a:pt x="2751671" y="6388"/>
                  </a:lnTo>
                  <a:lnTo>
                    <a:pt x="2751671" y="22174"/>
                  </a:lnTo>
                  <a:lnTo>
                    <a:pt x="2758071" y="28575"/>
                  </a:lnTo>
                  <a:lnTo>
                    <a:pt x="2830995" y="28575"/>
                  </a:lnTo>
                  <a:lnTo>
                    <a:pt x="2837396" y="22174"/>
                  </a:lnTo>
                  <a:lnTo>
                    <a:pt x="2837396" y="6388"/>
                  </a:lnTo>
                  <a:close/>
                </a:path>
                <a:path w="5107940" h="1402714">
                  <a:moveTo>
                    <a:pt x="2951696" y="6388"/>
                  </a:moveTo>
                  <a:lnTo>
                    <a:pt x="2945295" y="0"/>
                  </a:lnTo>
                  <a:lnTo>
                    <a:pt x="2872371" y="0"/>
                  </a:lnTo>
                  <a:lnTo>
                    <a:pt x="2865971" y="6388"/>
                  </a:lnTo>
                  <a:lnTo>
                    <a:pt x="2865971" y="22174"/>
                  </a:lnTo>
                  <a:lnTo>
                    <a:pt x="2872371" y="28575"/>
                  </a:lnTo>
                  <a:lnTo>
                    <a:pt x="2945295" y="28575"/>
                  </a:lnTo>
                  <a:lnTo>
                    <a:pt x="2951696" y="22174"/>
                  </a:lnTo>
                  <a:lnTo>
                    <a:pt x="2951696" y="6388"/>
                  </a:lnTo>
                  <a:close/>
                </a:path>
                <a:path w="5107940" h="1402714">
                  <a:moveTo>
                    <a:pt x="3065996" y="6388"/>
                  </a:moveTo>
                  <a:lnTo>
                    <a:pt x="3059595" y="0"/>
                  </a:lnTo>
                  <a:lnTo>
                    <a:pt x="2986671" y="0"/>
                  </a:lnTo>
                  <a:lnTo>
                    <a:pt x="2980271" y="6388"/>
                  </a:lnTo>
                  <a:lnTo>
                    <a:pt x="2980271" y="22174"/>
                  </a:lnTo>
                  <a:lnTo>
                    <a:pt x="2986671" y="28575"/>
                  </a:lnTo>
                  <a:lnTo>
                    <a:pt x="3059595" y="28575"/>
                  </a:lnTo>
                  <a:lnTo>
                    <a:pt x="3065996" y="22174"/>
                  </a:lnTo>
                  <a:lnTo>
                    <a:pt x="3065996" y="6388"/>
                  </a:lnTo>
                  <a:close/>
                </a:path>
                <a:path w="5107940" h="1402714">
                  <a:moveTo>
                    <a:pt x="3180296" y="6388"/>
                  </a:moveTo>
                  <a:lnTo>
                    <a:pt x="3173895" y="0"/>
                  </a:lnTo>
                  <a:lnTo>
                    <a:pt x="3100971" y="0"/>
                  </a:lnTo>
                  <a:lnTo>
                    <a:pt x="3094571" y="6388"/>
                  </a:lnTo>
                  <a:lnTo>
                    <a:pt x="3094571" y="22174"/>
                  </a:lnTo>
                  <a:lnTo>
                    <a:pt x="3100971" y="28575"/>
                  </a:lnTo>
                  <a:lnTo>
                    <a:pt x="3173895" y="28575"/>
                  </a:lnTo>
                  <a:lnTo>
                    <a:pt x="3180296" y="22174"/>
                  </a:lnTo>
                  <a:lnTo>
                    <a:pt x="3180296" y="6388"/>
                  </a:lnTo>
                  <a:close/>
                </a:path>
                <a:path w="5107940" h="1402714">
                  <a:moveTo>
                    <a:pt x="3294596" y="6388"/>
                  </a:moveTo>
                  <a:lnTo>
                    <a:pt x="3288195" y="0"/>
                  </a:lnTo>
                  <a:lnTo>
                    <a:pt x="3215271" y="0"/>
                  </a:lnTo>
                  <a:lnTo>
                    <a:pt x="3208871" y="6388"/>
                  </a:lnTo>
                  <a:lnTo>
                    <a:pt x="3208871" y="22174"/>
                  </a:lnTo>
                  <a:lnTo>
                    <a:pt x="3215271" y="28575"/>
                  </a:lnTo>
                  <a:lnTo>
                    <a:pt x="3288195" y="28575"/>
                  </a:lnTo>
                  <a:lnTo>
                    <a:pt x="3294596" y="22174"/>
                  </a:lnTo>
                  <a:lnTo>
                    <a:pt x="3294596" y="6388"/>
                  </a:lnTo>
                  <a:close/>
                </a:path>
                <a:path w="5107940" h="1402714">
                  <a:moveTo>
                    <a:pt x="3408896" y="6388"/>
                  </a:moveTo>
                  <a:lnTo>
                    <a:pt x="3402495" y="0"/>
                  </a:lnTo>
                  <a:lnTo>
                    <a:pt x="3329571" y="0"/>
                  </a:lnTo>
                  <a:lnTo>
                    <a:pt x="3323171" y="6388"/>
                  </a:lnTo>
                  <a:lnTo>
                    <a:pt x="3323171" y="22174"/>
                  </a:lnTo>
                  <a:lnTo>
                    <a:pt x="3329571" y="28575"/>
                  </a:lnTo>
                  <a:lnTo>
                    <a:pt x="3402495" y="28575"/>
                  </a:lnTo>
                  <a:lnTo>
                    <a:pt x="3408896" y="22174"/>
                  </a:lnTo>
                  <a:lnTo>
                    <a:pt x="3408896" y="6388"/>
                  </a:lnTo>
                  <a:close/>
                </a:path>
                <a:path w="5107940" h="1402714">
                  <a:moveTo>
                    <a:pt x="3523196" y="6388"/>
                  </a:moveTo>
                  <a:lnTo>
                    <a:pt x="3516795" y="0"/>
                  </a:lnTo>
                  <a:lnTo>
                    <a:pt x="3443871" y="0"/>
                  </a:lnTo>
                  <a:lnTo>
                    <a:pt x="3437471" y="6388"/>
                  </a:lnTo>
                  <a:lnTo>
                    <a:pt x="3437471" y="22174"/>
                  </a:lnTo>
                  <a:lnTo>
                    <a:pt x="3443871" y="28575"/>
                  </a:lnTo>
                  <a:lnTo>
                    <a:pt x="3516795" y="28575"/>
                  </a:lnTo>
                  <a:lnTo>
                    <a:pt x="3523196" y="22174"/>
                  </a:lnTo>
                  <a:lnTo>
                    <a:pt x="3523196" y="6388"/>
                  </a:lnTo>
                  <a:close/>
                </a:path>
                <a:path w="5107940" h="1402714">
                  <a:moveTo>
                    <a:pt x="3637496" y="6388"/>
                  </a:moveTo>
                  <a:lnTo>
                    <a:pt x="3631095" y="0"/>
                  </a:lnTo>
                  <a:lnTo>
                    <a:pt x="3558171" y="0"/>
                  </a:lnTo>
                  <a:lnTo>
                    <a:pt x="3551771" y="6388"/>
                  </a:lnTo>
                  <a:lnTo>
                    <a:pt x="3551771" y="22174"/>
                  </a:lnTo>
                  <a:lnTo>
                    <a:pt x="3558171" y="28575"/>
                  </a:lnTo>
                  <a:lnTo>
                    <a:pt x="3631095" y="28575"/>
                  </a:lnTo>
                  <a:lnTo>
                    <a:pt x="3637496" y="22174"/>
                  </a:lnTo>
                  <a:lnTo>
                    <a:pt x="3637496" y="6388"/>
                  </a:lnTo>
                  <a:close/>
                </a:path>
                <a:path w="5107940" h="1402714">
                  <a:moveTo>
                    <a:pt x="3751796" y="6388"/>
                  </a:moveTo>
                  <a:lnTo>
                    <a:pt x="3745395" y="0"/>
                  </a:lnTo>
                  <a:lnTo>
                    <a:pt x="3672471" y="0"/>
                  </a:lnTo>
                  <a:lnTo>
                    <a:pt x="3666071" y="6388"/>
                  </a:lnTo>
                  <a:lnTo>
                    <a:pt x="3666071" y="22174"/>
                  </a:lnTo>
                  <a:lnTo>
                    <a:pt x="3672471" y="28575"/>
                  </a:lnTo>
                  <a:lnTo>
                    <a:pt x="3745395" y="28575"/>
                  </a:lnTo>
                  <a:lnTo>
                    <a:pt x="3751796" y="22174"/>
                  </a:lnTo>
                  <a:lnTo>
                    <a:pt x="3751796" y="6388"/>
                  </a:lnTo>
                  <a:close/>
                </a:path>
                <a:path w="5107940" h="1402714">
                  <a:moveTo>
                    <a:pt x="3866096" y="6388"/>
                  </a:moveTo>
                  <a:lnTo>
                    <a:pt x="3859695" y="0"/>
                  </a:lnTo>
                  <a:lnTo>
                    <a:pt x="3786771" y="0"/>
                  </a:lnTo>
                  <a:lnTo>
                    <a:pt x="3780371" y="6388"/>
                  </a:lnTo>
                  <a:lnTo>
                    <a:pt x="3780371" y="22174"/>
                  </a:lnTo>
                  <a:lnTo>
                    <a:pt x="3786771" y="28575"/>
                  </a:lnTo>
                  <a:lnTo>
                    <a:pt x="3859695" y="28575"/>
                  </a:lnTo>
                  <a:lnTo>
                    <a:pt x="3866096" y="22174"/>
                  </a:lnTo>
                  <a:lnTo>
                    <a:pt x="3866096" y="6388"/>
                  </a:lnTo>
                  <a:close/>
                </a:path>
                <a:path w="5107940" h="1402714">
                  <a:moveTo>
                    <a:pt x="3980396" y="6388"/>
                  </a:moveTo>
                  <a:lnTo>
                    <a:pt x="3973995" y="0"/>
                  </a:lnTo>
                  <a:lnTo>
                    <a:pt x="3901071" y="0"/>
                  </a:lnTo>
                  <a:lnTo>
                    <a:pt x="3894671" y="6388"/>
                  </a:lnTo>
                  <a:lnTo>
                    <a:pt x="3894671" y="22174"/>
                  </a:lnTo>
                  <a:lnTo>
                    <a:pt x="3901071" y="28575"/>
                  </a:lnTo>
                  <a:lnTo>
                    <a:pt x="3973995" y="28575"/>
                  </a:lnTo>
                  <a:lnTo>
                    <a:pt x="3980396" y="22174"/>
                  </a:lnTo>
                  <a:lnTo>
                    <a:pt x="3980396" y="6388"/>
                  </a:lnTo>
                  <a:close/>
                </a:path>
                <a:path w="5107940" h="1402714">
                  <a:moveTo>
                    <a:pt x="4094696" y="6388"/>
                  </a:moveTo>
                  <a:lnTo>
                    <a:pt x="4088295" y="0"/>
                  </a:lnTo>
                  <a:lnTo>
                    <a:pt x="4015371" y="0"/>
                  </a:lnTo>
                  <a:lnTo>
                    <a:pt x="4008971" y="6388"/>
                  </a:lnTo>
                  <a:lnTo>
                    <a:pt x="4008971" y="22174"/>
                  </a:lnTo>
                  <a:lnTo>
                    <a:pt x="4015371" y="28575"/>
                  </a:lnTo>
                  <a:lnTo>
                    <a:pt x="4088295" y="28575"/>
                  </a:lnTo>
                  <a:lnTo>
                    <a:pt x="4094696" y="22174"/>
                  </a:lnTo>
                  <a:lnTo>
                    <a:pt x="4094696" y="6388"/>
                  </a:lnTo>
                  <a:close/>
                </a:path>
                <a:path w="5107940" h="1402714">
                  <a:moveTo>
                    <a:pt x="4208996" y="6388"/>
                  </a:moveTo>
                  <a:lnTo>
                    <a:pt x="4202595" y="0"/>
                  </a:lnTo>
                  <a:lnTo>
                    <a:pt x="4129671" y="0"/>
                  </a:lnTo>
                  <a:lnTo>
                    <a:pt x="4123271" y="6388"/>
                  </a:lnTo>
                  <a:lnTo>
                    <a:pt x="4123271" y="22174"/>
                  </a:lnTo>
                  <a:lnTo>
                    <a:pt x="4129671" y="28575"/>
                  </a:lnTo>
                  <a:lnTo>
                    <a:pt x="4202595" y="28575"/>
                  </a:lnTo>
                  <a:lnTo>
                    <a:pt x="4208996" y="22174"/>
                  </a:lnTo>
                  <a:lnTo>
                    <a:pt x="4208996" y="6388"/>
                  </a:lnTo>
                  <a:close/>
                </a:path>
                <a:path w="5107940" h="1402714">
                  <a:moveTo>
                    <a:pt x="4323296" y="6388"/>
                  </a:moveTo>
                  <a:lnTo>
                    <a:pt x="4316895" y="0"/>
                  </a:lnTo>
                  <a:lnTo>
                    <a:pt x="4243971" y="0"/>
                  </a:lnTo>
                  <a:lnTo>
                    <a:pt x="4237571" y="6388"/>
                  </a:lnTo>
                  <a:lnTo>
                    <a:pt x="4237571" y="22174"/>
                  </a:lnTo>
                  <a:lnTo>
                    <a:pt x="4243971" y="28575"/>
                  </a:lnTo>
                  <a:lnTo>
                    <a:pt x="4316895" y="28575"/>
                  </a:lnTo>
                  <a:lnTo>
                    <a:pt x="4323296" y="22174"/>
                  </a:lnTo>
                  <a:lnTo>
                    <a:pt x="4323296" y="6388"/>
                  </a:lnTo>
                  <a:close/>
                </a:path>
                <a:path w="5107940" h="1402714">
                  <a:moveTo>
                    <a:pt x="4437596" y="6388"/>
                  </a:moveTo>
                  <a:lnTo>
                    <a:pt x="4431195" y="0"/>
                  </a:lnTo>
                  <a:lnTo>
                    <a:pt x="4358271" y="0"/>
                  </a:lnTo>
                  <a:lnTo>
                    <a:pt x="4351871" y="6388"/>
                  </a:lnTo>
                  <a:lnTo>
                    <a:pt x="4351871" y="22174"/>
                  </a:lnTo>
                  <a:lnTo>
                    <a:pt x="4358271" y="28575"/>
                  </a:lnTo>
                  <a:lnTo>
                    <a:pt x="4431195" y="28575"/>
                  </a:lnTo>
                  <a:lnTo>
                    <a:pt x="4437596" y="22174"/>
                  </a:lnTo>
                  <a:lnTo>
                    <a:pt x="4437596" y="6388"/>
                  </a:lnTo>
                  <a:close/>
                </a:path>
                <a:path w="5107940" h="1402714">
                  <a:moveTo>
                    <a:pt x="4551896" y="6388"/>
                  </a:moveTo>
                  <a:lnTo>
                    <a:pt x="4545495" y="0"/>
                  </a:lnTo>
                  <a:lnTo>
                    <a:pt x="4472571" y="0"/>
                  </a:lnTo>
                  <a:lnTo>
                    <a:pt x="4466171" y="6388"/>
                  </a:lnTo>
                  <a:lnTo>
                    <a:pt x="4466171" y="22174"/>
                  </a:lnTo>
                  <a:lnTo>
                    <a:pt x="4472571" y="28575"/>
                  </a:lnTo>
                  <a:lnTo>
                    <a:pt x="4545495" y="28575"/>
                  </a:lnTo>
                  <a:lnTo>
                    <a:pt x="4551896" y="22174"/>
                  </a:lnTo>
                  <a:lnTo>
                    <a:pt x="4551896" y="6388"/>
                  </a:lnTo>
                  <a:close/>
                </a:path>
                <a:path w="5107940" h="1402714">
                  <a:moveTo>
                    <a:pt x="4666196" y="6388"/>
                  </a:moveTo>
                  <a:lnTo>
                    <a:pt x="4659795" y="0"/>
                  </a:lnTo>
                  <a:lnTo>
                    <a:pt x="4586871" y="0"/>
                  </a:lnTo>
                  <a:lnTo>
                    <a:pt x="4580471" y="6388"/>
                  </a:lnTo>
                  <a:lnTo>
                    <a:pt x="4580471" y="22174"/>
                  </a:lnTo>
                  <a:lnTo>
                    <a:pt x="4586871" y="28575"/>
                  </a:lnTo>
                  <a:lnTo>
                    <a:pt x="4659795" y="28575"/>
                  </a:lnTo>
                  <a:lnTo>
                    <a:pt x="4666196" y="22174"/>
                  </a:lnTo>
                  <a:lnTo>
                    <a:pt x="4666196" y="6388"/>
                  </a:lnTo>
                  <a:close/>
                </a:path>
                <a:path w="5107940" h="1402714">
                  <a:moveTo>
                    <a:pt x="4780496" y="6388"/>
                  </a:moveTo>
                  <a:lnTo>
                    <a:pt x="4774095" y="0"/>
                  </a:lnTo>
                  <a:lnTo>
                    <a:pt x="4701171" y="0"/>
                  </a:lnTo>
                  <a:lnTo>
                    <a:pt x="4694771" y="6388"/>
                  </a:lnTo>
                  <a:lnTo>
                    <a:pt x="4694771" y="22174"/>
                  </a:lnTo>
                  <a:lnTo>
                    <a:pt x="4701171" y="28575"/>
                  </a:lnTo>
                  <a:lnTo>
                    <a:pt x="4774095" y="28575"/>
                  </a:lnTo>
                  <a:lnTo>
                    <a:pt x="4780496" y="22174"/>
                  </a:lnTo>
                  <a:lnTo>
                    <a:pt x="4780496" y="6388"/>
                  </a:lnTo>
                  <a:close/>
                </a:path>
                <a:path w="5107940" h="1402714">
                  <a:moveTo>
                    <a:pt x="4894796" y="6388"/>
                  </a:moveTo>
                  <a:lnTo>
                    <a:pt x="4888395" y="0"/>
                  </a:lnTo>
                  <a:lnTo>
                    <a:pt x="4815471" y="0"/>
                  </a:lnTo>
                  <a:lnTo>
                    <a:pt x="4809071" y="6388"/>
                  </a:lnTo>
                  <a:lnTo>
                    <a:pt x="4809071" y="22174"/>
                  </a:lnTo>
                  <a:lnTo>
                    <a:pt x="4815471" y="28575"/>
                  </a:lnTo>
                  <a:lnTo>
                    <a:pt x="4888395" y="28575"/>
                  </a:lnTo>
                  <a:lnTo>
                    <a:pt x="4894796" y="22174"/>
                  </a:lnTo>
                  <a:lnTo>
                    <a:pt x="4894796" y="6388"/>
                  </a:lnTo>
                  <a:close/>
                </a:path>
                <a:path w="5107940" h="1402714">
                  <a:moveTo>
                    <a:pt x="5009096" y="6388"/>
                  </a:moveTo>
                  <a:lnTo>
                    <a:pt x="5002695" y="0"/>
                  </a:lnTo>
                  <a:lnTo>
                    <a:pt x="4929771" y="0"/>
                  </a:lnTo>
                  <a:lnTo>
                    <a:pt x="4923371" y="6388"/>
                  </a:lnTo>
                  <a:lnTo>
                    <a:pt x="4923371" y="22174"/>
                  </a:lnTo>
                  <a:lnTo>
                    <a:pt x="4929771" y="28575"/>
                  </a:lnTo>
                  <a:lnTo>
                    <a:pt x="5002695" y="28575"/>
                  </a:lnTo>
                  <a:lnTo>
                    <a:pt x="5009096" y="22174"/>
                  </a:lnTo>
                  <a:lnTo>
                    <a:pt x="5009096" y="6388"/>
                  </a:lnTo>
                  <a:close/>
                </a:path>
                <a:path w="5107940" h="1402714">
                  <a:moveTo>
                    <a:pt x="5107914" y="6388"/>
                  </a:moveTo>
                  <a:lnTo>
                    <a:pt x="5101526" y="0"/>
                  </a:lnTo>
                  <a:lnTo>
                    <a:pt x="5044071" y="0"/>
                  </a:lnTo>
                  <a:lnTo>
                    <a:pt x="5037671" y="6388"/>
                  </a:lnTo>
                  <a:lnTo>
                    <a:pt x="5037671" y="22174"/>
                  </a:lnTo>
                  <a:lnTo>
                    <a:pt x="5044071" y="28575"/>
                  </a:lnTo>
                  <a:lnTo>
                    <a:pt x="5101526" y="28575"/>
                  </a:lnTo>
                  <a:lnTo>
                    <a:pt x="5107914" y="22174"/>
                  </a:lnTo>
                  <a:lnTo>
                    <a:pt x="5107914" y="6388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649277" y="376499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73152" y="0"/>
                  </a:lnTo>
                  <a:lnTo>
                    <a:pt x="73152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914197" y="240863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14197" y="240863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73152" y="0"/>
                  </a:lnTo>
                  <a:lnTo>
                    <a:pt x="73152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76069" y="240863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76069" y="240863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73152" y="0"/>
                  </a:lnTo>
                  <a:lnTo>
                    <a:pt x="73152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437941" y="240863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437941" y="240863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0" y="0"/>
                  </a:moveTo>
                  <a:lnTo>
                    <a:pt x="73152" y="0"/>
                  </a:lnTo>
                  <a:lnTo>
                    <a:pt x="73152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702861" y="240863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702861" y="240863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0" y="0"/>
                  </a:moveTo>
                  <a:lnTo>
                    <a:pt x="73152" y="0"/>
                  </a:lnTo>
                  <a:lnTo>
                    <a:pt x="73152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652317" y="2532024"/>
              <a:ext cx="5105400" cy="1212215"/>
            </a:xfrm>
            <a:custGeom>
              <a:avLst/>
              <a:gdLst/>
              <a:ahLst/>
              <a:cxnLst/>
              <a:rect l="l" t="t" r="r" b="b"/>
              <a:pathLst>
                <a:path w="5105400" h="1212214">
                  <a:moveTo>
                    <a:pt x="95377" y="1133386"/>
                  </a:moveTo>
                  <a:lnTo>
                    <a:pt x="84696" y="1121765"/>
                  </a:lnTo>
                  <a:lnTo>
                    <a:pt x="75653" y="1121384"/>
                  </a:lnTo>
                  <a:lnTo>
                    <a:pt x="57035" y="1138491"/>
                  </a:lnTo>
                  <a:lnTo>
                    <a:pt x="0" y="1138491"/>
                  </a:lnTo>
                  <a:lnTo>
                    <a:pt x="0" y="1211643"/>
                  </a:lnTo>
                  <a:lnTo>
                    <a:pt x="73152" y="1211643"/>
                  </a:lnTo>
                  <a:lnTo>
                    <a:pt x="73152" y="1162507"/>
                  </a:lnTo>
                  <a:lnTo>
                    <a:pt x="94996" y="1142428"/>
                  </a:lnTo>
                  <a:lnTo>
                    <a:pt x="95377" y="1133386"/>
                  </a:lnTo>
                  <a:close/>
                </a:path>
                <a:path w="5105400" h="1212214">
                  <a:moveTo>
                    <a:pt x="179514" y="1056030"/>
                  </a:moveTo>
                  <a:lnTo>
                    <a:pt x="168833" y="1044409"/>
                  </a:lnTo>
                  <a:lnTo>
                    <a:pt x="159791" y="1044028"/>
                  </a:lnTo>
                  <a:lnTo>
                    <a:pt x="106108" y="1093393"/>
                  </a:lnTo>
                  <a:lnTo>
                    <a:pt x="105727" y="1102423"/>
                  </a:lnTo>
                  <a:lnTo>
                    <a:pt x="116408" y="1114044"/>
                  </a:lnTo>
                  <a:lnTo>
                    <a:pt x="125450" y="1114425"/>
                  </a:lnTo>
                  <a:lnTo>
                    <a:pt x="179133" y="1065060"/>
                  </a:lnTo>
                  <a:lnTo>
                    <a:pt x="179514" y="1056030"/>
                  </a:lnTo>
                  <a:close/>
                </a:path>
                <a:path w="5105400" h="1212214">
                  <a:moveTo>
                    <a:pt x="263652" y="978662"/>
                  </a:moveTo>
                  <a:lnTo>
                    <a:pt x="252971" y="967054"/>
                  </a:lnTo>
                  <a:lnTo>
                    <a:pt x="243941" y="966673"/>
                  </a:lnTo>
                  <a:lnTo>
                    <a:pt x="190246" y="1016025"/>
                  </a:lnTo>
                  <a:lnTo>
                    <a:pt x="189865" y="1025067"/>
                  </a:lnTo>
                  <a:lnTo>
                    <a:pt x="200545" y="1036688"/>
                  </a:lnTo>
                  <a:lnTo>
                    <a:pt x="209588" y="1037069"/>
                  </a:lnTo>
                  <a:lnTo>
                    <a:pt x="263283" y="987704"/>
                  </a:lnTo>
                  <a:lnTo>
                    <a:pt x="263652" y="978662"/>
                  </a:lnTo>
                  <a:close/>
                </a:path>
                <a:path w="5105400" h="1212214">
                  <a:moveTo>
                    <a:pt x="347802" y="901306"/>
                  </a:moveTo>
                  <a:lnTo>
                    <a:pt x="337121" y="889685"/>
                  </a:lnTo>
                  <a:lnTo>
                    <a:pt x="328079" y="889304"/>
                  </a:lnTo>
                  <a:lnTo>
                    <a:pt x="274396" y="938669"/>
                  </a:lnTo>
                  <a:lnTo>
                    <a:pt x="274015" y="947712"/>
                  </a:lnTo>
                  <a:lnTo>
                    <a:pt x="284695" y="959332"/>
                  </a:lnTo>
                  <a:lnTo>
                    <a:pt x="293738" y="959713"/>
                  </a:lnTo>
                  <a:lnTo>
                    <a:pt x="347421" y="910348"/>
                  </a:lnTo>
                  <a:lnTo>
                    <a:pt x="347802" y="901306"/>
                  </a:lnTo>
                  <a:close/>
                </a:path>
                <a:path w="5105400" h="1212214">
                  <a:moveTo>
                    <a:pt x="431939" y="823950"/>
                  </a:moveTo>
                  <a:lnTo>
                    <a:pt x="421259" y="812330"/>
                  </a:lnTo>
                  <a:lnTo>
                    <a:pt x="412229" y="811949"/>
                  </a:lnTo>
                  <a:lnTo>
                    <a:pt x="358533" y="861314"/>
                  </a:lnTo>
                  <a:lnTo>
                    <a:pt x="358152" y="870356"/>
                  </a:lnTo>
                  <a:lnTo>
                    <a:pt x="368833" y="881964"/>
                  </a:lnTo>
                  <a:lnTo>
                    <a:pt x="377875" y="882345"/>
                  </a:lnTo>
                  <a:lnTo>
                    <a:pt x="431571" y="832993"/>
                  </a:lnTo>
                  <a:lnTo>
                    <a:pt x="431939" y="823950"/>
                  </a:lnTo>
                  <a:close/>
                </a:path>
                <a:path w="5105400" h="1212214">
                  <a:moveTo>
                    <a:pt x="516089" y="746594"/>
                  </a:moveTo>
                  <a:lnTo>
                    <a:pt x="505409" y="734974"/>
                  </a:lnTo>
                  <a:lnTo>
                    <a:pt x="496366" y="734593"/>
                  </a:lnTo>
                  <a:lnTo>
                    <a:pt x="442683" y="783958"/>
                  </a:lnTo>
                  <a:lnTo>
                    <a:pt x="442302" y="792988"/>
                  </a:lnTo>
                  <a:lnTo>
                    <a:pt x="452983" y="804608"/>
                  </a:lnTo>
                  <a:lnTo>
                    <a:pt x="462013" y="804989"/>
                  </a:lnTo>
                  <a:lnTo>
                    <a:pt x="515708" y="755624"/>
                  </a:lnTo>
                  <a:lnTo>
                    <a:pt x="516089" y="746594"/>
                  </a:lnTo>
                  <a:close/>
                </a:path>
                <a:path w="5105400" h="1212214">
                  <a:moveTo>
                    <a:pt x="600227" y="669226"/>
                  </a:moveTo>
                  <a:lnTo>
                    <a:pt x="589546" y="657618"/>
                  </a:lnTo>
                  <a:lnTo>
                    <a:pt x="580517" y="657237"/>
                  </a:lnTo>
                  <a:lnTo>
                    <a:pt x="526821" y="706589"/>
                  </a:lnTo>
                  <a:lnTo>
                    <a:pt x="526440" y="715632"/>
                  </a:lnTo>
                  <a:lnTo>
                    <a:pt x="537121" y="727252"/>
                  </a:lnTo>
                  <a:lnTo>
                    <a:pt x="546163" y="727633"/>
                  </a:lnTo>
                  <a:lnTo>
                    <a:pt x="599846" y="678268"/>
                  </a:lnTo>
                  <a:lnTo>
                    <a:pt x="600227" y="669226"/>
                  </a:lnTo>
                  <a:close/>
                </a:path>
                <a:path w="5105400" h="1212214">
                  <a:moveTo>
                    <a:pt x="684377" y="591870"/>
                  </a:moveTo>
                  <a:lnTo>
                    <a:pt x="673696" y="580250"/>
                  </a:lnTo>
                  <a:lnTo>
                    <a:pt x="664654" y="579882"/>
                  </a:lnTo>
                  <a:lnTo>
                    <a:pt x="610971" y="629234"/>
                  </a:lnTo>
                  <a:lnTo>
                    <a:pt x="610590" y="638276"/>
                  </a:lnTo>
                  <a:lnTo>
                    <a:pt x="621271" y="649897"/>
                  </a:lnTo>
                  <a:lnTo>
                    <a:pt x="630301" y="650278"/>
                  </a:lnTo>
                  <a:lnTo>
                    <a:pt x="683996" y="600913"/>
                  </a:lnTo>
                  <a:lnTo>
                    <a:pt x="684377" y="591870"/>
                  </a:lnTo>
                  <a:close/>
                </a:path>
                <a:path w="5105400" h="1212214">
                  <a:moveTo>
                    <a:pt x="768515" y="514515"/>
                  </a:moveTo>
                  <a:lnTo>
                    <a:pt x="757834" y="502894"/>
                  </a:lnTo>
                  <a:lnTo>
                    <a:pt x="748804" y="502513"/>
                  </a:lnTo>
                  <a:lnTo>
                    <a:pt x="695109" y="551878"/>
                  </a:lnTo>
                  <a:lnTo>
                    <a:pt x="694728" y="560920"/>
                  </a:lnTo>
                  <a:lnTo>
                    <a:pt x="705408" y="572528"/>
                  </a:lnTo>
                  <a:lnTo>
                    <a:pt x="714451" y="572909"/>
                  </a:lnTo>
                  <a:lnTo>
                    <a:pt x="768134" y="523557"/>
                  </a:lnTo>
                  <a:lnTo>
                    <a:pt x="768515" y="514515"/>
                  </a:lnTo>
                  <a:close/>
                </a:path>
                <a:path w="5105400" h="1212214">
                  <a:moveTo>
                    <a:pt x="852665" y="437159"/>
                  </a:moveTo>
                  <a:lnTo>
                    <a:pt x="841984" y="425538"/>
                  </a:lnTo>
                  <a:lnTo>
                    <a:pt x="832942" y="425157"/>
                  </a:lnTo>
                  <a:lnTo>
                    <a:pt x="779246" y="474522"/>
                  </a:lnTo>
                  <a:lnTo>
                    <a:pt x="778878" y="483552"/>
                  </a:lnTo>
                  <a:lnTo>
                    <a:pt x="789559" y="495173"/>
                  </a:lnTo>
                  <a:lnTo>
                    <a:pt x="798588" y="495554"/>
                  </a:lnTo>
                  <a:lnTo>
                    <a:pt x="852284" y="446189"/>
                  </a:lnTo>
                  <a:lnTo>
                    <a:pt x="852665" y="437159"/>
                  </a:lnTo>
                  <a:close/>
                </a:path>
                <a:path w="5105400" h="1212214">
                  <a:moveTo>
                    <a:pt x="936802" y="359791"/>
                  </a:moveTo>
                  <a:lnTo>
                    <a:pt x="926122" y="348183"/>
                  </a:lnTo>
                  <a:lnTo>
                    <a:pt x="917079" y="347802"/>
                  </a:lnTo>
                  <a:lnTo>
                    <a:pt x="863396" y="397154"/>
                  </a:lnTo>
                  <a:lnTo>
                    <a:pt x="863015" y="406196"/>
                  </a:lnTo>
                  <a:lnTo>
                    <a:pt x="873696" y="417817"/>
                  </a:lnTo>
                  <a:lnTo>
                    <a:pt x="882738" y="418198"/>
                  </a:lnTo>
                  <a:lnTo>
                    <a:pt x="936421" y="368833"/>
                  </a:lnTo>
                  <a:lnTo>
                    <a:pt x="936802" y="359791"/>
                  </a:lnTo>
                  <a:close/>
                </a:path>
                <a:path w="5105400" h="1212214">
                  <a:moveTo>
                    <a:pt x="1020953" y="282435"/>
                  </a:moveTo>
                  <a:lnTo>
                    <a:pt x="1010272" y="270814"/>
                  </a:lnTo>
                  <a:lnTo>
                    <a:pt x="1001229" y="270446"/>
                  </a:lnTo>
                  <a:lnTo>
                    <a:pt x="947534" y="319798"/>
                  </a:lnTo>
                  <a:lnTo>
                    <a:pt x="947166" y="328841"/>
                  </a:lnTo>
                  <a:lnTo>
                    <a:pt x="957846" y="340461"/>
                  </a:lnTo>
                  <a:lnTo>
                    <a:pt x="966876" y="340842"/>
                  </a:lnTo>
                  <a:lnTo>
                    <a:pt x="1020572" y="291477"/>
                  </a:lnTo>
                  <a:lnTo>
                    <a:pt x="1020953" y="282435"/>
                  </a:lnTo>
                  <a:close/>
                </a:path>
                <a:path w="5105400" h="1212214">
                  <a:moveTo>
                    <a:pt x="1105090" y="205079"/>
                  </a:moveTo>
                  <a:lnTo>
                    <a:pt x="1094409" y="193459"/>
                  </a:lnTo>
                  <a:lnTo>
                    <a:pt x="1085367" y="193078"/>
                  </a:lnTo>
                  <a:lnTo>
                    <a:pt x="1031684" y="242443"/>
                  </a:lnTo>
                  <a:lnTo>
                    <a:pt x="1031303" y="251485"/>
                  </a:lnTo>
                  <a:lnTo>
                    <a:pt x="1041984" y="263093"/>
                  </a:lnTo>
                  <a:lnTo>
                    <a:pt x="1051026" y="263474"/>
                  </a:lnTo>
                  <a:lnTo>
                    <a:pt x="1104709" y="214122"/>
                  </a:lnTo>
                  <a:lnTo>
                    <a:pt x="1105090" y="205079"/>
                  </a:lnTo>
                  <a:close/>
                </a:path>
                <a:path w="5105400" h="1212214">
                  <a:moveTo>
                    <a:pt x="1189240" y="127723"/>
                  </a:moveTo>
                  <a:lnTo>
                    <a:pt x="1178560" y="116103"/>
                  </a:lnTo>
                  <a:lnTo>
                    <a:pt x="1169517" y="115722"/>
                  </a:lnTo>
                  <a:lnTo>
                    <a:pt x="1115822" y="165087"/>
                  </a:lnTo>
                  <a:lnTo>
                    <a:pt x="1115441" y="174117"/>
                  </a:lnTo>
                  <a:lnTo>
                    <a:pt x="1126121" y="185737"/>
                  </a:lnTo>
                  <a:lnTo>
                    <a:pt x="1135164" y="186118"/>
                  </a:lnTo>
                  <a:lnTo>
                    <a:pt x="1188859" y="136753"/>
                  </a:lnTo>
                  <a:lnTo>
                    <a:pt x="1189240" y="127723"/>
                  </a:lnTo>
                  <a:close/>
                </a:path>
                <a:path w="5105400" h="1212214">
                  <a:moveTo>
                    <a:pt x="1273378" y="50355"/>
                  </a:moveTo>
                  <a:lnTo>
                    <a:pt x="1262697" y="38747"/>
                  </a:lnTo>
                  <a:lnTo>
                    <a:pt x="1253655" y="38366"/>
                  </a:lnTo>
                  <a:lnTo>
                    <a:pt x="1199972" y="87718"/>
                  </a:lnTo>
                  <a:lnTo>
                    <a:pt x="1199591" y="96761"/>
                  </a:lnTo>
                  <a:lnTo>
                    <a:pt x="1210271" y="108381"/>
                  </a:lnTo>
                  <a:lnTo>
                    <a:pt x="1219314" y="108762"/>
                  </a:lnTo>
                  <a:lnTo>
                    <a:pt x="1272997" y="59397"/>
                  </a:lnTo>
                  <a:lnTo>
                    <a:pt x="1273378" y="50355"/>
                  </a:lnTo>
                  <a:close/>
                </a:path>
                <a:path w="5105400" h="1212214">
                  <a:moveTo>
                    <a:pt x="1371041" y="11988"/>
                  </a:moveTo>
                  <a:lnTo>
                    <a:pt x="1365148" y="5118"/>
                  </a:lnTo>
                  <a:lnTo>
                    <a:pt x="1297813" y="0"/>
                  </a:lnTo>
                  <a:lnTo>
                    <a:pt x="1293926" y="1346"/>
                  </a:lnTo>
                  <a:lnTo>
                    <a:pt x="1284109" y="10363"/>
                  </a:lnTo>
                  <a:lnTo>
                    <a:pt x="1283728" y="19405"/>
                  </a:lnTo>
                  <a:lnTo>
                    <a:pt x="1294409" y="31026"/>
                  </a:lnTo>
                  <a:lnTo>
                    <a:pt x="1303451" y="31407"/>
                  </a:lnTo>
                  <a:lnTo>
                    <a:pt x="1305775" y="29260"/>
                  </a:lnTo>
                  <a:lnTo>
                    <a:pt x="1362976" y="33616"/>
                  </a:lnTo>
                  <a:lnTo>
                    <a:pt x="1369834" y="27724"/>
                  </a:lnTo>
                  <a:lnTo>
                    <a:pt x="1370037" y="25057"/>
                  </a:lnTo>
                  <a:lnTo>
                    <a:pt x="1371041" y="11988"/>
                  </a:lnTo>
                  <a:close/>
                </a:path>
                <a:path w="5105400" h="1212214">
                  <a:moveTo>
                    <a:pt x="1485011" y="20662"/>
                  </a:moveTo>
                  <a:lnTo>
                    <a:pt x="1479118" y="13804"/>
                  </a:lnTo>
                  <a:lnTo>
                    <a:pt x="1406398" y="8267"/>
                  </a:lnTo>
                  <a:lnTo>
                    <a:pt x="1399527" y="14160"/>
                  </a:lnTo>
                  <a:lnTo>
                    <a:pt x="1398333" y="29895"/>
                  </a:lnTo>
                  <a:lnTo>
                    <a:pt x="1404226" y="36753"/>
                  </a:lnTo>
                  <a:lnTo>
                    <a:pt x="1476946" y="42291"/>
                  </a:lnTo>
                  <a:lnTo>
                    <a:pt x="1483804" y="36398"/>
                  </a:lnTo>
                  <a:lnTo>
                    <a:pt x="1485011" y="20662"/>
                  </a:lnTo>
                  <a:close/>
                </a:path>
                <a:path w="5105400" h="1212214">
                  <a:moveTo>
                    <a:pt x="1598980" y="29337"/>
                  </a:moveTo>
                  <a:lnTo>
                    <a:pt x="1593088" y="22479"/>
                  </a:lnTo>
                  <a:lnTo>
                    <a:pt x="1520367" y="16941"/>
                  </a:lnTo>
                  <a:lnTo>
                    <a:pt x="1513497" y="22834"/>
                  </a:lnTo>
                  <a:lnTo>
                    <a:pt x="1512303" y="38569"/>
                  </a:lnTo>
                  <a:lnTo>
                    <a:pt x="1518196" y="45427"/>
                  </a:lnTo>
                  <a:lnTo>
                    <a:pt x="1590916" y="50965"/>
                  </a:lnTo>
                  <a:lnTo>
                    <a:pt x="1597774" y="45072"/>
                  </a:lnTo>
                  <a:lnTo>
                    <a:pt x="1598980" y="29337"/>
                  </a:lnTo>
                  <a:close/>
                </a:path>
                <a:path w="5105400" h="1212214">
                  <a:moveTo>
                    <a:pt x="1712950" y="38011"/>
                  </a:moveTo>
                  <a:lnTo>
                    <a:pt x="1707057" y="31153"/>
                  </a:lnTo>
                  <a:lnTo>
                    <a:pt x="1634337" y="25615"/>
                  </a:lnTo>
                  <a:lnTo>
                    <a:pt x="1627466" y="31508"/>
                  </a:lnTo>
                  <a:lnTo>
                    <a:pt x="1626273" y="47244"/>
                  </a:lnTo>
                  <a:lnTo>
                    <a:pt x="1632165" y="54102"/>
                  </a:lnTo>
                  <a:lnTo>
                    <a:pt x="1704886" y="59639"/>
                  </a:lnTo>
                  <a:lnTo>
                    <a:pt x="1711744" y="53746"/>
                  </a:lnTo>
                  <a:lnTo>
                    <a:pt x="1712950" y="38011"/>
                  </a:lnTo>
                  <a:close/>
                </a:path>
                <a:path w="5105400" h="1212214">
                  <a:moveTo>
                    <a:pt x="1826920" y="46685"/>
                  </a:moveTo>
                  <a:lnTo>
                    <a:pt x="1821027" y="39827"/>
                  </a:lnTo>
                  <a:lnTo>
                    <a:pt x="1748307" y="34290"/>
                  </a:lnTo>
                  <a:lnTo>
                    <a:pt x="1741436" y="40182"/>
                  </a:lnTo>
                  <a:lnTo>
                    <a:pt x="1740242" y="55918"/>
                  </a:lnTo>
                  <a:lnTo>
                    <a:pt x="1746135" y="62776"/>
                  </a:lnTo>
                  <a:lnTo>
                    <a:pt x="1818855" y="68313"/>
                  </a:lnTo>
                  <a:lnTo>
                    <a:pt x="1825726" y="62420"/>
                  </a:lnTo>
                  <a:lnTo>
                    <a:pt x="1826920" y="46685"/>
                  </a:lnTo>
                  <a:close/>
                </a:path>
                <a:path w="5105400" h="1212214">
                  <a:moveTo>
                    <a:pt x="1940890" y="55359"/>
                  </a:moveTo>
                  <a:lnTo>
                    <a:pt x="1934997" y="48501"/>
                  </a:lnTo>
                  <a:lnTo>
                    <a:pt x="1862277" y="42964"/>
                  </a:lnTo>
                  <a:lnTo>
                    <a:pt x="1855406" y="48856"/>
                  </a:lnTo>
                  <a:lnTo>
                    <a:pt x="1854212" y="64592"/>
                  </a:lnTo>
                  <a:lnTo>
                    <a:pt x="1860105" y="71462"/>
                  </a:lnTo>
                  <a:lnTo>
                    <a:pt x="1932825" y="76987"/>
                  </a:lnTo>
                  <a:lnTo>
                    <a:pt x="1939696" y="71094"/>
                  </a:lnTo>
                  <a:lnTo>
                    <a:pt x="1940890" y="55359"/>
                  </a:lnTo>
                  <a:close/>
                </a:path>
                <a:path w="5105400" h="1212214">
                  <a:moveTo>
                    <a:pt x="2054860" y="64033"/>
                  </a:moveTo>
                  <a:lnTo>
                    <a:pt x="2048967" y="57175"/>
                  </a:lnTo>
                  <a:lnTo>
                    <a:pt x="1976247" y="51638"/>
                  </a:lnTo>
                  <a:lnTo>
                    <a:pt x="1969376" y="57531"/>
                  </a:lnTo>
                  <a:lnTo>
                    <a:pt x="1968182" y="73266"/>
                  </a:lnTo>
                  <a:lnTo>
                    <a:pt x="1974075" y="80137"/>
                  </a:lnTo>
                  <a:lnTo>
                    <a:pt x="2046795" y="85661"/>
                  </a:lnTo>
                  <a:lnTo>
                    <a:pt x="2053666" y="79768"/>
                  </a:lnTo>
                  <a:lnTo>
                    <a:pt x="2054860" y="64033"/>
                  </a:lnTo>
                  <a:close/>
                </a:path>
                <a:path w="5105400" h="1212214">
                  <a:moveTo>
                    <a:pt x="2168829" y="72720"/>
                  </a:moveTo>
                  <a:lnTo>
                    <a:pt x="2162937" y="65849"/>
                  </a:lnTo>
                  <a:lnTo>
                    <a:pt x="2090216" y="60312"/>
                  </a:lnTo>
                  <a:lnTo>
                    <a:pt x="2083346" y="66205"/>
                  </a:lnTo>
                  <a:lnTo>
                    <a:pt x="2082152" y="81940"/>
                  </a:lnTo>
                  <a:lnTo>
                    <a:pt x="2088045" y="88811"/>
                  </a:lnTo>
                  <a:lnTo>
                    <a:pt x="2160765" y="94348"/>
                  </a:lnTo>
                  <a:lnTo>
                    <a:pt x="2167636" y="88455"/>
                  </a:lnTo>
                  <a:lnTo>
                    <a:pt x="2168829" y="72720"/>
                  </a:lnTo>
                  <a:close/>
                </a:path>
                <a:path w="5105400" h="1212214">
                  <a:moveTo>
                    <a:pt x="2282799" y="81394"/>
                  </a:moveTo>
                  <a:lnTo>
                    <a:pt x="2276906" y="74523"/>
                  </a:lnTo>
                  <a:lnTo>
                    <a:pt x="2204186" y="68986"/>
                  </a:lnTo>
                  <a:lnTo>
                    <a:pt x="2197316" y="74879"/>
                  </a:lnTo>
                  <a:lnTo>
                    <a:pt x="2196122" y="90614"/>
                  </a:lnTo>
                  <a:lnTo>
                    <a:pt x="2202015" y="97485"/>
                  </a:lnTo>
                  <a:lnTo>
                    <a:pt x="2274735" y="103022"/>
                  </a:lnTo>
                  <a:lnTo>
                    <a:pt x="2281605" y="97129"/>
                  </a:lnTo>
                  <a:lnTo>
                    <a:pt x="2282799" y="81394"/>
                  </a:lnTo>
                  <a:close/>
                </a:path>
                <a:path w="5105400" h="1212214">
                  <a:moveTo>
                    <a:pt x="2396769" y="90068"/>
                  </a:moveTo>
                  <a:lnTo>
                    <a:pt x="2390876" y="83197"/>
                  </a:lnTo>
                  <a:lnTo>
                    <a:pt x="2318156" y="77660"/>
                  </a:lnTo>
                  <a:lnTo>
                    <a:pt x="2311298" y="83553"/>
                  </a:lnTo>
                  <a:lnTo>
                    <a:pt x="2310092" y="99288"/>
                  </a:lnTo>
                  <a:lnTo>
                    <a:pt x="2315984" y="106159"/>
                  </a:lnTo>
                  <a:lnTo>
                    <a:pt x="2388705" y="111696"/>
                  </a:lnTo>
                  <a:lnTo>
                    <a:pt x="2395575" y="105803"/>
                  </a:lnTo>
                  <a:lnTo>
                    <a:pt x="2396769" y="90068"/>
                  </a:lnTo>
                  <a:close/>
                </a:path>
                <a:path w="5105400" h="1212214">
                  <a:moveTo>
                    <a:pt x="2510739" y="98742"/>
                  </a:moveTo>
                  <a:lnTo>
                    <a:pt x="2504846" y="91871"/>
                  </a:lnTo>
                  <a:lnTo>
                    <a:pt x="2432126" y="86334"/>
                  </a:lnTo>
                  <a:lnTo>
                    <a:pt x="2425268" y="92227"/>
                  </a:lnTo>
                  <a:lnTo>
                    <a:pt x="2424061" y="107975"/>
                  </a:lnTo>
                  <a:lnTo>
                    <a:pt x="2429954" y="114833"/>
                  </a:lnTo>
                  <a:lnTo>
                    <a:pt x="2502674" y="120370"/>
                  </a:lnTo>
                  <a:lnTo>
                    <a:pt x="2509545" y="114477"/>
                  </a:lnTo>
                  <a:lnTo>
                    <a:pt x="2510739" y="98742"/>
                  </a:lnTo>
                  <a:close/>
                </a:path>
                <a:path w="5105400" h="1212214">
                  <a:moveTo>
                    <a:pt x="2624290" y="102704"/>
                  </a:moveTo>
                  <a:lnTo>
                    <a:pt x="2617927" y="96354"/>
                  </a:lnTo>
                  <a:lnTo>
                    <a:pt x="2563634" y="96354"/>
                  </a:lnTo>
                  <a:lnTo>
                    <a:pt x="2546096" y="95021"/>
                  </a:lnTo>
                  <a:lnTo>
                    <a:pt x="2539238" y="100914"/>
                  </a:lnTo>
                  <a:lnTo>
                    <a:pt x="2538031" y="116649"/>
                  </a:lnTo>
                  <a:lnTo>
                    <a:pt x="2543924" y="123507"/>
                  </a:lnTo>
                  <a:lnTo>
                    <a:pt x="2561463" y="124841"/>
                  </a:lnTo>
                  <a:lnTo>
                    <a:pt x="2617889" y="124879"/>
                  </a:lnTo>
                  <a:lnTo>
                    <a:pt x="2624290" y="118491"/>
                  </a:lnTo>
                  <a:lnTo>
                    <a:pt x="2624290" y="102704"/>
                  </a:lnTo>
                  <a:close/>
                </a:path>
                <a:path w="5105400" h="1212214">
                  <a:moveTo>
                    <a:pt x="2738590" y="102704"/>
                  </a:moveTo>
                  <a:lnTo>
                    <a:pt x="2732189" y="96304"/>
                  </a:lnTo>
                  <a:lnTo>
                    <a:pt x="2659265" y="96304"/>
                  </a:lnTo>
                  <a:lnTo>
                    <a:pt x="2652865" y="102704"/>
                  </a:lnTo>
                  <a:lnTo>
                    <a:pt x="2652865" y="118491"/>
                  </a:lnTo>
                  <a:lnTo>
                    <a:pt x="2659265" y="124879"/>
                  </a:lnTo>
                  <a:lnTo>
                    <a:pt x="2732189" y="124879"/>
                  </a:lnTo>
                  <a:lnTo>
                    <a:pt x="2738590" y="118491"/>
                  </a:lnTo>
                  <a:lnTo>
                    <a:pt x="2738590" y="102704"/>
                  </a:lnTo>
                  <a:close/>
                </a:path>
                <a:path w="5105400" h="1212214">
                  <a:moveTo>
                    <a:pt x="2852890" y="102704"/>
                  </a:moveTo>
                  <a:lnTo>
                    <a:pt x="2846489" y="96304"/>
                  </a:lnTo>
                  <a:lnTo>
                    <a:pt x="2773565" y="96304"/>
                  </a:lnTo>
                  <a:lnTo>
                    <a:pt x="2767165" y="102704"/>
                  </a:lnTo>
                  <a:lnTo>
                    <a:pt x="2767165" y="118491"/>
                  </a:lnTo>
                  <a:lnTo>
                    <a:pt x="2773565" y="124879"/>
                  </a:lnTo>
                  <a:lnTo>
                    <a:pt x="2846489" y="124879"/>
                  </a:lnTo>
                  <a:lnTo>
                    <a:pt x="2852890" y="118491"/>
                  </a:lnTo>
                  <a:lnTo>
                    <a:pt x="2852890" y="102704"/>
                  </a:lnTo>
                  <a:close/>
                </a:path>
                <a:path w="5105400" h="1212214">
                  <a:moveTo>
                    <a:pt x="2967190" y="102704"/>
                  </a:moveTo>
                  <a:lnTo>
                    <a:pt x="2960789" y="96304"/>
                  </a:lnTo>
                  <a:lnTo>
                    <a:pt x="2887865" y="96304"/>
                  </a:lnTo>
                  <a:lnTo>
                    <a:pt x="2881465" y="102704"/>
                  </a:lnTo>
                  <a:lnTo>
                    <a:pt x="2881465" y="118491"/>
                  </a:lnTo>
                  <a:lnTo>
                    <a:pt x="2887865" y="124879"/>
                  </a:lnTo>
                  <a:lnTo>
                    <a:pt x="2960789" y="124879"/>
                  </a:lnTo>
                  <a:lnTo>
                    <a:pt x="2967190" y="118491"/>
                  </a:lnTo>
                  <a:lnTo>
                    <a:pt x="2967190" y="102704"/>
                  </a:lnTo>
                  <a:close/>
                </a:path>
                <a:path w="5105400" h="1212214">
                  <a:moveTo>
                    <a:pt x="3081490" y="102704"/>
                  </a:moveTo>
                  <a:lnTo>
                    <a:pt x="3075089" y="96304"/>
                  </a:lnTo>
                  <a:lnTo>
                    <a:pt x="3002165" y="96304"/>
                  </a:lnTo>
                  <a:lnTo>
                    <a:pt x="2995765" y="102704"/>
                  </a:lnTo>
                  <a:lnTo>
                    <a:pt x="2995765" y="118491"/>
                  </a:lnTo>
                  <a:lnTo>
                    <a:pt x="3002165" y="124879"/>
                  </a:lnTo>
                  <a:lnTo>
                    <a:pt x="3075089" y="124879"/>
                  </a:lnTo>
                  <a:lnTo>
                    <a:pt x="3081490" y="118491"/>
                  </a:lnTo>
                  <a:lnTo>
                    <a:pt x="3081490" y="102704"/>
                  </a:lnTo>
                  <a:close/>
                </a:path>
                <a:path w="5105400" h="1212214">
                  <a:moveTo>
                    <a:pt x="3195790" y="102704"/>
                  </a:moveTo>
                  <a:lnTo>
                    <a:pt x="3189389" y="96304"/>
                  </a:lnTo>
                  <a:lnTo>
                    <a:pt x="3116465" y="96304"/>
                  </a:lnTo>
                  <a:lnTo>
                    <a:pt x="3110065" y="102704"/>
                  </a:lnTo>
                  <a:lnTo>
                    <a:pt x="3110065" y="118491"/>
                  </a:lnTo>
                  <a:lnTo>
                    <a:pt x="3116465" y="124879"/>
                  </a:lnTo>
                  <a:lnTo>
                    <a:pt x="3189389" y="124879"/>
                  </a:lnTo>
                  <a:lnTo>
                    <a:pt x="3195790" y="118491"/>
                  </a:lnTo>
                  <a:lnTo>
                    <a:pt x="3195790" y="102704"/>
                  </a:lnTo>
                  <a:close/>
                </a:path>
                <a:path w="5105400" h="1212214">
                  <a:moveTo>
                    <a:pt x="3310090" y="102704"/>
                  </a:moveTo>
                  <a:lnTo>
                    <a:pt x="3303689" y="96304"/>
                  </a:lnTo>
                  <a:lnTo>
                    <a:pt x="3230765" y="96304"/>
                  </a:lnTo>
                  <a:lnTo>
                    <a:pt x="3224365" y="102704"/>
                  </a:lnTo>
                  <a:lnTo>
                    <a:pt x="3224365" y="118491"/>
                  </a:lnTo>
                  <a:lnTo>
                    <a:pt x="3230765" y="124879"/>
                  </a:lnTo>
                  <a:lnTo>
                    <a:pt x="3303689" y="124879"/>
                  </a:lnTo>
                  <a:lnTo>
                    <a:pt x="3310090" y="118491"/>
                  </a:lnTo>
                  <a:lnTo>
                    <a:pt x="3310090" y="102704"/>
                  </a:lnTo>
                  <a:close/>
                </a:path>
                <a:path w="5105400" h="1212214">
                  <a:moveTo>
                    <a:pt x="3424390" y="102704"/>
                  </a:moveTo>
                  <a:lnTo>
                    <a:pt x="3417989" y="96304"/>
                  </a:lnTo>
                  <a:lnTo>
                    <a:pt x="3345065" y="96304"/>
                  </a:lnTo>
                  <a:lnTo>
                    <a:pt x="3338665" y="102704"/>
                  </a:lnTo>
                  <a:lnTo>
                    <a:pt x="3338665" y="118491"/>
                  </a:lnTo>
                  <a:lnTo>
                    <a:pt x="3345065" y="124879"/>
                  </a:lnTo>
                  <a:lnTo>
                    <a:pt x="3417989" y="124879"/>
                  </a:lnTo>
                  <a:lnTo>
                    <a:pt x="3424390" y="118491"/>
                  </a:lnTo>
                  <a:lnTo>
                    <a:pt x="3424390" y="102704"/>
                  </a:lnTo>
                  <a:close/>
                </a:path>
                <a:path w="5105400" h="1212214">
                  <a:moveTo>
                    <a:pt x="3538690" y="102704"/>
                  </a:moveTo>
                  <a:lnTo>
                    <a:pt x="3532289" y="96304"/>
                  </a:lnTo>
                  <a:lnTo>
                    <a:pt x="3459365" y="96304"/>
                  </a:lnTo>
                  <a:lnTo>
                    <a:pt x="3452965" y="102704"/>
                  </a:lnTo>
                  <a:lnTo>
                    <a:pt x="3452965" y="118491"/>
                  </a:lnTo>
                  <a:lnTo>
                    <a:pt x="3459365" y="124879"/>
                  </a:lnTo>
                  <a:lnTo>
                    <a:pt x="3532289" y="124879"/>
                  </a:lnTo>
                  <a:lnTo>
                    <a:pt x="3538690" y="118491"/>
                  </a:lnTo>
                  <a:lnTo>
                    <a:pt x="3538690" y="102704"/>
                  </a:lnTo>
                  <a:close/>
                </a:path>
                <a:path w="5105400" h="1212214">
                  <a:moveTo>
                    <a:pt x="3652990" y="102704"/>
                  </a:moveTo>
                  <a:lnTo>
                    <a:pt x="3646589" y="96304"/>
                  </a:lnTo>
                  <a:lnTo>
                    <a:pt x="3573665" y="96304"/>
                  </a:lnTo>
                  <a:lnTo>
                    <a:pt x="3567265" y="102704"/>
                  </a:lnTo>
                  <a:lnTo>
                    <a:pt x="3567265" y="118491"/>
                  </a:lnTo>
                  <a:lnTo>
                    <a:pt x="3573665" y="124879"/>
                  </a:lnTo>
                  <a:lnTo>
                    <a:pt x="3646589" y="124879"/>
                  </a:lnTo>
                  <a:lnTo>
                    <a:pt x="3652990" y="118491"/>
                  </a:lnTo>
                  <a:lnTo>
                    <a:pt x="3652990" y="102704"/>
                  </a:lnTo>
                  <a:close/>
                </a:path>
                <a:path w="5105400" h="1212214">
                  <a:moveTo>
                    <a:pt x="3767290" y="102704"/>
                  </a:moveTo>
                  <a:lnTo>
                    <a:pt x="3760889" y="96304"/>
                  </a:lnTo>
                  <a:lnTo>
                    <a:pt x="3687965" y="96304"/>
                  </a:lnTo>
                  <a:lnTo>
                    <a:pt x="3681565" y="102704"/>
                  </a:lnTo>
                  <a:lnTo>
                    <a:pt x="3681565" y="118491"/>
                  </a:lnTo>
                  <a:lnTo>
                    <a:pt x="3687965" y="124879"/>
                  </a:lnTo>
                  <a:lnTo>
                    <a:pt x="3760889" y="124879"/>
                  </a:lnTo>
                  <a:lnTo>
                    <a:pt x="3767290" y="118491"/>
                  </a:lnTo>
                  <a:lnTo>
                    <a:pt x="3767290" y="102704"/>
                  </a:lnTo>
                  <a:close/>
                </a:path>
                <a:path w="5105400" h="1212214">
                  <a:moveTo>
                    <a:pt x="3881590" y="102704"/>
                  </a:moveTo>
                  <a:lnTo>
                    <a:pt x="3875189" y="96304"/>
                  </a:lnTo>
                  <a:lnTo>
                    <a:pt x="3802265" y="96304"/>
                  </a:lnTo>
                  <a:lnTo>
                    <a:pt x="3795865" y="102704"/>
                  </a:lnTo>
                  <a:lnTo>
                    <a:pt x="3795865" y="118491"/>
                  </a:lnTo>
                  <a:lnTo>
                    <a:pt x="3802265" y="124879"/>
                  </a:lnTo>
                  <a:lnTo>
                    <a:pt x="3875189" y="124879"/>
                  </a:lnTo>
                  <a:lnTo>
                    <a:pt x="3881590" y="118491"/>
                  </a:lnTo>
                  <a:lnTo>
                    <a:pt x="3881590" y="102704"/>
                  </a:lnTo>
                  <a:close/>
                </a:path>
                <a:path w="5105400" h="1212214">
                  <a:moveTo>
                    <a:pt x="3995890" y="102704"/>
                  </a:moveTo>
                  <a:lnTo>
                    <a:pt x="3989489" y="96304"/>
                  </a:lnTo>
                  <a:lnTo>
                    <a:pt x="3916565" y="96304"/>
                  </a:lnTo>
                  <a:lnTo>
                    <a:pt x="3910165" y="102704"/>
                  </a:lnTo>
                  <a:lnTo>
                    <a:pt x="3910165" y="118491"/>
                  </a:lnTo>
                  <a:lnTo>
                    <a:pt x="3916565" y="124879"/>
                  </a:lnTo>
                  <a:lnTo>
                    <a:pt x="3989489" y="124879"/>
                  </a:lnTo>
                  <a:lnTo>
                    <a:pt x="3995890" y="118491"/>
                  </a:lnTo>
                  <a:lnTo>
                    <a:pt x="3995890" y="102704"/>
                  </a:lnTo>
                  <a:close/>
                </a:path>
                <a:path w="5105400" h="1212214">
                  <a:moveTo>
                    <a:pt x="4110190" y="102704"/>
                  </a:moveTo>
                  <a:lnTo>
                    <a:pt x="4103789" y="96304"/>
                  </a:lnTo>
                  <a:lnTo>
                    <a:pt x="4030865" y="96304"/>
                  </a:lnTo>
                  <a:lnTo>
                    <a:pt x="4024465" y="102704"/>
                  </a:lnTo>
                  <a:lnTo>
                    <a:pt x="4024465" y="118491"/>
                  </a:lnTo>
                  <a:lnTo>
                    <a:pt x="4030865" y="124879"/>
                  </a:lnTo>
                  <a:lnTo>
                    <a:pt x="4103789" y="124879"/>
                  </a:lnTo>
                  <a:lnTo>
                    <a:pt x="4110190" y="118491"/>
                  </a:lnTo>
                  <a:lnTo>
                    <a:pt x="4110190" y="102704"/>
                  </a:lnTo>
                  <a:close/>
                </a:path>
                <a:path w="5105400" h="1212214">
                  <a:moveTo>
                    <a:pt x="4224490" y="102704"/>
                  </a:moveTo>
                  <a:lnTo>
                    <a:pt x="4218089" y="96304"/>
                  </a:lnTo>
                  <a:lnTo>
                    <a:pt x="4145165" y="96304"/>
                  </a:lnTo>
                  <a:lnTo>
                    <a:pt x="4138765" y="102704"/>
                  </a:lnTo>
                  <a:lnTo>
                    <a:pt x="4138765" y="118491"/>
                  </a:lnTo>
                  <a:lnTo>
                    <a:pt x="4145165" y="124879"/>
                  </a:lnTo>
                  <a:lnTo>
                    <a:pt x="4218089" y="124879"/>
                  </a:lnTo>
                  <a:lnTo>
                    <a:pt x="4224490" y="118491"/>
                  </a:lnTo>
                  <a:lnTo>
                    <a:pt x="4224490" y="102704"/>
                  </a:lnTo>
                  <a:close/>
                </a:path>
                <a:path w="5105400" h="1212214">
                  <a:moveTo>
                    <a:pt x="4338790" y="102704"/>
                  </a:moveTo>
                  <a:lnTo>
                    <a:pt x="4332389" y="96304"/>
                  </a:lnTo>
                  <a:lnTo>
                    <a:pt x="4259465" y="96304"/>
                  </a:lnTo>
                  <a:lnTo>
                    <a:pt x="4253065" y="102704"/>
                  </a:lnTo>
                  <a:lnTo>
                    <a:pt x="4253065" y="118491"/>
                  </a:lnTo>
                  <a:lnTo>
                    <a:pt x="4259465" y="124879"/>
                  </a:lnTo>
                  <a:lnTo>
                    <a:pt x="4332389" y="124879"/>
                  </a:lnTo>
                  <a:lnTo>
                    <a:pt x="4338790" y="118491"/>
                  </a:lnTo>
                  <a:lnTo>
                    <a:pt x="4338790" y="102704"/>
                  </a:lnTo>
                  <a:close/>
                </a:path>
                <a:path w="5105400" h="1212214">
                  <a:moveTo>
                    <a:pt x="4453090" y="102704"/>
                  </a:moveTo>
                  <a:lnTo>
                    <a:pt x="4446689" y="96304"/>
                  </a:lnTo>
                  <a:lnTo>
                    <a:pt x="4373765" y="96304"/>
                  </a:lnTo>
                  <a:lnTo>
                    <a:pt x="4367365" y="102704"/>
                  </a:lnTo>
                  <a:lnTo>
                    <a:pt x="4367365" y="118491"/>
                  </a:lnTo>
                  <a:lnTo>
                    <a:pt x="4373765" y="124879"/>
                  </a:lnTo>
                  <a:lnTo>
                    <a:pt x="4446689" y="124879"/>
                  </a:lnTo>
                  <a:lnTo>
                    <a:pt x="4453090" y="118491"/>
                  </a:lnTo>
                  <a:lnTo>
                    <a:pt x="4453090" y="102704"/>
                  </a:lnTo>
                  <a:close/>
                </a:path>
                <a:path w="5105400" h="1212214">
                  <a:moveTo>
                    <a:pt x="4567390" y="102704"/>
                  </a:moveTo>
                  <a:lnTo>
                    <a:pt x="4560989" y="96304"/>
                  </a:lnTo>
                  <a:lnTo>
                    <a:pt x="4488065" y="96304"/>
                  </a:lnTo>
                  <a:lnTo>
                    <a:pt x="4481665" y="102704"/>
                  </a:lnTo>
                  <a:lnTo>
                    <a:pt x="4481665" y="118491"/>
                  </a:lnTo>
                  <a:lnTo>
                    <a:pt x="4488065" y="124879"/>
                  </a:lnTo>
                  <a:lnTo>
                    <a:pt x="4560989" y="124879"/>
                  </a:lnTo>
                  <a:lnTo>
                    <a:pt x="4567390" y="118491"/>
                  </a:lnTo>
                  <a:lnTo>
                    <a:pt x="4567390" y="102704"/>
                  </a:lnTo>
                  <a:close/>
                </a:path>
                <a:path w="5105400" h="1212214">
                  <a:moveTo>
                    <a:pt x="4681690" y="102704"/>
                  </a:moveTo>
                  <a:lnTo>
                    <a:pt x="4675289" y="96304"/>
                  </a:lnTo>
                  <a:lnTo>
                    <a:pt x="4602365" y="96304"/>
                  </a:lnTo>
                  <a:lnTo>
                    <a:pt x="4595965" y="102704"/>
                  </a:lnTo>
                  <a:lnTo>
                    <a:pt x="4595965" y="118491"/>
                  </a:lnTo>
                  <a:lnTo>
                    <a:pt x="4602365" y="124879"/>
                  </a:lnTo>
                  <a:lnTo>
                    <a:pt x="4675289" y="124879"/>
                  </a:lnTo>
                  <a:lnTo>
                    <a:pt x="4681690" y="118491"/>
                  </a:lnTo>
                  <a:lnTo>
                    <a:pt x="4681690" y="102704"/>
                  </a:lnTo>
                  <a:close/>
                </a:path>
                <a:path w="5105400" h="1212214">
                  <a:moveTo>
                    <a:pt x="4795990" y="102704"/>
                  </a:moveTo>
                  <a:lnTo>
                    <a:pt x="4789589" y="96304"/>
                  </a:lnTo>
                  <a:lnTo>
                    <a:pt x="4716665" y="96304"/>
                  </a:lnTo>
                  <a:lnTo>
                    <a:pt x="4710265" y="102704"/>
                  </a:lnTo>
                  <a:lnTo>
                    <a:pt x="4710265" y="118491"/>
                  </a:lnTo>
                  <a:lnTo>
                    <a:pt x="4716665" y="124879"/>
                  </a:lnTo>
                  <a:lnTo>
                    <a:pt x="4789589" y="124879"/>
                  </a:lnTo>
                  <a:lnTo>
                    <a:pt x="4795990" y="118491"/>
                  </a:lnTo>
                  <a:lnTo>
                    <a:pt x="4795990" y="102704"/>
                  </a:lnTo>
                  <a:close/>
                </a:path>
                <a:path w="5105400" h="1212214">
                  <a:moveTo>
                    <a:pt x="4910290" y="102704"/>
                  </a:moveTo>
                  <a:lnTo>
                    <a:pt x="4903889" y="96304"/>
                  </a:lnTo>
                  <a:lnTo>
                    <a:pt x="4830965" y="96304"/>
                  </a:lnTo>
                  <a:lnTo>
                    <a:pt x="4824565" y="102704"/>
                  </a:lnTo>
                  <a:lnTo>
                    <a:pt x="4824565" y="118491"/>
                  </a:lnTo>
                  <a:lnTo>
                    <a:pt x="4830965" y="124879"/>
                  </a:lnTo>
                  <a:lnTo>
                    <a:pt x="4903889" y="124879"/>
                  </a:lnTo>
                  <a:lnTo>
                    <a:pt x="4910290" y="118491"/>
                  </a:lnTo>
                  <a:lnTo>
                    <a:pt x="4910290" y="102704"/>
                  </a:lnTo>
                  <a:close/>
                </a:path>
                <a:path w="5105400" h="1212214">
                  <a:moveTo>
                    <a:pt x="5024590" y="102704"/>
                  </a:moveTo>
                  <a:lnTo>
                    <a:pt x="5018189" y="96304"/>
                  </a:lnTo>
                  <a:lnTo>
                    <a:pt x="4945265" y="96304"/>
                  </a:lnTo>
                  <a:lnTo>
                    <a:pt x="4938865" y="102704"/>
                  </a:lnTo>
                  <a:lnTo>
                    <a:pt x="4938865" y="118491"/>
                  </a:lnTo>
                  <a:lnTo>
                    <a:pt x="4945265" y="124879"/>
                  </a:lnTo>
                  <a:lnTo>
                    <a:pt x="5018189" y="124879"/>
                  </a:lnTo>
                  <a:lnTo>
                    <a:pt x="5024590" y="118491"/>
                  </a:lnTo>
                  <a:lnTo>
                    <a:pt x="5024590" y="102704"/>
                  </a:lnTo>
                  <a:close/>
                </a:path>
                <a:path w="5105400" h="1212214">
                  <a:moveTo>
                    <a:pt x="5104866" y="102704"/>
                  </a:moveTo>
                  <a:lnTo>
                    <a:pt x="5098478" y="96304"/>
                  </a:lnTo>
                  <a:lnTo>
                    <a:pt x="5059565" y="96304"/>
                  </a:lnTo>
                  <a:lnTo>
                    <a:pt x="5053165" y="102704"/>
                  </a:lnTo>
                  <a:lnTo>
                    <a:pt x="5053165" y="118491"/>
                  </a:lnTo>
                  <a:lnTo>
                    <a:pt x="5059565" y="124879"/>
                  </a:lnTo>
                  <a:lnTo>
                    <a:pt x="5098478" y="124879"/>
                  </a:lnTo>
                  <a:lnTo>
                    <a:pt x="5104866" y="118491"/>
                  </a:lnTo>
                  <a:lnTo>
                    <a:pt x="5104866" y="1027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652325" y="3670510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73152" y="0"/>
                  </a:lnTo>
                  <a:lnTo>
                    <a:pt x="73152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917245" y="250922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917245" y="2509222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73152" y="0"/>
                  </a:lnTo>
                  <a:lnTo>
                    <a:pt x="73152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179117" y="260675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179117" y="260675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60" h="73660">
                  <a:moveTo>
                    <a:pt x="0" y="0"/>
                  </a:moveTo>
                  <a:lnTo>
                    <a:pt x="73152" y="0"/>
                  </a:lnTo>
                  <a:lnTo>
                    <a:pt x="73152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440989" y="260675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440989" y="260675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0" y="0"/>
                  </a:moveTo>
                  <a:lnTo>
                    <a:pt x="73152" y="0"/>
                  </a:lnTo>
                  <a:lnTo>
                    <a:pt x="73152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705909" y="260675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73151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73151" y="73151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705909" y="2606758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60">
                  <a:moveTo>
                    <a:pt x="0" y="0"/>
                  </a:moveTo>
                  <a:lnTo>
                    <a:pt x="73152" y="0"/>
                  </a:lnTo>
                  <a:lnTo>
                    <a:pt x="73152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650801" y="366898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38099"/>
                  </a:moveTo>
                  <a:lnTo>
                    <a:pt x="0" y="76199"/>
                  </a:lnTo>
                  <a:lnTo>
                    <a:pt x="76200" y="76199"/>
                  </a:lnTo>
                  <a:lnTo>
                    <a:pt x="38100" y="38099"/>
                  </a:lnTo>
                  <a:close/>
                </a:path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380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650801" y="366898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76200"/>
                  </a:moveTo>
                  <a:lnTo>
                    <a:pt x="0" y="0"/>
                  </a:lnTo>
                </a:path>
                <a:path w="76200" h="76200">
                  <a:moveTo>
                    <a:pt x="0" y="76200"/>
                  </a:moveTo>
                  <a:lnTo>
                    <a:pt x="762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915721" y="250769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3810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38100"/>
                  </a:lnTo>
                  <a:close/>
                </a:path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381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915721" y="250769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76200"/>
                  </a:moveTo>
                  <a:lnTo>
                    <a:pt x="0" y="0"/>
                  </a:lnTo>
                </a:path>
                <a:path w="76200" h="76200">
                  <a:moveTo>
                    <a:pt x="0" y="76200"/>
                  </a:moveTo>
                  <a:lnTo>
                    <a:pt x="762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177593" y="260523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3810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38100"/>
                  </a:lnTo>
                  <a:close/>
                </a:path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381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177593" y="260523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76200"/>
                  </a:moveTo>
                  <a:lnTo>
                    <a:pt x="0" y="0"/>
                  </a:lnTo>
                </a:path>
                <a:path w="76200" h="76200">
                  <a:moveTo>
                    <a:pt x="0" y="76200"/>
                  </a:moveTo>
                  <a:lnTo>
                    <a:pt x="762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439465" y="260523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3810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38100"/>
                  </a:lnTo>
                  <a:close/>
                </a:path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381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439465" y="260523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76200"/>
                  </a:moveTo>
                  <a:lnTo>
                    <a:pt x="0" y="0"/>
                  </a:lnTo>
                </a:path>
                <a:path w="76200" h="76200">
                  <a:moveTo>
                    <a:pt x="0" y="76200"/>
                  </a:moveTo>
                  <a:lnTo>
                    <a:pt x="762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704385" y="260523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3810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38100"/>
                  </a:lnTo>
                  <a:close/>
                </a:path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381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704385" y="260523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76200"/>
                  </a:moveTo>
                  <a:lnTo>
                    <a:pt x="0" y="0"/>
                  </a:lnTo>
                </a:path>
                <a:path w="76200" h="76200">
                  <a:moveTo>
                    <a:pt x="0" y="76200"/>
                  </a:moveTo>
                  <a:lnTo>
                    <a:pt x="7620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689764" y="2577832"/>
              <a:ext cx="5053330" cy="1612900"/>
            </a:xfrm>
            <a:custGeom>
              <a:avLst/>
              <a:gdLst/>
              <a:ahLst/>
              <a:cxnLst/>
              <a:rect l="l" t="t" r="r" b="b"/>
              <a:pathLst>
                <a:path w="5053330" h="1612900">
                  <a:moveTo>
                    <a:pt x="0" y="0"/>
                  </a:moveTo>
                  <a:lnTo>
                    <a:pt x="1263236" y="1567448"/>
                  </a:lnTo>
                  <a:lnTo>
                    <a:pt x="2525108" y="1612532"/>
                  </a:lnTo>
                  <a:lnTo>
                    <a:pt x="3790028" y="1597928"/>
                  </a:lnTo>
                  <a:lnTo>
                    <a:pt x="5053140" y="1594880"/>
                  </a:lnTo>
                </a:path>
              </a:pathLst>
            </a:custGeom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8038" y="2525415"/>
              <a:ext cx="101727" cy="10172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2958" y="4095135"/>
              <a:ext cx="101727" cy="10172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4830" y="4137807"/>
              <a:ext cx="101727" cy="101727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6702" y="4125615"/>
              <a:ext cx="101727" cy="10172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91622" y="4119519"/>
              <a:ext cx="101727" cy="101727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3689764" y="2604632"/>
              <a:ext cx="5053330" cy="1470025"/>
            </a:xfrm>
            <a:custGeom>
              <a:avLst/>
              <a:gdLst/>
              <a:ahLst/>
              <a:cxnLst/>
              <a:rect l="l" t="t" r="r" b="b"/>
              <a:pathLst>
                <a:path w="5053330" h="1470025">
                  <a:moveTo>
                    <a:pt x="0" y="0"/>
                  </a:moveTo>
                  <a:lnTo>
                    <a:pt x="1263236" y="1424823"/>
                  </a:lnTo>
                  <a:lnTo>
                    <a:pt x="2525108" y="1469593"/>
                  </a:lnTo>
                  <a:lnTo>
                    <a:pt x="3790028" y="1452255"/>
                  </a:lnTo>
                  <a:lnTo>
                    <a:pt x="5053140" y="1433967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8038" y="2552847"/>
              <a:ext cx="101727" cy="101727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02958" y="3979311"/>
              <a:ext cx="101727" cy="101727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4830" y="4021983"/>
              <a:ext cx="101727" cy="10172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6702" y="4003695"/>
              <a:ext cx="101727" cy="101727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1622" y="3985407"/>
              <a:ext cx="101727" cy="101727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6084249" y="2093467"/>
            <a:ext cx="315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2.2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7335851" y="2093467"/>
            <a:ext cx="315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2.2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8610819" y="2093467"/>
            <a:ext cx="3155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2.2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3370733" y="3486404"/>
            <a:ext cx="315595" cy="531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9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0.9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89"/>
              </a:lnSpc>
            </a:pPr>
            <a:r>
              <a:rPr dirty="0" sz="1800" spc="-25">
                <a:latin typeface="Calibri"/>
                <a:cs typeface="Calibri"/>
              </a:rPr>
              <a:t>0.8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820965" y="2093467"/>
            <a:ext cx="338455" cy="77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2.2</a:t>
            </a:r>
            <a:endParaRPr sz="18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1605"/>
              </a:spcBef>
            </a:pPr>
            <a:r>
              <a:rPr dirty="0" sz="1800" spc="-25">
                <a:latin typeface="Calibri"/>
                <a:cs typeface="Calibri"/>
              </a:rPr>
              <a:t>2.1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084249" y="2636011"/>
            <a:ext cx="314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2.0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324167" y="2648203"/>
            <a:ext cx="314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2.0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8622503" y="2636011"/>
            <a:ext cx="314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2.0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370732" y="2300732"/>
            <a:ext cx="431165" cy="586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44.8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20">
                <a:latin typeface="Calibri"/>
                <a:cs typeface="Calibri"/>
              </a:rPr>
              <a:t>44.2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4867701" y="3596131"/>
            <a:ext cx="431165" cy="81788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dirty="0" sz="1800" spc="-20">
                <a:latin typeface="Calibri"/>
                <a:cs typeface="Calibri"/>
              </a:rPr>
              <a:t>12.3</a:t>
            </a:r>
            <a:endParaRPr sz="18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960"/>
              </a:spcBef>
            </a:pPr>
            <a:r>
              <a:rPr dirty="0" sz="1800" spc="-25">
                <a:latin typeface="Calibri"/>
                <a:cs typeface="Calibri"/>
              </a:rPr>
              <a:t>9.7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025828" y="3718052"/>
            <a:ext cx="431165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11.3</a:t>
            </a:r>
            <a:endParaRPr sz="180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1415"/>
              </a:spcBef>
            </a:pPr>
            <a:r>
              <a:rPr dirty="0" sz="1800" spc="-25">
                <a:latin typeface="Calibri"/>
                <a:cs typeface="Calibri"/>
              </a:rPr>
              <a:t>8.7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7324167" y="3608323"/>
            <a:ext cx="431165" cy="873125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1800" spc="-20">
                <a:latin typeface="Calibri"/>
                <a:cs typeface="Calibri"/>
              </a:rPr>
              <a:t>11.7</a:t>
            </a:r>
            <a:endParaRPr sz="1800">
              <a:latin typeface="Calibri"/>
              <a:cs typeface="Calibri"/>
            </a:endParaRPr>
          </a:p>
          <a:p>
            <a:pPr marL="59055">
              <a:lnSpc>
                <a:spcPct val="100000"/>
              </a:lnSpc>
              <a:spcBef>
                <a:spcPts val="1175"/>
              </a:spcBef>
            </a:pPr>
            <a:r>
              <a:rPr dirty="0" sz="1800" spc="-25">
                <a:latin typeface="Calibri"/>
                <a:cs typeface="Calibri"/>
              </a:rPr>
              <a:t>9.0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575766" y="3715004"/>
            <a:ext cx="431165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12.1</a:t>
            </a:r>
            <a:endParaRPr sz="1800">
              <a:latin typeface="Calibri"/>
              <a:cs typeface="Calibri"/>
            </a:endParaRPr>
          </a:p>
          <a:p>
            <a:pPr marL="71120">
              <a:lnSpc>
                <a:spcPct val="100000"/>
              </a:lnSpc>
              <a:spcBef>
                <a:spcPts val="1460"/>
              </a:spcBef>
            </a:pPr>
            <a:r>
              <a:rPr dirty="0" sz="1800" spc="-25">
                <a:latin typeface="Calibri"/>
                <a:cs typeface="Calibri"/>
              </a:rPr>
              <a:t>9.1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9536617" y="4417060"/>
            <a:ext cx="3035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9536617" y="3972052"/>
            <a:ext cx="4178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10.0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9536617" y="3523996"/>
            <a:ext cx="4178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20.0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9536617" y="3078988"/>
            <a:ext cx="4178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30.0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9536617" y="2630932"/>
            <a:ext cx="4178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40.0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9536617" y="2182876"/>
            <a:ext cx="4178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50.0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9536617" y="1737867"/>
            <a:ext cx="4178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60.0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3287300" y="4606035"/>
            <a:ext cx="7994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Baseline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4482894" y="4606035"/>
            <a:ext cx="9391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Discharge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5904262" y="4606035"/>
            <a:ext cx="6280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1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7116748" y="4606035"/>
            <a:ext cx="7239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2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8380032" y="4606035"/>
            <a:ext cx="7239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3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2588136" y="4417060"/>
            <a:ext cx="3035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2588136" y="3932428"/>
            <a:ext cx="3035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0.5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2588136" y="3450844"/>
            <a:ext cx="3035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1.0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2588136" y="2966211"/>
            <a:ext cx="3035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1.5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2588136" y="2481579"/>
            <a:ext cx="3035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2.0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2588136" y="1996947"/>
            <a:ext cx="3035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2.5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2588136" y="1515364"/>
            <a:ext cx="3035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3.0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2" name="object 82" descr=""/>
          <p:cNvGrpSpPr/>
          <p:nvPr/>
        </p:nvGrpSpPr>
        <p:grpSpPr>
          <a:xfrm>
            <a:off x="7707816" y="1515808"/>
            <a:ext cx="314325" cy="102235"/>
            <a:chOff x="7707816" y="1515808"/>
            <a:chExt cx="314325" cy="102235"/>
          </a:xfrm>
        </p:grpSpPr>
        <p:sp>
          <p:nvSpPr>
            <p:cNvPr id="83" name="object 83" descr=""/>
            <p:cNvSpPr/>
            <p:nvPr/>
          </p:nvSpPr>
          <p:spPr>
            <a:xfrm>
              <a:off x="7707807" y="1530095"/>
              <a:ext cx="314325" cy="73660"/>
            </a:xfrm>
            <a:custGeom>
              <a:avLst/>
              <a:gdLst/>
              <a:ahLst/>
              <a:cxnLst/>
              <a:rect l="l" t="t" r="r" b="b"/>
              <a:pathLst>
                <a:path w="314325" h="73659">
                  <a:moveTo>
                    <a:pt x="85725" y="29349"/>
                  </a:moveTo>
                  <a:lnTo>
                    <a:pt x="79336" y="22948"/>
                  </a:lnTo>
                  <a:lnTo>
                    <a:pt x="6400" y="22948"/>
                  </a:lnTo>
                  <a:lnTo>
                    <a:pt x="0" y="29349"/>
                  </a:lnTo>
                  <a:lnTo>
                    <a:pt x="0" y="45135"/>
                  </a:lnTo>
                  <a:lnTo>
                    <a:pt x="6400" y="51523"/>
                  </a:lnTo>
                  <a:lnTo>
                    <a:pt x="79336" y="51523"/>
                  </a:lnTo>
                  <a:lnTo>
                    <a:pt x="85725" y="45135"/>
                  </a:lnTo>
                  <a:lnTo>
                    <a:pt x="85725" y="29349"/>
                  </a:lnTo>
                  <a:close/>
                </a:path>
                <a:path w="314325" h="73659">
                  <a:moveTo>
                    <a:pt x="207848" y="0"/>
                  </a:moveTo>
                  <a:lnTo>
                    <a:pt x="134696" y="0"/>
                  </a:lnTo>
                  <a:lnTo>
                    <a:pt x="134696" y="22948"/>
                  </a:lnTo>
                  <a:lnTo>
                    <a:pt x="120700" y="22948"/>
                  </a:lnTo>
                  <a:lnTo>
                    <a:pt x="114300" y="29349"/>
                  </a:lnTo>
                  <a:lnTo>
                    <a:pt x="114300" y="45135"/>
                  </a:lnTo>
                  <a:lnTo>
                    <a:pt x="120700" y="51523"/>
                  </a:lnTo>
                  <a:lnTo>
                    <a:pt x="134696" y="51523"/>
                  </a:lnTo>
                  <a:lnTo>
                    <a:pt x="134696" y="73152"/>
                  </a:lnTo>
                  <a:lnTo>
                    <a:pt x="207848" y="73152"/>
                  </a:lnTo>
                  <a:lnTo>
                    <a:pt x="207848" y="0"/>
                  </a:lnTo>
                  <a:close/>
                </a:path>
                <a:path w="314325" h="73659">
                  <a:moveTo>
                    <a:pt x="314325" y="29349"/>
                  </a:moveTo>
                  <a:lnTo>
                    <a:pt x="307936" y="22948"/>
                  </a:lnTo>
                  <a:lnTo>
                    <a:pt x="235000" y="22948"/>
                  </a:lnTo>
                  <a:lnTo>
                    <a:pt x="228600" y="29349"/>
                  </a:lnTo>
                  <a:lnTo>
                    <a:pt x="228600" y="45135"/>
                  </a:lnTo>
                  <a:lnTo>
                    <a:pt x="235000" y="51523"/>
                  </a:lnTo>
                  <a:lnTo>
                    <a:pt x="307936" y="51523"/>
                  </a:lnTo>
                  <a:lnTo>
                    <a:pt x="314325" y="45135"/>
                  </a:lnTo>
                  <a:lnTo>
                    <a:pt x="314325" y="29349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842503" y="1530096"/>
              <a:ext cx="73660" cy="73660"/>
            </a:xfrm>
            <a:custGeom>
              <a:avLst/>
              <a:gdLst/>
              <a:ahLst/>
              <a:cxnLst/>
              <a:rect l="l" t="t" r="r" b="b"/>
              <a:pathLst>
                <a:path w="73659" h="73659">
                  <a:moveTo>
                    <a:pt x="0" y="0"/>
                  </a:moveTo>
                  <a:lnTo>
                    <a:pt x="73152" y="0"/>
                  </a:lnTo>
                  <a:lnTo>
                    <a:pt x="73152" y="73152"/>
                  </a:lnTo>
                  <a:lnTo>
                    <a:pt x="0" y="7315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 txBox="1"/>
          <p:nvPr/>
        </p:nvSpPr>
        <p:spPr>
          <a:xfrm>
            <a:off x="8064685" y="1405635"/>
            <a:ext cx="11887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Evolut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TAVR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6" name="object 86" descr=""/>
          <p:cNvGrpSpPr/>
          <p:nvPr/>
        </p:nvGrpSpPr>
        <p:grpSpPr>
          <a:xfrm>
            <a:off x="7707816" y="1735264"/>
            <a:ext cx="314325" cy="104775"/>
            <a:chOff x="7707816" y="1735264"/>
            <a:chExt cx="314325" cy="104775"/>
          </a:xfrm>
        </p:grpSpPr>
        <p:sp>
          <p:nvSpPr>
            <p:cNvPr id="87" name="object 87" descr=""/>
            <p:cNvSpPr/>
            <p:nvPr/>
          </p:nvSpPr>
          <p:spPr>
            <a:xfrm>
              <a:off x="7707816" y="1772509"/>
              <a:ext cx="314325" cy="28575"/>
            </a:xfrm>
            <a:custGeom>
              <a:avLst/>
              <a:gdLst/>
              <a:ahLst/>
              <a:cxnLst/>
              <a:rect l="l" t="t" r="r" b="b"/>
              <a:pathLst>
                <a:path w="314325" h="28575">
                  <a:moveTo>
                    <a:pt x="79328" y="0"/>
                  </a:moveTo>
                  <a:lnTo>
                    <a:pt x="6396" y="0"/>
                  </a:lnTo>
                  <a:lnTo>
                    <a:pt x="0" y="6395"/>
                  </a:lnTo>
                  <a:lnTo>
                    <a:pt x="0" y="22178"/>
                  </a:lnTo>
                  <a:lnTo>
                    <a:pt x="6396" y="28575"/>
                  </a:lnTo>
                  <a:lnTo>
                    <a:pt x="79328" y="28575"/>
                  </a:lnTo>
                  <a:lnTo>
                    <a:pt x="85725" y="22178"/>
                  </a:lnTo>
                  <a:lnTo>
                    <a:pt x="85723" y="6395"/>
                  </a:lnTo>
                  <a:lnTo>
                    <a:pt x="79328" y="0"/>
                  </a:lnTo>
                  <a:close/>
                </a:path>
                <a:path w="314325" h="28575">
                  <a:moveTo>
                    <a:pt x="193628" y="0"/>
                  </a:moveTo>
                  <a:lnTo>
                    <a:pt x="120696" y="0"/>
                  </a:lnTo>
                  <a:lnTo>
                    <a:pt x="114300" y="6396"/>
                  </a:lnTo>
                  <a:lnTo>
                    <a:pt x="114300" y="22178"/>
                  </a:lnTo>
                  <a:lnTo>
                    <a:pt x="120696" y="28575"/>
                  </a:lnTo>
                  <a:lnTo>
                    <a:pt x="193628" y="28575"/>
                  </a:lnTo>
                  <a:lnTo>
                    <a:pt x="200025" y="22178"/>
                  </a:lnTo>
                  <a:lnTo>
                    <a:pt x="200025" y="6396"/>
                  </a:lnTo>
                  <a:lnTo>
                    <a:pt x="193628" y="0"/>
                  </a:lnTo>
                  <a:close/>
                </a:path>
                <a:path w="314325" h="28575">
                  <a:moveTo>
                    <a:pt x="307928" y="0"/>
                  </a:moveTo>
                  <a:lnTo>
                    <a:pt x="234996" y="0"/>
                  </a:lnTo>
                  <a:lnTo>
                    <a:pt x="228600" y="6396"/>
                  </a:lnTo>
                  <a:lnTo>
                    <a:pt x="228601" y="22179"/>
                  </a:lnTo>
                  <a:lnTo>
                    <a:pt x="234996" y="28575"/>
                  </a:lnTo>
                  <a:lnTo>
                    <a:pt x="307928" y="28575"/>
                  </a:lnTo>
                  <a:lnTo>
                    <a:pt x="314325" y="22179"/>
                  </a:lnTo>
                  <a:lnTo>
                    <a:pt x="314325" y="6396"/>
                  </a:lnTo>
                  <a:lnTo>
                    <a:pt x="3079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28216" y="1735264"/>
              <a:ext cx="104775" cy="104775"/>
            </a:xfrm>
            <a:prstGeom prst="rect">
              <a:avLst/>
            </a:prstGeom>
          </p:spPr>
        </p:pic>
      </p:grpSp>
      <p:sp>
        <p:nvSpPr>
          <p:cNvPr id="89" name="object 89" descr=""/>
          <p:cNvSpPr txBox="1"/>
          <p:nvPr/>
        </p:nvSpPr>
        <p:spPr>
          <a:xfrm>
            <a:off x="8064685" y="1625091"/>
            <a:ext cx="7372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Surgery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2251947" y="1820701"/>
            <a:ext cx="258445" cy="23863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914"/>
              </a:lnSpc>
            </a:pPr>
            <a:r>
              <a:rPr dirty="0" sz="1600">
                <a:latin typeface="Arial"/>
                <a:cs typeface="Arial"/>
              </a:rPr>
              <a:t>Effective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Orifice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Area,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cm</a:t>
            </a:r>
            <a:r>
              <a:rPr dirty="0" baseline="25252" sz="1650" spc="-37">
                <a:latin typeface="Arial"/>
                <a:cs typeface="Arial"/>
              </a:rPr>
              <a:t>2</a:t>
            </a:r>
            <a:endParaRPr baseline="25252" sz="165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10080514" y="2023364"/>
            <a:ext cx="252729" cy="214058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>
                <a:latin typeface="Arial"/>
                <a:cs typeface="Arial"/>
              </a:rPr>
              <a:t>Mean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Gradient, mm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Hg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92" name="object 92" descr=""/>
          <p:cNvGraphicFramePr>
            <a:graphicFrameLocks noGrp="1"/>
          </p:cNvGraphicFramePr>
          <p:nvPr/>
        </p:nvGraphicFramePr>
        <p:xfrm>
          <a:off x="1739840" y="4920178"/>
          <a:ext cx="7366000" cy="1179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3370"/>
                <a:gridCol w="1078865"/>
                <a:gridCol w="820419"/>
                <a:gridCol w="2101215"/>
                <a:gridCol w="891539"/>
                <a:gridCol w="835025"/>
              </a:tblGrid>
              <a:tr h="2895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u="sng"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4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u="sng" sz="14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patients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27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Since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Procedure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6695">
                <a:tc>
                  <a:txBody>
                    <a:bodyPr/>
                    <a:lstStyle/>
                    <a:p>
                      <a:pPr algn="r" marR="263525">
                        <a:lnSpc>
                          <a:spcPts val="1655"/>
                        </a:lnSpc>
                        <a:spcBef>
                          <a:spcPts val="30"/>
                        </a:spcBef>
                      </a:pPr>
                      <a:r>
                        <a:rPr dirty="0" sz="1400" spc="-45">
                          <a:latin typeface="Arial"/>
                          <a:cs typeface="Arial"/>
                        </a:rPr>
                        <a:t>TAVR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EOA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ts val="1655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637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1655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576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ts val="1655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565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55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535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655"/>
                        </a:lnSpc>
                        <a:spcBef>
                          <a:spcPts val="3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493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</a:tr>
              <a:tr h="213360">
                <a:tc>
                  <a:txBody>
                    <a:bodyPr/>
                    <a:lstStyle/>
                    <a:p>
                      <a:pPr algn="r" marR="263525">
                        <a:lnSpc>
                          <a:spcPts val="1580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Surgery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EOA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596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434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396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12725">
                <a:tc>
                  <a:txBody>
                    <a:bodyPr/>
                    <a:lstStyle/>
                    <a:p>
                      <a:pPr algn="r" marR="262255">
                        <a:lnSpc>
                          <a:spcPts val="1580"/>
                        </a:lnSpc>
                      </a:pPr>
                      <a:r>
                        <a:rPr dirty="0" sz="1400" spc="-45">
                          <a:latin typeface="Arial"/>
                          <a:cs typeface="Arial"/>
                        </a:rPr>
                        <a:t>TAVR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MG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662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607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547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37490">
                <a:tc>
                  <a:txBody>
                    <a:bodyPr/>
                    <a:lstStyle/>
                    <a:p>
                      <a:pPr algn="r" marR="262890">
                        <a:lnSpc>
                          <a:spcPts val="1605"/>
                        </a:lnSpc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Surgery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MG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ts val="1605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679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1605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632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0">
                        <a:lnSpc>
                          <a:spcPts val="1605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597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05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605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456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xfrm>
            <a:off x="940162" y="1096771"/>
            <a:ext cx="941324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Significantly</a:t>
            </a:r>
            <a:r>
              <a:rPr dirty="0" spc="-1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better</a:t>
            </a:r>
            <a:r>
              <a:rPr dirty="0" spc="-1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MG</a:t>
            </a:r>
            <a:r>
              <a:rPr dirty="0" spc="-1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dirty="0" spc="-1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EOA</a:t>
            </a:r>
            <a:r>
              <a:rPr dirty="0" spc="-8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with</a:t>
            </a:r>
            <a:r>
              <a:rPr dirty="0" spc="-1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Evolut</a:t>
            </a:r>
            <a:r>
              <a:rPr dirty="0" spc="-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pc="-55" b="1">
                <a:solidFill>
                  <a:srgbClr val="0070C0"/>
                </a:solidFill>
                <a:latin typeface="Arial"/>
                <a:cs typeface="Arial"/>
              </a:rPr>
              <a:t>TAVR</a:t>
            </a:r>
            <a:r>
              <a:rPr dirty="0" spc="-1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at</a:t>
            </a:r>
            <a:r>
              <a:rPr dirty="0" spc="-1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all</a:t>
            </a:r>
            <a:r>
              <a:rPr dirty="0" spc="-10" b="1">
                <a:solidFill>
                  <a:srgbClr val="0070C0"/>
                </a:solidFill>
                <a:latin typeface="Arial"/>
                <a:cs typeface="Arial"/>
              </a:rPr>
              <a:t> follow-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up</a:t>
            </a:r>
            <a:r>
              <a:rPr dirty="0" spc="-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timepoints</a:t>
            </a:r>
            <a:r>
              <a:rPr dirty="0" spc="-1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(p</a:t>
            </a:r>
            <a:r>
              <a:rPr dirty="0" spc="-1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70C0"/>
                </a:solidFill>
                <a:latin typeface="Arial"/>
                <a:cs typeface="Arial"/>
              </a:rPr>
              <a:t>&lt;</a:t>
            </a:r>
            <a:r>
              <a:rPr dirty="0" spc="-10" b="1">
                <a:solidFill>
                  <a:srgbClr val="0070C0"/>
                </a:solidFill>
                <a:latin typeface="Arial"/>
                <a:cs typeface="Arial"/>
              </a:rPr>
              <a:t> 0.01)</a:t>
            </a:r>
          </a:p>
        </p:txBody>
      </p:sp>
      <p:pic>
        <p:nvPicPr>
          <p:cNvPr id="94" name="object 9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36158" y="1243434"/>
            <a:ext cx="7710805" cy="3200400"/>
            <a:chOff x="2536158" y="1243434"/>
            <a:chExt cx="7710805" cy="3200400"/>
          </a:xfrm>
        </p:grpSpPr>
        <p:sp>
          <p:nvSpPr>
            <p:cNvPr id="3" name="object 3" descr=""/>
            <p:cNvSpPr/>
            <p:nvPr/>
          </p:nvSpPr>
          <p:spPr>
            <a:xfrm>
              <a:off x="2600631" y="1246609"/>
              <a:ext cx="0" cy="3133090"/>
            </a:xfrm>
            <a:custGeom>
              <a:avLst/>
              <a:gdLst/>
              <a:ahLst/>
              <a:cxnLst/>
              <a:rect l="l" t="t" r="r" b="b"/>
              <a:pathLst>
                <a:path w="0" h="3133090">
                  <a:moveTo>
                    <a:pt x="0" y="3132728"/>
                  </a:moveTo>
                  <a:lnTo>
                    <a:pt x="1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539333" y="1246610"/>
              <a:ext cx="61594" cy="3133090"/>
            </a:xfrm>
            <a:custGeom>
              <a:avLst/>
              <a:gdLst/>
              <a:ahLst/>
              <a:cxnLst/>
              <a:rect l="l" t="t" r="r" b="b"/>
              <a:pathLst>
                <a:path w="61594" h="3133090">
                  <a:moveTo>
                    <a:pt x="0" y="3132728"/>
                  </a:moveTo>
                  <a:lnTo>
                    <a:pt x="61298" y="3132728"/>
                  </a:lnTo>
                </a:path>
                <a:path w="61594" h="3133090">
                  <a:moveTo>
                    <a:pt x="0" y="2740174"/>
                  </a:moveTo>
                  <a:lnTo>
                    <a:pt x="61298" y="2740174"/>
                  </a:lnTo>
                </a:path>
                <a:path w="61594" h="3133090">
                  <a:moveTo>
                    <a:pt x="0" y="2350030"/>
                  </a:moveTo>
                  <a:lnTo>
                    <a:pt x="61298" y="2350030"/>
                  </a:lnTo>
                </a:path>
                <a:path w="61594" h="3133090">
                  <a:moveTo>
                    <a:pt x="0" y="1956838"/>
                  </a:moveTo>
                  <a:lnTo>
                    <a:pt x="61298" y="1956838"/>
                  </a:lnTo>
                </a:path>
                <a:path w="61594" h="3133090">
                  <a:moveTo>
                    <a:pt x="0" y="1566694"/>
                  </a:moveTo>
                  <a:lnTo>
                    <a:pt x="61298" y="1566694"/>
                  </a:lnTo>
                </a:path>
                <a:path w="61594" h="3133090">
                  <a:moveTo>
                    <a:pt x="0" y="1173502"/>
                  </a:moveTo>
                  <a:lnTo>
                    <a:pt x="61298" y="1173502"/>
                  </a:lnTo>
                </a:path>
                <a:path w="61594" h="3133090">
                  <a:moveTo>
                    <a:pt x="0" y="783358"/>
                  </a:moveTo>
                  <a:lnTo>
                    <a:pt x="61298" y="783358"/>
                  </a:lnTo>
                </a:path>
                <a:path w="61594" h="3133090">
                  <a:moveTo>
                    <a:pt x="0" y="390166"/>
                  </a:moveTo>
                  <a:lnTo>
                    <a:pt x="61298" y="390166"/>
                  </a:lnTo>
                </a:path>
                <a:path w="61594" h="3133090">
                  <a:moveTo>
                    <a:pt x="0" y="0"/>
                  </a:moveTo>
                  <a:lnTo>
                    <a:pt x="61298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600631" y="4379337"/>
              <a:ext cx="7643495" cy="61594"/>
            </a:xfrm>
            <a:custGeom>
              <a:avLst/>
              <a:gdLst/>
              <a:ahLst/>
              <a:cxnLst/>
              <a:rect l="l" t="t" r="r" b="b"/>
              <a:pathLst>
                <a:path w="7643495" h="61595">
                  <a:moveTo>
                    <a:pt x="0" y="0"/>
                  </a:moveTo>
                  <a:lnTo>
                    <a:pt x="7643073" y="1"/>
                  </a:lnTo>
                </a:path>
                <a:path w="7643495" h="61595">
                  <a:moveTo>
                    <a:pt x="0" y="0"/>
                  </a:moveTo>
                  <a:lnTo>
                    <a:pt x="0" y="61298"/>
                  </a:lnTo>
                </a:path>
                <a:path w="7643495" h="61595">
                  <a:moveTo>
                    <a:pt x="1529409" y="0"/>
                  </a:moveTo>
                  <a:lnTo>
                    <a:pt x="1529409" y="61298"/>
                  </a:lnTo>
                </a:path>
                <a:path w="7643495" h="61595">
                  <a:moveTo>
                    <a:pt x="3056457" y="0"/>
                  </a:moveTo>
                  <a:lnTo>
                    <a:pt x="3056457" y="61298"/>
                  </a:lnTo>
                </a:path>
                <a:path w="7643495" h="61595">
                  <a:moveTo>
                    <a:pt x="4586553" y="0"/>
                  </a:moveTo>
                  <a:lnTo>
                    <a:pt x="4586553" y="61298"/>
                  </a:lnTo>
                </a:path>
                <a:path w="7643495" h="61595">
                  <a:moveTo>
                    <a:pt x="6113601" y="0"/>
                  </a:moveTo>
                  <a:lnTo>
                    <a:pt x="6113601" y="61298"/>
                  </a:lnTo>
                </a:path>
                <a:path w="7643495" h="61595">
                  <a:moveTo>
                    <a:pt x="7643073" y="0"/>
                  </a:moveTo>
                  <a:lnTo>
                    <a:pt x="7643073" y="6129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364937" y="1982801"/>
              <a:ext cx="6115050" cy="1723389"/>
            </a:xfrm>
            <a:custGeom>
              <a:avLst/>
              <a:gdLst/>
              <a:ahLst/>
              <a:cxnLst/>
              <a:rect l="l" t="t" r="r" b="b"/>
              <a:pathLst>
                <a:path w="6115050" h="1723389">
                  <a:moveTo>
                    <a:pt x="0" y="1723000"/>
                  </a:moveTo>
                  <a:lnTo>
                    <a:pt x="1527102" y="156895"/>
                  </a:lnTo>
                  <a:lnTo>
                    <a:pt x="3057198" y="0"/>
                  </a:lnTo>
                  <a:lnTo>
                    <a:pt x="4587294" y="38023"/>
                  </a:lnTo>
                  <a:lnTo>
                    <a:pt x="6114459" y="71551"/>
                  </a:lnTo>
                </a:path>
              </a:pathLst>
            </a:custGeom>
            <a:ln w="28575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7641" y="3647838"/>
              <a:ext cx="113919" cy="1139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7737" y="2081166"/>
              <a:ext cx="113919" cy="11391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7833" y="1925718"/>
              <a:ext cx="113919" cy="11391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4881" y="1965342"/>
              <a:ext cx="113919" cy="11391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4977" y="1995822"/>
              <a:ext cx="113919" cy="113919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364937" y="1990632"/>
              <a:ext cx="6115050" cy="1652905"/>
            </a:xfrm>
            <a:custGeom>
              <a:avLst/>
              <a:gdLst/>
              <a:ahLst/>
              <a:cxnLst/>
              <a:rect l="l" t="t" r="r" b="b"/>
              <a:pathLst>
                <a:path w="6115050" h="1652904">
                  <a:moveTo>
                    <a:pt x="0" y="1652514"/>
                  </a:moveTo>
                  <a:lnTo>
                    <a:pt x="1527102" y="923255"/>
                  </a:lnTo>
                  <a:lnTo>
                    <a:pt x="3057198" y="0"/>
                  </a:lnTo>
                  <a:lnTo>
                    <a:pt x="4587294" y="8855"/>
                  </a:lnTo>
                  <a:lnTo>
                    <a:pt x="6114459" y="3019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318880" y="359811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3"/>
                  </a:lnTo>
                  <a:lnTo>
                    <a:pt x="85344" y="85343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318880" y="359811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848976" y="2869646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4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848976" y="2869646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79072" y="194610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4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379072" y="194610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906120" y="195219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4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906120" y="195219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436216" y="197658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4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436216" y="197658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683081" y="1777491"/>
            <a:ext cx="4210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88.6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204351" y="1628140"/>
            <a:ext cx="4210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90.6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769141" y="1655571"/>
            <a:ext cx="4210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90.1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864405" y="3197859"/>
            <a:ext cx="421005" cy="65976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69.4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68.6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683081" y="2990596"/>
            <a:ext cx="4210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78.7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204351" y="2085340"/>
            <a:ext cx="4210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90.5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757082" y="2094484"/>
            <a:ext cx="4210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90.4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268925" y="1692147"/>
            <a:ext cx="421005" cy="675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89.7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90.1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074068" y="1085596"/>
            <a:ext cx="368300" cy="3402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100</a:t>
            </a:r>
            <a:endParaRPr sz="1600">
              <a:latin typeface="Arial"/>
              <a:cs typeface="Arial"/>
            </a:endParaRPr>
          </a:p>
          <a:p>
            <a:pPr marL="125730">
              <a:lnSpc>
                <a:spcPct val="100000"/>
              </a:lnSpc>
              <a:spcBef>
                <a:spcPts val="1150"/>
              </a:spcBef>
            </a:pPr>
            <a:r>
              <a:rPr dirty="0" sz="1600" spc="-25">
                <a:latin typeface="Arial"/>
                <a:cs typeface="Arial"/>
              </a:rPr>
              <a:t>95</a:t>
            </a:r>
            <a:endParaRPr sz="1600">
              <a:latin typeface="Arial"/>
              <a:cs typeface="Arial"/>
            </a:endParaRPr>
          </a:p>
          <a:p>
            <a:pPr marL="125730">
              <a:lnSpc>
                <a:spcPct val="100000"/>
              </a:lnSpc>
              <a:spcBef>
                <a:spcPts val="1175"/>
              </a:spcBef>
            </a:pPr>
            <a:r>
              <a:rPr dirty="0" sz="1600" spc="-25">
                <a:latin typeface="Arial"/>
                <a:cs typeface="Arial"/>
              </a:rPr>
              <a:t>90</a:t>
            </a:r>
            <a:endParaRPr sz="1600">
              <a:latin typeface="Arial"/>
              <a:cs typeface="Arial"/>
            </a:endParaRPr>
          </a:p>
          <a:p>
            <a:pPr marL="125730">
              <a:lnSpc>
                <a:spcPct val="100000"/>
              </a:lnSpc>
              <a:spcBef>
                <a:spcPts val="1155"/>
              </a:spcBef>
            </a:pPr>
            <a:r>
              <a:rPr dirty="0" sz="1600" spc="-25">
                <a:latin typeface="Arial"/>
                <a:cs typeface="Arial"/>
              </a:rPr>
              <a:t>85</a:t>
            </a:r>
            <a:endParaRPr sz="1600">
              <a:latin typeface="Arial"/>
              <a:cs typeface="Arial"/>
            </a:endParaRPr>
          </a:p>
          <a:p>
            <a:pPr marL="125730">
              <a:lnSpc>
                <a:spcPct val="100000"/>
              </a:lnSpc>
              <a:spcBef>
                <a:spcPts val="1175"/>
              </a:spcBef>
            </a:pPr>
            <a:r>
              <a:rPr dirty="0" sz="1600" spc="-25">
                <a:latin typeface="Arial"/>
                <a:cs typeface="Arial"/>
              </a:rPr>
              <a:t>80</a:t>
            </a:r>
            <a:endParaRPr sz="1600">
              <a:latin typeface="Arial"/>
              <a:cs typeface="Arial"/>
            </a:endParaRPr>
          </a:p>
          <a:p>
            <a:pPr marL="125730">
              <a:lnSpc>
                <a:spcPct val="100000"/>
              </a:lnSpc>
              <a:spcBef>
                <a:spcPts val="1150"/>
              </a:spcBef>
            </a:pPr>
            <a:r>
              <a:rPr dirty="0" sz="1600" spc="-25">
                <a:latin typeface="Arial"/>
                <a:cs typeface="Arial"/>
              </a:rPr>
              <a:t>75</a:t>
            </a:r>
            <a:endParaRPr sz="1600">
              <a:latin typeface="Arial"/>
              <a:cs typeface="Arial"/>
            </a:endParaRPr>
          </a:p>
          <a:p>
            <a:pPr marL="125730">
              <a:lnSpc>
                <a:spcPct val="100000"/>
              </a:lnSpc>
              <a:spcBef>
                <a:spcPts val="1175"/>
              </a:spcBef>
            </a:pPr>
            <a:r>
              <a:rPr dirty="0" sz="1600" spc="-25">
                <a:latin typeface="Arial"/>
                <a:cs typeface="Arial"/>
              </a:rPr>
              <a:t>70</a:t>
            </a:r>
            <a:endParaRPr sz="1600">
              <a:latin typeface="Arial"/>
              <a:cs typeface="Arial"/>
            </a:endParaRPr>
          </a:p>
          <a:p>
            <a:pPr marL="125730">
              <a:lnSpc>
                <a:spcPct val="100000"/>
              </a:lnSpc>
              <a:spcBef>
                <a:spcPts val="1155"/>
              </a:spcBef>
            </a:pPr>
            <a:r>
              <a:rPr dirty="0" sz="1600" spc="-25">
                <a:latin typeface="Arial"/>
                <a:cs typeface="Arial"/>
              </a:rPr>
              <a:t>65</a:t>
            </a:r>
            <a:endParaRPr sz="1600">
              <a:latin typeface="Arial"/>
              <a:cs typeface="Arial"/>
            </a:endParaRPr>
          </a:p>
          <a:p>
            <a:pPr marL="125730">
              <a:lnSpc>
                <a:spcPct val="100000"/>
              </a:lnSpc>
              <a:spcBef>
                <a:spcPts val="1175"/>
              </a:spcBef>
            </a:pPr>
            <a:r>
              <a:rPr dirty="0" sz="1600" spc="-25"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962474" y="4462779"/>
            <a:ext cx="7994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Baseline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513695" y="4462779"/>
            <a:ext cx="7607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1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Month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110096" y="4462779"/>
            <a:ext cx="6280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1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587911" y="4462779"/>
            <a:ext cx="7239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2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116525" y="4462779"/>
            <a:ext cx="7239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3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2713043" y="1343596"/>
            <a:ext cx="243840" cy="359410"/>
            <a:chOff x="2713043" y="1343596"/>
            <a:chExt cx="243840" cy="359410"/>
          </a:xfrm>
        </p:grpSpPr>
        <p:pic>
          <p:nvPicPr>
            <p:cNvPr id="38" name="object 3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3043" y="1343596"/>
              <a:ext cx="243840" cy="113919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2713043" y="164754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791968" y="1603247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3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3" y="85344"/>
                  </a:lnTo>
                  <a:lnTo>
                    <a:pt x="853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791968" y="1603247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2969901" y="1241044"/>
            <a:ext cx="118872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Evolut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TAVR </a:t>
            </a:r>
            <a:r>
              <a:rPr dirty="0" sz="1600" spc="-10">
                <a:latin typeface="Arial"/>
                <a:cs typeface="Arial"/>
              </a:rPr>
              <a:t>Surgery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1583780" y="5266220"/>
            <a:ext cx="8844915" cy="0"/>
          </a:xfrm>
          <a:custGeom>
            <a:avLst/>
            <a:gdLst/>
            <a:ahLst/>
            <a:cxnLst/>
            <a:rect l="l" t="t" r="r" b="b"/>
            <a:pathLst>
              <a:path w="8844915" h="0">
                <a:moveTo>
                  <a:pt x="0" y="0"/>
                </a:moveTo>
                <a:lnTo>
                  <a:pt x="88446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583780" y="4912652"/>
            <a:ext cx="8844915" cy="0"/>
          </a:xfrm>
          <a:custGeom>
            <a:avLst/>
            <a:gdLst/>
            <a:ahLst/>
            <a:cxnLst/>
            <a:rect l="l" t="t" r="r" b="b"/>
            <a:pathLst>
              <a:path w="8844915" h="0">
                <a:moveTo>
                  <a:pt x="0" y="0"/>
                </a:moveTo>
                <a:lnTo>
                  <a:pt x="88446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583780" y="5997740"/>
            <a:ext cx="8844915" cy="0"/>
          </a:xfrm>
          <a:custGeom>
            <a:avLst/>
            <a:gdLst/>
            <a:ahLst/>
            <a:cxnLst/>
            <a:rect l="l" t="t" r="r" b="b"/>
            <a:pathLst>
              <a:path w="8844915" h="0">
                <a:moveTo>
                  <a:pt x="0" y="0"/>
                </a:moveTo>
                <a:lnTo>
                  <a:pt x="884463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1693000" y="4953508"/>
            <a:ext cx="203453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Change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from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Baseline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693000" y="5252211"/>
            <a:ext cx="7372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TAVR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>
                <a:solidFill>
                  <a:srgbClr val="FF0000"/>
                </a:solidFill>
                <a:latin typeface="Arial"/>
                <a:cs typeface="Arial"/>
              </a:rPr>
              <a:t>Surgery </a:t>
            </a:r>
            <a:r>
              <a:rPr dirty="0" sz="1600">
                <a:latin typeface="Arial"/>
                <a:cs typeface="Arial"/>
              </a:rPr>
              <a:t>P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value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253319" y="5252211"/>
            <a:ext cx="10420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0070C0"/>
                </a:solidFill>
                <a:latin typeface="Arial"/>
                <a:cs typeface="Arial"/>
              </a:rPr>
              <a:t>20.0</a:t>
            </a:r>
            <a:r>
              <a:rPr dirty="0" sz="1600" spc="-5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70C0"/>
                </a:solidFill>
                <a:latin typeface="Arial"/>
                <a:cs typeface="Arial"/>
              </a:rPr>
              <a:t>± </a:t>
            </a: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21.1</a:t>
            </a:r>
            <a:endParaRPr sz="1600">
              <a:latin typeface="Arial"/>
              <a:cs typeface="Arial"/>
            </a:endParaRPr>
          </a:p>
          <a:p>
            <a:pPr marL="68580">
              <a:lnSpc>
                <a:spcPct val="100000"/>
              </a:lnSpc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9.2 ± 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22.3</a:t>
            </a:r>
            <a:endParaRPr sz="1600">
              <a:latin typeface="Arial"/>
              <a:cs typeface="Arial"/>
            </a:endParaRPr>
          </a:p>
          <a:p>
            <a:pPr marL="20701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&lt;0.001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896048" y="5252211"/>
            <a:ext cx="10420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0070C0"/>
                </a:solidFill>
                <a:latin typeface="Arial"/>
                <a:cs typeface="Arial"/>
              </a:rPr>
              <a:t>21.6</a:t>
            </a:r>
            <a:r>
              <a:rPr dirty="0" sz="1600" spc="-5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70C0"/>
                </a:solidFill>
                <a:latin typeface="Arial"/>
                <a:cs typeface="Arial"/>
              </a:rPr>
              <a:t>± </a:t>
            </a: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20.6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20.7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± 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20.3</a:t>
            </a:r>
            <a:endParaRPr sz="16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</a:pPr>
            <a:r>
              <a:rPr dirty="0" sz="1600" spc="-20">
                <a:latin typeface="Arial"/>
                <a:cs typeface="Arial"/>
              </a:rPr>
              <a:t>0.42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480300" y="5252211"/>
            <a:ext cx="10420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0070C0"/>
                </a:solidFill>
                <a:latin typeface="Arial"/>
                <a:cs typeface="Arial"/>
              </a:rPr>
              <a:t>20.9</a:t>
            </a:r>
            <a:r>
              <a:rPr dirty="0" sz="1600" spc="-5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70C0"/>
                </a:solidFill>
                <a:latin typeface="Arial"/>
                <a:cs typeface="Arial"/>
              </a:rPr>
              <a:t>± </a:t>
            </a: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20.8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20.0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± 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20.0</a:t>
            </a:r>
            <a:endParaRPr sz="16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</a:pPr>
            <a:r>
              <a:rPr dirty="0" sz="1600" spc="-20">
                <a:latin typeface="Arial"/>
                <a:cs typeface="Arial"/>
              </a:rPr>
              <a:t>0.44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9084751" y="5252211"/>
            <a:ext cx="10420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0070C0"/>
                </a:solidFill>
                <a:latin typeface="Arial"/>
                <a:cs typeface="Arial"/>
              </a:rPr>
              <a:t>20.1</a:t>
            </a:r>
            <a:r>
              <a:rPr dirty="0" sz="1600" spc="-5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70C0"/>
                </a:solidFill>
                <a:latin typeface="Arial"/>
                <a:cs typeface="Arial"/>
              </a:rPr>
              <a:t>± </a:t>
            </a:r>
            <a:r>
              <a:rPr dirty="0" sz="1600" spc="-20">
                <a:solidFill>
                  <a:srgbClr val="0070C0"/>
                </a:solidFill>
                <a:latin typeface="Arial"/>
                <a:cs typeface="Arial"/>
              </a:rPr>
              <a:t>20.6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19.3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0000"/>
                </a:solidFill>
                <a:latin typeface="Arial"/>
                <a:cs typeface="Arial"/>
              </a:rPr>
              <a:t>± </a:t>
            </a:r>
            <a:r>
              <a:rPr dirty="0" sz="1600" spc="-20">
                <a:solidFill>
                  <a:srgbClr val="FF0000"/>
                </a:solidFill>
                <a:latin typeface="Arial"/>
                <a:cs typeface="Arial"/>
              </a:rPr>
              <a:t>21.1</a:t>
            </a:r>
            <a:endParaRPr sz="16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</a:pPr>
            <a:r>
              <a:rPr dirty="0" sz="1600" spc="-20">
                <a:latin typeface="Arial"/>
                <a:cs typeface="Arial"/>
              </a:rPr>
              <a:t>0.53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675441" y="1371466"/>
            <a:ext cx="252729" cy="28263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70"/>
              </a:lnSpc>
            </a:pPr>
            <a:r>
              <a:rPr dirty="0" sz="1600">
                <a:latin typeface="Arial"/>
                <a:cs typeface="Arial"/>
              </a:rPr>
              <a:t>KCCQ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Overall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Summary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Score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3" name="object 5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055" y="487418"/>
            <a:ext cx="5562600" cy="394295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546" y="487612"/>
            <a:ext cx="1727596" cy="39409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6939" y="1078484"/>
            <a:ext cx="10302875" cy="46069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41300" marR="5080" indent="-228600">
              <a:lnSpc>
                <a:spcPct val="100800"/>
              </a:lnSpc>
              <a:spcBef>
                <a:spcPts val="75"/>
              </a:spcBef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At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3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years,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rate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all-cause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mortality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disabling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stroke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was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7.4%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with </a:t>
            </a:r>
            <a:r>
              <a:rPr dirty="0" sz="2400" spc="-70">
                <a:solidFill>
                  <a:srgbClr val="002856"/>
                </a:solidFill>
                <a:latin typeface="Arial"/>
                <a:cs typeface="Arial"/>
              </a:rPr>
              <a:t>TAVR</a:t>
            </a:r>
            <a:r>
              <a:rPr dirty="0" sz="24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4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10.4%</a:t>
            </a:r>
            <a:r>
              <a:rPr dirty="0" sz="24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with</a:t>
            </a:r>
            <a:r>
              <a:rPr dirty="0" sz="24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surgery.</a:t>
            </a:r>
            <a:endParaRPr sz="2400">
              <a:latin typeface="Arial"/>
              <a:cs typeface="Arial"/>
            </a:endParaRPr>
          </a:p>
          <a:p>
            <a:pPr lvl="1" marL="698500" marR="79375" indent="-228600">
              <a:lnSpc>
                <a:spcPct val="100800"/>
              </a:lnSpc>
              <a:spcBef>
                <a:spcPts val="1775"/>
              </a:spcBef>
              <a:buChar char="•"/>
              <a:tabLst>
                <a:tab pos="698500" algn="l"/>
              </a:tabLst>
            </a:pP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4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absolute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difference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between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treatment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arms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remained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consistent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over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time,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with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30%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relative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reduction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hazard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(p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=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0.051)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for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death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or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disabling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stroke.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30"/>
              </a:spcBef>
              <a:buChar char="•"/>
              <a:tabLst>
                <a:tab pos="241300" algn="l"/>
              </a:tabLst>
            </a:pPr>
            <a:r>
              <a:rPr dirty="0" sz="2400" spc="-70">
                <a:solidFill>
                  <a:srgbClr val="002856"/>
                </a:solidFill>
                <a:latin typeface="Arial"/>
                <a:cs typeface="Arial"/>
              </a:rPr>
              <a:t>TAVR</a:t>
            </a:r>
            <a:r>
              <a:rPr dirty="0" sz="24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continued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have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better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valve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hemodynamics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at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3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years.</a:t>
            </a:r>
            <a:endParaRPr sz="2400">
              <a:latin typeface="Arial"/>
              <a:cs typeface="Arial"/>
            </a:endParaRPr>
          </a:p>
          <a:p>
            <a:pPr marL="241300" marR="236220" indent="-228600">
              <a:lnSpc>
                <a:spcPct val="100000"/>
              </a:lnSpc>
              <a:spcBef>
                <a:spcPts val="1825"/>
              </a:spcBef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Residual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paravalvular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regurgitation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3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years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after</a:t>
            </a:r>
            <a:r>
              <a:rPr dirty="0" sz="24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2856"/>
                </a:solidFill>
                <a:latin typeface="Arial"/>
                <a:cs typeface="Arial"/>
              </a:rPr>
              <a:t>TAVR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was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none/trace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2856"/>
                </a:solidFill>
                <a:latin typeface="Arial"/>
                <a:cs typeface="Arial"/>
              </a:rPr>
              <a:t>in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nearly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80%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there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was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no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difference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&gt;mild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PVL.</a:t>
            </a:r>
            <a:endParaRPr sz="2400">
              <a:latin typeface="Arial"/>
              <a:cs typeface="Arial"/>
            </a:endParaRPr>
          </a:p>
          <a:p>
            <a:pPr marL="241300" marR="261620" indent="-228600">
              <a:lnSpc>
                <a:spcPct val="100800"/>
              </a:lnSpc>
              <a:spcBef>
                <a:spcPts val="1800"/>
              </a:spcBef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Rates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new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pacemaker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implantation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were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higher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after</a:t>
            </a:r>
            <a:r>
              <a:rPr dirty="0" sz="24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70">
                <a:solidFill>
                  <a:srgbClr val="002856"/>
                </a:solidFill>
                <a:latin typeface="Arial"/>
                <a:cs typeface="Arial"/>
              </a:rPr>
              <a:t>TAVR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2856"/>
                </a:solidFill>
                <a:latin typeface="Arial"/>
                <a:cs typeface="Arial"/>
              </a:rPr>
              <a:t>the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frequency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new onset</a:t>
            </a:r>
            <a:r>
              <a:rPr dirty="0" sz="24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atrial fibrillation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was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more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common</a:t>
            </a:r>
            <a:r>
              <a:rPr dirty="0" sz="24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856"/>
                </a:solidFill>
                <a:latin typeface="Arial"/>
                <a:cs typeface="Arial"/>
              </a:rPr>
              <a:t>after</a:t>
            </a:r>
            <a:r>
              <a:rPr dirty="0" sz="24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002856"/>
                </a:solidFill>
                <a:latin typeface="Arial"/>
                <a:cs typeface="Arial"/>
              </a:rPr>
              <a:t>surgery.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00" y="802403"/>
            <a:ext cx="2835696" cy="4192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1806955"/>
            <a:ext cx="9855200" cy="723900"/>
          </a:xfrm>
          <a:prstGeom prst="rect"/>
        </p:spPr>
        <p:txBody>
          <a:bodyPr wrap="square" lIns="0" tIns="51435" rIns="0" bIns="0" rtlCol="0" vert="horz">
            <a:spAutoFit/>
          </a:bodyPr>
          <a:lstStyle/>
          <a:p>
            <a:pPr marL="12700" marR="5080">
              <a:lnSpc>
                <a:spcPts val="2620"/>
              </a:lnSpc>
              <a:spcBef>
                <a:spcPts val="405"/>
              </a:spcBef>
            </a:pPr>
            <a:r>
              <a:rPr dirty="0" sz="2400">
                <a:solidFill>
                  <a:srgbClr val="002856"/>
                </a:solidFill>
              </a:rPr>
              <a:t>Within</a:t>
            </a:r>
            <a:r>
              <a:rPr dirty="0" sz="2400" spc="-20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the</a:t>
            </a:r>
            <a:r>
              <a:rPr dirty="0" sz="2400" spc="-10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past</a:t>
            </a:r>
            <a:r>
              <a:rPr dirty="0" sz="2400" spc="-15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12</a:t>
            </a:r>
            <a:r>
              <a:rPr dirty="0" sz="2400" spc="-5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months,</a:t>
            </a:r>
            <a:r>
              <a:rPr dirty="0" sz="2400" spc="-15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I</a:t>
            </a:r>
            <a:r>
              <a:rPr dirty="0" sz="2400" spc="-15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have</a:t>
            </a:r>
            <a:r>
              <a:rPr dirty="0" sz="2400" spc="-10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had</a:t>
            </a:r>
            <a:r>
              <a:rPr dirty="0" sz="2400" spc="-5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a</a:t>
            </a:r>
            <a:r>
              <a:rPr dirty="0" sz="2400" spc="-10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financial</a:t>
            </a:r>
            <a:r>
              <a:rPr dirty="0" sz="2400" spc="-5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interest/arrangement</a:t>
            </a:r>
            <a:r>
              <a:rPr dirty="0" sz="2400" spc="-10">
                <a:solidFill>
                  <a:srgbClr val="002856"/>
                </a:solidFill>
              </a:rPr>
              <a:t> </a:t>
            </a:r>
            <a:r>
              <a:rPr dirty="0" sz="2400" spc="-25">
                <a:solidFill>
                  <a:srgbClr val="002856"/>
                </a:solidFill>
              </a:rPr>
              <a:t>or </a:t>
            </a:r>
            <a:r>
              <a:rPr dirty="0" sz="2400">
                <a:solidFill>
                  <a:srgbClr val="002856"/>
                </a:solidFill>
              </a:rPr>
              <a:t>affiliation</a:t>
            </a:r>
            <a:r>
              <a:rPr dirty="0" sz="2400" spc="-35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with</a:t>
            </a:r>
            <a:r>
              <a:rPr dirty="0" sz="2400" spc="-20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the</a:t>
            </a:r>
            <a:r>
              <a:rPr dirty="0" sz="2400" spc="-20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organization(s)</a:t>
            </a:r>
            <a:r>
              <a:rPr dirty="0" sz="2400" spc="-20">
                <a:solidFill>
                  <a:srgbClr val="002856"/>
                </a:solidFill>
              </a:rPr>
              <a:t> </a:t>
            </a:r>
            <a:r>
              <a:rPr dirty="0" sz="2400">
                <a:solidFill>
                  <a:srgbClr val="002856"/>
                </a:solidFill>
              </a:rPr>
              <a:t>listed</a:t>
            </a:r>
            <a:r>
              <a:rPr dirty="0" sz="2400" spc="-20">
                <a:solidFill>
                  <a:srgbClr val="002856"/>
                </a:solidFill>
              </a:rPr>
              <a:t> </a:t>
            </a:r>
            <a:r>
              <a:rPr dirty="0" sz="2400" spc="-10">
                <a:solidFill>
                  <a:srgbClr val="002856"/>
                </a:solidFill>
              </a:rPr>
              <a:t>below</a:t>
            </a:r>
            <a:endParaRPr sz="24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32446" y="3089147"/>
            <a:ext cx="379222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200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Arial"/>
                <a:cs typeface="Arial"/>
              </a:rPr>
              <a:t>Financial</a:t>
            </a:r>
            <a:r>
              <a:rPr dirty="0" u="heavy" sz="2000" spc="-35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1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Arial"/>
                <a:cs typeface="Arial"/>
              </a:rPr>
              <a:t>Relationship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Research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grants,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consulting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fees,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honoraria,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speakers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bureau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fees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83676" y="3089147"/>
            <a:ext cx="226885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 sz="2000" spc="-10" b="1">
                <a:solidFill>
                  <a:srgbClr val="002856"/>
                </a:solidFill>
                <a:uFill>
                  <a:solidFill>
                    <a:srgbClr val="002856"/>
                  </a:solidFill>
                </a:uFill>
                <a:latin typeface="Arial"/>
                <a:cs typeface="Arial"/>
              </a:rPr>
              <a:t>Company</a:t>
            </a:r>
            <a:r>
              <a:rPr dirty="0" sz="20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Medtronic,</a:t>
            </a:r>
            <a:r>
              <a:rPr dirty="0" sz="20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Edwards Lifesciences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530" y="487616"/>
            <a:ext cx="3542307" cy="38933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6939" y="1353819"/>
            <a:ext cx="9784080" cy="3741420"/>
          </a:xfrm>
          <a:prstGeom prst="rect">
            <a:avLst/>
          </a:prstGeom>
        </p:spPr>
        <p:txBody>
          <a:bodyPr wrap="square" lIns="0" tIns="110490" rIns="0" bIns="0" rtlCol="0" vert="horz">
            <a:spAutoFit/>
          </a:bodyPr>
          <a:lstStyle/>
          <a:p>
            <a:pPr marL="12700" marR="363855" indent="389255">
              <a:lnSpc>
                <a:spcPct val="77100"/>
              </a:lnSpc>
              <a:spcBef>
                <a:spcPts val="870"/>
              </a:spcBef>
              <a:buAutoNum type="arabicPeriod"/>
              <a:tabLst>
                <a:tab pos="401955" algn="l"/>
              </a:tabLst>
            </a:pP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These results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provide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heart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teams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important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data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aid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shared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decision-making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process.</a:t>
            </a:r>
            <a:endParaRPr sz="2800">
              <a:latin typeface="Arial"/>
              <a:cs typeface="Arial"/>
            </a:endParaRPr>
          </a:p>
          <a:p>
            <a:pPr marL="12700" marR="5080" indent="389255">
              <a:lnSpc>
                <a:spcPct val="80400"/>
              </a:lnSpc>
              <a:spcBef>
                <a:spcPts val="2195"/>
              </a:spcBef>
              <a:buAutoNum type="arabicPeriod"/>
              <a:tabLst>
                <a:tab pos="401955" algn="l"/>
              </a:tabLst>
            </a:pP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excellent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valve</a:t>
            </a:r>
            <a:r>
              <a:rPr dirty="0" sz="2800" spc="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performance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800" spc="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durable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outcomes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2856"/>
                </a:solidFill>
                <a:latin typeface="Arial"/>
                <a:cs typeface="Arial"/>
              </a:rPr>
              <a:t>out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3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years</a:t>
            </a:r>
            <a:r>
              <a:rPr dirty="0" sz="2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low-risk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2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affirms</a:t>
            </a:r>
            <a:r>
              <a:rPr dirty="0" sz="2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role</a:t>
            </a:r>
            <a:r>
              <a:rPr dirty="0" sz="28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800" spc="-7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002856"/>
                </a:solidFill>
                <a:latin typeface="Arial"/>
                <a:cs typeface="Arial"/>
              </a:rPr>
              <a:t>TAVR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28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this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population.</a:t>
            </a:r>
            <a:endParaRPr sz="2800">
              <a:latin typeface="Arial"/>
              <a:cs typeface="Arial"/>
            </a:endParaRPr>
          </a:p>
          <a:p>
            <a:pPr marL="12700" marR="155575" indent="395605">
              <a:lnSpc>
                <a:spcPct val="80500"/>
              </a:lnSpc>
              <a:spcBef>
                <a:spcPts val="2190"/>
              </a:spcBef>
              <a:buAutoNum type="arabicPeriod"/>
              <a:tabLst>
                <a:tab pos="408305" algn="l"/>
              </a:tabLst>
            </a:pP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Longer-term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data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are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needed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potential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impact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that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hemodynamics,</a:t>
            </a:r>
            <a:r>
              <a:rPr dirty="0" sz="28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valve</a:t>
            </a:r>
            <a:r>
              <a:rPr dirty="0" sz="2800" spc="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design,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new</a:t>
            </a:r>
            <a:r>
              <a:rPr dirty="0" sz="2800" spc="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pacemakers,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800" spc="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other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secondary endpoints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have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on</a:t>
            </a:r>
            <a:r>
              <a:rPr dirty="0" sz="2800" spc="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long-term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outcomes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will</a:t>
            </a:r>
            <a:r>
              <a:rPr dirty="0" sz="2800" spc="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2856"/>
                </a:solidFill>
                <a:latin typeface="Arial"/>
                <a:cs typeface="Arial"/>
              </a:rPr>
              <a:t>be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important</a:t>
            </a:r>
            <a:r>
              <a:rPr dirty="0" sz="2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follow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this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group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of low-risk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patients.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0583" y="481556"/>
            <a:ext cx="7326658" cy="44177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775" y="1399147"/>
            <a:ext cx="5391323" cy="22656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4490" y="1732138"/>
            <a:ext cx="4771602" cy="22176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33246" y="2254304"/>
            <a:ext cx="2675895" cy="267589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07950" marR="5080" indent="-95250">
              <a:lnSpc>
                <a:spcPts val="2090"/>
              </a:lnSpc>
              <a:spcBef>
                <a:spcPts val="225"/>
              </a:spcBef>
            </a:pPr>
            <a:r>
              <a:rPr dirty="0"/>
              <a:t>Follow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/>
              <a:t>QR</a:t>
            </a:r>
            <a:r>
              <a:rPr dirty="0" spc="-10"/>
              <a:t> </a:t>
            </a:r>
            <a:r>
              <a:rPr dirty="0"/>
              <a:t>code</a:t>
            </a:r>
            <a:r>
              <a:rPr dirty="0" spc="-15"/>
              <a:t> </a:t>
            </a:r>
            <a:r>
              <a:rPr dirty="0"/>
              <a:t>link</a:t>
            </a:r>
            <a:r>
              <a:rPr dirty="0" spc="-10"/>
              <a:t> </a:t>
            </a:r>
            <a:r>
              <a:rPr dirty="0"/>
              <a:t>to</a:t>
            </a:r>
            <a:r>
              <a:rPr dirty="0" spc="-10"/>
              <a:t> </a:t>
            </a:r>
            <a:r>
              <a:rPr dirty="0" spc="-25"/>
              <a:t>the </a:t>
            </a:r>
            <a:r>
              <a:rPr dirty="0"/>
              <a:t>open</a:t>
            </a:r>
            <a:r>
              <a:rPr dirty="0" spc="-15"/>
              <a:t> </a:t>
            </a:r>
            <a:r>
              <a:rPr dirty="0"/>
              <a:t>access</a:t>
            </a:r>
            <a:r>
              <a:rPr dirty="0" spc="-15"/>
              <a:t> </a:t>
            </a:r>
            <a:r>
              <a:rPr dirty="0"/>
              <a:t>article</a:t>
            </a:r>
            <a:r>
              <a:rPr dirty="0" spc="-15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 spc="-20"/>
              <a:t>JACC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317522" y="2134650"/>
            <a:ext cx="3615054" cy="2797175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916940" marR="633730" indent="372110">
              <a:lnSpc>
                <a:spcPts val="1900"/>
              </a:lnSpc>
            </a:pPr>
            <a:r>
              <a:rPr dirty="0" sz="1600">
                <a:latin typeface="Arial"/>
                <a:cs typeface="Arial"/>
              </a:rPr>
              <a:t>Screen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shot </a:t>
            </a:r>
            <a:r>
              <a:rPr dirty="0" sz="1600" spc="-25">
                <a:latin typeface="Arial"/>
                <a:cs typeface="Arial"/>
              </a:rPr>
              <a:t>of </a:t>
            </a:r>
            <a:r>
              <a:rPr dirty="0" sz="1600">
                <a:latin typeface="Arial"/>
                <a:cs typeface="Arial"/>
              </a:rPr>
              <a:t>manuscript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cover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page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60050" y="5390388"/>
            <a:ext cx="104228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Thank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patients,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physicians,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clinical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study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teams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made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this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work</a:t>
            </a:r>
            <a:r>
              <a:rPr dirty="0" sz="2000" spc="-10">
                <a:latin typeface="Arial"/>
                <a:cs typeface="Arial"/>
              </a:rPr>
              <a:t> possible.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27855" y="6035039"/>
            <a:ext cx="1794892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55436" y="494162"/>
            <a:ext cx="1106805" cy="308610"/>
            <a:chOff x="955436" y="494162"/>
            <a:chExt cx="1106805" cy="308610"/>
          </a:xfrm>
        </p:grpSpPr>
        <p:sp>
          <p:nvSpPr>
            <p:cNvPr id="3" name="object 3" descr=""/>
            <p:cNvSpPr/>
            <p:nvPr/>
          </p:nvSpPr>
          <p:spPr>
            <a:xfrm>
              <a:off x="961786" y="500513"/>
              <a:ext cx="1094105" cy="295910"/>
            </a:xfrm>
            <a:custGeom>
              <a:avLst/>
              <a:gdLst/>
              <a:ahLst/>
              <a:cxnLst/>
              <a:rect l="l" t="t" r="r" b="b"/>
              <a:pathLst>
                <a:path w="1094105" h="295909">
                  <a:moveTo>
                    <a:pt x="554830" y="75406"/>
                  </a:moveTo>
                  <a:lnTo>
                    <a:pt x="502890" y="88577"/>
                  </a:lnTo>
                  <a:lnTo>
                    <a:pt x="474315" y="114808"/>
                  </a:lnTo>
                  <a:lnTo>
                    <a:pt x="458043" y="158166"/>
                  </a:lnTo>
                  <a:lnTo>
                    <a:pt x="456009" y="185539"/>
                  </a:lnTo>
                  <a:lnTo>
                    <a:pt x="457714" y="210666"/>
                  </a:lnTo>
                  <a:lnTo>
                    <a:pt x="471356" y="251544"/>
                  </a:lnTo>
                  <a:lnTo>
                    <a:pt x="497997" y="279709"/>
                  </a:lnTo>
                  <a:lnTo>
                    <a:pt x="533765" y="293897"/>
                  </a:lnTo>
                  <a:lnTo>
                    <a:pt x="554830" y="295671"/>
                  </a:lnTo>
                  <a:lnTo>
                    <a:pt x="568355" y="294865"/>
                  </a:lnTo>
                  <a:lnTo>
                    <a:pt x="605730" y="282773"/>
                  </a:lnTo>
                  <a:lnTo>
                    <a:pt x="627084" y="266302"/>
                  </a:lnTo>
                  <a:lnTo>
                    <a:pt x="554830" y="266302"/>
                  </a:lnTo>
                  <a:lnTo>
                    <a:pt x="541987" y="265037"/>
                  </a:lnTo>
                  <a:lnTo>
                    <a:pt x="502654" y="234819"/>
                  </a:lnTo>
                  <a:lnTo>
                    <a:pt x="492719" y="185539"/>
                  </a:lnTo>
                  <a:lnTo>
                    <a:pt x="493823" y="166576"/>
                  </a:lnTo>
                  <a:lnTo>
                    <a:pt x="510380" y="125014"/>
                  </a:lnTo>
                  <a:lnTo>
                    <a:pt x="554830" y="104973"/>
                  </a:lnTo>
                  <a:lnTo>
                    <a:pt x="626715" y="104973"/>
                  </a:lnTo>
                  <a:lnTo>
                    <a:pt x="625871" y="103882"/>
                  </a:lnTo>
                  <a:lnTo>
                    <a:pt x="611088" y="91423"/>
                  </a:lnTo>
                  <a:lnTo>
                    <a:pt x="594320" y="82525"/>
                  </a:lnTo>
                  <a:lnTo>
                    <a:pt x="575567" y="77185"/>
                  </a:lnTo>
                  <a:lnTo>
                    <a:pt x="554830" y="75406"/>
                  </a:lnTo>
                  <a:close/>
                </a:path>
                <a:path w="1094105" h="295909">
                  <a:moveTo>
                    <a:pt x="626715" y="104973"/>
                  </a:moveTo>
                  <a:lnTo>
                    <a:pt x="554830" y="104973"/>
                  </a:lnTo>
                  <a:lnTo>
                    <a:pt x="567487" y="106232"/>
                  </a:lnTo>
                  <a:lnTo>
                    <a:pt x="579065" y="110008"/>
                  </a:lnTo>
                  <a:lnTo>
                    <a:pt x="606753" y="136369"/>
                  </a:lnTo>
                  <a:lnTo>
                    <a:pt x="616635" y="182562"/>
                  </a:lnTo>
                  <a:lnTo>
                    <a:pt x="616675" y="185539"/>
                  </a:lnTo>
                  <a:lnTo>
                    <a:pt x="615639" y="203757"/>
                  </a:lnTo>
                  <a:lnTo>
                    <a:pt x="599082" y="246062"/>
                  </a:lnTo>
                  <a:lnTo>
                    <a:pt x="554830" y="266302"/>
                  </a:lnTo>
                  <a:lnTo>
                    <a:pt x="627084" y="266302"/>
                  </a:lnTo>
                  <a:lnTo>
                    <a:pt x="650403" y="218901"/>
                  </a:lnTo>
                  <a:lnTo>
                    <a:pt x="653455" y="182562"/>
                  </a:lnTo>
                  <a:lnTo>
                    <a:pt x="651730" y="158818"/>
                  </a:lnTo>
                  <a:lnTo>
                    <a:pt x="646559" y="137790"/>
                  </a:lnTo>
                  <a:lnTo>
                    <a:pt x="637939" y="119478"/>
                  </a:lnTo>
                  <a:lnTo>
                    <a:pt x="626715" y="104973"/>
                  </a:lnTo>
                  <a:close/>
                </a:path>
                <a:path w="1094105" h="295909">
                  <a:moveTo>
                    <a:pt x="820142" y="80168"/>
                  </a:moveTo>
                  <a:lnTo>
                    <a:pt x="784423" y="80168"/>
                  </a:lnTo>
                  <a:lnTo>
                    <a:pt x="784502" y="216867"/>
                  </a:lnTo>
                  <a:lnTo>
                    <a:pt x="790946" y="258538"/>
                  </a:lnTo>
                  <a:lnTo>
                    <a:pt x="821630" y="288527"/>
                  </a:lnTo>
                  <a:lnTo>
                    <a:pt x="856455" y="295671"/>
                  </a:lnTo>
                  <a:lnTo>
                    <a:pt x="876485" y="293438"/>
                  </a:lnTo>
                  <a:lnTo>
                    <a:pt x="894308" y="286741"/>
                  </a:lnTo>
                  <a:lnTo>
                    <a:pt x="909922" y="275579"/>
                  </a:lnTo>
                  <a:lnTo>
                    <a:pt x="919072" y="264914"/>
                  </a:lnTo>
                  <a:lnTo>
                    <a:pt x="863599" y="264914"/>
                  </a:lnTo>
                  <a:lnTo>
                    <a:pt x="855827" y="264399"/>
                  </a:lnTo>
                  <a:lnTo>
                    <a:pt x="824482" y="241417"/>
                  </a:lnTo>
                  <a:lnTo>
                    <a:pt x="820235" y="205773"/>
                  </a:lnTo>
                  <a:lnTo>
                    <a:pt x="820142" y="80168"/>
                  </a:lnTo>
                  <a:close/>
                </a:path>
                <a:path w="1094105" h="295909">
                  <a:moveTo>
                    <a:pt x="955278" y="259952"/>
                  </a:moveTo>
                  <a:lnTo>
                    <a:pt x="923330" y="259952"/>
                  </a:lnTo>
                  <a:lnTo>
                    <a:pt x="923330" y="290908"/>
                  </a:lnTo>
                  <a:lnTo>
                    <a:pt x="955278" y="290908"/>
                  </a:lnTo>
                  <a:lnTo>
                    <a:pt x="955278" y="259952"/>
                  </a:lnTo>
                  <a:close/>
                </a:path>
                <a:path w="1094105" h="295909">
                  <a:moveTo>
                    <a:pt x="955278" y="80168"/>
                  </a:moveTo>
                  <a:lnTo>
                    <a:pt x="919559" y="80168"/>
                  </a:lnTo>
                  <a:lnTo>
                    <a:pt x="919444" y="197048"/>
                  </a:lnTo>
                  <a:lnTo>
                    <a:pt x="919193" y="205773"/>
                  </a:lnTo>
                  <a:lnTo>
                    <a:pt x="905792" y="246955"/>
                  </a:lnTo>
                  <a:lnTo>
                    <a:pt x="871512" y="264399"/>
                  </a:lnTo>
                  <a:lnTo>
                    <a:pt x="863599" y="264914"/>
                  </a:lnTo>
                  <a:lnTo>
                    <a:pt x="919072" y="264914"/>
                  </a:lnTo>
                  <a:lnTo>
                    <a:pt x="923330" y="259952"/>
                  </a:lnTo>
                  <a:lnTo>
                    <a:pt x="955278" y="259952"/>
                  </a:lnTo>
                  <a:lnTo>
                    <a:pt x="955278" y="80168"/>
                  </a:lnTo>
                  <a:close/>
                </a:path>
                <a:path w="1094105" h="295909">
                  <a:moveTo>
                    <a:pt x="282178" y="80168"/>
                  </a:moveTo>
                  <a:lnTo>
                    <a:pt x="244475" y="80168"/>
                  </a:lnTo>
                  <a:lnTo>
                    <a:pt x="324643" y="290908"/>
                  </a:lnTo>
                  <a:lnTo>
                    <a:pt x="357980" y="290908"/>
                  </a:lnTo>
                  <a:lnTo>
                    <a:pt x="373905" y="248839"/>
                  </a:lnTo>
                  <a:lnTo>
                    <a:pt x="340915" y="248839"/>
                  </a:lnTo>
                  <a:lnTo>
                    <a:pt x="337765" y="237926"/>
                  </a:lnTo>
                  <a:lnTo>
                    <a:pt x="334466" y="227210"/>
                  </a:lnTo>
                  <a:lnTo>
                    <a:pt x="331018" y="216693"/>
                  </a:lnTo>
                  <a:lnTo>
                    <a:pt x="327421" y="206375"/>
                  </a:lnTo>
                  <a:lnTo>
                    <a:pt x="282178" y="80168"/>
                  </a:lnTo>
                  <a:close/>
                </a:path>
                <a:path w="1094105" h="295909">
                  <a:moveTo>
                    <a:pt x="437753" y="80168"/>
                  </a:moveTo>
                  <a:lnTo>
                    <a:pt x="401042" y="80168"/>
                  </a:lnTo>
                  <a:lnTo>
                    <a:pt x="354211" y="208756"/>
                  </a:lnTo>
                  <a:lnTo>
                    <a:pt x="350180" y="220041"/>
                  </a:lnTo>
                  <a:lnTo>
                    <a:pt x="346620" y="230484"/>
                  </a:lnTo>
                  <a:lnTo>
                    <a:pt x="343532" y="240083"/>
                  </a:lnTo>
                  <a:lnTo>
                    <a:pt x="340915" y="248839"/>
                  </a:lnTo>
                  <a:lnTo>
                    <a:pt x="373905" y="248839"/>
                  </a:lnTo>
                  <a:lnTo>
                    <a:pt x="437753" y="80168"/>
                  </a:lnTo>
                  <a:close/>
                </a:path>
                <a:path w="1094105" h="295909">
                  <a:moveTo>
                    <a:pt x="1052711" y="107950"/>
                  </a:moveTo>
                  <a:lnTo>
                    <a:pt x="1017190" y="107950"/>
                  </a:lnTo>
                  <a:lnTo>
                    <a:pt x="1017190" y="229195"/>
                  </a:lnTo>
                  <a:lnTo>
                    <a:pt x="1021555" y="271363"/>
                  </a:lnTo>
                  <a:lnTo>
                    <a:pt x="1057621" y="293302"/>
                  </a:lnTo>
                  <a:lnTo>
                    <a:pt x="1066799" y="293687"/>
                  </a:lnTo>
                  <a:lnTo>
                    <a:pt x="1072951" y="293488"/>
                  </a:lnTo>
                  <a:lnTo>
                    <a:pt x="1079499" y="292893"/>
                  </a:lnTo>
                  <a:lnTo>
                    <a:pt x="1086445" y="291901"/>
                  </a:lnTo>
                  <a:lnTo>
                    <a:pt x="1093786" y="290512"/>
                  </a:lnTo>
                  <a:lnTo>
                    <a:pt x="1088855" y="260350"/>
                  </a:lnTo>
                  <a:lnTo>
                    <a:pt x="1067659" y="260350"/>
                  </a:lnTo>
                  <a:lnTo>
                    <a:pt x="1063591" y="259490"/>
                  </a:lnTo>
                  <a:lnTo>
                    <a:pt x="1057903" y="256049"/>
                  </a:lnTo>
                  <a:lnTo>
                    <a:pt x="1055853" y="253734"/>
                  </a:lnTo>
                  <a:lnTo>
                    <a:pt x="1053338" y="247914"/>
                  </a:lnTo>
                  <a:lnTo>
                    <a:pt x="1052711" y="241366"/>
                  </a:lnTo>
                  <a:lnTo>
                    <a:pt x="1052711" y="107950"/>
                  </a:lnTo>
                  <a:close/>
                </a:path>
                <a:path w="1094105" h="295909">
                  <a:moveTo>
                    <a:pt x="1088628" y="258960"/>
                  </a:moveTo>
                  <a:lnTo>
                    <a:pt x="1082146" y="259886"/>
                  </a:lnTo>
                  <a:lnTo>
                    <a:pt x="1076919" y="260350"/>
                  </a:lnTo>
                  <a:lnTo>
                    <a:pt x="1088855" y="260350"/>
                  </a:lnTo>
                  <a:lnTo>
                    <a:pt x="1088628" y="258960"/>
                  </a:lnTo>
                  <a:close/>
                </a:path>
                <a:path w="1094105" h="295909">
                  <a:moveTo>
                    <a:pt x="1088628" y="80168"/>
                  </a:moveTo>
                  <a:lnTo>
                    <a:pt x="990996" y="80168"/>
                  </a:lnTo>
                  <a:lnTo>
                    <a:pt x="990996" y="107950"/>
                  </a:lnTo>
                  <a:lnTo>
                    <a:pt x="1088628" y="107950"/>
                  </a:lnTo>
                  <a:lnTo>
                    <a:pt x="1088628" y="80168"/>
                  </a:lnTo>
                  <a:close/>
                </a:path>
                <a:path w="1094105" h="295909">
                  <a:moveTo>
                    <a:pt x="1052711" y="6548"/>
                  </a:moveTo>
                  <a:lnTo>
                    <a:pt x="1017190" y="27979"/>
                  </a:lnTo>
                  <a:lnTo>
                    <a:pt x="1017190" y="80168"/>
                  </a:lnTo>
                  <a:lnTo>
                    <a:pt x="1052711" y="80168"/>
                  </a:lnTo>
                  <a:lnTo>
                    <a:pt x="1052711" y="6548"/>
                  </a:lnTo>
                  <a:close/>
                </a:path>
                <a:path w="1094105" h="295909">
                  <a:moveTo>
                    <a:pt x="729655" y="0"/>
                  </a:moveTo>
                  <a:lnTo>
                    <a:pt x="693936" y="0"/>
                  </a:lnTo>
                  <a:lnTo>
                    <a:pt x="693936" y="290908"/>
                  </a:lnTo>
                  <a:lnTo>
                    <a:pt x="729655" y="290908"/>
                  </a:lnTo>
                  <a:lnTo>
                    <a:pt x="729655" y="0"/>
                  </a:lnTo>
                  <a:close/>
                </a:path>
                <a:path w="1094105" h="295909">
                  <a:moveTo>
                    <a:pt x="210343" y="0"/>
                  </a:moveTo>
                  <a:lnTo>
                    <a:pt x="0" y="0"/>
                  </a:lnTo>
                  <a:lnTo>
                    <a:pt x="0" y="290908"/>
                  </a:lnTo>
                  <a:lnTo>
                    <a:pt x="217090" y="290908"/>
                  </a:lnTo>
                  <a:lnTo>
                    <a:pt x="217090" y="256579"/>
                  </a:lnTo>
                  <a:lnTo>
                    <a:pt x="38496" y="256579"/>
                  </a:lnTo>
                  <a:lnTo>
                    <a:pt x="38496" y="157558"/>
                  </a:lnTo>
                  <a:lnTo>
                    <a:pt x="199429" y="157558"/>
                  </a:lnTo>
                  <a:lnTo>
                    <a:pt x="199429" y="123427"/>
                  </a:lnTo>
                  <a:lnTo>
                    <a:pt x="38496" y="123427"/>
                  </a:lnTo>
                  <a:lnTo>
                    <a:pt x="38496" y="34329"/>
                  </a:lnTo>
                  <a:lnTo>
                    <a:pt x="210343" y="34329"/>
                  </a:lnTo>
                  <a:lnTo>
                    <a:pt x="210343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54507" y="605486"/>
              <a:ext cx="124460" cy="161925"/>
            </a:xfrm>
            <a:custGeom>
              <a:avLst/>
              <a:gdLst/>
              <a:ahLst/>
              <a:cxnLst/>
              <a:rect l="l" t="t" r="r" b="b"/>
              <a:pathLst>
                <a:path w="124459" h="161925">
                  <a:moveTo>
                    <a:pt x="62111" y="0"/>
                  </a:moveTo>
                  <a:lnTo>
                    <a:pt x="17661" y="20042"/>
                  </a:lnTo>
                  <a:lnTo>
                    <a:pt x="1103" y="61602"/>
                  </a:lnTo>
                  <a:lnTo>
                    <a:pt x="0" y="80565"/>
                  </a:lnTo>
                  <a:lnTo>
                    <a:pt x="1103" y="99534"/>
                  </a:lnTo>
                  <a:lnTo>
                    <a:pt x="17661" y="141188"/>
                  </a:lnTo>
                  <a:lnTo>
                    <a:pt x="62111" y="161329"/>
                  </a:lnTo>
                  <a:lnTo>
                    <a:pt x="74848" y="160064"/>
                  </a:lnTo>
                  <a:lnTo>
                    <a:pt x="114089" y="129641"/>
                  </a:lnTo>
                  <a:lnTo>
                    <a:pt x="124023" y="79374"/>
                  </a:lnTo>
                  <a:lnTo>
                    <a:pt x="122913" y="61013"/>
                  </a:lnTo>
                  <a:lnTo>
                    <a:pt x="106263" y="20141"/>
                  </a:lnTo>
                  <a:lnTo>
                    <a:pt x="62111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9860" y="574331"/>
              <a:ext cx="183554" cy="22820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61786" y="500512"/>
              <a:ext cx="1094105" cy="295910"/>
            </a:xfrm>
            <a:custGeom>
              <a:avLst/>
              <a:gdLst/>
              <a:ahLst/>
              <a:cxnLst/>
              <a:rect l="l" t="t" r="r" b="b"/>
              <a:pathLst>
                <a:path w="1094105" h="295909">
                  <a:moveTo>
                    <a:pt x="244474" y="80168"/>
                  </a:moveTo>
                  <a:lnTo>
                    <a:pt x="282178" y="80168"/>
                  </a:lnTo>
                  <a:lnTo>
                    <a:pt x="327421" y="206375"/>
                  </a:lnTo>
                  <a:lnTo>
                    <a:pt x="331018" y="216693"/>
                  </a:lnTo>
                  <a:lnTo>
                    <a:pt x="334466" y="227210"/>
                  </a:lnTo>
                  <a:lnTo>
                    <a:pt x="337765" y="237926"/>
                  </a:lnTo>
                  <a:lnTo>
                    <a:pt x="340915" y="248840"/>
                  </a:lnTo>
                  <a:lnTo>
                    <a:pt x="343532" y="240084"/>
                  </a:lnTo>
                  <a:lnTo>
                    <a:pt x="346620" y="230485"/>
                  </a:lnTo>
                  <a:lnTo>
                    <a:pt x="350180" y="220042"/>
                  </a:lnTo>
                  <a:lnTo>
                    <a:pt x="354210" y="208756"/>
                  </a:lnTo>
                  <a:lnTo>
                    <a:pt x="401042" y="80168"/>
                  </a:lnTo>
                  <a:lnTo>
                    <a:pt x="437753" y="80168"/>
                  </a:lnTo>
                  <a:lnTo>
                    <a:pt x="357981" y="290909"/>
                  </a:lnTo>
                  <a:lnTo>
                    <a:pt x="324643" y="290909"/>
                  </a:lnTo>
                  <a:lnTo>
                    <a:pt x="244474" y="80168"/>
                  </a:lnTo>
                  <a:close/>
                </a:path>
                <a:path w="1094105" h="295909">
                  <a:moveTo>
                    <a:pt x="554831" y="75406"/>
                  </a:moveTo>
                  <a:lnTo>
                    <a:pt x="594320" y="82525"/>
                  </a:lnTo>
                  <a:lnTo>
                    <a:pt x="625871" y="103882"/>
                  </a:lnTo>
                  <a:lnTo>
                    <a:pt x="646558" y="137790"/>
                  </a:lnTo>
                  <a:lnTo>
                    <a:pt x="653454" y="182562"/>
                  </a:lnTo>
                  <a:lnTo>
                    <a:pt x="652691" y="201817"/>
                  </a:lnTo>
                  <a:lnTo>
                    <a:pt x="641250" y="246558"/>
                  </a:lnTo>
                  <a:lnTo>
                    <a:pt x="605730" y="282773"/>
                  </a:lnTo>
                  <a:lnTo>
                    <a:pt x="568355" y="294865"/>
                  </a:lnTo>
                  <a:lnTo>
                    <a:pt x="554831" y="295671"/>
                  </a:lnTo>
                  <a:lnTo>
                    <a:pt x="533765" y="293898"/>
                  </a:lnTo>
                  <a:lnTo>
                    <a:pt x="497997" y="279710"/>
                  </a:lnTo>
                  <a:lnTo>
                    <a:pt x="471357" y="251544"/>
                  </a:lnTo>
                  <a:lnTo>
                    <a:pt x="457714" y="210666"/>
                  </a:lnTo>
                  <a:lnTo>
                    <a:pt x="456009" y="185539"/>
                  </a:lnTo>
                  <a:lnTo>
                    <a:pt x="458043" y="158167"/>
                  </a:lnTo>
                  <a:lnTo>
                    <a:pt x="474315" y="114808"/>
                  </a:lnTo>
                  <a:lnTo>
                    <a:pt x="502890" y="88577"/>
                  </a:lnTo>
                  <a:lnTo>
                    <a:pt x="554831" y="75406"/>
                  </a:lnTo>
                  <a:close/>
                </a:path>
                <a:path w="1094105" h="295909">
                  <a:moveTo>
                    <a:pt x="1052710" y="6548"/>
                  </a:moveTo>
                  <a:lnTo>
                    <a:pt x="1052710" y="80168"/>
                  </a:lnTo>
                  <a:lnTo>
                    <a:pt x="1088628" y="80168"/>
                  </a:lnTo>
                  <a:lnTo>
                    <a:pt x="1088628" y="107950"/>
                  </a:lnTo>
                  <a:lnTo>
                    <a:pt x="1052710" y="107950"/>
                  </a:lnTo>
                  <a:lnTo>
                    <a:pt x="1052710" y="231179"/>
                  </a:lnTo>
                  <a:lnTo>
                    <a:pt x="1052710" y="241366"/>
                  </a:lnTo>
                  <a:lnTo>
                    <a:pt x="1053339" y="247914"/>
                  </a:lnTo>
                  <a:lnTo>
                    <a:pt x="1054596" y="250825"/>
                  </a:lnTo>
                  <a:lnTo>
                    <a:pt x="1055852" y="253735"/>
                  </a:lnTo>
                  <a:lnTo>
                    <a:pt x="1057903" y="256050"/>
                  </a:lnTo>
                  <a:lnTo>
                    <a:pt x="1060747" y="257770"/>
                  </a:lnTo>
                  <a:lnTo>
                    <a:pt x="1063591" y="259490"/>
                  </a:lnTo>
                  <a:lnTo>
                    <a:pt x="1067659" y="260350"/>
                  </a:lnTo>
                  <a:lnTo>
                    <a:pt x="1072951" y="260350"/>
                  </a:lnTo>
                  <a:lnTo>
                    <a:pt x="1076920" y="260350"/>
                  </a:lnTo>
                  <a:lnTo>
                    <a:pt x="1082145" y="259886"/>
                  </a:lnTo>
                  <a:lnTo>
                    <a:pt x="1088628" y="258960"/>
                  </a:lnTo>
                  <a:lnTo>
                    <a:pt x="1093787" y="290512"/>
                  </a:lnTo>
                  <a:lnTo>
                    <a:pt x="1086445" y="291901"/>
                  </a:lnTo>
                  <a:lnTo>
                    <a:pt x="1079499" y="292893"/>
                  </a:lnTo>
                  <a:lnTo>
                    <a:pt x="1072951" y="293489"/>
                  </a:lnTo>
                  <a:lnTo>
                    <a:pt x="1066799" y="293687"/>
                  </a:lnTo>
                  <a:lnTo>
                    <a:pt x="1057622" y="293303"/>
                  </a:lnTo>
                  <a:lnTo>
                    <a:pt x="1021556" y="271363"/>
                  </a:lnTo>
                  <a:lnTo>
                    <a:pt x="1017190" y="229195"/>
                  </a:lnTo>
                  <a:lnTo>
                    <a:pt x="1017190" y="107950"/>
                  </a:lnTo>
                  <a:lnTo>
                    <a:pt x="990996" y="107950"/>
                  </a:lnTo>
                  <a:lnTo>
                    <a:pt x="990996" y="80168"/>
                  </a:lnTo>
                  <a:lnTo>
                    <a:pt x="1017190" y="80168"/>
                  </a:lnTo>
                  <a:lnTo>
                    <a:pt x="1017190" y="27979"/>
                  </a:lnTo>
                  <a:lnTo>
                    <a:pt x="1052710" y="6548"/>
                  </a:lnTo>
                  <a:close/>
                </a:path>
                <a:path w="1094105" h="295909">
                  <a:moveTo>
                    <a:pt x="693935" y="0"/>
                  </a:moveTo>
                  <a:lnTo>
                    <a:pt x="729654" y="0"/>
                  </a:lnTo>
                  <a:lnTo>
                    <a:pt x="729654" y="290909"/>
                  </a:lnTo>
                  <a:lnTo>
                    <a:pt x="693935" y="290909"/>
                  </a:lnTo>
                  <a:lnTo>
                    <a:pt x="693935" y="0"/>
                  </a:lnTo>
                  <a:close/>
                </a:path>
                <a:path w="1094105" h="295909">
                  <a:moveTo>
                    <a:pt x="0" y="0"/>
                  </a:moveTo>
                  <a:lnTo>
                    <a:pt x="210343" y="0"/>
                  </a:lnTo>
                  <a:lnTo>
                    <a:pt x="210343" y="34329"/>
                  </a:lnTo>
                  <a:lnTo>
                    <a:pt x="38496" y="34329"/>
                  </a:lnTo>
                  <a:lnTo>
                    <a:pt x="38496" y="123428"/>
                  </a:lnTo>
                  <a:lnTo>
                    <a:pt x="199429" y="123428"/>
                  </a:lnTo>
                  <a:lnTo>
                    <a:pt x="199429" y="157559"/>
                  </a:lnTo>
                  <a:lnTo>
                    <a:pt x="38496" y="157559"/>
                  </a:lnTo>
                  <a:lnTo>
                    <a:pt x="38496" y="256579"/>
                  </a:lnTo>
                  <a:lnTo>
                    <a:pt x="217090" y="256579"/>
                  </a:lnTo>
                  <a:lnTo>
                    <a:pt x="217090" y="290909"/>
                  </a:lnTo>
                  <a:lnTo>
                    <a:pt x="0" y="29090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480" y="489201"/>
            <a:ext cx="5416358" cy="39409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418446" y="1219708"/>
            <a:ext cx="302768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0070C0"/>
                </a:solidFill>
                <a:latin typeface="Arial"/>
                <a:cs typeface="Arial"/>
              </a:rPr>
              <a:t>Principal </a:t>
            </a:r>
            <a:r>
              <a:rPr dirty="0" sz="2200" spc="-10" b="1">
                <a:solidFill>
                  <a:srgbClr val="0070C0"/>
                </a:solidFill>
                <a:latin typeface="Arial"/>
                <a:cs typeface="Arial"/>
              </a:rPr>
              <a:t>Investigators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310666" y="1170940"/>
            <a:ext cx="2854960" cy="360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0070C0"/>
                </a:solidFill>
                <a:latin typeface="Arial"/>
                <a:cs typeface="Arial"/>
              </a:rPr>
              <a:t>Executive </a:t>
            </a:r>
            <a:r>
              <a:rPr dirty="0" sz="2200" spc="-10" b="1">
                <a:solidFill>
                  <a:srgbClr val="0070C0"/>
                </a:solidFill>
                <a:latin typeface="Arial"/>
                <a:cs typeface="Arial"/>
              </a:rPr>
              <a:t>Committee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2196" y="4014726"/>
            <a:ext cx="5375275" cy="1950720"/>
          </a:xfrm>
          <a:prstGeom prst="rect">
            <a:avLst/>
          </a:prstGeom>
          <a:ln w="9525">
            <a:solidFill>
              <a:srgbClr val="002060"/>
            </a:solidFill>
          </a:ln>
        </p:spPr>
        <p:txBody>
          <a:bodyPr wrap="square" lIns="0" tIns="53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2000" b="1">
                <a:solidFill>
                  <a:srgbClr val="0070C0"/>
                </a:solidFill>
                <a:latin typeface="Arial"/>
                <a:cs typeface="Arial"/>
              </a:rPr>
              <a:t>Steering</a:t>
            </a:r>
            <a:r>
              <a:rPr dirty="0" sz="2000" spc="-3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70C0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  <a:p>
            <a:pPr algn="ctr" marL="160655" marR="153670">
              <a:lnSpc>
                <a:spcPct val="89500"/>
              </a:lnSpc>
              <a:spcBef>
                <a:spcPts val="660"/>
              </a:spcBef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David</a:t>
            </a:r>
            <a:r>
              <a:rPr dirty="0" sz="2000" spc="-1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Adams,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Stanley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Chetcuti,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G.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Michael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Deeb,</a:t>
            </a:r>
            <a:r>
              <a:rPr dirty="0" sz="20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John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Forrest,</a:t>
            </a:r>
            <a:r>
              <a:rPr dirty="0" sz="20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John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Heiser,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William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Merhi,</a:t>
            </a:r>
            <a:r>
              <a:rPr dirty="0" sz="20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Mubashir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Mumtaz,</a:t>
            </a:r>
            <a:r>
              <a:rPr dirty="0" sz="20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Daniel</a:t>
            </a:r>
            <a:r>
              <a:rPr dirty="0" sz="20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O’Hair,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Jon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Resar,</a:t>
            </a:r>
            <a:r>
              <a:rPr dirty="0" sz="20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Joshua</a:t>
            </a:r>
            <a:r>
              <a:rPr dirty="0" sz="20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Rovin,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Michael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Reardon,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Paul Teirstein,</a:t>
            </a:r>
            <a:r>
              <a:rPr dirty="0" sz="2000" spc="-4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Steven</a:t>
            </a:r>
            <a:r>
              <a:rPr dirty="0" sz="2000" spc="-7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6"/>
                </a:solidFill>
                <a:latin typeface="Arial"/>
                <a:cs typeface="Arial"/>
              </a:rPr>
              <a:t>Yakubov,</a:t>
            </a:r>
            <a:r>
              <a:rPr dirty="0" sz="2000" spc="-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George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Zorn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203992" y="1635451"/>
            <a:ext cx="1384300" cy="1384300"/>
            <a:chOff x="1203992" y="1635451"/>
            <a:chExt cx="1384300" cy="1384300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0342" y="1641801"/>
              <a:ext cx="1371600" cy="137160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210342" y="164180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0" y="685800"/>
                  </a:moveTo>
                  <a:lnTo>
                    <a:pt x="1721" y="636822"/>
                  </a:lnTo>
                  <a:lnTo>
                    <a:pt x="6810" y="588775"/>
                  </a:lnTo>
                  <a:lnTo>
                    <a:pt x="15149" y="541773"/>
                  </a:lnTo>
                  <a:lnTo>
                    <a:pt x="26622" y="495932"/>
                  </a:lnTo>
                  <a:lnTo>
                    <a:pt x="41113" y="451369"/>
                  </a:lnTo>
                  <a:lnTo>
                    <a:pt x="58507" y="408200"/>
                  </a:lnTo>
                  <a:lnTo>
                    <a:pt x="78687" y="366540"/>
                  </a:lnTo>
                  <a:lnTo>
                    <a:pt x="101538" y="326506"/>
                  </a:lnTo>
                  <a:lnTo>
                    <a:pt x="126942" y="288214"/>
                  </a:lnTo>
                  <a:lnTo>
                    <a:pt x="154784" y="251780"/>
                  </a:lnTo>
                  <a:lnTo>
                    <a:pt x="184949" y="217319"/>
                  </a:lnTo>
                  <a:lnTo>
                    <a:pt x="217319" y="184949"/>
                  </a:lnTo>
                  <a:lnTo>
                    <a:pt x="251780" y="154784"/>
                  </a:lnTo>
                  <a:lnTo>
                    <a:pt x="288214" y="126942"/>
                  </a:lnTo>
                  <a:lnTo>
                    <a:pt x="326506" y="101538"/>
                  </a:lnTo>
                  <a:lnTo>
                    <a:pt x="366540" y="78687"/>
                  </a:lnTo>
                  <a:lnTo>
                    <a:pt x="408200" y="58507"/>
                  </a:lnTo>
                  <a:lnTo>
                    <a:pt x="451369" y="41113"/>
                  </a:lnTo>
                  <a:lnTo>
                    <a:pt x="495932" y="26622"/>
                  </a:lnTo>
                  <a:lnTo>
                    <a:pt x="541773" y="15149"/>
                  </a:lnTo>
                  <a:lnTo>
                    <a:pt x="588775" y="6810"/>
                  </a:lnTo>
                  <a:lnTo>
                    <a:pt x="636822" y="1721"/>
                  </a:lnTo>
                  <a:lnTo>
                    <a:pt x="685800" y="0"/>
                  </a:lnTo>
                  <a:lnTo>
                    <a:pt x="734777" y="1721"/>
                  </a:lnTo>
                  <a:lnTo>
                    <a:pt x="782824" y="6810"/>
                  </a:lnTo>
                  <a:lnTo>
                    <a:pt x="829826" y="15149"/>
                  </a:lnTo>
                  <a:lnTo>
                    <a:pt x="875667" y="26622"/>
                  </a:lnTo>
                  <a:lnTo>
                    <a:pt x="920230" y="41113"/>
                  </a:lnTo>
                  <a:lnTo>
                    <a:pt x="963399" y="58507"/>
                  </a:lnTo>
                  <a:lnTo>
                    <a:pt x="1005059" y="78687"/>
                  </a:lnTo>
                  <a:lnTo>
                    <a:pt x="1045093" y="101538"/>
                  </a:lnTo>
                  <a:lnTo>
                    <a:pt x="1083385" y="126942"/>
                  </a:lnTo>
                  <a:lnTo>
                    <a:pt x="1119819" y="154784"/>
                  </a:lnTo>
                  <a:lnTo>
                    <a:pt x="1154280" y="184949"/>
                  </a:lnTo>
                  <a:lnTo>
                    <a:pt x="1186650" y="217319"/>
                  </a:lnTo>
                  <a:lnTo>
                    <a:pt x="1216815" y="251780"/>
                  </a:lnTo>
                  <a:lnTo>
                    <a:pt x="1244657" y="288214"/>
                  </a:lnTo>
                  <a:lnTo>
                    <a:pt x="1270061" y="326506"/>
                  </a:lnTo>
                  <a:lnTo>
                    <a:pt x="1292912" y="366540"/>
                  </a:lnTo>
                  <a:lnTo>
                    <a:pt x="1313092" y="408200"/>
                  </a:lnTo>
                  <a:lnTo>
                    <a:pt x="1330486" y="451369"/>
                  </a:lnTo>
                  <a:lnTo>
                    <a:pt x="1344977" y="495932"/>
                  </a:lnTo>
                  <a:lnTo>
                    <a:pt x="1356450" y="541773"/>
                  </a:lnTo>
                  <a:lnTo>
                    <a:pt x="1364789" y="588775"/>
                  </a:lnTo>
                  <a:lnTo>
                    <a:pt x="1369878" y="636822"/>
                  </a:lnTo>
                  <a:lnTo>
                    <a:pt x="1371600" y="685800"/>
                  </a:lnTo>
                  <a:lnTo>
                    <a:pt x="1369878" y="734777"/>
                  </a:lnTo>
                  <a:lnTo>
                    <a:pt x="1364789" y="782824"/>
                  </a:lnTo>
                  <a:lnTo>
                    <a:pt x="1356450" y="829826"/>
                  </a:lnTo>
                  <a:lnTo>
                    <a:pt x="1344977" y="875667"/>
                  </a:lnTo>
                  <a:lnTo>
                    <a:pt x="1330486" y="920230"/>
                  </a:lnTo>
                  <a:lnTo>
                    <a:pt x="1313092" y="963399"/>
                  </a:lnTo>
                  <a:lnTo>
                    <a:pt x="1292912" y="1005059"/>
                  </a:lnTo>
                  <a:lnTo>
                    <a:pt x="1270061" y="1045093"/>
                  </a:lnTo>
                  <a:lnTo>
                    <a:pt x="1244657" y="1083385"/>
                  </a:lnTo>
                  <a:lnTo>
                    <a:pt x="1216815" y="1119819"/>
                  </a:lnTo>
                  <a:lnTo>
                    <a:pt x="1186650" y="1154280"/>
                  </a:lnTo>
                  <a:lnTo>
                    <a:pt x="1154280" y="1186650"/>
                  </a:lnTo>
                  <a:lnTo>
                    <a:pt x="1119819" y="1216815"/>
                  </a:lnTo>
                  <a:lnTo>
                    <a:pt x="1083385" y="1244657"/>
                  </a:lnTo>
                  <a:lnTo>
                    <a:pt x="1045093" y="1270061"/>
                  </a:lnTo>
                  <a:lnTo>
                    <a:pt x="1005059" y="1292912"/>
                  </a:lnTo>
                  <a:lnTo>
                    <a:pt x="963399" y="1313092"/>
                  </a:lnTo>
                  <a:lnTo>
                    <a:pt x="920230" y="1330486"/>
                  </a:lnTo>
                  <a:lnTo>
                    <a:pt x="875667" y="1344977"/>
                  </a:lnTo>
                  <a:lnTo>
                    <a:pt x="829826" y="1356450"/>
                  </a:lnTo>
                  <a:lnTo>
                    <a:pt x="782824" y="1364789"/>
                  </a:lnTo>
                  <a:lnTo>
                    <a:pt x="734777" y="1369878"/>
                  </a:lnTo>
                  <a:lnTo>
                    <a:pt x="685800" y="1371600"/>
                  </a:lnTo>
                  <a:lnTo>
                    <a:pt x="636822" y="1369878"/>
                  </a:lnTo>
                  <a:lnTo>
                    <a:pt x="588775" y="1364789"/>
                  </a:lnTo>
                  <a:lnTo>
                    <a:pt x="541773" y="1356450"/>
                  </a:lnTo>
                  <a:lnTo>
                    <a:pt x="495932" y="1344977"/>
                  </a:lnTo>
                  <a:lnTo>
                    <a:pt x="451369" y="1330486"/>
                  </a:lnTo>
                  <a:lnTo>
                    <a:pt x="408200" y="1313092"/>
                  </a:lnTo>
                  <a:lnTo>
                    <a:pt x="366540" y="1292912"/>
                  </a:lnTo>
                  <a:lnTo>
                    <a:pt x="326506" y="1270061"/>
                  </a:lnTo>
                  <a:lnTo>
                    <a:pt x="288214" y="1244657"/>
                  </a:lnTo>
                  <a:lnTo>
                    <a:pt x="251780" y="1216815"/>
                  </a:lnTo>
                  <a:lnTo>
                    <a:pt x="217319" y="1186650"/>
                  </a:lnTo>
                  <a:lnTo>
                    <a:pt x="184949" y="1154280"/>
                  </a:lnTo>
                  <a:lnTo>
                    <a:pt x="154784" y="1119819"/>
                  </a:lnTo>
                  <a:lnTo>
                    <a:pt x="126942" y="1083385"/>
                  </a:lnTo>
                  <a:lnTo>
                    <a:pt x="101538" y="1045093"/>
                  </a:lnTo>
                  <a:lnTo>
                    <a:pt x="78687" y="1005059"/>
                  </a:lnTo>
                  <a:lnTo>
                    <a:pt x="58507" y="963399"/>
                  </a:lnTo>
                  <a:lnTo>
                    <a:pt x="41113" y="920230"/>
                  </a:lnTo>
                  <a:lnTo>
                    <a:pt x="26622" y="875667"/>
                  </a:lnTo>
                  <a:lnTo>
                    <a:pt x="15149" y="829826"/>
                  </a:lnTo>
                  <a:lnTo>
                    <a:pt x="6810" y="782824"/>
                  </a:lnTo>
                  <a:lnTo>
                    <a:pt x="1721" y="734777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3193981" y="1635451"/>
            <a:ext cx="1384300" cy="1384300"/>
            <a:chOff x="3193981" y="1635451"/>
            <a:chExt cx="1384300" cy="1384300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331" y="1641801"/>
              <a:ext cx="1371600" cy="137160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200331" y="164180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0" y="685800"/>
                  </a:moveTo>
                  <a:lnTo>
                    <a:pt x="1721" y="636822"/>
                  </a:lnTo>
                  <a:lnTo>
                    <a:pt x="6810" y="588775"/>
                  </a:lnTo>
                  <a:lnTo>
                    <a:pt x="15149" y="541773"/>
                  </a:lnTo>
                  <a:lnTo>
                    <a:pt x="26622" y="495932"/>
                  </a:lnTo>
                  <a:lnTo>
                    <a:pt x="41113" y="451369"/>
                  </a:lnTo>
                  <a:lnTo>
                    <a:pt x="58507" y="408200"/>
                  </a:lnTo>
                  <a:lnTo>
                    <a:pt x="78687" y="366540"/>
                  </a:lnTo>
                  <a:lnTo>
                    <a:pt x="101538" y="326506"/>
                  </a:lnTo>
                  <a:lnTo>
                    <a:pt x="126942" y="288214"/>
                  </a:lnTo>
                  <a:lnTo>
                    <a:pt x="154784" y="251780"/>
                  </a:lnTo>
                  <a:lnTo>
                    <a:pt x="184949" y="217319"/>
                  </a:lnTo>
                  <a:lnTo>
                    <a:pt x="217319" y="184949"/>
                  </a:lnTo>
                  <a:lnTo>
                    <a:pt x="251780" y="154784"/>
                  </a:lnTo>
                  <a:lnTo>
                    <a:pt x="288214" y="126942"/>
                  </a:lnTo>
                  <a:lnTo>
                    <a:pt x="326506" y="101538"/>
                  </a:lnTo>
                  <a:lnTo>
                    <a:pt x="366540" y="78687"/>
                  </a:lnTo>
                  <a:lnTo>
                    <a:pt x="408200" y="58507"/>
                  </a:lnTo>
                  <a:lnTo>
                    <a:pt x="451369" y="41113"/>
                  </a:lnTo>
                  <a:lnTo>
                    <a:pt x="495932" y="26622"/>
                  </a:lnTo>
                  <a:lnTo>
                    <a:pt x="541773" y="15149"/>
                  </a:lnTo>
                  <a:lnTo>
                    <a:pt x="588775" y="6810"/>
                  </a:lnTo>
                  <a:lnTo>
                    <a:pt x="636822" y="1721"/>
                  </a:lnTo>
                  <a:lnTo>
                    <a:pt x="685800" y="0"/>
                  </a:lnTo>
                  <a:lnTo>
                    <a:pt x="734777" y="1721"/>
                  </a:lnTo>
                  <a:lnTo>
                    <a:pt x="782824" y="6810"/>
                  </a:lnTo>
                  <a:lnTo>
                    <a:pt x="829826" y="15149"/>
                  </a:lnTo>
                  <a:lnTo>
                    <a:pt x="875667" y="26622"/>
                  </a:lnTo>
                  <a:lnTo>
                    <a:pt x="920230" y="41113"/>
                  </a:lnTo>
                  <a:lnTo>
                    <a:pt x="963399" y="58507"/>
                  </a:lnTo>
                  <a:lnTo>
                    <a:pt x="1005059" y="78687"/>
                  </a:lnTo>
                  <a:lnTo>
                    <a:pt x="1045093" y="101538"/>
                  </a:lnTo>
                  <a:lnTo>
                    <a:pt x="1083385" y="126942"/>
                  </a:lnTo>
                  <a:lnTo>
                    <a:pt x="1119819" y="154784"/>
                  </a:lnTo>
                  <a:lnTo>
                    <a:pt x="1154280" y="184949"/>
                  </a:lnTo>
                  <a:lnTo>
                    <a:pt x="1186650" y="217319"/>
                  </a:lnTo>
                  <a:lnTo>
                    <a:pt x="1216815" y="251780"/>
                  </a:lnTo>
                  <a:lnTo>
                    <a:pt x="1244657" y="288214"/>
                  </a:lnTo>
                  <a:lnTo>
                    <a:pt x="1270061" y="326506"/>
                  </a:lnTo>
                  <a:lnTo>
                    <a:pt x="1292912" y="366540"/>
                  </a:lnTo>
                  <a:lnTo>
                    <a:pt x="1313092" y="408200"/>
                  </a:lnTo>
                  <a:lnTo>
                    <a:pt x="1330486" y="451369"/>
                  </a:lnTo>
                  <a:lnTo>
                    <a:pt x="1344977" y="495932"/>
                  </a:lnTo>
                  <a:lnTo>
                    <a:pt x="1356450" y="541773"/>
                  </a:lnTo>
                  <a:lnTo>
                    <a:pt x="1364789" y="588775"/>
                  </a:lnTo>
                  <a:lnTo>
                    <a:pt x="1369878" y="636822"/>
                  </a:lnTo>
                  <a:lnTo>
                    <a:pt x="1371600" y="685800"/>
                  </a:lnTo>
                  <a:lnTo>
                    <a:pt x="1369878" y="734777"/>
                  </a:lnTo>
                  <a:lnTo>
                    <a:pt x="1364789" y="782824"/>
                  </a:lnTo>
                  <a:lnTo>
                    <a:pt x="1356450" y="829826"/>
                  </a:lnTo>
                  <a:lnTo>
                    <a:pt x="1344977" y="875667"/>
                  </a:lnTo>
                  <a:lnTo>
                    <a:pt x="1330486" y="920230"/>
                  </a:lnTo>
                  <a:lnTo>
                    <a:pt x="1313092" y="963399"/>
                  </a:lnTo>
                  <a:lnTo>
                    <a:pt x="1292912" y="1005059"/>
                  </a:lnTo>
                  <a:lnTo>
                    <a:pt x="1270061" y="1045093"/>
                  </a:lnTo>
                  <a:lnTo>
                    <a:pt x="1244657" y="1083385"/>
                  </a:lnTo>
                  <a:lnTo>
                    <a:pt x="1216815" y="1119819"/>
                  </a:lnTo>
                  <a:lnTo>
                    <a:pt x="1186650" y="1154280"/>
                  </a:lnTo>
                  <a:lnTo>
                    <a:pt x="1154280" y="1186650"/>
                  </a:lnTo>
                  <a:lnTo>
                    <a:pt x="1119819" y="1216815"/>
                  </a:lnTo>
                  <a:lnTo>
                    <a:pt x="1083385" y="1244657"/>
                  </a:lnTo>
                  <a:lnTo>
                    <a:pt x="1045093" y="1270061"/>
                  </a:lnTo>
                  <a:lnTo>
                    <a:pt x="1005059" y="1292912"/>
                  </a:lnTo>
                  <a:lnTo>
                    <a:pt x="963399" y="1313092"/>
                  </a:lnTo>
                  <a:lnTo>
                    <a:pt x="920230" y="1330486"/>
                  </a:lnTo>
                  <a:lnTo>
                    <a:pt x="875667" y="1344977"/>
                  </a:lnTo>
                  <a:lnTo>
                    <a:pt x="829826" y="1356450"/>
                  </a:lnTo>
                  <a:lnTo>
                    <a:pt x="782824" y="1364789"/>
                  </a:lnTo>
                  <a:lnTo>
                    <a:pt x="734777" y="1369878"/>
                  </a:lnTo>
                  <a:lnTo>
                    <a:pt x="685800" y="1371600"/>
                  </a:lnTo>
                  <a:lnTo>
                    <a:pt x="636822" y="1369878"/>
                  </a:lnTo>
                  <a:lnTo>
                    <a:pt x="588775" y="1364789"/>
                  </a:lnTo>
                  <a:lnTo>
                    <a:pt x="541773" y="1356450"/>
                  </a:lnTo>
                  <a:lnTo>
                    <a:pt x="495932" y="1344977"/>
                  </a:lnTo>
                  <a:lnTo>
                    <a:pt x="451369" y="1330486"/>
                  </a:lnTo>
                  <a:lnTo>
                    <a:pt x="408200" y="1313092"/>
                  </a:lnTo>
                  <a:lnTo>
                    <a:pt x="366540" y="1292912"/>
                  </a:lnTo>
                  <a:lnTo>
                    <a:pt x="326506" y="1270061"/>
                  </a:lnTo>
                  <a:lnTo>
                    <a:pt x="288214" y="1244657"/>
                  </a:lnTo>
                  <a:lnTo>
                    <a:pt x="251780" y="1216815"/>
                  </a:lnTo>
                  <a:lnTo>
                    <a:pt x="217319" y="1186650"/>
                  </a:lnTo>
                  <a:lnTo>
                    <a:pt x="184949" y="1154280"/>
                  </a:lnTo>
                  <a:lnTo>
                    <a:pt x="154784" y="1119819"/>
                  </a:lnTo>
                  <a:lnTo>
                    <a:pt x="126942" y="1083385"/>
                  </a:lnTo>
                  <a:lnTo>
                    <a:pt x="101538" y="1045093"/>
                  </a:lnTo>
                  <a:lnTo>
                    <a:pt x="78687" y="1005059"/>
                  </a:lnTo>
                  <a:lnTo>
                    <a:pt x="58507" y="963399"/>
                  </a:lnTo>
                  <a:lnTo>
                    <a:pt x="41113" y="920230"/>
                  </a:lnTo>
                  <a:lnTo>
                    <a:pt x="26622" y="875667"/>
                  </a:lnTo>
                  <a:lnTo>
                    <a:pt x="15149" y="829826"/>
                  </a:lnTo>
                  <a:lnTo>
                    <a:pt x="6810" y="782824"/>
                  </a:lnTo>
                  <a:lnTo>
                    <a:pt x="1721" y="734777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6166627" y="1635451"/>
            <a:ext cx="1384300" cy="1384300"/>
            <a:chOff x="6166627" y="1635451"/>
            <a:chExt cx="1384300" cy="1384300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977" y="1641801"/>
              <a:ext cx="1371600" cy="137160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172977" y="164180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0" y="685800"/>
                  </a:moveTo>
                  <a:lnTo>
                    <a:pt x="1721" y="636822"/>
                  </a:lnTo>
                  <a:lnTo>
                    <a:pt x="6810" y="588775"/>
                  </a:lnTo>
                  <a:lnTo>
                    <a:pt x="15149" y="541773"/>
                  </a:lnTo>
                  <a:lnTo>
                    <a:pt x="26622" y="495932"/>
                  </a:lnTo>
                  <a:lnTo>
                    <a:pt x="41113" y="451369"/>
                  </a:lnTo>
                  <a:lnTo>
                    <a:pt x="58507" y="408200"/>
                  </a:lnTo>
                  <a:lnTo>
                    <a:pt x="78687" y="366540"/>
                  </a:lnTo>
                  <a:lnTo>
                    <a:pt x="101538" y="326506"/>
                  </a:lnTo>
                  <a:lnTo>
                    <a:pt x="126942" y="288214"/>
                  </a:lnTo>
                  <a:lnTo>
                    <a:pt x="154784" y="251780"/>
                  </a:lnTo>
                  <a:lnTo>
                    <a:pt x="184949" y="217319"/>
                  </a:lnTo>
                  <a:lnTo>
                    <a:pt x="217319" y="184949"/>
                  </a:lnTo>
                  <a:lnTo>
                    <a:pt x="251780" y="154784"/>
                  </a:lnTo>
                  <a:lnTo>
                    <a:pt x="288214" y="126942"/>
                  </a:lnTo>
                  <a:lnTo>
                    <a:pt x="326506" y="101538"/>
                  </a:lnTo>
                  <a:lnTo>
                    <a:pt x="366540" y="78687"/>
                  </a:lnTo>
                  <a:lnTo>
                    <a:pt x="408200" y="58507"/>
                  </a:lnTo>
                  <a:lnTo>
                    <a:pt x="451369" y="41113"/>
                  </a:lnTo>
                  <a:lnTo>
                    <a:pt x="495932" y="26622"/>
                  </a:lnTo>
                  <a:lnTo>
                    <a:pt x="541773" y="15149"/>
                  </a:lnTo>
                  <a:lnTo>
                    <a:pt x="588775" y="6810"/>
                  </a:lnTo>
                  <a:lnTo>
                    <a:pt x="636822" y="1721"/>
                  </a:lnTo>
                  <a:lnTo>
                    <a:pt x="685800" y="0"/>
                  </a:lnTo>
                  <a:lnTo>
                    <a:pt x="734777" y="1721"/>
                  </a:lnTo>
                  <a:lnTo>
                    <a:pt x="782824" y="6810"/>
                  </a:lnTo>
                  <a:lnTo>
                    <a:pt x="829826" y="15149"/>
                  </a:lnTo>
                  <a:lnTo>
                    <a:pt x="875667" y="26622"/>
                  </a:lnTo>
                  <a:lnTo>
                    <a:pt x="920230" y="41113"/>
                  </a:lnTo>
                  <a:lnTo>
                    <a:pt x="963399" y="58507"/>
                  </a:lnTo>
                  <a:lnTo>
                    <a:pt x="1005059" y="78687"/>
                  </a:lnTo>
                  <a:lnTo>
                    <a:pt x="1045093" y="101538"/>
                  </a:lnTo>
                  <a:lnTo>
                    <a:pt x="1083385" y="126942"/>
                  </a:lnTo>
                  <a:lnTo>
                    <a:pt x="1119819" y="154784"/>
                  </a:lnTo>
                  <a:lnTo>
                    <a:pt x="1154280" y="184949"/>
                  </a:lnTo>
                  <a:lnTo>
                    <a:pt x="1186650" y="217319"/>
                  </a:lnTo>
                  <a:lnTo>
                    <a:pt x="1216815" y="251780"/>
                  </a:lnTo>
                  <a:lnTo>
                    <a:pt x="1244657" y="288214"/>
                  </a:lnTo>
                  <a:lnTo>
                    <a:pt x="1270061" y="326506"/>
                  </a:lnTo>
                  <a:lnTo>
                    <a:pt x="1292912" y="366540"/>
                  </a:lnTo>
                  <a:lnTo>
                    <a:pt x="1313092" y="408200"/>
                  </a:lnTo>
                  <a:lnTo>
                    <a:pt x="1330486" y="451369"/>
                  </a:lnTo>
                  <a:lnTo>
                    <a:pt x="1344977" y="495932"/>
                  </a:lnTo>
                  <a:lnTo>
                    <a:pt x="1356450" y="541773"/>
                  </a:lnTo>
                  <a:lnTo>
                    <a:pt x="1364789" y="588775"/>
                  </a:lnTo>
                  <a:lnTo>
                    <a:pt x="1369878" y="636822"/>
                  </a:lnTo>
                  <a:lnTo>
                    <a:pt x="1371600" y="685800"/>
                  </a:lnTo>
                  <a:lnTo>
                    <a:pt x="1369878" y="734777"/>
                  </a:lnTo>
                  <a:lnTo>
                    <a:pt x="1364789" y="782824"/>
                  </a:lnTo>
                  <a:lnTo>
                    <a:pt x="1356450" y="829826"/>
                  </a:lnTo>
                  <a:lnTo>
                    <a:pt x="1344977" y="875667"/>
                  </a:lnTo>
                  <a:lnTo>
                    <a:pt x="1330486" y="920230"/>
                  </a:lnTo>
                  <a:lnTo>
                    <a:pt x="1313092" y="963399"/>
                  </a:lnTo>
                  <a:lnTo>
                    <a:pt x="1292912" y="1005059"/>
                  </a:lnTo>
                  <a:lnTo>
                    <a:pt x="1270061" y="1045093"/>
                  </a:lnTo>
                  <a:lnTo>
                    <a:pt x="1244657" y="1083385"/>
                  </a:lnTo>
                  <a:lnTo>
                    <a:pt x="1216815" y="1119819"/>
                  </a:lnTo>
                  <a:lnTo>
                    <a:pt x="1186650" y="1154280"/>
                  </a:lnTo>
                  <a:lnTo>
                    <a:pt x="1154280" y="1186650"/>
                  </a:lnTo>
                  <a:lnTo>
                    <a:pt x="1119819" y="1216815"/>
                  </a:lnTo>
                  <a:lnTo>
                    <a:pt x="1083385" y="1244657"/>
                  </a:lnTo>
                  <a:lnTo>
                    <a:pt x="1045093" y="1270061"/>
                  </a:lnTo>
                  <a:lnTo>
                    <a:pt x="1005059" y="1292912"/>
                  </a:lnTo>
                  <a:lnTo>
                    <a:pt x="963399" y="1313092"/>
                  </a:lnTo>
                  <a:lnTo>
                    <a:pt x="920230" y="1330486"/>
                  </a:lnTo>
                  <a:lnTo>
                    <a:pt x="875667" y="1344977"/>
                  </a:lnTo>
                  <a:lnTo>
                    <a:pt x="829826" y="1356450"/>
                  </a:lnTo>
                  <a:lnTo>
                    <a:pt x="782824" y="1364789"/>
                  </a:lnTo>
                  <a:lnTo>
                    <a:pt x="734777" y="1369878"/>
                  </a:lnTo>
                  <a:lnTo>
                    <a:pt x="685800" y="1371600"/>
                  </a:lnTo>
                  <a:lnTo>
                    <a:pt x="636822" y="1369878"/>
                  </a:lnTo>
                  <a:lnTo>
                    <a:pt x="588775" y="1364789"/>
                  </a:lnTo>
                  <a:lnTo>
                    <a:pt x="541773" y="1356450"/>
                  </a:lnTo>
                  <a:lnTo>
                    <a:pt x="495932" y="1344977"/>
                  </a:lnTo>
                  <a:lnTo>
                    <a:pt x="451369" y="1330486"/>
                  </a:lnTo>
                  <a:lnTo>
                    <a:pt x="408200" y="1313092"/>
                  </a:lnTo>
                  <a:lnTo>
                    <a:pt x="366540" y="1292912"/>
                  </a:lnTo>
                  <a:lnTo>
                    <a:pt x="326506" y="1270061"/>
                  </a:lnTo>
                  <a:lnTo>
                    <a:pt x="288214" y="1244657"/>
                  </a:lnTo>
                  <a:lnTo>
                    <a:pt x="251780" y="1216815"/>
                  </a:lnTo>
                  <a:lnTo>
                    <a:pt x="217319" y="1186650"/>
                  </a:lnTo>
                  <a:lnTo>
                    <a:pt x="184949" y="1154280"/>
                  </a:lnTo>
                  <a:lnTo>
                    <a:pt x="154784" y="1119819"/>
                  </a:lnTo>
                  <a:lnTo>
                    <a:pt x="126942" y="1083385"/>
                  </a:lnTo>
                  <a:lnTo>
                    <a:pt x="101538" y="1045093"/>
                  </a:lnTo>
                  <a:lnTo>
                    <a:pt x="78687" y="1005059"/>
                  </a:lnTo>
                  <a:lnTo>
                    <a:pt x="58507" y="963399"/>
                  </a:lnTo>
                  <a:lnTo>
                    <a:pt x="41113" y="920230"/>
                  </a:lnTo>
                  <a:lnTo>
                    <a:pt x="26622" y="875667"/>
                  </a:lnTo>
                  <a:lnTo>
                    <a:pt x="15149" y="829826"/>
                  </a:lnTo>
                  <a:lnTo>
                    <a:pt x="6810" y="782824"/>
                  </a:lnTo>
                  <a:lnTo>
                    <a:pt x="1721" y="734777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8218455" y="1635451"/>
            <a:ext cx="1384300" cy="1384300"/>
            <a:chOff x="8218455" y="1635451"/>
            <a:chExt cx="1384300" cy="1384300"/>
          </a:xfrm>
        </p:grpSpPr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4805" y="1641801"/>
              <a:ext cx="1371600" cy="137160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8224805" y="164180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0" y="685800"/>
                  </a:moveTo>
                  <a:lnTo>
                    <a:pt x="1721" y="636822"/>
                  </a:lnTo>
                  <a:lnTo>
                    <a:pt x="6810" y="588775"/>
                  </a:lnTo>
                  <a:lnTo>
                    <a:pt x="15149" y="541773"/>
                  </a:lnTo>
                  <a:lnTo>
                    <a:pt x="26622" y="495932"/>
                  </a:lnTo>
                  <a:lnTo>
                    <a:pt x="41113" y="451369"/>
                  </a:lnTo>
                  <a:lnTo>
                    <a:pt x="58507" y="408200"/>
                  </a:lnTo>
                  <a:lnTo>
                    <a:pt x="78687" y="366540"/>
                  </a:lnTo>
                  <a:lnTo>
                    <a:pt x="101538" y="326506"/>
                  </a:lnTo>
                  <a:lnTo>
                    <a:pt x="126942" y="288214"/>
                  </a:lnTo>
                  <a:lnTo>
                    <a:pt x="154784" y="251780"/>
                  </a:lnTo>
                  <a:lnTo>
                    <a:pt x="184949" y="217319"/>
                  </a:lnTo>
                  <a:lnTo>
                    <a:pt x="217319" y="184949"/>
                  </a:lnTo>
                  <a:lnTo>
                    <a:pt x="251780" y="154784"/>
                  </a:lnTo>
                  <a:lnTo>
                    <a:pt x="288214" y="126942"/>
                  </a:lnTo>
                  <a:lnTo>
                    <a:pt x="326506" y="101538"/>
                  </a:lnTo>
                  <a:lnTo>
                    <a:pt x="366540" y="78687"/>
                  </a:lnTo>
                  <a:lnTo>
                    <a:pt x="408200" y="58507"/>
                  </a:lnTo>
                  <a:lnTo>
                    <a:pt x="451369" y="41113"/>
                  </a:lnTo>
                  <a:lnTo>
                    <a:pt x="495932" y="26622"/>
                  </a:lnTo>
                  <a:lnTo>
                    <a:pt x="541773" y="15149"/>
                  </a:lnTo>
                  <a:lnTo>
                    <a:pt x="588775" y="6810"/>
                  </a:lnTo>
                  <a:lnTo>
                    <a:pt x="636822" y="1721"/>
                  </a:lnTo>
                  <a:lnTo>
                    <a:pt x="685800" y="0"/>
                  </a:lnTo>
                  <a:lnTo>
                    <a:pt x="734777" y="1721"/>
                  </a:lnTo>
                  <a:lnTo>
                    <a:pt x="782824" y="6810"/>
                  </a:lnTo>
                  <a:lnTo>
                    <a:pt x="829826" y="15149"/>
                  </a:lnTo>
                  <a:lnTo>
                    <a:pt x="875667" y="26622"/>
                  </a:lnTo>
                  <a:lnTo>
                    <a:pt x="920230" y="41113"/>
                  </a:lnTo>
                  <a:lnTo>
                    <a:pt x="963399" y="58507"/>
                  </a:lnTo>
                  <a:lnTo>
                    <a:pt x="1005059" y="78687"/>
                  </a:lnTo>
                  <a:lnTo>
                    <a:pt x="1045093" y="101538"/>
                  </a:lnTo>
                  <a:lnTo>
                    <a:pt x="1083385" y="126942"/>
                  </a:lnTo>
                  <a:lnTo>
                    <a:pt x="1119819" y="154784"/>
                  </a:lnTo>
                  <a:lnTo>
                    <a:pt x="1154280" y="184949"/>
                  </a:lnTo>
                  <a:lnTo>
                    <a:pt x="1186650" y="217319"/>
                  </a:lnTo>
                  <a:lnTo>
                    <a:pt x="1216815" y="251780"/>
                  </a:lnTo>
                  <a:lnTo>
                    <a:pt x="1244657" y="288214"/>
                  </a:lnTo>
                  <a:lnTo>
                    <a:pt x="1270061" y="326506"/>
                  </a:lnTo>
                  <a:lnTo>
                    <a:pt x="1292912" y="366540"/>
                  </a:lnTo>
                  <a:lnTo>
                    <a:pt x="1313092" y="408200"/>
                  </a:lnTo>
                  <a:lnTo>
                    <a:pt x="1330486" y="451369"/>
                  </a:lnTo>
                  <a:lnTo>
                    <a:pt x="1344977" y="495932"/>
                  </a:lnTo>
                  <a:lnTo>
                    <a:pt x="1356450" y="541773"/>
                  </a:lnTo>
                  <a:lnTo>
                    <a:pt x="1364789" y="588775"/>
                  </a:lnTo>
                  <a:lnTo>
                    <a:pt x="1369878" y="636822"/>
                  </a:lnTo>
                  <a:lnTo>
                    <a:pt x="1371600" y="685800"/>
                  </a:lnTo>
                  <a:lnTo>
                    <a:pt x="1369878" y="734777"/>
                  </a:lnTo>
                  <a:lnTo>
                    <a:pt x="1364789" y="782824"/>
                  </a:lnTo>
                  <a:lnTo>
                    <a:pt x="1356450" y="829826"/>
                  </a:lnTo>
                  <a:lnTo>
                    <a:pt x="1344977" y="875667"/>
                  </a:lnTo>
                  <a:lnTo>
                    <a:pt x="1330486" y="920230"/>
                  </a:lnTo>
                  <a:lnTo>
                    <a:pt x="1313092" y="963399"/>
                  </a:lnTo>
                  <a:lnTo>
                    <a:pt x="1292912" y="1005059"/>
                  </a:lnTo>
                  <a:lnTo>
                    <a:pt x="1270061" y="1045093"/>
                  </a:lnTo>
                  <a:lnTo>
                    <a:pt x="1244657" y="1083385"/>
                  </a:lnTo>
                  <a:lnTo>
                    <a:pt x="1216815" y="1119819"/>
                  </a:lnTo>
                  <a:lnTo>
                    <a:pt x="1186650" y="1154280"/>
                  </a:lnTo>
                  <a:lnTo>
                    <a:pt x="1154280" y="1186650"/>
                  </a:lnTo>
                  <a:lnTo>
                    <a:pt x="1119819" y="1216815"/>
                  </a:lnTo>
                  <a:lnTo>
                    <a:pt x="1083385" y="1244657"/>
                  </a:lnTo>
                  <a:lnTo>
                    <a:pt x="1045093" y="1270061"/>
                  </a:lnTo>
                  <a:lnTo>
                    <a:pt x="1005059" y="1292912"/>
                  </a:lnTo>
                  <a:lnTo>
                    <a:pt x="963399" y="1313092"/>
                  </a:lnTo>
                  <a:lnTo>
                    <a:pt x="920230" y="1330486"/>
                  </a:lnTo>
                  <a:lnTo>
                    <a:pt x="875667" y="1344977"/>
                  </a:lnTo>
                  <a:lnTo>
                    <a:pt x="829826" y="1356450"/>
                  </a:lnTo>
                  <a:lnTo>
                    <a:pt x="782824" y="1364789"/>
                  </a:lnTo>
                  <a:lnTo>
                    <a:pt x="734777" y="1369878"/>
                  </a:lnTo>
                  <a:lnTo>
                    <a:pt x="685800" y="1371600"/>
                  </a:lnTo>
                  <a:lnTo>
                    <a:pt x="636822" y="1369878"/>
                  </a:lnTo>
                  <a:lnTo>
                    <a:pt x="588775" y="1364789"/>
                  </a:lnTo>
                  <a:lnTo>
                    <a:pt x="541773" y="1356450"/>
                  </a:lnTo>
                  <a:lnTo>
                    <a:pt x="495932" y="1344977"/>
                  </a:lnTo>
                  <a:lnTo>
                    <a:pt x="451369" y="1330486"/>
                  </a:lnTo>
                  <a:lnTo>
                    <a:pt x="408200" y="1313092"/>
                  </a:lnTo>
                  <a:lnTo>
                    <a:pt x="366540" y="1292912"/>
                  </a:lnTo>
                  <a:lnTo>
                    <a:pt x="326506" y="1270061"/>
                  </a:lnTo>
                  <a:lnTo>
                    <a:pt x="288214" y="1244657"/>
                  </a:lnTo>
                  <a:lnTo>
                    <a:pt x="251780" y="1216815"/>
                  </a:lnTo>
                  <a:lnTo>
                    <a:pt x="217319" y="1186650"/>
                  </a:lnTo>
                  <a:lnTo>
                    <a:pt x="184949" y="1154280"/>
                  </a:lnTo>
                  <a:lnTo>
                    <a:pt x="154784" y="1119819"/>
                  </a:lnTo>
                  <a:lnTo>
                    <a:pt x="126942" y="1083385"/>
                  </a:lnTo>
                  <a:lnTo>
                    <a:pt x="101538" y="1045093"/>
                  </a:lnTo>
                  <a:lnTo>
                    <a:pt x="78687" y="1005059"/>
                  </a:lnTo>
                  <a:lnTo>
                    <a:pt x="58507" y="963399"/>
                  </a:lnTo>
                  <a:lnTo>
                    <a:pt x="41113" y="920230"/>
                  </a:lnTo>
                  <a:lnTo>
                    <a:pt x="26622" y="875667"/>
                  </a:lnTo>
                  <a:lnTo>
                    <a:pt x="15149" y="829826"/>
                  </a:lnTo>
                  <a:lnTo>
                    <a:pt x="6810" y="782824"/>
                  </a:lnTo>
                  <a:lnTo>
                    <a:pt x="1721" y="734777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10187614" y="1635451"/>
            <a:ext cx="1384300" cy="1384300"/>
            <a:chOff x="10187614" y="1635451"/>
            <a:chExt cx="1384300" cy="1384300"/>
          </a:xfrm>
        </p:grpSpPr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93964" y="1641801"/>
              <a:ext cx="1371600" cy="137160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0193964" y="164180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1371600" h="1371600">
                  <a:moveTo>
                    <a:pt x="0" y="685800"/>
                  </a:moveTo>
                  <a:lnTo>
                    <a:pt x="1721" y="636822"/>
                  </a:lnTo>
                  <a:lnTo>
                    <a:pt x="6810" y="588775"/>
                  </a:lnTo>
                  <a:lnTo>
                    <a:pt x="15149" y="541773"/>
                  </a:lnTo>
                  <a:lnTo>
                    <a:pt x="26622" y="495932"/>
                  </a:lnTo>
                  <a:lnTo>
                    <a:pt x="41113" y="451369"/>
                  </a:lnTo>
                  <a:lnTo>
                    <a:pt x="58507" y="408200"/>
                  </a:lnTo>
                  <a:lnTo>
                    <a:pt x="78687" y="366540"/>
                  </a:lnTo>
                  <a:lnTo>
                    <a:pt x="101538" y="326506"/>
                  </a:lnTo>
                  <a:lnTo>
                    <a:pt x="126942" y="288214"/>
                  </a:lnTo>
                  <a:lnTo>
                    <a:pt x="154784" y="251780"/>
                  </a:lnTo>
                  <a:lnTo>
                    <a:pt x="184949" y="217319"/>
                  </a:lnTo>
                  <a:lnTo>
                    <a:pt x="217319" y="184949"/>
                  </a:lnTo>
                  <a:lnTo>
                    <a:pt x="251780" y="154784"/>
                  </a:lnTo>
                  <a:lnTo>
                    <a:pt x="288214" y="126942"/>
                  </a:lnTo>
                  <a:lnTo>
                    <a:pt x="326506" y="101538"/>
                  </a:lnTo>
                  <a:lnTo>
                    <a:pt x="366540" y="78687"/>
                  </a:lnTo>
                  <a:lnTo>
                    <a:pt x="408200" y="58507"/>
                  </a:lnTo>
                  <a:lnTo>
                    <a:pt x="451369" y="41113"/>
                  </a:lnTo>
                  <a:lnTo>
                    <a:pt x="495932" y="26622"/>
                  </a:lnTo>
                  <a:lnTo>
                    <a:pt x="541773" y="15149"/>
                  </a:lnTo>
                  <a:lnTo>
                    <a:pt x="588775" y="6810"/>
                  </a:lnTo>
                  <a:lnTo>
                    <a:pt x="636822" y="1721"/>
                  </a:lnTo>
                  <a:lnTo>
                    <a:pt x="685800" y="0"/>
                  </a:lnTo>
                  <a:lnTo>
                    <a:pt x="734777" y="1721"/>
                  </a:lnTo>
                  <a:lnTo>
                    <a:pt x="782824" y="6810"/>
                  </a:lnTo>
                  <a:lnTo>
                    <a:pt x="829826" y="15149"/>
                  </a:lnTo>
                  <a:lnTo>
                    <a:pt x="875667" y="26622"/>
                  </a:lnTo>
                  <a:lnTo>
                    <a:pt x="920230" y="41113"/>
                  </a:lnTo>
                  <a:lnTo>
                    <a:pt x="963399" y="58507"/>
                  </a:lnTo>
                  <a:lnTo>
                    <a:pt x="1005059" y="78687"/>
                  </a:lnTo>
                  <a:lnTo>
                    <a:pt x="1045093" y="101538"/>
                  </a:lnTo>
                  <a:lnTo>
                    <a:pt x="1083385" y="126942"/>
                  </a:lnTo>
                  <a:lnTo>
                    <a:pt x="1119819" y="154784"/>
                  </a:lnTo>
                  <a:lnTo>
                    <a:pt x="1154280" y="184949"/>
                  </a:lnTo>
                  <a:lnTo>
                    <a:pt x="1186650" y="217319"/>
                  </a:lnTo>
                  <a:lnTo>
                    <a:pt x="1216815" y="251780"/>
                  </a:lnTo>
                  <a:lnTo>
                    <a:pt x="1244657" y="288214"/>
                  </a:lnTo>
                  <a:lnTo>
                    <a:pt x="1270061" y="326506"/>
                  </a:lnTo>
                  <a:lnTo>
                    <a:pt x="1292912" y="366540"/>
                  </a:lnTo>
                  <a:lnTo>
                    <a:pt x="1313092" y="408200"/>
                  </a:lnTo>
                  <a:lnTo>
                    <a:pt x="1330486" y="451369"/>
                  </a:lnTo>
                  <a:lnTo>
                    <a:pt x="1344977" y="495932"/>
                  </a:lnTo>
                  <a:lnTo>
                    <a:pt x="1356450" y="541773"/>
                  </a:lnTo>
                  <a:lnTo>
                    <a:pt x="1364789" y="588775"/>
                  </a:lnTo>
                  <a:lnTo>
                    <a:pt x="1369878" y="636822"/>
                  </a:lnTo>
                  <a:lnTo>
                    <a:pt x="1371600" y="685800"/>
                  </a:lnTo>
                  <a:lnTo>
                    <a:pt x="1369878" y="734777"/>
                  </a:lnTo>
                  <a:lnTo>
                    <a:pt x="1364789" y="782824"/>
                  </a:lnTo>
                  <a:lnTo>
                    <a:pt x="1356450" y="829826"/>
                  </a:lnTo>
                  <a:lnTo>
                    <a:pt x="1344977" y="875667"/>
                  </a:lnTo>
                  <a:lnTo>
                    <a:pt x="1330486" y="920230"/>
                  </a:lnTo>
                  <a:lnTo>
                    <a:pt x="1313092" y="963399"/>
                  </a:lnTo>
                  <a:lnTo>
                    <a:pt x="1292912" y="1005059"/>
                  </a:lnTo>
                  <a:lnTo>
                    <a:pt x="1270061" y="1045093"/>
                  </a:lnTo>
                  <a:lnTo>
                    <a:pt x="1244657" y="1083385"/>
                  </a:lnTo>
                  <a:lnTo>
                    <a:pt x="1216815" y="1119819"/>
                  </a:lnTo>
                  <a:lnTo>
                    <a:pt x="1186650" y="1154280"/>
                  </a:lnTo>
                  <a:lnTo>
                    <a:pt x="1154280" y="1186650"/>
                  </a:lnTo>
                  <a:lnTo>
                    <a:pt x="1119819" y="1216815"/>
                  </a:lnTo>
                  <a:lnTo>
                    <a:pt x="1083385" y="1244657"/>
                  </a:lnTo>
                  <a:lnTo>
                    <a:pt x="1045093" y="1270061"/>
                  </a:lnTo>
                  <a:lnTo>
                    <a:pt x="1005059" y="1292912"/>
                  </a:lnTo>
                  <a:lnTo>
                    <a:pt x="963399" y="1313092"/>
                  </a:lnTo>
                  <a:lnTo>
                    <a:pt x="920230" y="1330486"/>
                  </a:lnTo>
                  <a:lnTo>
                    <a:pt x="875667" y="1344977"/>
                  </a:lnTo>
                  <a:lnTo>
                    <a:pt x="829826" y="1356450"/>
                  </a:lnTo>
                  <a:lnTo>
                    <a:pt x="782824" y="1364789"/>
                  </a:lnTo>
                  <a:lnTo>
                    <a:pt x="734777" y="1369878"/>
                  </a:lnTo>
                  <a:lnTo>
                    <a:pt x="685800" y="1371600"/>
                  </a:lnTo>
                  <a:lnTo>
                    <a:pt x="636822" y="1369878"/>
                  </a:lnTo>
                  <a:lnTo>
                    <a:pt x="588775" y="1364789"/>
                  </a:lnTo>
                  <a:lnTo>
                    <a:pt x="541773" y="1356450"/>
                  </a:lnTo>
                  <a:lnTo>
                    <a:pt x="495932" y="1344977"/>
                  </a:lnTo>
                  <a:lnTo>
                    <a:pt x="451369" y="1330486"/>
                  </a:lnTo>
                  <a:lnTo>
                    <a:pt x="408200" y="1313092"/>
                  </a:lnTo>
                  <a:lnTo>
                    <a:pt x="366540" y="1292912"/>
                  </a:lnTo>
                  <a:lnTo>
                    <a:pt x="326506" y="1270061"/>
                  </a:lnTo>
                  <a:lnTo>
                    <a:pt x="288214" y="1244657"/>
                  </a:lnTo>
                  <a:lnTo>
                    <a:pt x="251780" y="1216815"/>
                  </a:lnTo>
                  <a:lnTo>
                    <a:pt x="217319" y="1186650"/>
                  </a:lnTo>
                  <a:lnTo>
                    <a:pt x="184949" y="1154280"/>
                  </a:lnTo>
                  <a:lnTo>
                    <a:pt x="154784" y="1119819"/>
                  </a:lnTo>
                  <a:lnTo>
                    <a:pt x="126942" y="1083385"/>
                  </a:lnTo>
                  <a:lnTo>
                    <a:pt x="101538" y="1045093"/>
                  </a:lnTo>
                  <a:lnTo>
                    <a:pt x="78687" y="1005059"/>
                  </a:lnTo>
                  <a:lnTo>
                    <a:pt x="58507" y="963399"/>
                  </a:lnTo>
                  <a:lnTo>
                    <a:pt x="41113" y="920230"/>
                  </a:lnTo>
                  <a:lnTo>
                    <a:pt x="26622" y="875667"/>
                  </a:lnTo>
                  <a:lnTo>
                    <a:pt x="15149" y="829826"/>
                  </a:lnTo>
                  <a:lnTo>
                    <a:pt x="6810" y="782824"/>
                  </a:lnTo>
                  <a:lnTo>
                    <a:pt x="1721" y="734777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5623812" y="4014726"/>
            <a:ext cx="6446520" cy="1950720"/>
          </a:xfrm>
          <a:prstGeom prst="rect">
            <a:avLst/>
          </a:prstGeom>
          <a:ln w="9525">
            <a:solidFill>
              <a:srgbClr val="002060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marL="90805" marR="102235">
              <a:lnSpc>
                <a:spcPts val="2210"/>
              </a:lnSpc>
              <a:spcBef>
                <a:spcPts val="650"/>
              </a:spcBef>
            </a:pPr>
            <a:r>
              <a:rPr dirty="0" sz="2000" b="1">
                <a:solidFill>
                  <a:srgbClr val="0070C0"/>
                </a:solidFill>
                <a:latin typeface="Arial"/>
                <a:cs typeface="Arial"/>
              </a:rPr>
              <a:t>Screening</a:t>
            </a:r>
            <a:r>
              <a:rPr dirty="0" sz="2000" spc="-2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70C0"/>
                </a:solidFill>
                <a:latin typeface="Arial"/>
                <a:cs typeface="Arial"/>
              </a:rPr>
              <a:t>Committee:</a:t>
            </a:r>
            <a:r>
              <a:rPr dirty="0" sz="2000" spc="-2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Michael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Reardon,</a:t>
            </a:r>
            <a:r>
              <a:rPr dirty="0" sz="20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G.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Michael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Deeb,</a:t>
            </a:r>
            <a:r>
              <a:rPr dirty="0" sz="2000" spc="-5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Steven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6"/>
                </a:solidFill>
                <a:latin typeface="Arial"/>
                <a:cs typeface="Arial"/>
              </a:rPr>
              <a:t>Yakubov,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Robert</a:t>
            </a:r>
            <a:r>
              <a:rPr dirty="0" sz="2000" spc="-3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Stoler,</a:t>
            </a:r>
            <a:r>
              <a:rPr dirty="0" sz="2000" spc="-7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Thomas</a:t>
            </a:r>
            <a:r>
              <a:rPr dirty="0" sz="20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Gleason</a:t>
            </a:r>
            <a:endParaRPr sz="20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844"/>
              </a:spcBef>
            </a:pPr>
            <a:r>
              <a:rPr dirty="0" sz="2000" b="1">
                <a:solidFill>
                  <a:srgbClr val="0070C0"/>
                </a:solidFill>
                <a:latin typeface="Arial"/>
                <a:cs typeface="Arial"/>
              </a:rPr>
              <a:t>Echo</a:t>
            </a:r>
            <a:r>
              <a:rPr dirty="0" sz="2000" spc="-2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70C0"/>
                </a:solidFill>
                <a:latin typeface="Arial"/>
                <a:cs typeface="Arial"/>
              </a:rPr>
              <a:t>Core</a:t>
            </a:r>
            <a:r>
              <a:rPr dirty="0" sz="2000" spc="-2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70C0"/>
                </a:solidFill>
                <a:latin typeface="Arial"/>
                <a:cs typeface="Arial"/>
              </a:rPr>
              <a:t>Laboratory:</a:t>
            </a:r>
            <a:r>
              <a:rPr dirty="0" sz="2000" spc="-2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Jae</a:t>
            </a:r>
            <a:r>
              <a:rPr dirty="0" sz="20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Oh,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Mayo</a:t>
            </a:r>
            <a:r>
              <a:rPr dirty="0" sz="20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Clinic</a:t>
            </a:r>
            <a:endParaRPr sz="20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005"/>
              </a:spcBef>
            </a:pPr>
            <a:r>
              <a:rPr dirty="0" sz="2000" spc="-10" b="1">
                <a:solidFill>
                  <a:srgbClr val="0070C0"/>
                </a:solidFill>
                <a:latin typeface="Arial"/>
                <a:cs typeface="Arial"/>
              </a:rPr>
              <a:t>Statistical</a:t>
            </a:r>
            <a:r>
              <a:rPr dirty="0" sz="2000" spc="-9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70C0"/>
                </a:solidFill>
                <a:latin typeface="Arial"/>
                <a:cs typeface="Arial"/>
              </a:rPr>
              <a:t>Analyses:</a:t>
            </a:r>
            <a:r>
              <a:rPr dirty="0" sz="2000" spc="1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Jian Huang,</a:t>
            </a:r>
            <a:r>
              <a:rPr dirty="0" sz="20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Medtronic</a:t>
            </a:r>
            <a:endParaRPr sz="20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890"/>
              </a:spcBef>
            </a:pPr>
            <a:r>
              <a:rPr dirty="0" sz="2000" b="1">
                <a:solidFill>
                  <a:srgbClr val="0070C0"/>
                </a:solidFill>
                <a:latin typeface="Arial"/>
                <a:cs typeface="Arial"/>
              </a:rPr>
              <a:t>Sponsor:</a:t>
            </a:r>
            <a:r>
              <a:rPr dirty="0" sz="2000" spc="-25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Medtronic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11878" y="3092196"/>
            <a:ext cx="2112010" cy="659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0">
              <a:lnSpc>
                <a:spcPts val="1645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Michael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Reardon,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35" b="1">
                <a:latin typeface="Arial"/>
                <a:cs typeface="Arial"/>
              </a:rPr>
              <a:t>MD</a:t>
            </a:r>
            <a:endParaRPr sz="1400">
              <a:latin typeface="Arial"/>
              <a:cs typeface="Arial"/>
            </a:endParaRPr>
          </a:p>
          <a:p>
            <a:pPr marL="12700" marR="5080" indent="248920">
              <a:lnSpc>
                <a:spcPts val="1700"/>
              </a:lnSpc>
            </a:pPr>
            <a:r>
              <a:rPr dirty="0" sz="1400">
                <a:latin typeface="Arial"/>
                <a:cs typeface="Arial"/>
              </a:rPr>
              <a:t>Methodist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DeBakey </a:t>
            </a:r>
            <a:r>
              <a:rPr dirty="0" sz="1400">
                <a:latin typeface="Arial"/>
                <a:cs typeface="Arial"/>
              </a:rPr>
              <a:t>Heart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Vascular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Center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149488" y="3070859"/>
            <a:ext cx="1524635" cy="6565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2700" marR="5080" indent="-1905">
              <a:lnSpc>
                <a:spcPct val="97900"/>
              </a:lnSpc>
              <a:spcBef>
                <a:spcPts val="135"/>
              </a:spcBef>
            </a:pPr>
            <a:r>
              <a:rPr dirty="0" sz="1400" b="1">
                <a:latin typeface="Arial"/>
                <a:cs typeface="Arial"/>
              </a:rPr>
              <a:t>John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Forrest,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MD </a:t>
            </a:r>
            <a:r>
              <a:rPr dirty="0" sz="1400" spc="-10">
                <a:latin typeface="Arial"/>
                <a:cs typeface="Arial"/>
              </a:rPr>
              <a:t>Yale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University </a:t>
            </a:r>
            <a:r>
              <a:rPr dirty="0" sz="1400">
                <a:latin typeface="Arial"/>
                <a:cs typeface="Arial"/>
              </a:rPr>
              <a:t>School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10">
                <a:latin typeface="Arial"/>
                <a:cs typeface="Arial"/>
              </a:rPr>
              <a:t> Medicine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142836" y="3070859"/>
            <a:ext cx="1789430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20">
              <a:lnSpc>
                <a:spcPts val="163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G.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Michael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Deeb,</a:t>
            </a:r>
            <a:r>
              <a:rPr dirty="0" sz="1400" spc="-25" b="1">
                <a:latin typeface="Arial"/>
                <a:cs typeface="Arial"/>
              </a:rPr>
              <a:t> MD</a:t>
            </a:r>
            <a:endParaRPr sz="1400">
              <a:latin typeface="Arial"/>
              <a:cs typeface="Arial"/>
            </a:endParaRPr>
          </a:p>
          <a:p>
            <a:pPr algn="ctr" marR="20320">
              <a:lnSpc>
                <a:spcPts val="1630"/>
              </a:lnSpc>
            </a:pPr>
            <a:r>
              <a:rPr dirty="0" sz="1400">
                <a:latin typeface="Arial"/>
                <a:cs typeface="Arial"/>
              </a:rPr>
              <a:t>University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Michigan</a:t>
            </a:r>
            <a:endParaRPr sz="1400">
              <a:latin typeface="Arial"/>
              <a:cs typeface="Arial"/>
            </a:endParaRPr>
          </a:p>
          <a:p>
            <a:pPr algn="ctr" marL="20320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Arial"/>
                <a:cs typeface="Arial"/>
              </a:rPr>
              <a:t>Health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Systems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141574" y="3070859"/>
            <a:ext cx="1746250" cy="6565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2700" marR="5080" indent="3810">
              <a:lnSpc>
                <a:spcPct val="97900"/>
              </a:lnSpc>
              <a:spcBef>
                <a:spcPts val="135"/>
              </a:spcBef>
            </a:pPr>
            <a:r>
              <a:rPr dirty="0" sz="1400" b="1">
                <a:latin typeface="Arial"/>
                <a:cs typeface="Arial"/>
              </a:rPr>
              <a:t>Steven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Yakubov, MD </a:t>
            </a:r>
            <a:r>
              <a:rPr dirty="0" sz="1400">
                <a:latin typeface="Arial"/>
                <a:cs typeface="Arial"/>
              </a:rPr>
              <a:t>OhioHealth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Riverside </a:t>
            </a:r>
            <a:r>
              <a:rPr dirty="0" sz="1400">
                <a:latin typeface="Arial"/>
                <a:cs typeface="Arial"/>
              </a:rPr>
              <a:t>Methodist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841225" y="3070859"/>
            <a:ext cx="2112010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3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Michael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Reardon,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35" b="1">
                <a:latin typeface="Arial"/>
                <a:cs typeface="Arial"/>
              </a:rPr>
              <a:t>MD</a:t>
            </a:r>
            <a:endParaRPr sz="1400">
              <a:latin typeface="Arial"/>
              <a:cs typeface="Arial"/>
            </a:endParaRPr>
          </a:p>
          <a:p>
            <a:pPr algn="ctr" marR="41910">
              <a:lnSpc>
                <a:spcPts val="1630"/>
              </a:lnSpc>
            </a:pPr>
            <a:r>
              <a:rPr dirty="0" sz="1400">
                <a:latin typeface="Arial"/>
                <a:cs typeface="Arial"/>
              </a:rPr>
              <a:t>Methodist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DeBakey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400">
                <a:latin typeface="Arial"/>
                <a:cs typeface="Arial"/>
              </a:rPr>
              <a:t>Heart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Vascular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Center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94625" y="15291"/>
            <a:ext cx="1097374" cy="10973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832" y="507220"/>
            <a:ext cx="2119511" cy="38913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53317" y="1134363"/>
            <a:ext cx="10361295" cy="415861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66700" marR="205740" indent="-228600">
              <a:lnSpc>
                <a:spcPts val="3000"/>
              </a:lnSpc>
              <a:spcBef>
                <a:spcPts val="500"/>
              </a:spcBef>
              <a:buChar char="•"/>
              <a:tabLst>
                <a:tab pos="266700" algn="l"/>
              </a:tabLst>
            </a:pP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Now approved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for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all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with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aortic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stenosis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regardless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2856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surgical</a:t>
            </a:r>
            <a:r>
              <a:rPr dirty="0" sz="2800" spc="-3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risk,</a:t>
            </a:r>
            <a:r>
              <a:rPr dirty="0" sz="2800" spc="-7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002856"/>
                </a:solidFill>
                <a:latin typeface="Arial"/>
                <a:cs typeface="Arial"/>
              </a:rPr>
              <a:t>TAVR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has</a:t>
            </a:r>
            <a:r>
              <a:rPr dirty="0" sz="28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become</a:t>
            </a:r>
            <a:r>
              <a:rPr dirty="0" sz="2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dominant</a:t>
            </a:r>
            <a:r>
              <a:rPr dirty="0" sz="2800" spc="-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form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800" spc="-18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AVR</a:t>
            </a:r>
            <a:r>
              <a:rPr dirty="0" sz="2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02856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the </a:t>
            </a:r>
            <a:r>
              <a:rPr dirty="0" sz="2800" spc="-25">
                <a:solidFill>
                  <a:srgbClr val="002856"/>
                </a:solidFill>
                <a:latin typeface="Arial"/>
                <a:cs typeface="Arial"/>
              </a:rPr>
              <a:t>US.</a:t>
            </a:r>
            <a:endParaRPr sz="2800">
              <a:latin typeface="Arial"/>
              <a:cs typeface="Arial"/>
            </a:endParaRPr>
          </a:p>
          <a:p>
            <a:pPr marL="266700" marR="172720" indent="-228600">
              <a:lnSpc>
                <a:spcPts val="3000"/>
              </a:lnSpc>
              <a:spcBef>
                <a:spcPts val="1080"/>
              </a:spcBef>
              <a:buChar char="•"/>
              <a:tabLst>
                <a:tab pos="266700" algn="l"/>
              </a:tabLst>
            </a:pP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Current</a:t>
            </a:r>
            <a:r>
              <a:rPr dirty="0" sz="2800" spc="-1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ACC/AHA</a:t>
            </a:r>
            <a:r>
              <a:rPr dirty="0" sz="2800" spc="-15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guidelines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recommend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that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heart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teams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utilize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shared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decision-making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process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when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discussing</a:t>
            </a:r>
            <a:r>
              <a:rPr dirty="0" sz="2800" spc="-14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75">
                <a:solidFill>
                  <a:srgbClr val="002856"/>
                </a:solidFill>
                <a:latin typeface="Arial"/>
                <a:cs typeface="Arial"/>
              </a:rPr>
              <a:t>AVR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with patients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aged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65-80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years.</a:t>
            </a:r>
            <a:r>
              <a:rPr dirty="0" baseline="23391" sz="2850" spc="-15">
                <a:solidFill>
                  <a:srgbClr val="002856"/>
                </a:solidFill>
                <a:latin typeface="Arial"/>
                <a:cs typeface="Arial"/>
              </a:rPr>
              <a:t>1</a:t>
            </a:r>
            <a:endParaRPr baseline="23391" sz="2850">
              <a:latin typeface="Arial"/>
              <a:cs typeface="Arial"/>
            </a:endParaRPr>
          </a:p>
          <a:p>
            <a:pPr marL="266700" marR="30480" indent="-228600">
              <a:lnSpc>
                <a:spcPct val="90200"/>
              </a:lnSpc>
              <a:spcBef>
                <a:spcPts val="935"/>
              </a:spcBef>
              <a:buChar char="•"/>
              <a:tabLst>
                <a:tab pos="266700" algn="l"/>
              </a:tabLst>
            </a:pP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In younger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lower-risk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faster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recovery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short-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term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benefits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after</a:t>
            </a:r>
            <a:r>
              <a:rPr dirty="0" sz="2800" spc="-5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002856"/>
                </a:solidFill>
                <a:latin typeface="Arial"/>
                <a:cs typeface="Arial"/>
              </a:rPr>
              <a:t>TAVR</a:t>
            </a:r>
            <a:r>
              <a:rPr dirty="0" sz="28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must</a:t>
            </a:r>
            <a:r>
              <a:rPr dirty="0" sz="2800" spc="-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be</a:t>
            </a:r>
            <a:r>
              <a:rPr dirty="0" sz="28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balanced</a:t>
            </a:r>
            <a:r>
              <a:rPr dirty="0" sz="28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with</a:t>
            </a:r>
            <a:r>
              <a:rPr dirty="0" sz="28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long-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term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durability,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however limited intermediate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and long-term data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exist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dirty="0" sz="28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guide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such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discussions in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this patient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population.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43429" y="6235700"/>
            <a:ext cx="6388735" cy="38862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38100" marR="30480">
              <a:lnSpc>
                <a:spcPts val="1420"/>
              </a:lnSpc>
              <a:spcBef>
                <a:spcPts val="165"/>
              </a:spcBef>
            </a:pPr>
            <a:r>
              <a:rPr dirty="0" baseline="27777" sz="1200">
                <a:latin typeface="Arial"/>
                <a:cs typeface="Arial"/>
              </a:rPr>
              <a:t>1</a:t>
            </a:r>
            <a:r>
              <a:rPr dirty="0" sz="1200">
                <a:latin typeface="Arial"/>
                <a:cs typeface="Arial"/>
              </a:rPr>
              <a:t>Otto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CM,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 al.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2020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ACC/AHA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Guideline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Management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 Patients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With</a:t>
            </a:r>
            <a:r>
              <a:rPr dirty="0" sz="1200" spc="-10">
                <a:latin typeface="Arial"/>
                <a:cs typeface="Arial"/>
              </a:rPr>
              <a:t> Valvular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Heart </a:t>
            </a:r>
            <a:r>
              <a:rPr dirty="0" sz="1200">
                <a:latin typeface="Arial"/>
                <a:cs typeface="Arial"/>
              </a:rPr>
              <a:t>Disease.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JACC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2021;77:e25-e197.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055" y="488330"/>
            <a:ext cx="2119511" cy="38913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01682" y="1073403"/>
            <a:ext cx="11213465" cy="173545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66700" marR="30480" indent="-228600">
              <a:lnSpc>
                <a:spcPts val="3000"/>
              </a:lnSpc>
              <a:spcBef>
                <a:spcPts val="500"/>
              </a:spcBef>
              <a:buChar char="•"/>
              <a:tabLst>
                <a:tab pos="266700" algn="l"/>
              </a:tabLst>
            </a:pP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Randomized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data of</a:t>
            </a:r>
            <a:r>
              <a:rPr dirty="0" sz="28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80">
                <a:solidFill>
                  <a:srgbClr val="002856"/>
                </a:solidFill>
                <a:latin typeface="Arial"/>
                <a:cs typeface="Arial"/>
              </a:rPr>
              <a:t>TAVR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 vs</a:t>
            </a:r>
            <a:r>
              <a:rPr dirty="0" sz="28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surgery</a:t>
            </a:r>
            <a:r>
              <a:rPr dirty="0" sz="2800" spc="-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from high and intermediate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002856"/>
                </a:solidFill>
                <a:latin typeface="Arial"/>
                <a:cs typeface="Arial"/>
              </a:rPr>
              <a:t>risk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demonstrate</a:t>
            </a:r>
            <a:r>
              <a:rPr dirty="0" sz="2800" spc="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similar</a:t>
            </a:r>
            <a:r>
              <a:rPr dirty="0" sz="2800" spc="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survival</a:t>
            </a:r>
            <a:r>
              <a:rPr dirty="0" sz="2800" spc="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outcomes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at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5</a:t>
            </a:r>
            <a:r>
              <a:rPr dirty="0" sz="2800" spc="2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years.</a:t>
            </a:r>
            <a:r>
              <a:rPr dirty="0" baseline="23391" sz="2850" spc="-15">
                <a:solidFill>
                  <a:srgbClr val="002856"/>
                </a:solidFill>
                <a:latin typeface="Arial"/>
                <a:cs typeface="Arial"/>
              </a:rPr>
              <a:t>1-</a:t>
            </a:r>
            <a:r>
              <a:rPr dirty="0" baseline="23391" sz="2850" spc="-75">
                <a:solidFill>
                  <a:srgbClr val="002856"/>
                </a:solidFill>
                <a:latin typeface="Arial"/>
                <a:cs typeface="Arial"/>
              </a:rPr>
              <a:t>4</a:t>
            </a:r>
            <a:endParaRPr baseline="23391" sz="2850">
              <a:latin typeface="Arial"/>
              <a:cs typeface="Arial"/>
            </a:endParaRPr>
          </a:p>
          <a:p>
            <a:pPr marL="266700" marR="48260" indent="-228600">
              <a:lnSpc>
                <a:spcPts val="3120"/>
              </a:lnSpc>
              <a:spcBef>
                <a:spcPts val="885"/>
              </a:spcBef>
              <a:buChar char="•"/>
              <a:tabLst>
                <a:tab pos="266700" algn="l"/>
              </a:tabLst>
            </a:pP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Data in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low-risk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patients</a:t>
            </a:r>
            <a:r>
              <a:rPr dirty="0" sz="2800" spc="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have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shown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promising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short-term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outcomes,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but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continued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follow-up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to</a:t>
            </a:r>
            <a:r>
              <a:rPr dirty="0" sz="2800" spc="1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guide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shared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decision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2856"/>
                </a:solidFill>
                <a:latin typeface="Arial"/>
                <a:cs typeface="Arial"/>
              </a:rPr>
              <a:t>is</a:t>
            </a:r>
            <a:r>
              <a:rPr dirty="0" sz="2800" spc="1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02856"/>
                </a:solidFill>
                <a:latin typeface="Arial"/>
                <a:cs typeface="Arial"/>
              </a:rPr>
              <a:t>needed.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712455" y="6147308"/>
            <a:ext cx="7341234" cy="5619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8100" marR="30480">
              <a:lnSpc>
                <a:spcPts val="1390"/>
              </a:lnSpc>
              <a:spcBef>
                <a:spcPts val="185"/>
              </a:spcBef>
            </a:pPr>
            <a:r>
              <a:rPr dirty="0" baseline="27777" sz="1200">
                <a:solidFill>
                  <a:srgbClr val="0D0D0D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Gleason</a:t>
            </a:r>
            <a:r>
              <a:rPr dirty="0" sz="1200" spc="-3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TG,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et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al.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JACC </a:t>
            </a:r>
            <a:r>
              <a:rPr dirty="0" sz="1200" spc="-10">
                <a:solidFill>
                  <a:srgbClr val="0D0D0D"/>
                </a:solidFill>
                <a:latin typeface="Arial"/>
                <a:cs typeface="Arial"/>
              </a:rPr>
              <a:t>2018;72:2687-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2696.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baseline="27777" sz="1200">
                <a:solidFill>
                  <a:srgbClr val="0D0D0D"/>
                </a:solidFill>
                <a:latin typeface="Arial"/>
                <a:cs typeface="Arial"/>
              </a:rPr>
              <a:t>2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Mack</a:t>
            </a:r>
            <a:r>
              <a:rPr dirty="0" sz="1200" spc="-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MJ,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et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al.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Lancet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Arial"/>
                <a:cs typeface="Arial"/>
              </a:rPr>
              <a:t>2015;385:2477-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2484.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baseline="27777" sz="1200" spc="-15">
                <a:solidFill>
                  <a:srgbClr val="0D0D0D"/>
                </a:solidFill>
                <a:latin typeface="Arial"/>
                <a:cs typeface="Arial"/>
              </a:rPr>
              <a:t>3</a:t>
            </a:r>
            <a:r>
              <a:rPr dirty="0" sz="1200" spc="-10">
                <a:solidFill>
                  <a:srgbClr val="0D0D0D"/>
                </a:solidFill>
                <a:latin typeface="Arial"/>
                <a:cs typeface="Arial"/>
              </a:rPr>
              <a:t>Van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Arial"/>
                <a:cs typeface="Arial"/>
              </a:rPr>
              <a:t>Mieghem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NM, et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al.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JAMA</a:t>
            </a:r>
            <a:r>
              <a:rPr dirty="0" sz="1200" spc="-6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Cardiol </a:t>
            </a:r>
            <a:r>
              <a:rPr dirty="0" sz="1200" spc="-10">
                <a:solidFill>
                  <a:srgbClr val="0D0D0D"/>
                </a:solidFill>
                <a:latin typeface="Arial"/>
                <a:cs typeface="Arial"/>
              </a:rPr>
              <a:t>2022;7:1000-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1008.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baseline="27777" sz="1200">
                <a:solidFill>
                  <a:srgbClr val="0D0D0D"/>
                </a:solidFill>
                <a:latin typeface="Arial"/>
                <a:cs typeface="Arial"/>
              </a:rPr>
              <a:t>4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Makkar RR,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et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al.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NEJM </a:t>
            </a:r>
            <a:r>
              <a:rPr dirty="0" sz="1200" spc="-10">
                <a:solidFill>
                  <a:srgbClr val="0D0D0D"/>
                </a:solidFill>
                <a:latin typeface="Arial"/>
                <a:cs typeface="Arial"/>
              </a:rPr>
              <a:t>2020;382:799-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809.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baseline="27777" sz="1200">
                <a:solidFill>
                  <a:srgbClr val="0D0D0D"/>
                </a:solidFill>
                <a:latin typeface="Arial"/>
                <a:cs typeface="Arial"/>
              </a:rPr>
              <a:t>5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Forrest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JK,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et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Arial"/>
                <a:cs typeface="Arial"/>
              </a:rPr>
              <a:t>al.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JACC</a:t>
            </a:r>
            <a:r>
              <a:rPr dirty="0" sz="1200" spc="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Arial"/>
                <a:cs typeface="Arial"/>
              </a:rPr>
              <a:t>2022;79:882-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896.</a:t>
            </a:r>
            <a:r>
              <a:rPr dirty="0" sz="1200" spc="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baseline="27777" sz="1200">
                <a:solidFill>
                  <a:srgbClr val="0D0D0D"/>
                </a:solidFill>
                <a:latin typeface="Arial"/>
                <a:cs typeface="Arial"/>
              </a:rPr>
              <a:t>6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Leon</a:t>
            </a:r>
            <a:r>
              <a:rPr dirty="0" sz="1200" spc="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MB,</a:t>
            </a:r>
            <a:r>
              <a:rPr dirty="0" sz="1200" spc="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et</a:t>
            </a:r>
            <a:r>
              <a:rPr dirty="0" sz="1200" spc="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al.</a:t>
            </a:r>
            <a:r>
              <a:rPr dirty="0" sz="1200" spc="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D0D0D"/>
                </a:solidFill>
                <a:latin typeface="Arial"/>
                <a:cs typeface="Arial"/>
              </a:rPr>
              <a:t>JACC</a:t>
            </a:r>
            <a:r>
              <a:rPr dirty="0" sz="1200" spc="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0D0D0D"/>
                </a:solidFill>
                <a:latin typeface="Arial"/>
                <a:cs typeface="Arial"/>
              </a:rPr>
              <a:t>2021;77:1149-</a:t>
            </a:r>
            <a:r>
              <a:rPr dirty="0" sz="1200" spc="-10">
                <a:solidFill>
                  <a:srgbClr val="0D0D0D"/>
                </a:solidFill>
                <a:latin typeface="Arial"/>
                <a:cs typeface="Arial"/>
              </a:rPr>
              <a:t>1161.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69052" y="2912364"/>
            <a:ext cx="79533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035675" algn="l"/>
              </a:tabLst>
            </a:pPr>
            <a:r>
              <a:rPr dirty="0" sz="1400" b="1">
                <a:latin typeface="Arial"/>
                <a:cs typeface="Arial"/>
              </a:rPr>
              <a:t>Evolut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Low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Risk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–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2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years</a:t>
            </a:r>
            <a:r>
              <a:rPr dirty="0" baseline="24691" sz="1350" spc="-15" b="1">
                <a:latin typeface="Arial"/>
                <a:cs typeface="Arial"/>
              </a:rPr>
              <a:t>5</a:t>
            </a:r>
            <a:r>
              <a:rPr dirty="0" baseline="24691" sz="1350" b="1">
                <a:latin typeface="Arial"/>
                <a:cs typeface="Arial"/>
              </a:rPr>
              <a:t>	</a:t>
            </a:r>
            <a:r>
              <a:rPr dirty="0" sz="1400" spc="-10" b="1">
                <a:latin typeface="Arial"/>
                <a:cs typeface="Arial"/>
              </a:rPr>
              <a:t>PARTNER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3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–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2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years</a:t>
            </a:r>
            <a:r>
              <a:rPr dirty="0" baseline="24691" sz="1350" spc="-15" b="1">
                <a:latin typeface="Arial"/>
                <a:cs typeface="Arial"/>
              </a:rPr>
              <a:t>6</a:t>
            </a:r>
            <a:endParaRPr baseline="24691" sz="135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6036" y="2695542"/>
            <a:ext cx="5128635" cy="3419089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852387" y="2817191"/>
            <a:ext cx="4925695" cy="3185160"/>
            <a:chOff x="852387" y="2817191"/>
            <a:chExt cx="4925695" cy="318516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2387" y="2817191"/>
              <a:ext cx="4925291" cy="318503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918790" y="3512457"/>
              <a:ext cx="3509645" cy="409575"/>
            </a:xfrm>
            <a:custGeom>
              <a:avLst/>
              <a:gdLst/>
              <a:ahLst/>
              <a:cxnLst/>
              <a:rect l="l" t="t" r="r" b="b"/>
              <a:pathLst>
                <a:path w="3509645" h="409575">
                  <a:moveTo>
                    <a:pt x="3509554" y="0"/>
                  </a:moveTo>
                  <a:lnTo>
                    <a:pt x="0" y="0"/>
                  </a:lnTo>
                  <a:lnTo>
                    <a:pt x="0" y="409303"/>
                  </a:lnTo>
                  <a:lnTo>
                    <a:pt x="3509554" y="409303"/>
                  </a:lnTo>
                  <a:lnTo>
                    <a:pt x="3509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8691439" y="4018788"/>
            <a:ext cx="900430" cy="443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45"/>
              </a:lnSpc>
              <a:spcBef>
                <a:spcPts val="100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12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Months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0.02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624531" y="4018788"/>
            <a:ext cx="900430" cy="443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645"/>
              </a:lnSpc>
              <a:spcBef>
                <a:spcPts val="100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24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Months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45"/>
              </a:lnSpc>
            </a:pP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0.47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073150" y="3403091"/>
            <a:ext cx="10134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Evolut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TAVR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073150" y="3607308"/>
            <a:ext cx="6464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Surgery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15858" y="3768852"/>
            <a:ext cx="9004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12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Months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273008" y="3973067"/>
            <a:ext cx="7861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0.057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021554" y="3768852"/>
            <a:ext cx="9004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24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Months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078704" y="3973067"/>
            <a:ext cx="7861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P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=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0.084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7319553" y="3512459"/>
            <a:ext cx="4105275" cy="476250"/>
          </a:xfrm>
          <a:custGeom>
            <a:avLst/>
            <a:gdLst/>
            <a:ahLst/>
            <a:cxnLst/>
            <a:rect l="l" t="t" r="r" b="b"/>
            <a:pathLst>
              <a:path w="4105275" h="476250">
                <a:moveTo>
                  <a:pt x="4105118" y="0"/>
                </a:moveTo>
                <a:lnTo>
                  <a:pt x="0" y="0"/>
                </a:lnTo>
                <a:lnTo>
                  <a:pt x="0" y="476171"/>
                </a:lnTo>
                <a:lnTo>
                  <a:pt x="4105118" y="476171"/>
                </a:lnTo>
                <a:lnTo>
                  <a:pt x="4105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7570199" y="3439667"/>
            <a:ext cx="11741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SAPIEN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40">
                <a:latin typeface="Arial"/>
                <a:cs typeface="Arial"/>
              </a:rPr>
              <a:t>TAVR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570199" y="3643884"/>
            <a:ext cx="6464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Surgery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870101" y="3060040"/>
            <a:ext cx="3925570" cy="2501265"/>
            <a:chOff x="870101" y="3060040"/>
            <a:chExt cx="3925570" cy="2501265"/>
          </a:xfrm>
        </p:grpSpPr>
        <p:sp>
          <p:nvSpPr>
            <p:cNvPr id="23" name="object 23" descr=""/>
            <p:cNvSpPr/>
            <p:nvPr/>
          </p:nvSpPr>
          <p:spPr>
            <a:xfrm>
              <a:off x="2650444" y="5253370"/>
              <a:ext cx="2145665" cy="307975"/>
            </a:xfrm>
            <a:custGeom>
              <a:avLst/>
              <a:gdLst/>
              <a:ahLst/>
              <a:cxnLst/>
              <a:rect l="l" t="t" r="r" b="b"/>
              <a:pathLst>
                <a:path w="2145665" h="307975">
                  <a:moveTo>
                    <a:pt x="2145139" y="0"/>
                  </a:moveTo>
                  <a:lnTo>
                    <a:pt x="0" y="0"/>
                  </a:lnTo>
                  <a:lnTo>
                    <a:pt x="0" y="307776"/>
                  </a:lnTo>
                  <a:lnTo>
                    <a:pt x="2145139" y="307776"/>
                  </a:lnTo>
                  <a:lnTo>
                    <a:pt x="214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833556" y="3514686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 h="0">
                  <a:moveTo>
                    <a:pt x="0" y="0"/>
                  </a:moveTo>
                  <a:lnTo>
                    <a:pt x="217714" y="1"/>
                  </a:lnTo>
                </a:path>
              </a:pathLst>
            </a:custGeom>
            <a:ln w="31750">
              <a:solidFill>
                <a:srgbClr val="1010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833556" y="3717052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5" h="0">
                  <a:moveTo>
                    <a:pt x="0" y="0"/>
                  </a:moveTo>
                  <a:lnTo>
                    <a:pt x="217714" y="1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70101" y="3060040"/>
              <a:ext cx="523240" cy="2065020"/>
            </a:xfrm>
            <a:custGeom>
              <a:avLst/>
              <a:gdLst/>
              <a:ahLst/>
              <a:cxnLst/>
              <a:rect l="l" t="t" r="r" b="b"/>
              <a:pathLst>
                <a:path w="523240" h="2065020">
                  <a:moveTo>
                    <a:pt x="523220" y="0"/>
                  </a:moveTo>
                  <a:lnTo>
                    <a:pt x="0" y="0"/>
                  </a:lnTo>
                  <a:lnTo>
                    <a:pt x="0" y="2064999"/>
                  </a:lnTo>
                  <a:lnTo>
                    <a:pt x="523220" y="2064999"/>
                  </a:lnTo>
                  <a:lnTo>
                    <a:pt x="523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6345471" y="3113755"/>
            <a:ext cx="3994150" cy="2416175"/>
            <a:chOff x="6345471" y="3113755"/>
            <a:chExt cx="3994150" cy="2416175"/>
          </a:xfrm>
        </p:grpSpPr>
        <p:sp>
          <p:nvSpPr>
            <p:cNvPr id="28" name="object 28" descr=""/>
            <p:cNvSpPr/>
            <p:nvPr/>
          </p:nvSpPr>
          <p:spPr>
            <a:xfrm>
              <a:off x="8194169" y="5222035"/>
              <a:ext cx="2145665" cy="307975"/>
            </a:xfrm>
            <a:custGeom>
              <a:avLst/>
              <a:gdLst/>
              <a:ahLst/>
              <a:cxnLst/>
              <a:rect l="l" t="t" r="r" b="b"/>
              <a:pathLst>
                <a:path w="2145665" h="307975">
                  <a:moveTo>
                    <a:pt x="2145139" y="0"/>
                  </a:moveTo>
                  <a:lnTo>
                    <a:pt x="0" y="0"/>
                  </a:lnTo>
                  <a:lnTo>
                    <a:pt x="0" y="307776"/>
                  </a:lnTo>
                  <a:lnTo>
                    <a:pt x="2145139" y="307776"/>
                  </a:lnTo>
                  <a:lnTo>
                    <a:pt x="21451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319553" y="3547294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 h="0">
                  <a:moveTo>
                    <a:pt x="0" y="0"/>
                  </a:moveTo>
                  <a:lnTo>
                    <a:pt x="217714" y="1"/>
                  </a:lnTo>
                </a:path>
              </a:pathLst>
            </a:custGeom>
            <a:ln w="31750">
              <a:solidFill>
                <a:srgbClr val="1010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321402" y="3769306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 h="0">
                  <a:moveTo>
                    <a:pt x="0" y="0"/>
                  </a:moveTo>
                  <a:lnTo>
                    <a:pt x="217714" y="1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345471" y="3113755"/>
              <a:ext cx="523240" cy="2063114"/>
            </a:xfrm>
            <a:custGeom>
              <a:avLst/>
              <a:gdLst/>
              <a:ahLst/>
              <a:cxnLst/>
              <a:rect l="l" t="t" r="r" b="b"/>
              <a:pathLst>
                <a:path w="523240" h="2063114">
                  <a:moveTo>
                    <a:pt x="523219" y="0"/>
                  </a:moveTo>
                  <a:lnTo>
                    <a:pt x="0" y="0"/>
                  </a:lnTo>
                  <a:lnTo>
                    <a:pt x="0" y="2062960"/>
                  </a:lnTo>
                  <a:lnTo>
                    <a:pt x="523219" y="2062960"/>
                  </a:lnTo>
                  <a:lnTo>
                    <a:pt x="523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919964" y="3230206"/>
            <a:ext cx="427355" cy="1723389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85725" marR="5080" indent="-73660">
              <a:lnSpc>
                <a:spcPts val="1600"/>
              </a:lnSpc>
              <a:spcBef>
                <a:spcPts val="85"/>
              </a:spcBef>
            </a:pPr>
            <a:r>
              <a:rPr dirty="0" sz="1400">
                <a:latin typeface="Arial"/>
                <a:cs typeface="Arial"/>
              </a:rPr>
              <a:t>All-Cause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Mortality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>
                <a:latin typeface="Arial"/>
                <a:cs typeface="Arial"/>
              </a:rPr>
              <a:t>Disabling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Stroke,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395328" y="3285070"/>
            <a:ext cx="427355" cy="1720850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85725" marR="5080" indent="-73660">
              <a:lnSpc>
                <a:spcPts val="1600"/>
              </a:lnSpc>
              <a:spcBef>
                <a:spcPts val="85"/>
              </a:spcBef>
            </a:pPr>
            <a:r>
              <a:rPr dirty="0" sz="1400" spc="-10">
                <a:latin typeface="Arial"/>
                <a:cs typeface="Arial"/>
              </a:rPr>
              <a:t>All-</a:t>
            </a:r>
            <a:r>
              <a:rPr dirty="0" sz="1400">
                <a:latin typeface="Arial"/>
                <a:cs typeface="Arial"/>
              </a:rPr>
              <a:t>Cause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Mortality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>
                <a:latin typeface="Arial"/>
                <a:cs typeface="Arial"/>
              </a:rPr>
              <a:t>Disabling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Stroke,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952155" y="4506700"/>
            <a:ext cx="462280" cy="2159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400" spc="-20">
                <a:solidFill>
                  <a:srgbClr val="FF0000"/>
                </a:solidFill>
                <a:latin typeface="Arial"/>
                <a:cs typeface="Arial"/>
              </a:rPr>
              <a:t>3.1%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8879404" y="4791838"/>
            <a:ext cx="474980" cy="105410"/>
            <a:chOff x="8879404" y="4791838"/>
            <a:chExt cx="474980" cy="105410"/>
          </a:xfrm>
        </p:grpSpPr>
        <p:sp>
          <p:nvSpPr>
            <p:cNvPr id="36" name="object 36" descr=""/>
            <p:cNvSpPr/>
            <p:nvPr/>
          </p:nvSpPr>
          <p:spPr>
            <a:xfrm>
              <a:off x="8885754" y="4798188"/>
              <a:ext cx="462280" cy="92710"/>
            </a:xfrm>
            <a:custGeom>
              <a:avLst/>
              <a:gdLst/>
              <a:ahLst/>
              <a:cxnLst/>
              <a:rect l="l" t="t" r="r" b="b"/>
              <a:pathLst>
                <a:path w="462279" h="92710">
                  <a:moveTo>
                    <a:pt x="461666" y="0"/>
                  </a:moveTo>
                  <a:lnTo>
                    <a:pt x="0" y="0"/>
                  </a:lnTo>
                  <a:lnTo>
                    <a:pt x="0" y="92596"/>
                  </a:lnTo>
                  <a:lnTo>
                    <a:pt x="461666" y="92596"/>
                  </a:lnTo>
                  <a:lnTo>
                    <a:pt x="4616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885754" y="4798188"/>
              <a:ext cx="462280" cy="92710"/>
            </a:xfrm>
            <a:custGeom>
              <a:avLst/>
              <a:gdLst/>
              <a:ahLst/>
              <a:cxnLst/>
              <a:rect l="l" t="t" r="r" b="b"/>
              <a:pathLst>
                <a:path w="462279" h="92710">
                  <a:moveTo>
                    <a:pt x="0" y="0"/>
                  </a:moveTo>
                  <a:lnTo>
                    <a:pt x="461666" y="0"/>
                  </a:lnTo>
                  <a:lnTo>
                    <a:pt x="461666" y="92597"/>
                  </a:lnTo>
                  <a:lnTo>
                    <a:pt x="0" y="925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8934535" y="4722876"/>
            <a:ext cx="42925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1010EB"/>
                </a:solidFill>
                <a:latin typeface="Arial"/>
                <a:cs typeface="Arial"/>
              </a:rPr>
              <a:t>1.0%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11002206" y="4544909"/>
            <a:ext cx="462280" cy="215900"/>
          </a:xfrm>
          <a:custGeom>
            <a:avLst/>
            <a:gdLst/>
            <a:ahLst/>
            <a:cxnLst/>
            <a:rect l="l" t="t" r="r" b="b"/>
            <a:pathLst>
              <a:path w="462279" h="215900">
                <a:moveTo>
                  <a:pt x="461665" y="0"/>
                </a:moveTo>
                <a:lnTo>
                  <a:pt x="0" y="0"/>
                </a:lnTo>
                <a:lnTo>
                  <a:pt x="0" y="215444"/>
                </a:lnTo>
                <a:lnTo>
                  <a:pt x="461665" y="215444"/>
                </a:lnTo>
                <a:lnTo>
                  <a:pt x="4616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10989506" y="4530852"/>
            <a:ext cx="42925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0000"/>
                </a:solidFill>
                <a:latin typeface="Arial"/>
                <a:cs typeface="Arial"/>
              </a:rPr>
              <a:t>3.8%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11008138" y="4732638"/>
            <a:ext cx="462280" cy="215900"/>
          </a:xfrm>
          <a:custGeom>
            <a:avLst/>
            <a:gdLst/>
            <a:ahLst/>
            <a:cxnLst/>
            <a:rect l="l" t="t" r="r" b="b"/>
            <a:pathLst>
              <a:path w="462279" h="215900">
                <a:moveTo>
                  <a:pt x="461666" y="0"/>
                </a:moveTo>
                <a:lnTo>
                  <a:pt x="0" y="0"/>
                </a:lnTo>
                <a:lnTo>
                  <a:pt x="0" y="215444"/>
                </a:lnTo>
                <a:lnTo>
                  <a:pt x="461666" y="215444"/>
                </a:lnTo>
                <a:lnTo>
                  <a:pt x="461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10995438" y="4719828"/>
            <a:ext cx="42925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1010EB"/>
                </a:solidFill>
                <a:latin typeface="Arial"/>
                <a:cs typeface="Arial"/>
              </a:rPr>
              <a:t>3.0%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5355278" y="4237501"/>
            <a:ext cx="462280" cy="215900"/>
          </a:xfrm>
          <a:custGeom>
            <a:avLst/>
            <a:gdLst/>
            <a:ahLst/>
            <a:cxnLst/>
            <a:rect l="l" t="t" r="r" b="b"/>
            <a:pathLst>
              <a:path w="462279" h="215900">
                <a:moveTo>
                  <a:pt x="461666" y="0"/>
                </a:moveTo>
                <a:lnTo>
                  <a:pt x="0" y="0"/>
                </a:lnTo>
                <a:lnTo>
                  <a:pt x="0" y="215444"/>
                </a:lnTo>
                <a:lnTo>
                  <a:pt x="461666" y="215444"/>
                </a:lnTo>
                <a:lnTo>
                  <a:pt x="461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5342578" y="4226052"/>
            <a:ext cx="42925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0000"/>
                </a:solidFill>
                <a:latin typeface="Arial"/>
                <a:cs typeface="Arial"/>
              </a:rPr>
              <a:t>6.3%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5355278" y="4461398"/>
            <a:ext cx="462280" cy="215900"/>
          </a:xfrm>
          <a:custGeom>
            <a:avLst/>
            <a:gdLst/>
            <a:ahLst/>
            <a:cxnLst/>
            <a:rect l="l" t="t" r="r" b="b"/>
            <a:pathLst>
              <a:path w="462279" h="215900">
                <a:moveTo>
                  <a:pt x="461666" y="0"/>
                </a:moveTo>
                <a:lnTo>
                  <a:pt x="0" y="0"/>
                </a:lnTo>
                <a:lnTo>
                  <a:pt x="0" y="215444"/>
                </a:lnTo>
                <a:lnTo>
                  <a:pt x="461666" y="215444"/>
                </a:lnTo>
                <a:lnTo>
                  <a:pt x="461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5342578" y="4448555"/>
            <a:ext cx="42925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1010EB"/>
                </a:solidFill>
                <a:latin typeface="Arial"/>
                <a:cs typeface="Arial"/>
              </a:rPr>
              <a:t>4.3%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404114" y="4261941"/>
            <a:ext cx="462280" cy="2159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1400" spc="-20">
                <a:solidFill>
                  <a:srgbClr val="FF0000"/>
                </a:solidFill>
                <a:latin typeface="Arial"/>
                <a:cs typeface="Arial"/>
              </a:rPr>
              <a:t>4.3%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430066" y="4729446"/>
            <a:ext cx="462280" cy="2159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400" spc="-20">
                <a:solidFill>
                  <a:srgbClr val="1010EB"/>
                </a:solidFill>
                <a:latin typeface="Arial"/>
                <a:cs typeface="Arial"/>
              </a:rPr>
              <a:t>2.5%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924933" y="2955555"/>
            <a:ext cx="227965" cy="2463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10"/>
              </a:lnSpc>
            </a:pPr>
            <a:r>
              <a:rPr dirty="0" sz="1600" spc="-25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1462604" y="3434463"/>
            <a:ext cx="227965" cy="246379"/>
          </a:xfrm>
          <a:custGeom>
            <a:avLst/>
            <a:gdLst/>
            <a:ahLst/>
            <a:cxnLst/>
            <a:rect l="l" t="t" r="r" b="b"/>
            <a:pathLst>
              <a:path w="227964" h="246379">
                <a:moveTo>
                  <a:pt x="227625" y="0"/>
                </a:moveTo>
                <a:lnTo>
                  <a:pt x="0" y="0"/>
                </a:lnTo>
                <a:lnTo>
                  <a:pt x="0" y="246221"/>
                </a:lnTo>
                <a:lnTo>
                  <a:pt x="227625" y="246221"/>
                </a:lnTo>
                <a:lnTo>
                  <a:pt x="227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1449904" y="3005835"/>
            <a:ext cx="250825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1600" spc="-25"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924933" y="3434463"/>
            <a:ext cx="227965" cy="2463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10"/>
              </a:lnSpc>
            </a:pPr>
            <a:r>
              <a:rPr dirty="0" sz="1600" spc="-25">
                <a:latin typeface="Arial"/>
                <a:cs typeface="Arial"/>
              </a:rPr>
              <a:t>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1462604" y="3941055"/>
            <a:ext cx="227965" cy="246379"/>
          </a:xfrm>
          <a:custGeom>
            <a:avLst/>
            <a:gdLst/>
            <a:ahLst/>
            <a:cxnLst/>
            <a:rect l="l" t="t" r="r" b="b"/>
            <a:pathLst>
              <a:path w="227964" h="246379">
                <a:moveTo>
                  <a:pt x="227625" y="0"/>
                </a:moveTo>
                <a:lnTo>
                  <a:pt x="0" y="0"/>
                </a:lnTo>
                <a:lnTo>
                  <a:pt x="0" y="246221"/>
                </a:lnTo>
                <a:lnTo>
                  <a:pt x="227625" y="246221"/>
                </a:lnTo>
                <a:lnTo>
                  <a:pt x="227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1449904" y="3929379"/>
            <a:ext cx="2508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924933" y="3894164"/>
            <a:ext cx="227965" cy="2463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14"/>
              </a:lnSpc>
            </a:pPr>
            <a:r>
              <a:rPr dirty="0" sz="1600" spc="-25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576416" y="4356312"/>
            <a:ext cx="114300" cy="2463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7038747" y="4397002"/>
            <a:ext cx="114300" cy="2463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14"/>
              </a:lnSpc>
            </a:pPr>
            <a:r>
              <a:rPr dirty="0" sz="160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576416" y="4834731"/>
            <a:ext cx="131445" cy="2463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7038747" y="4890114"/>
            <a:ext cx="114300" cy="246379"/>
          </a:xfrm>
          <a:custGeom>
            <a:avLst/>
            <a:gdLst/>
            <a:ahLst/>
            <a:cxnLst/>
            <a:rect l="l" t="t" r="r" b="b"/>
            <a:pathLst>
              <a:path w="114300" h="246379">
                <a:moveTo>
                  <a:pt x="113813" y="0"/>
                </a:moveTo>
                <a:lnTo>
                  <a:pt x="0" y="0"/>
                </a:lnTo>
                <a:lnTo>
                  <a:pt x="0" y="246221"/>
                </a:lnTo>
                <a:lnTo>
                  <a:pt x="113813" y="246221"/>
                </a:lnTo>
                <a:lnTo>
                  <a:pt x="113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 txBox="1"/>
          <p:nvPr/>
        </p:nvSpPr>
        <p:spPr>
          <a:xfrm>
            <a:off x="7026047" y="4877308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707550" y="5008397"/>
            <a:ext cx="114300" cy="2463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 descr=""/>
          <p:cNvSpPr/>
          <p:nvPr/>
        </p:nvSpPr>
        <p:spPr>
          <a:xfrm>
            <a:off x="7173224" y="5066389"/>
            <a:ext cx="114300" cy="246379"/>
          </a:xfrm>
          <a:custGeom>
            <a:avLst/>
            <a:gdLst/>
            <a:ahLst/>
            <a:cxnLst/>
            <a:rect l="l" t="t" r="r" b="b"/>
            <a:pathLst>
              <a:path w="114300" h="246379">
                <a:moveTo>
                  <a:pt x="113814" y="0"/>
                </a:moveTo>
                <a:lnTo>
                  <a:pt x="0" y="0"/>
                </a:lnTo>
                <a:lnTo>
                  <a:pt x="0" y="246221"/>
                </a:lnTo>
                <a:lnTo>
                  <a:pt x="113814" y="246221"/>
                </a:lnTo>
                <a:lnTo>
                  <a:pt x="113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 txBox="1"/>
          <p:nvPr/>
        </p:nvSpPr>
        <p:spPr>
          <a:xfrm>
            <a:off x="7160524" y="5054091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2605246" y="5008397"/>
            <a:ext cx="114300" cy="246379"/>
          </a:xfrm>
          <a:custGeom>
            <a:avLst/>
            <a:gdLst/>
            <a:ahLst/>
            <a:cxnLst/>
            <a:rect l="l" t="t" r="r" b="b"/>
            <a:pathLst>
              <a:path w="114300" h="246379">
                <a:moveTo>
                  <a:pt x="113814" y="0"/>
                </a:moveTo>
                <a:lnTo>
                  <a:pt x="0" y="0"/>
                </a:lnTo>
                <a:lnTo>
                  <a:pt x="0" y="246221"/>
                </a:lnTo>
                <a:lnTo>
                  <a:pt x="113814" y="246221"/>
                </a:lnTo>
                <a:lnTo>
                  <a:pt x="113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 txBox="1"/>
          <p:nvPr/>
        </p:nvSpPr>
        <p:spPr>
          <a:xfrm>
            <a:off x="2592546" y="4996179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8089408" y="5066389"/>
            <a:ext cx="114300" cy="246379"/>
          </a:xfrm>
          <a:custGeom>
            <a:avLst/>
            <a:gdLst/>
            <a:ahLst/>
            <a:cxnLst/>
            <a:rect l="l" t="t" r="r" b="b"/>
            <a:pathLst>
              <a:path w="114300" h="246379">
                <a:moveTo>
                  <a:pt x="113814" y="0"/>
                </a:moveTo>
                <a:lnTo>
                  <a:pt x="0" y="0"/>
                </a:lnTo>
                <a:lnTo>
                  <a:pt x="0" y="246221"/>
                </a:lnTo>
                <a:lnTo>
                  <a:pt x="113814" y="246221"/>
                </a:lnTo>
                <a:lnTo>
                  <a:pt x="113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8076708" y="5054091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 descr=""/>
          <p:cNvSpPr/>
          <p:nvPr/>
        </p:nvSpPr>
        <p:spPr>
          <a:xfrm>
            <a:off x="8945931" y="5066398"/>
            <a:ext cx="1205865" cy="246379"/>
          </a:xfrm>
          <a:custGeom>
            <a:avLst/>
            <a:gdLst/>
            <a:ahLst/>
            <a:cxnLst/>
            <a:rect l="l" t="t" r="r" b="b"/>
            <a:pathLst>
              <a:path w="1205865" h="246379">
                <a:moveTo>
                  <a:pt x="227622" y="0"/>
                </a:moveTo>
                <a:lnTo>
                  <a:pt x="0" y="0"/>
                </a:lnTo>
                <a:lnTo>
                  <a:pt x="0" y="246214"/>
                </a:lnTo>
                <a:lnTo>
                  <a:pt x="227622" y="246214"/>
                </a:lnTo>
                <a:lnTo>
                  <a:pt x="227622" y="0"/>
                </a:lnTo>
                <a:close/>
              </a:path>
              <a:path w="1205865" h="246379">
                <a:moveTo>
                  <a:pt x="1205242" y="0"/>
                </a:moveTo>
                <a:lnTo>
                  <a:pt x="977607" y="0"/>
                </a:lnTo>
                <a:lnTo>
                  <a:pt x="977607" y="246214"/>
                </a:lnTo>
                <a:lnTo>
                  <a:pt x="1205242" y="246214"/>
                </a:lnTo>
                <a:lnTo>
                  <a:pt x="12052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2729184" y="4942767"/>
            <a:ext cx="1967864" cy="58293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685800">
              <a:lnSpc>
                <a:spcPct val="100000"/>
              </a:lnSpc>
              <a:spcBef>
                <a:spcPts val="520"/>
              </a:spcBef>
              <a:tabLst>
                <a:tab pos="1591310" algn="l"/>
              </a:tabLst>
            </a:pPr>
            <a:r>
              <a:rPr dirty="0" sz="1600" spc="-25">
                <a:latin typeface="Arial"/>
                <a:cs typeface="Arial"/>
              </a:rPr>
              <a:t>12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400">
                <a:latin typeface="Arial"/>
                <a:cs typeface="Arial"/>
              </a:rPr>
              <a:t>Months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Since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8272909" y="5054091"/>
            <a:ext cx="1967864" cy="441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2465">
              <a:lnSpc>
                <a:spcPts val="1755"/>
              </a:lnSpc>
              <a:spcBef>
                <a:spcPts val="100"/>
              </a:spcBef>
              <a:tabLst>
                <a:tab pos="1650364" algn="l"/>
              </a:tabLst>
            </a:pPr>
            <a:r>
              <a:rPr dirty="0" sz="1600" spc="-25">
                <a:latin typeface="Arial"/>
                <a:cs typeface="Arial"/>
              </a:rPr>
              <a:t>12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dirty="0" sz="1400">
                <a:latin typeface="Arial"/>
                <a:cs typeface="Arial"/>
              </a:rPr>
              <a:t>Months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Since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1" name="object 71" descr=""/>
          <p:cNvSpPr/>
          <p:nvPr/>
        </p:nvSpPr>
        <p:spPr>
          <a:xfrm>
            <a:off x="10832451" y="5066389"/>
            <a:ext cx="227965" cy="246379"/>
          </a:xfrm>
          <a:custGeom>
            <a:avLst/>
            <a:gdLst/>
            <a:ahLst/>
            <a:cxnLst/>
            <a:rect l="l" t="t" r="r" b="b"/>
            <a:pathLst>
              <a:path w="227965" h="246379">
                <a:moveTo>
                  <a:pt x="227625" y="0"/>
                </a:moveTo>
                <a:lnTo>
                  <a:pt x="0" y="0"/>
                </a:lnTo>
                <a:lnTo>
                  <a:pt x="0" y="246221"/>
                </a:lnTo>
                <a:lnTo>
                  <a:pt x="227625" y="246221"/>
                </a:lnTo>
                <a:lnTo>
                  <a:pt x="227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 txBox="1"/>
          <p:nvPr/>
        </p:nvSpPr>
        <p:spPr>
          <a:xfrm>
            <a:off x="10819751" y="5054091"/>
            <a:ext cx="2508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5184377" y="5008397"/>
            <a:ext cx="227965" cy="246379"/>
          </a:xfrm>
          <a:custGeom>
            <a:avLst/>
            <a:gdLst/>
            <a:ahLst/>
            <a:cxnLst/>
            <a:rect l="l" t="t" r="r" b="b"/>
            <a:pathLst>
              <a:path w="227964" h="246379">
                <a:moveTo>
                  <a:pt x="227625" y="0"/>
                </a:moveTo>
                <a:lnTo>
                  <a:pt x="0" y="0"/>
                </a:lnTo>
                <a:lnTo>
                  <a:pt x="0" y="246221"/>
                </a:lnTo>
                <a:lnTo>
                  <a:pt x="227625" y="246221"/>
                </a:lnTo>
                <a:lnTo>
                  <a:pt x="227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 txBox="1"/>
          <p:nvPr/>
        </p:nvSpPr>
        <p:spPr>
          <a:xfrm>
            <a:off x="5171677" y="4996179"/>
            <a:ext cx="2508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 descr=""/>
          <p:cNvSpPr/>
          <p:nvPr/>
        </p:nvSpPr>
        <p:spPr>
          <a:xfrm>
            <a:off x="605176" y="5248516"/>
            <a:ext cx="1348740" cy="307975"/>
          </a:xfrm>
          <a:custGeom>
            <a:avLst/>
            <a:gdLst/>
            <a:ahLst/>
            <a:cxnLst/>
            <a:rect l="l" t="t" r="r" b="b"/>
            <a:pathLst>
              <a:path w="1348739" h="307975">
                <a:moveTo>
                  <a:pt x="1348446" y="0"/>
                </a:moveTo>
                <a:lnTo>
                  <a:pt x="0" y="0"/>
                </a:lnTo>
                <a:lnTo>
                  <a:pt x="0" y="307776"/>
                </a:lnTo>
                <a:lnTo>
                  <a:pt x="1348446" y="307776"/>
                </a:lnTo>
                <a:lnTo>
                  <a:pt x="1348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 txBox="1"/>
          <p:nvPr/>
        </p:nvSpPr>
        <p:spPr>
          <a:xfrm>
            <a:off x="683916" y="5280660"/>
            <a:ext cx="11785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Number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6357865" y="5298014"/>
            <a:ext cx="1163955" cy="215900"/>
          </a:xfrm>
          <a:custGeom>
            <a:avLst/>
            <a:gdLst/>
            <a:ahLst/>
            <a:cxnLst/>
            <a:rect l="l" t="t" r="r" b="b"/>
            <a:pathLst>
              <a:path w="1163954" h="215900">
                <a:moveTo>
                  <a:pt x="1163779" y="0"/>
                </a:moveTo>
                <a:lnTo>
                  <a:pt x="0" y="0"/>
                </a:lnTo>
                <a:lnTo>
                  <a:pt x="0" y="215444"/>
                </a:lnTo>
                <a:lnTo>
                  <a:pt x="1163779" y="215444"/>
                </a:lnTo>
                <a:lnTo>
                  <a:pt x="1163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 txBox="1"/>
          <p:nvPr/>
        </p:nvSpPr>
        <p:spPr>
          <a:xfrm>
            <a:off x="6345165" y="5286755"/>
            <a:ext cx="11785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Number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risk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 descr=""/>
          <p:cNvSpPr/>
          <p:nvPr/>
        </p:nvSpPr>
        <p:spPr>
          <a:xfrm>
            <a:off x="5192395" y="5544248"/>
            <a:ext cx="507365" cy="426720"/>
          </a:xfrm>
          <a:custGeom>
            <a:avLst/>
            <a:gdLst/>
            <a:ahLst/>
            <a:cxnLst/>
            <a:rect l="l" t="t" r="r" b="b"/>
            <a:pathLst>
              <a:path w="507364" h="426720">
                <a:moveTo>
                  <a:pt x="507314" y="0"/>
                </a:moveTo>
                <a:lnTo>
                  <a:pt x="0" y="0"/>
                </a:lnTo>
                <a:lnTo>
                  <a:pt x="0" y="213360"/>
                </a:lnTo>
                <a:lnTo>
                  <a:pt x="0" y="426720"/>
                </a:lnTo>
                <a:lnTo>
                  <a:pt x="507314" y="426720"/>
                </a:lnTo>
                <a:lnTo>
                  <a:pt x="507314" y="213360"/>
                </a:lnTo>
                <a:lnTo>
                  <a:pt x="5073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0" name="object 80" descr=""/>
          <p:cNvGrpSpPr/>
          <p:nvPr/>
        </p:nvGrpSpPr>
        <p:grpSpPr>
          <a:xfrm>
            <a:off x="584202" y="5544236"/>
            <a:ext cx="3747135" cy="426720"/>
            <a:chOff x="584202" y="5544236"/>
            <a:chExt cx="3747135" cy="426720"/>
          </a:xfrm>
        </p:grpSpPr>
        <p:sp>
          <p:nvSpPr>
            <p:cNvPr id="81" name="object 81" descr=""/>
            <p:cNvSpPr/>
            <p:nvPr/>
          </p:nvSpPr>
          <p:spPr>
            <a:xfrm>
              <a:off x="843737" y="5544248"/>
              <a:ext cx="3487420" cy="426720"/>
            </a:xfrm>
            <a:custGeom>
              <a:avLst/>
              <a:gdLst/>
              <a:ahLst/>
              <a:cxnLst/>
              <a:rect l="l" t="t" r="r" b="b"/>
              <a:pathLst>
                <a:path w="3487420" h="426720">
                  <a:moveTo>
                    <a:pt x="3487420" y="213360"/>
                  </a:moveTo>
                  <a:lnTo>
                    <a:pt x="2573020" y="213360"/>
                  </a:lnTo>
                  <a:lnTo>
                    <a:pt x="1754314" y="213360"/>
                  </a:lnTo>
                  <a:lnTo>
                    <a:pt x="1084465" y="213360"/>
                  </a:lnTo>
                  <a:lnTo>
                    <a:pt x="693712" y="213360"/>
                  </a:lnTo>
                  <a:lnTo>
                    <a:pt x="693712" y="0"/>
                  </a:lnTo>
                  <a:lnTo>
                    <a:pt x="0" y="0"/>
                  </a:lnTo>
                  <a:lnTo>
                    <a:pt x="0" y="213360"/>
                  </a:lnTo>
                  <a:lnTo>
                    <a:pt x="0" y="426720"/>
                  </a:lnTo>
                  <a:lnTo>
                    <a:pt x="3487420" y="426720"/>
                  </a:lnTo>
                  <a:lnTo>
                    <a:pt x="3487420" y="2133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84202" y="5634111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 h="0">
                  <a:moveTo>
                    <a:pt x="0" y="0"/>
                  </a:moveTo>
                  <a:lnTo>
                    <a:pt x="217714" y="1"/>
                  </a:lnTo>
                </a:path>
              </a:pathLst>
            </a:custGeom>
            <a:ln w="31750">
              <a:solidFill>
                <a:srgbClr val="1010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584202" y="5836476"/>
              <a:ext cx="217804" cy="0"/>
            </a:xfrm>
            <a:custGeom>
              <a:avLst/>
              <a:gdLst/>
              <a:ahLst/>
              <a:cxnLst/>
              <a:rect l="l" t="t" r="r" b="b"/>
              <a:pathLst>
                <a:path w="217804" h="0">
                  <a:moveTo>
                    <a:pt x="0" y="0"/>
                  </a:moveTo>
                  <a:lnTo>
                    <a:pt x="217714" y="1"/>
                  </a:lnTo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4" name="object 84" descr=""/>
          <p:cNvGrpSpPr/>
          <p:nvPr/>
        </p:nvGrpSpPr>
        <p:grpSpPr>
          <a:xfrm>
            <a:off x="6370720" y="5530605"/>
            <a:ext cx="4869180" cy="439420"/>
            <a:chOff x="6370720" y="5530605"/>
            <a:chExt cx="4869180" cy="439420"/>
          </a:xfrm>
        </p:grpSpPr>
        <p:sp>
          <p:nvSpPr>
            <p:cNvPr id="85" name="object 85" descr=""/>
            <p:cNvSpPr/>
            <p:nvPr/>
          </p:nvSpPr>
          <p:spPr>
            <a:xfrm>
              <a:off x="6377064" y="5536958"/>
              <a:ext cx="4856480" cy="426720"/>
            </a:xfrm>
            <a:custGeom>
              <a:avLst/>
              <a:gdLst/>
              <a:ahLst/>
              <a:cxnLst/>
              <a:rect l="l" t="t" r="r" b="b"/>
              <a:pathLst>
                <a:path w="4856480" h="426720">
                  <a:moveTo>
                    <a:pt x="1084453" y="0"/>
                  </a:moveTo>
                  <a:lnTo>
                    <a:pt x="693712" y="0"/>
                  </a:lnTo>
                  <a:lnTo>
                    <a:pt x="693712" y="213360"/>
                  </a:lnTo>
                  <a:lnTo>
                    <a:pt x="0" y="213360"/>
                  </a:lnTo>
                  <a:lnTo>
                    <a:pt x="0" y="426720"/>
                  </a:lnTo>
                  <a:lnTo>
                    <a:pt x="693712" y="426720"/>
                  </a:lnTo>
                  <a:lnTo>
                    <a:pt x="1084453" y="426720"/>
                  </a:lnTo>
                  <a:lnTo>
                    <a:pt x="1084453" y="213360"/>
                  </a:lnTo>
                  <a:lnTo>
                    <a:pt x="1084453" y="0"/>
                  </a:lnTo>
                  <a:close/>
                </a:path>
                <a:path w="4856480" h="426720">
                  <a:moveTo>
                    <a:pt x="4855972" y="0"/>
                  </a:moveTo>
                  <a:lnTo>
                    <a:pt x="4428528" y="0"/>
                  </a:lnTo>
                  <a:lnTo>
                    <a:pt x="4428528" y="213360"/>
                  </a:lnTo>
                  <a:lnTo>
                    <a:pt x="3487420" y="213360"/>
                  </a:lnTo>
                  <a:lnTo>
                    <a:pt x="2573020" y="213360"/>
                  </a:lnTo>
                  <a:lnTo>
                    <a:pt x="2573020" y="0"/>
                  </a:lnTo>
                  <a:lnTo>
                    <a:pt x="1589633" y="0"/>
                  </a:lnTo>
                  <a:lnTo>
                    <a:pt x="1589633" y="213360"/>
                  </a:lnTo>
                  <a:lnTo>
                    <a:pt x="1589633" y="426720"/>
                  </a:lnTo>
                  <a:lnTo>
                    <a:pt x="2573020" y="426720"/>
                  </a:lnTo>
                  <a:lnTo>
                    <a:pt x="3487420" y="426720"/>
                  </a:lnTo>
                  <a:lnTo>
                    <a:pt x="4428528" y="426720"/>
                  </a:lnTo>
                  <a:lnTo>
                    <a:pt x="4855972" y="426720"/>
                  </a:lnTo>
                  <a:lnTo>
                    <a:pt x="4855972" y="213360"/>
                  </a:lnTo>
                  <a:lnTo>
                    <a:pt x="4855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6370720" y="5750315"/>
              <a:ext cx="4869180" cy="0"/>
            </a:xfrm>
            <a:custGeom>
              <a:avLst/>
              <a:gdLst/>
              <a:ahLst/>
              <a:cxnLst/>
              <a:rect l="l" t="t" r="r" b="b"/>
              <a:pathLst>
                <a:path w="4869180" h="0">
                  <a:moveTo>
                    <a:pt x="0" y="0"/>
                  </a:moveTo>
                  <a:lnTo>
                    <a:pt x="486867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370720" y="5530605"/>
              <a:ext cx="4869180" cy="439420"/>
            </a:xfrm>
            <a:custGeom>
              <a:avLst/>
              <a:gdLst/>
              <a:ahLst/>
              <a:cxnLst/>
              <a:rect l="l" t="t" r="r" b="b"/>
              <a:pathLst>
                <a:path w="4869180" h="439420">
                  <a:moveTo>
                    <a:pt x="4862320" y="0"/>
                  </a:moveTo>
                  <a:lnTo>
                    <a:pt x="4862320" y="439420"/>
                  </a:lnTo>
                </a:path>
                <a:path w="4869180" h="439420">
                  <a:moveTo>
                    <a:pt x="6350" y="0"/>
                  </a:moveTo>
                  <a:lnTo>
                    <a:pt x="6350" y="439420"/>
                  </a:lnTo>
                </a:path>
                <a:path w="4869180" h="439420">
                  <a:moveTo>
                    <a:pt x="0" y="6350"/>
                  </a:moveTo>
                  <a:lnTo>
                    <a:pt x="4868670" y="6350"/>
                  </a:lnTo>
                </a:path>
                <a:path w="4869180" h="439420">
                  <a:moveTo>
                    <a:pt x="0" y="433070"/>
                  </a:moveTo>
                  <a:lnTo>
                    <a:pt x="4868670" y="4330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8" name="object 88" descr=""/>
          <p:cNvGraphicFramePr>
            <a:graphicFrameLocks noGrp="1"/>
          </p:cNvGraphicFramePr>
          <p:nvPr/>
        </p:nvGraphicFramePr>
        <p:xfrm>
          <a:off x="837396" y="5544235"/>
          <a:ext cx="10371455" cy="418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"/>
                <a:gridCol w="390524"/>
                <a:gridCol w="669925"/>
                <a:gridCol w="818515"/>
                <a:gridCol w="914400"/>
                <a:gridCol w="861060"/>
                <a:gridCol w="507364"/>
                <a:gridCol w="677545"/>
                <a:gridCol w="678179"/>
                <a:gridCol w="407035"/>
                <a:gridCol w="505459"/>
                <a:gridCol w="983615"/>
                <a:gridCol w="914400"/>
                <a:gridCol w="941070"/>
                <a:gridCol w="327025"/>
              </a:tblGrid>
              <a:tr h="213995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TAVR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730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691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674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90"/>
                        </a:lnSpc>
                      </a:pPr>
                      <a:r>
                        <a:rPr dirty="0" sz="1400" spc="-20">
                          <a:latin typeface="Arial"/>
                          <a:cs typeface="Arial"/>
                        </a:rPr>
                        <a:t>TAVR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159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496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9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493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9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9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483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159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472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Surgery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663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648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616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588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15"/>
                        </a:lnSpc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Surgery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1515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454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15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15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15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1515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400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89" name="object 89" descr=""/>
          <p:cNvSpPr/>
          <p:nvPr/>
        </p:nvSpPr>
        <p:spPr>
          <a:xfrm>
            <a:off x="6084387" y="5630771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 h="0">
                <a:moveTo>
                  <a:pt x="0" y="0"/>
                </a:moveTo>
                <a:lnTo>
                  <a:pt x="217714" y="1"/>
                </a:lnTo>
              </a:path>
            </a:pathLst>
          </a:custGeom>
          <a:ln w="31750">
            <a:solidFill>
              <a:srgbClr val="1010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6084387" y="5833137"/>
            <a:ext cx="217804" cy="0"/>
          </a:xfrm>
          <a:custGeom>
            <a:avLst/>
            <a:gdLst/>
            <a:ahLst/>
            <a:cxnLst/>
            <a:rect l="l" t="t" r="r" b="b"/>
            <a:pathLst>
              <a:path w="217804" h="0">
                <a:moveTo>
                  <a:pt x="0" y="0"/>
                </a:moveTo>
                <a:lnTo>
                  <a:pt x="217714" y="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431487" y="3115674"/>
            <a:ext cx="0" cy="1669414"/>
          </a:xfrm>
          <a:custGeom>
            <a:avLst/>
            <a:gdLst/>
            <a:ahLst/>
            <a:cxnLst/>
            <a:rect l="l" t="t" r="r" b="b"/>
            <a:pathLst>
              <a:path w="0" h="1669414">
                <a:moveTo>
                  <a:pt x="0" y="0"/>
                </a:moveTo>
                <a:lnTo>
                  <a:pt x="0" y="1669229"/>
                </a:lnTo>
              </a:path>
            </a:pathLst>
          </a:custGeom>
          <a:ln w="38101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431487" y="2270304"/>
            <a:ext cx="0" cy="384175"/>
          </a:xfrm>
          <a:custGeom>
            <a:avLst/>
            <a:gdLst/>
            <a:ahLst/>
            <a:cxnLst/>
            <a:rect l="l" t="t" r="r" b="b"/>
            <a:pathLst>
              <a:path w="0" h="384175">
                <a:moveTo>
                  <a:pt x="0" y="0"/>
                </a:moveTo>
                <a:lnTo>
                  <a:pt x="0" y="383706"/>
                </a:lnTo>
              </a:path>
            </a:pathLst>
          </a:custGeom>
          <a:ln w="38101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5196549" y="4981879"/>
            <a:ext cx="1479550" cy="835660"/>
            <a:chOff x="5196549" y="4981879"/>
            <a:chExt cx="1479550" cy="835660"/>
          </a:xfrm>
        </p:grpSpPr>
        <p:sp>
          <p:nvSpPr>
            <p:cNvPr id="5" name="object 5" descr=""/>
            <p:cNvSpPr/>
            <p:nvPr/>
          </p:nvSpPr>
          <p:spPr>
            <a:xfrm>
              <a:off x="5202899" y="4988229"/>
              <a:ext cx="1466850" cy="822960"/>
            </a:xfrm>
            <a:custGeom>
              <a:avLst/>
              <a:gdLst/>
              <a:ahLst/>
              <a:cxnLst/>
              <a:rect l="l" t="t" r="r" b="b"/>
              <a:pathLst>
                <a:path w="1466850" h="822960">
                  <a:moveTo>
                    <a:pt x="1329488" y="0"/>
                  </a:moveTo>
                  <a:lnTo>
                    <a:pt x="137163" y="0"/>
                  </a:lnTo>
                  <a:lnTo>
                    <a:pt x="93809" y="6992"/>
                  </a:lnTo>
                  <a:lnTo>
                    <a:pt x="56156" y="26464"/>
                  </a:lnTo>
                  <a:lnTo>
                    <a:pt x="26464" y="56156"/>
                  </a:lnTo>
                  <a:lnTo>
                    <a:pt x="6992" y="93809"/>
                  </a:lnTo>
                  <a:lnTo>
                    <a:pt x="0" y="137163"/>
                  </a:lnTo>
                  <a:lnTo>
                    <a:pt x="0" y="685796"/>
                  </a:lnTo>
                  <a:lnTo>
                    <a:pt x="6992" y="729150"/>
                  </a:lnTo>
                  <a:lnTo>
                    <a:pt x="26464" y="766803"/>
                  </a:lnTo>
                  <a:lnTo>
                    <a:pt x="56156" y="796495"/>
                  </a:lnTo>
                  <a:lnTo>
                    <a:pt x="93809" y="815967"/>
                  </a:lnTo>
                  <a:lnTo>
                    <a:pt x="137163" y="822959"/>
                  </a:lnTo>
                  <a:lnTo>
                    <a:pt x="1329488" y="822959"/>
                  </a:lnTo>
                  <a:lnTo>
                    <a:pt x="1372842" y="815967"/>
                  </a:lnTo>
                  <a:lnTo>
                    <a:pt x="1410495" y="796495"/>
                  </a:lnTo>
                  <a:lnTo>
                    <a:pt x="1440187" y="766803"/>
                  </a:lnTo>
                  <a:lnTo>
                    <a:pt x="1459659" y="729150"/>
                  </a:lnTo>
                  <a:lnTo>
                    <a:pt x="1466651" y="685796"/>
                  </a:lnTo>
                  <a:lnTo>
                    <a:pt x="1466651" y="137163"/>
                  </a:lnTo>
                  <a:lnTo>
                    <a:pt x="1459659" y="93809"/>
                  </a:lnTo>
                  <a:lnTo>
                    <a:pt x="1440187" y="56156"/>
                  </a:lnTo>
                  <a:lnTo>
                    <a:pt x="1410495" y="26464"/>
                  </a:lnTo>
                  <a:lnTo>
                    <a:pt x="1372842" y="6992"/>
                  </a:lnTo>
                  <a:lnTo>
                    <a:pt x="13294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202899" y="4988229"/>
              <a:ext cx="1466850" cy="822960"/>
            </a:xfrm>
            <a:custGeom>
              <a:avLst/>
              <a:gdLst/>
              <a:ahLst/>
              <a:cxnLst/>
              <a:rect l="l" t="t" r="r" b="b"/>
              <a:pathLst>
                <a:path w="1466850" h="822960">
                  <a:moveTo>
                    <a:pt x="0" y="137163"/>
                  </a:moveTo>
                  <a:lnTo>
                    <a:pt x="6992" y="93809"/>
                  </a:lnTo>
                  <a:lnTo>
                    <a:pt x="26464" y="56156"/>
                  </a:lnTo>
                  <a:lnTo>
                    <a:pt x="56156" y="26464"/>
                  </a:lnTo>
                  <a:lnTo>
                    <a:pt x="93809" y="6992"/>
                  </a:lnTo>
                  <a:lnTo>
                    <a:pt x="137163" y="0"/>
                  </a:lnTo>
                  <a:lnTo>
                    <a:pt x="1329489" y="0"/>
                  </a:lnTo>
                  <a:lnTo>
                    <a:pt x="1372843" y="6992"/>
                  </a:lnTo>
                  <a:lnTo>
                    <a:pt x="1410495" y="26464"/>
                  </a:lnTo>
                  <a:lnTo>
                    <a:pt x="1440187" y="56156"/>
                  </a:lnTo>
                  <a:lnTo>
                    <a:pt x="1459659" y="93809"/>
                  </a:lnTo>
                  <a:lnTo>
                    <a:pt x="1466652" y="137163"/>
                  </a:lnTo>
                  <a:lnTo>
                    <a:pt x="1466652" y="685796"/>
                  </a:lnTo>
                  <a:lnTo>
                    <a:pt x="1459659" y="729150"/>
                  </a:lnTo>
                  <a:lnTo>
                    <a:pt x="1440187" y="766803"/>
                  </a:lnTo>
                  <a:lnTo>
                    <a:pt x="1410495" y="796495"/>
                  </a:lnTo>
                  <a:lnTo>
                    <a:pt x="1372843" y="815967"/>
                  </a:lnTo>
                  <a:lnTo>
                    <a:pt x="1329489" y="822960"/>
                  </a:lnTo>
                  <a:lnTo>
                    <a:pt x="137163" y="822960"/>
                  </a:lnTo>
                  <a:lnTo>
                    <a:pt x="93809" y="815967"/>
                  </a:lnTo>
                  <a:lnTo>
                    <a:pt x="56156" y="796495"/>
                  </a:lnTo>
                  <a:lnTo>
                    <a:pt x="26464" y="766803"/>
                  </a:lnTo>
                  <a:lnTo>
                    <a:pt x="6992" y="729150"/>
                  </a:lnTo>
                  <a:lnTo>
                    <a:pt x="0" y="685796"/>
                  </a:lnTo>
                  <a:lnTo>
                    <a:pt x="0" y="137163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2120789" y="4981879"/>
            <a:ext cx="1475740" cy="835660"/>
            <a:chOff x="2120789" y="4981879"/>
            <a:chExt cx="1475740" cy="835660"/>
          </a:xfrm>
        </p:grpSpPr>
        <p:sp>
          <p:nvSpPr>
            <p:cNvPr id="8" name="object 8" descr=""/>
            <p:cNvSpPr/>
            <p:nvPr/>
          </p:nvSpPr>
          <p:spPr>
            <a:xfrm>
              <a:off x="2127139" y="4988229"/>
              <a:ext cx="1463040" cy="822960"/>
            </a:xfrm>
            <a:custGeom>
              <a:avLst/>
              <a:gdLst/>
              <a:ahLst/>
              <a:cxnLst/>
              <a:rect l="l" t="t" r="r" b="b"/>
              <a:pathLst>
                <a:path w="1463039" h="822960">
                  <a:moveTo>
                    <a:pt x="1325877" y="0"/>
                  </a:moveTo>
                  <a:lnTo>
                    <a:pt x="137163" y="0"/>
                  </a:lnTo>
                  <a:lnTo>
                    <a:pt x="93809" y="6992"/>
                  </a:lnTo>
                  <a:lnTo>
                    <a:pt x="56156" y="26464"/>
                  </a:lnTo>
                  <a:lnTo>
                    <a:pt x="26464" y="56156"/>
                  </a:lnTo>
                  <a:lnTo>
                    <a:pt x="6992" y="93808"/>
                  </a:lnTo>
                  <a:lnTo>
                    <a:pt x="0" y="137162"/>
                  </a:lnTo>
                  <a:lnTo>
                    <a:pt x="0" y="685796"/>
                  </a:lnTo>
                  <a:lnTo>
                    <a:pt x="6992" y="729150"/>
                  </a:lnTo>
                  <a:lnTo>
                    <a:pt x="26464" y="766803"/>
                  </a:lnTo>
                  <a:lnTo>
                    <a:pt x="56156" y="796495"/>
                  </a:lnTo>
                  <a:lnTo>
                    <a:pt x="93809" y="815967"/>
                  </a:lnTo>
                  <a:lnTo>
                    <a:pt x="137163" y="822959"/>
                  </a:lnTo>
                  <a:lnTo>
                    <a:pt x="1325877" y="822959"/>
                  </a:lnTo>
                  <a:lnTo>
                    <a:pt x="1369231" y="815967"/>
                  </a:lnTo>
                  <a:lnTo>
                    <a:pt x="1406883" y="796495"/>
                  </a:lnTo>
                  <a:lnTo>
                    <a:pt x="1436575" y="766803"/>
                  </a:lnTo>
                  <a:lnTo>
                    <a:pt x="1456047" y="729150"/>
                  </a:lnTo>
                  <a:lnTo>
                    <a:pt x="1463040" y="685796"/>
                  </a:lnTo>
                  <a:lnTo>
                    <a:pt x="1463040" y="137162"/>
                  </a:lnTo>
                  <a:lnTo>
                    <a:pt x="1456047" y="93808"/>
                  </a:lnTo>
                  <a:lnTo>
                    <a:pt x="1436575" y="56156"/>
                  </a:lnTo>
                  <a:lnTo>
                    <a:pt x="1406883" y="26464"/>
                  </a:lnTo>
                  <a:lnTo>
                    <a:pt x="1369231" y="6992"/>
                  </a:lnTo>
                  <a:lnTo>
                    <a:pt x="1325877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127139" y="4988229"/>
              <a:ext cx="1463040" cy="822960"/>
            </a:xfrm>
            <a:custGeom>
              <a:avLst/>
              <a:gdLst/>
              <a:ahLst/>
              <a:cxnLst/>
              <a:rect l="l" t="t" r="r" b="b"/>
              <a:pathLst>
                <a:path w="1463039" h="822960">
                  <a:moveTo>
                    <a:pt x="0" y="137163"/>
                  </a:moveTo>
                  <a:lnTo>
                    <a:pt x="6992" y="93809"/>
                  </a:lnTo>
                  <a:lnTo>
                    <a:pt x="26464" y="56156"/>
                  </a:lnTo>
                  <a:lnTo>
                    <a:pt x="56156" y="26464"/>
                  </a:lnTo>
                  <a:lnTo>
                    <a:pt x="93809" y="6992"/>
                  </a:lnTo>
                  <a:lnTo>
                    <a:pt x="137163" y="0"/>
                  </a:lnTo>
                  <a:lnTo>
                    <a:pt x="1325877" y="0"/>
                  </a:lnTo>
                  <a:lnTo>
                    <a:pt x="1369231" y="6992"/>
                  </a:lnTo>
                  <a:lnTo>
                    <a:pt x="1406883" y="26464"/>
                  </a:lnTo>
                  <a:lnTo>
                    <a:pt x="1436575" y="56156"/>
                  </a:lnTo>
                  <a:lnTo>
                    <a:pt x="1456047" y="93809"/>
                  </a:lnTo>
                  <a:lnTo>
                    <a:pt x="1463040" y="137163"/>
                  </a:lnTo>
                  <a:lnTo>
                    <a:pt x="1463040" y="685796"/>
                  </a:lnTo>
                  <a:lnTo>
                    <a:pt x="1456047" y="729151"/>
                  </a:lnTo>
                  <a:lnTo>
                    <a:pt x="1436575" y="766803"/>
                  </a:lnTo>
                  <a:lnTo>
                    <a:pt x="1406883" y="796495"/>
                  </a:lnTo>
                  <a:lnTo>
                    <a:pt x="1369231" y="815967"/>
                  </a:lnTo>
                  <a:lnTo>
                    <a:pt x="1325877" y="822960"/>
                  </a:lnTo>
                  <a:lnTo>
                    <a:pt x="137163" y="822960"/>
                  </a:lnTo>
                  <a:lnTo>
                    <a:pt x="93809" y="815967"/>
                  </a:lnTo>
                  <a:lnTo>
                    <a:pt x="56156" y="796495"/>
                  </a:lnTo>
                  <a:lnTo>
                    <a:pt x="26464" y="766803"/>
                  </a:lnTo>
                  <a:lnTo>
                    <a:pt x="6992" y="729151"/>
                  </a:lnTo>
                  <a:lnTo>
                    <a:pt x="0" y="685796"/>
                  </a:lnTo>
                  <a:lnTo>
                    <a:pt x="0" y="137163"/>
                  </a:lnTo>
                  <a:close/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7907753" y="2524829"/>
            <a:ext cx="2705100" cy="646430"/>
          </a:xfrm>
          <a:custGeom>
            <a:avLst/>
            <a:gdLst/>
            <a:ahLst/>
            <a:cxnLst/>
            <a:rect l="l" t="t" r="r" b="b"/>
            <a:pathLst>
              <a:path w="2705100" h="646430">
                <a:moveTo>
                  <a:pt x="0" y="107724"/>
                </a:moveTo>
                <a:lnTo>
                  <a:pt x="8465" y="65793"/>
                </a:lnTo>
                <a:lnTo>
                  <a:pt x="31551" y="31551"/>
                </a:lnTo>
                <a:lnTo>
                  <a:pt x="65792" y="8465"/>
                </a:lnTo>
                <a:lnTo>
                  <a:pt x="107724" y="0"/>
                </a:lnTo>
                <a:lnTo>
                  <a:pt x="2597209" y="0"/>
                </a:lnTo>
                <a:lnTo>
                  <a:pt x="2639139" y="8465"/>
                </a:lnTo>
                <a:lnTo>
                  <a:pt x="2673381" y="31551"/>
                </a:lnTo>
                <a:lnTo>
                  <a:pt x="2696467" y="65793"/>
                </a:lnTo>
                <a:lnTo>
                  <a:pt x="2704933" y="107724"/>
                </a:lnTo>
                <a:lnTo>
                  <a:pt x="2704933" y="538607"/>
                </a:lnTo>
                <a:lnTo>
                  <a:pt x="2696467" y="580538"/>
                </a:lnTo>
                <a:lnTo>
                  <a:pt x="2673381" y="614780"/>
                </a:lnTo>
                <a:lnTo>
                  <a:pt x="2639139" y="637866"/>
                </a:lnTo>
                <a:lnTo>
                  <a:pt x="2597209" y="646332"/>
                </a:lnTo>
                <a:lnTo>
                  <a:pt x="107724" y="646332"/>
                </a:lnTo>
                <a:lnTo>
                  <a:pt x="65792" y="637866"/>
                </a:lnTo>
                <a:lnTo>
                  <a:pt x="31551" y="614780"/>
                </a:lnTo>
                <a:lnTo>
                  <a:pt x="8465" y="580538"/>
                </a:lnTo>
                <a:lnTo>
                  <a:pt x="0" y="538607"/>
                </a:lnTo>
                <a:lnTo>
                  <a:pt x="0" y="107724"/>
                </a:lnTo>
                <a:close/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2531723" y="3556331"/>
            <a:ext cx="3745229" cy="714375"/>
            <a:chOff x="2531723" y="3556331"/>
            <a:chExt cx="3745229" cy="714375"/>
          </a:xfrm>
        </p:grpSpPr>
        <p:sp>
          <p:nvSpPr>
            <p:cNvPr id="12" name="object 12" descr=""/>
            <p:cNvSpPr/>
            <p:nvPr/>
          </p:nvSpPr>
          <p:spPr>
            <a:xfrm>
              <a:off x="2538073" y="3562681"/>
              <a:ext cx="3732529" cy="701675"/>
            </a:xfrm>
            <a:custGeom>
              <a:avLst/>
              <a:gdLst/>
              <a:ahLst/>
              <a:cxnLst/>
              <a:rect l="l" t="t" r="r" b="b"/>
              <a:pathLst>
                <a:path w="3732529" h="701675">
                  <a:moveTo>
                    <a:pt x="3615082" y="0"/>
                  </a:moveTo>
                  <a:lnTo>
                    <a:pt x="116944" y="0"/>
                  </a:lnTo>
                  <a:lnTo>
                    <a:pt x="71423" y="9189"/>
                  </a:lnTo>
                  <a:lnTo>
                    <a:pt x="34251" y="34251"/>
                  </a:lnTo>
                  <a:lnTo>
                    <a:pt x="9189" y="71423"/>
                  </a:lnTo>
                  <a:lnTo>
                    <a:pt x="0" y="116944"/>
                  </a:lnTo>
                  <a:lnTo>
                    <a:pt x="0" y="584711"/>
                  </a:lnTo>
                  <a:lnTo>
                    <a:pt x="9189" y="630232"/>
                  </a:lnTo>
                  <a:lnTo>
                    <a:pt x="34251" y="667404"/>
                  </a:lnTo>
                  <a:lnTo>
                    <a:pt x="71423" y="692465"/>
                  </a:lnTo>
                  <a:lnTo>
                    <a:pt x="116944" y="701655"/>
                  </a:lnTo>
                  <a:lnTo>
                    <a:pt x="3615082" y="701655"/>
                  </a:lnTo>
                  <a:lnTo>
                    <a:pt x="3660603" y="692465"/>
                  </a:lnTo>
                  <a:lnTo>
                    <a:pt x="3697775" y="667404"/>
                  </a:lnTo>
                  <a:lnTo>
                    <a:pt x="3722837" y="630232"/>
                  </a:lnTo>
                  <a:lnTo>
                    <a:pt x="3732027" y="584711"/>
                  </a:lnTo>
                  <a:lnTo>
                    <a:pt x="3732027" y="116944"/>
                  </a:lnTo>
                  <a:lnTo>
                    <a:pt x="3722837" y="71423"/>
                  </a:lnTo>
                  <a:lnTo>
                    <a:pt x="3697775" y="34251"/>
                  </a:lnTo>
                  <a:lnTo>
                    <a:pt x="3660603" y="9189"/>
                  </a:lnTo>
                  <a:lnTo>
                    <a:pt x="3615082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538073" y="3562681"/>
              <a:ext cx="3732529" cy="701675"/>
            </a:xfrm>
            <a:custGeom>
              <a:avLst/>
              <a:gdLst/>
              <a:ahLst/>
              <a:cxnLst/>
              <a:rect l="l" t="t" r="r" b="b"/>
              <a:pathLst>
                <a:path w="3732529" h="701675">
                  <a:moveTo>
                    <a:pt x="0" y="116944"/>
                  </a:moveTo>
                  <a:lnTo>
                    <a:pt x="9190" y="71424"/>
                  </a:lnTo>
                  <a:lnTo>
                    <a:pt x="34252" y="34252"/>
                  </a:lnTo>
                  <a:lnTo>
                    <a:pt x="71424" y="9190"/>
                  </a:lnTo>
                  <a:lnTo>
                    <a:pt x="116944" y="0"/>
                  </a:lnTo>
                  <a:lnTo>
                    <a:pt x="3615084" y="0"/>
                  </a:lnTo>
                  <a:lnTo>
                    <a:pt x="3660603" y="9190"/>
                  </a:lnTo>
                  <a:lnTo>
                    <a:pt x="3697775" y="34252"/>
                  </a:lnTo>
                  <a:lnTo>
                    <a:pt x="3722837" y="71424"/>
                  </a:lnTo>
                  <a:lnTo>
                    <a:pt x="3732028" y="116944"/>
                  </a:lnTo>
                  <a:lnTo>
                    <a:pt x="3732028" y="584712"/>
                  </a:lnTo>
                  <a:lnTo>
                    <a:pt x="3722837" y="630232"/>
                  </a:lnTo>
                  <a:lnTo>
                    <a:pt x="3697775" y="667404"/>
                  </a:lnTo>
                  <a:lnTo>
                    <a:pt x="3660603" y="692466"/>
                  </a:lnTo>
                  <a:lnTo>
                    <a:pt x="3615084" y="701657"/>
                  </a:lnTo>
                  <a:lnTo>
                    <a:pt x="116944" y="701657"/>
                  </a:lnTo>
                  <a:lnTo>
                    <a:pt x="71424" y="692466"/>
                  </a:lnTo>
                  <a:lnTo>
                    <a:pt x="34252" y="667404"/>
                  </a:lnTo>
                  <a:lnTo>
                    <a:pt x="9190" y="630232"/>
                  </a:lnTo>
                  <a:lnTo>
                    <a:pt x="0" y="584712"/>
                  </a:lnTo>
                  <a:lnTo>
                    <a:pt x="0" y="116944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1956060" y="1248291"/>
            <a:ext cx="4951095" cy="1028700"/>
            <a:chOff x="1956060" y="1248291"/>
            <a:chExt cx="4951095" cy="1028700"/>
          </a:xfrm>
        </p:grpSpPr>
        <p:sp>
          <p:nvSpPr>
            <p:cNvPr id="15" name="object 15" descr=""/>
            <p:cNvSpPr/>
            <p:nvPr/>
          </p:nvSpPr>
          <p:spPr>
            <a:xfrm>
              <a:off x="1962410" y="1254641"/>
              <a:ext cx="4938395" cy="1016000"/>
            </a:xfrm>
            <a:custGeom>
              <a:avLst/>
              <a:gdLst/>
              <a:ahLst/>
              <a:cxnLst/>
              <a:rect l="l" t="t" r="r" b="b"/>
              <a:pathLst>
                <a:path w="4938395" h="1016000">
                  <a:moveTo>
                    <a:pt x="4768870" y="0"/>
                  </a:moveTo>
                  <a:lnTo>
                    <a:pt x="169282" y="0"/>
                  </a:lnTo>
                  <a:lnTo>
                    <a:pt x="124280" y="6046"/>
                  </a:lnTo>
                  <a:lnTo>
                    <a:pt x="83842" y="23112"/>
                  </a:lnTo>
                  <a:lnTo>
                    <a:pt x="49581" y="49581"/>
                  </a:lnTo>
                  <a:lnTo>
                    <a:pt x="23112" y="83842"/>
                  </a:lnTo>
                  <a:lnTo>
                    <a:pt x="6046" y="124280"/>
                  </a:lnTo>
                  <a:lnTo>
                    <a:pt x="0" y="169282"/>
                  </a:lnTo>
                  <a:lnTo>
                    <a:pt x="0" y="846380"/>
                  </a:lnTo>
                  <a:lnTo>
                    <a:pt x="6046" y="891382"/>
                  </a:lnTo>
                  <a:lnTo>
                    <a:pt x="23112" y="931820"/>
                  </a:lnTo>
                  <a:lnTo>
                    <a:pt x="49581" y="966081"/>
                  </a:lnTo>
                  <a:lnTo>
                    <a:pt x="83842" y="992551"/>
                  </a:lnTo>
                  <a:lnTo>
                    <a:pt x="124280" y="1009616"/>
                  </a:lnTo>
                  <a:lnTo>
                    <a:pt x="169282" y="1015663"/>
                  </a:lnTo>
                  <a:lnTo>
                    <a:pt x="4768870" y="1015663"/>
                  </a:lnTo>
                  <a:lnTo>
                    <a:pt x="4813872" y="1009616"/>
                  </a:lnTo>
                  <a:lnTo>
                    <a:pt x="4854310" y="992551"/>
                  </a:lnTo>
                  <a:lnTo>
                    <a:pt x="4888570" y="966081"/>
                  </a:lnTo>
                  <a:lnTo>
                    <a:pt x="4915040" y="931820"/>
                  </a:lnTo>
                  <a:lnTo>
                    <a:pt x="4932105" y="891382"/>
                  </a:lnTo>
                  <a:lnTo>
                    <a:pt x="4938152" y="846380"/>
                  </a:lnTo>
                  <a:lnTo>
                    <a:pt x="4938152" y="169282"/>
                  </a:lnTo>
                  <a:lnTo>
                    <a:pt x="4932105" y="124280"/>
                  </a:lnTo>
                  <a:lnTo>
                    <a:pt x="4915040" y="83842"/>
                  </a:lnTo>
                  <a:lnTo>
                    <a:pt x="4888570" y="49581"/>
                  </a:lnTo>
                  <a:lnTo>
                    <a:pt x="4854310" y="23112"/>
                  </a:lnTo>
                  <a:lnTo>
                    <a:pt x="4813872" y="6046"/>
                  </a:lnTo>
                  <a:lnTo>
                    <a:pt x="4768870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962410" y="1254641"/>
              <a:ext cx="4938395" cy="1016000"/>
            </a:xfrm>
            <a:custGeom>
              <a:avLst/>
              <a:gdLst/>
              <a:ahLst/>
              <a:cxnLst/>
              <a:rect l="l" t="t" r="r" b="b"/>
              <a:pathLst>
                <a:path w="4938395" h="1016000">
                  <a:moveTo>
                    <a:pt x="0" y="169282"/>
                  </a:moveTo>
                  <a:lnTo>
                    <a:pt x="6046" y="124280"/>
                  </a:lnTo>
                  <a:lnTo>
                    <a:pt x="23111" y="83842"/>
                  </a:lnTo>
                  <a:lnTo>
                    <a:pt x="49581" y="49581"/>
                  </a:lnTo>
                  <a:lnTo>
                    <a:pt x="83842" y="23112"/>
                  </a:lnTo>
                  <a:lnTo>
                    <a:pt x="124279" y="6046"/>
                  </a:lnTo>
                  <a:lnTo>
                    <a:pt x="169281" y="0"/>
                  </a:lnTo>
                  <a:lnTo>
                    <a:pt x="4768870" y="0"/>
                  </a:lnTo>
                  <a:lnTo>
                    <a:pt x="4813871" y="6046"/>
                  </a:lnTo>
                  <a:lnTo>
                    <a:pt x="4854309" y="23112"/>
                  </a:lnTo>
                  <a:lnTo>
                    <a:pt x="4888570" y="49581"/>
                  </a:lnTo>
                  <a:lnTo>
                    <a:pt x="4915040" y="83842"/>
                  </a:lnTo>
                  <a:lnTo>
                    <a:pt x="4932105" y="124280"/>
                  </a:lnTo>
                  <a:lnTo>
                    <a:pt x="4938152" y="169282"/>
                  </a:lnTo>
                  <a:lnTo>
                    <a:pt x="4938152" y="846380"/>
                  </a:lnTo>
                  <a:lnTo>
                    <a:pt x="4932105" y="891382"/>
                  </a:lnTo>
                  <a:lnTo>
                    <a:pt x="4915040" y="931820"/>
                  </a:lnTo>
                  <a:lnTo>
                    <a:pt x="4888570" y="966081"/>
                  </a:lnTo>
                  <a:lnTo>
                    <a:pt x="4854309" y="992551"/>
                  </a:lnTo>
                  <a:lnTo>
                    <a:pt x="4813871" y="1009616"/>
                  </a:lnTo>
                  <a:lnTo>
                    <a:pt x="4768870" y="1015663"/>
                  </a:lnTo>
                  <a:lnTo>
                    <a:pt x="169281" y="1015663"/>
                  </a:lnTo>
                  <a:lnTo>
                    <a:pt x="124279" y="1009616"/>
                  </a:lnTo>
                  <a:lnTo>
                    <a:pt x="83842" y="992551"/>
                  </a:lnTo>
                  <a:lnTo>
                    <a:pt x="49581" y="966081"/>
                  </a:lnTo>
                  <a:lnTo>
                    <a:pt x="23111" y="931820"/>
                  </a:lnTo>
                  <a:lnTo>
                    <a:pt x="6046" y="891382"/>
                  </a:lnTo>
                  <a:lnTo>
                    <a:pt x="0" y="846380"/>
                  </a:lnTo>
                  <a:lnTo>
                    <a:pt x="0" y="169282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955436" y="503206"/>
            <a:ext cx="1106805" cy="308610"/>
            <a:chOff x="955436" y="503206"/>
            <a:chExt cx="1106805" cy="308610"/>
          </a:xfrm>
        </p:grpSpPr>
        <p:sp>
          <p:nvSpPr>
            <p:cNvPr id="18" name="object 18" descr=""/>
            <p:cNvSpPr/>
            <p:nvPr/>
          </p:nvSpPr>
          <p:spPr>
            <a:xfrm>
              <a:off x="961786" y="509555"/>
              <a:ext cx="1094105" cy="295910"/>
            </a:xfrm>
            <a:custGeom>
              <a:avLst/>
              <a:gdLst/>
              <a:ahLst/>
              <a:cxnLst/>
              <a:rect l="l" t="t" r="r" b="b"/>
              <a:pathLst>
                <a:path w="1094105" h="295909">
                  <a:moveTo>
                    <a:pt x="554830" y="75406"/>
                  </a:moveTo>
                  <a:lnTo>
                    <a:pt x="502890" y="88577"/>
                  </a:lnTo>
                  <a:lnTo>
                    <a:pt x="474315" y="114808"/>
                  </a:lnTo>
                  <a:lnTo>
                    <a:pt x="458043" y="158167"/>
                  </a:lnTo>
                  <a:lnTo>
                    <a:pt x="456009" y="185539"/>
                  </a:lnTo>
                  <a:lnTo>
                    <a:pt x="457714" y="210666"/>
                  </a:lnTo>
                  <a:lnTo>
                    <a:pt x="471356" y="251544"/>
                  </a:lnTo>
                  <a:lnTo>
                    <a:pt x="497997" y="279710"/>
                  </a:lnTo>
                  <a:lnTo>
                    <a:pt x="533765" y="293898"/>
                  </a:lnTo>
                  <a:lnTo>
                    <a:pt x="554830" y="295672"/>
                  </a:lnTo>
                  <a:lnTo>
                    <a:pt x="568355" y="294866"/>
                  </a:lnTo>
                  <a:lnTo>
                    <a:pt x="605730" y="282774"/>
                  </a:lnTo>
                  <a:lnTo>
                    <a:pt x="627084" y="266303"/>
                  </a:lnTo>
                  <a:lnTo>
                    <a:pt x="554830" y="266303"/>
                  </a:lnTo>
                  <a:lnTo>
                    <a:pt x="541987" y="265038"/>
                  </a:lnTo>
                  <a:lnTo>
                    <a:pt x="502654" y="234819"/>
                  </a:lnTo>
                  <a:lnTo>
                    <a:pt x="492719" y="185539"/>
                  </a:lnTo>
                  <a:lnTo>
                    <a:pt x="493823" y="166576"/>
                  </a:lnTo>
                  <a:lnTo>
                    <a:pt x="510380" y="125016"/>
                  </a:lnTo>
                  <a:lnTo>
                    <a:pt x="554830" y="104974"/>
                  </a:lnTo>
                  <a:lnTo>
                    <a:pt x="626716" y="104974"/>
                  </a:lnTo>
                  <a:lnTo>
                    <a:pt x="625871" y="103882"/>
                  </a:lnTo>
                  <a:lnTo>
                    <a:pt x="611088" y="91423"/>
                  </a:lnTo>
                  <a:lnTo>
                    <a:pt x="594320" y="82525"/>
                  </a:lnTo>
                  <a:lnTo>
                    <a:pt x="575567" y="77185"/>
                  </a:lnTo>
                  <a:lnTo>
                    <a:pt x="554830" y="75406"/>
                  </a:lnTo>
                  <a:close/>
                </a:path>
                <a:path w="1094105" h="295909">
                  <a:moveTo>
                    <a:pt x="626716" y="104974"/>
                  </a:moveTo>
                  <a:lnTo>
                    <a:pt x="554830" y="104974"/>
                  </a:lnTo>
                  <a:lnTo>
                    <a:pt x="567487" y="106233"/>
                  </a:lnTo>
                  <a:lnTo>
                    <a:pt x="579065" y="110009"/>
                  </a:lnTo>
                  <a:lnTo>
                    <a:pt x="606753" y="136370"/>
                  </a:lnTo>
                  <a:lnTo>
                    <a:pt x="616635" y="182562"/>
                  </a:lnTo>
                  <a:lnTo>
                    <a:pt x="616675" y="185539"/>
                  </a:lnTo>
                  <a:lnTo>
                    <a:pt x="615639" y="203758"/>
                  </a:lnTo>
                  <a:lnTo>
                    <a:pt x="599082" y="246062"/>
                  </a:lnTo>
                  <a:lnTo>
                    <a:pt x="554830" y="266303"/>
                  </a:lnTo>
                  <a:lnTo>
                    <a:pt x="627084" y="266303"/>
                  </a:lnTo>
                  <a:lnTo>
                    <a:pt x="650403" y="218901"/>
                  </a:lnTo>
                  <a:lnTo>
                    <a:pt x="653455" y="182562"/>
                  </a:lnTo>
                  <a:lnTo>
                    <a:pt x="651730" y="158818"/>
                  </a:lnTo>
                  <a:lnTo>
                    <a:pt x="646559" y="137790"/>
                  </a:lnTo>
                  <a:lnTo>
                    <a:pt x="637939" y="119478"/>
                  </a:lnTo>
                  <a:lnTo>
                    <a:pt x="626716" y="104974"/>
                  </a:lnTo>
                  <a:close/>
                </a:path>
                <a:path w="1094105" h="295909">
                  <a:moveTo>
                    <a:pt x="820142" y="80168"/>
                  </a:moveTo>
                  <a:lnTo>
                    <a:pt x="784423" y="80168"/>
                  </a:lnTo>
                  <a:lnTo>
                    <a:pt x="784502" y="216867"/>
                  </a:lnTo>
                  <a:lnTo>
                    <a:pt x="790946" y="258539"/>
                  </a:lnTo>
                  <a:lnTo>
                    <a:pt x="821630" y="288528"/>
                  </a:lnTo>
                  <a:lnTo>
                    <a:pt x="856455" y="295672"/>
                  </a:lnTo>
                  <a:lnTo>
                    <a:pt x="876485" y="293440"/>
                  </a:lnTo>
                  <a:lnTo>
                    <a:pt x="894308" y="286742"/>
                  </a:lnTo>
                  <a:lnTo>
                    <a:pt x="909922" y="275580"/>
                  </a:lnTo>
                  <a:lnTo>
                    <a:pt x="919074" y="264914"/>
                  </a:lnTo>
                  <a:lnTo>
                    <a:pt x="863599" y="264914"/>
                  </a:lnTo>
                  <a:lnTo>
                    <a:pt x="855827" y="264399"/>
                  </a:lnTo>
                  <a:lnTo>
                    <a:pt x="824482" y="241418"/>
                  </a:lnTo>
                  <a:lnTo>
                    <a:pt x="820235" y="205773"/>
                  </a:lnTo>
                  <a:lnTo>
                    <a:pt x="820142" y="80168"/>
                  </a:lnTo>
                  <a:close/>
                </a:path>
                <a:path w="1094105" h="295909">
                  <a:moveTo>
                    <a:pt x="955278" y="259953"/>
                  </a:moveTo>
                  <a:lnTo>
                    <a:pt x="923330" y="259953"/>
                  </a:lnTo>
                  <a:lnTo>
                    <a:pt x="923330" y="290910"/>
                  </a:lnTo>
                  <a:lnTo>
                    <a:pt x="955278" y="290910"/>
                  </a:lnTo>
                  <a:lnTo>
                    <a:pt x="955278" y="259953"/>
                  </a:lnTo>
                  <a:close/>
                </a:path>
                <a:path w="1094105" h="295909">
                  <a:moveTo>
                    <a:pt x="955278" y="80168"/>
                  </a:moveTo>
                  <a:lnTo>
                    <a:pt x="919559" y="80168"/>
                  </a:lnTo>
                  <a:lnTo>
                    <a:pt x="919444" y="197049"/>
                  </a:lnTo>
                  <a:lnTo>
                    <a:pt x="919193" y="205773"/>
                  </a:lnTo>
                  <a:lnTo>
                    <a:pt x="905792" y="246955"/>
                  </a:lnTo>
                  <a:lnTo>
                    <a:pt x="871512" y="264399"/>
                  </a:lnTo>
                  <a:lnTo>
                    <a:pt x="863599" y="264914"/>
                  </a:lnTo>
                  <a:lnTo>
                    <a:pt x="919074" y="264914"/>
                  </a:lnTo>
                  <a:lnTo>
                    <a:pt x="923330" y="259953"/>
                  </a:lnTo>
                  <a:lnTo>
                    <a:pt x="955278" y="259953"/>
                  </a:lnTo>
                  <a:lnTo>
                    <a:pt x="955278" y="80168"/>
                  </a:lnTo>
                  <a:close/>
                </a:path>
                <a:path w="1094105" h="295909">
                  <a:moveTo>
                    <a:pt x="282178" y="80168"/>
                  </a:moveTo>
                  <a:lnTo>
                    <a:pt x="244475" y="80168"/>
                  </a:lnTo>
                  <a:lnTo>
                    <a:pt x="324643" y="290910"/>
                  </a:lnTo>
                  <a:lnTo>
                    <a:pt x="357980" y="290910"/>
                  </a:lnTo>
                  <a:lnTo>
                    <a:pt x="373905" y="248841"/>
                  </a:lnTo>
                  <a:lnTo>
                    <a:pt x="340915" y="248841"/>
                  </a:lnTo>
                  <a:lnTo>
                    <a:pt x="337765" y="237926"/>
                  </a:lnTo>
                  <a:lnTo>
                    <a:pt x="334466" y="227210"/>
                  </a:lnTo>
                  <a:lnTo>
                    <a:pt x="331018" y="216693"/>
                  </a:lnTo>
                  <a:lnTo>
                    <a:pt x="327421" y="206375"/>
                  </a:lnTo>
                  <a:lnTo>
                    <a:pt x="282178" y="80168"/>
                  </a:lnTo>
                  <a:close/>
                </a:path>
                <a:path w="1094105" h="295909">
                  <a:moveTo>
                    <a:pt x="437753" y="80168"/>
                  </a:moveTo>
                  <a:lnTo>
                    <a:pt x="401042" y="80168"/>
                  </a:lnTo>
                  <a:lnTo>
                    <a:pt x="354211" y="208756"/>
                  </a:lnTo>
                  <a:lnTo>
                    <a:pt x="350180" y="220042"/>
                  </a:lnTo>
                  <a:lnTo>
                    <a:pt x="346620" y="230485"/>
                  </a:lnTo>
                  <a:lnTo>
                    <a:pt x="343532" y="240085"/>
                  </a:lnTo>
                  <a:lnTo>
                    <a:pt x="340915" y="248841"/>
                  </a:lnTo>
                  <a:lnTo>
                    <a:pt x="373905" y="248841"/>
                  </a:lnTo>
                  <a:lnTo>
                    <a:pt x="437753" y="80168"/>
                  </a:lnTo>
                  <a:close/>
                </a:path>
                <a:path w="1094105" h="295909">
                  <a:moveTo>
                    <a:pt x="1052711" y="107950"/>
                  </a:moveTo>
                  <a:lnTo>
                    <a:pt x="1017190" y="107950"/>
                  </a:lnTo>
                  <a:lnTo>
                    <a:pt x="1017190" y="229195"/>
                  </a:lnTo>
                  <a:lnTo>
                    <a:pt x="1021555" y="271363"/>
                  </a:lnTo>
                  <a:lnTo>
                    <a:pt x="1057621" y="293303"/>
                  </a:lnTo>
                  <a:lnTo>
                    <a:pt x="1066799" y="293687"/>
                  </a:lnTo>
                  <a:lnTo>
                    <a:pt x="1072951" y="293489"/>
                  </a:lnTo>
                  <a:lnTo>
                    <a:pt x="1079499" y="292893"/>
                  </a:lnTo>
                  <a:lnTo>
                    <a:pt x="1086445" y="291901"/>
                  </a:lnTo>
                  <a:lnTo>
                    <a:pt x="1093786" y="290512"/>
                  </a:lnTo>
                  <a:lnTo>
                    <a:pt x="1088855" y="260350"/>
                  </a:lnTo>
                  <a:lnTo>
                    <a:pt x="1067659" y="260350"/>
                  </a:lnTo>
                  <a:lnTo>
                    <a:pt x="1063591" y="259490"/>
                  </a:lnTo>
                  <a:lnTo>
                    <a:pt x="1057903" y="256051"/>
                  </a:lnTo>
                  <a:lnTo>
                    <a:pt x="1055853" y="253735"/>
                  </a:lnTo>
                  <a:lnTo>
                    <a:pt x="1053338" y="247915"/>
                  </a:lnTo>
                  <a:lnTo>
                    <a:pt x="1052711" y="241366"/>
                  </a:lnTo>
                  <a:lnTo>
                    <a:pt x="1052711" y="107950"/>
                  </a:lnTo>
                  <a:close/>
                </a:path>
                <a:path w="1094105" h="295909">
                  <a:moveTo>
                    <a:pt x="1088628" y="258961"/>
                  </a:moveTo>
                  <a:lnTo>
                    <a:pt x="1082146" y="259887"/>
                  </a:lnTo>
                  <a:lnTo>
                    <a:pt x="1076919" y="260350"/>
                  </a:lnTo>
                  <a:lnTo>
                    <a:pt x="1088855" y="260350"/>
                  </a:lnTo>
                  <a:lnTo>
                    <a:pt x="1088628" y="258961"/>
                  </a:lnTo>
                  <a:close/>
                </a:path>
                <a:path w="1094105" h="295909">
                  <a:moveTo>
                    <a:pt x="1088628" y="80168"/>
                  </a:moveTo>
                  <a:lnTo>
                    <a:pt x="990996" y="80168"/>
                  </a:lnTo>
                  <a:lnTo>
                    <a:pt x="990996" y="107950"/>
                  </a:lnTo>
                  <a:lnTo>
                    <a:pt x="1088628" y="107950"/>
                  </a:lnTo>
                  <a:lnTo>
                    <a:pt x="1088628" y="80168"/>
                  </a:lnTo>
                  <a:close/>
                </a:path>
                <a:path w="1094105" h="295909">
                  <a:moveTo>
                    <a:pt x="1052711" y="6549"/>
                  </a:moveTo>
                  <a:lnTo>
                    <a:pt x="1017190" y="27980"/>
                  </a:lnTo>
                  <a:lnTo>
                    <a:pt x="1017190" y="80168"/>
                  </a:lnTo>
                  <a:lnTo>
                    <a:pt x="1052711" y="80168"/>
                  </a:lnTo>
                  <a:lnTo>
                    <a:pt x="1052711" y="6549"/>
                  </a:lnTo>
                  <a:close/>
                </a:path>
                <a:path w="1094105" h="295909">
                  <a:moveTo>
                    <a:pt x="729655" y="0"/>
                  </a:moveTo>
                  <a:lnTo>
                    <a:pt x="693936" y="0"/>
                  </a:lnTo>
                  <a:lnTo>
                    <a:pt x="693936" y="290910"/>
                  </a:lnTo>
                  <a:lnTo>
                    <a:pt x="729655" y="290910"/>
                  </a:lnTo>
                  <a:lnTo>
                    <a:pt x="729655" y="0"/>
                  </a:lnTo>
                  <a:close/>
                </a:path>
                <a:path w="1094105" h="295909">
                  <a:moveTo>
                    <a:pt x="210343" y="0"/>
                  </a:moveTo>
                  <a:lnTo>
                    <a:pt x="0" y="0"/>
                  </a:lnTo>
                  <a:lnTo>
                    <a:pt x="0" y="290910"/>
                  </a:lnTo>
                  <a:lnTo>
                    <a:pt x="217090" y="290910"/>
                  </a:lnTo>
                  <a:lnTo>
                    <a:pt x="217090" y="256580"/>
                  </a:lnTo>
                  <a:lnTo>
                    <a:pt x="38496" y="256580"/>
                  </a:lnTo>
                  <a:lnTo>
                    <a:pt x="38496" y="157560"/>
                  </a:lnTo>
                  <a:lnTo>
                    <a:pt x="199429" y="157560"/>
                  </a:lnTo>
                  <a:lnTo>
                    <a:pt x="199429" y="123428"/>
                  </a:lnTo>
                  <a:lnTo>
                    <a:pt x="38496" y="123428"/>
                  </a:lnTo>
                  <a:lnTo>
                    <a:pt x="38496" y="34330"/>
                  </a:lnTo>
                  <a:lnTo>
                    <a:pt x="210343" y="34330"/>
                  </a:lnTo>
                  <a:lnTo>
                    <a:pt x="210343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54507" y="614529"/>
              <a:ext cx="124460" cy="161925"/>
            </a:xfrm>
            <a:custGeom>
              <a:avLst/>
              <a:gdLst/>
              <a:ahLst/>
              <a:cxnLst/>
              <a:rect l="l" t="t" r="r" b="b"/>
              <a:pathLst>
                <a:path w="124459" h="161925">
                  <a:moveTo>
                    <a:pt x="62111" y="0"/>
                  </a:moveTo>
                  <a:lnTo>
                    <a:pt x="17661" y="20042"/>
                  </a:lnTo>
                  <a:lnTo>
                    <a:pt x="1103" y="61602"/>
                  </a:lnTo>
                  <a:lnTo>
                    <a:pt x="0" y="80565"/>
                  </a:lnTo>
                  <a:lnTo>
                    <a:pt x="1103" y="99534"/>
                  </a:lnTo>
                  <a:lnTo>
                    <a:pt x="17661" y="141188"/>
                  </a:lnTo>
                  <a:lnTo>
                    <a:pt x="62111" y="161329"/>
                  </a:lnTo>
                  <a:lnTo>
                    <a:pt x="74848" y="160064"/>
                  </a:lnTo>
                  <a:lnTo>
                    <a:pt x="114089" y="129641"/>
                  </a:lnTo>
                  <a:lnTo>
                    <a:pt x="124023" y="79374"/>
                  </a:lnTo>
                  <a:lnTo>
                    <a:pt x="122913" y="61013"/>
                  </a:lnTo>
                  <a:lnTo>
                    <a:pt x="106263" y="20141"/>
                  </a:lnTo>
                  <a:lnTo>
                    <a:pt x="62111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9860" y="583375"/>
              <a:ext cx="183554" cy="228203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61786" y="509556"/>
              <a:ext cx="1094105" cy="295910"/>
            </a:xfrm>
            <a:custGeom>
              <a:avLst/>
              <a:gdLst/>
              <a:ahLst/>
              <a:cxnLst/>
              <a:rect l="l" t="t" r="r" b="b"/>
              <a:pathLst>
                <a:path w="1094105" h="295909">
                  <a:moveTo>
                    <a:pt x="244474" y="80168"/>
                  </a:moveTo>
                  <a:lnTo>
                    <a:pt x="282178" y="80168"/>
                  </a:lnTo>
                  <a:lnTo>
                    <a:pt x="327421" y="206375"/>
                  </a:lnTo>
                  <a:lnTo>
                    <a:pt x="331018" y="216693"/>
                  </a:lnTo>
                  <a:lnTo>
                    <a:pt x="334466" y="227210"/>
                  </a:lnTo>
                  <a:lnTo>
                    <a:pt x="337765" y="237926"/>
                  </a:lnTo>
                  <a:lnTo>
                    <a:pt x="340915" y="248840"/>
                  </a:lnTo>
                  <a:lnTo>
                    <a:pt x="343532" y="240084"/>
                  </a:lnTo>
                  <a:lnTo>
                    <a:pt x="346620" y="230485"/>
                  </a:lnTo>
                  <a:lnTo>
                    <a:pt x="350180" y="220042"/>
                  </a:lnTo>
                  <a:lnTo>
                    <a:pt x="354210" y="208756"/>
                  </a:lnTo>
                  <a:lnTo>
                    <a:pt x="401042" y="80168"/>
                  </a:lnTo>
                  <a:lnTo>
                    <a:pt x="437753" y="80168"/>
                  </a:lnTo>
                  <a:lnTo>
                    <a:pt x="357981" y="290909"/>
                  </a:lnTo>
                  <a:lnTo>
                    <a:pt x="324643" y="290909"/>
                  </a:lnTo>
                  <a:lnTo>
                    <a:pt x="244474" y="80168"/>
                  </a:lnTo>
                  <a:close/>
                </a:path>
                <a:path w="1094105" h="295909">
                  <a:moveTo>
                    <a:pt x="554831" y="75406"/>
                  </a:moveTo>
                  <a:lnTo>
                    <a:pt x="594320" y="82525"/>
                  </a:lnTo>
                  <a:lnTo>
                    <a:pt x="625871" y="103882"/>
                  </a:lnTo>
                  <a:lnTo>
                    <a:pt x="646558" y="137790"/>
                  </a:lnTo>
                  <a:lnTo>
                    <a:pt x="653454" y="182562"/>
                  </a:lnTo>
                  <a:lnTo>
                    <a:pt x="652691" y="201817"/>
                  </a:lnTo>
                  <a:lnTo>
                    <a:pt x="641250" y="246558"/>
                  </a:lnTo>
                  <a:lnTo>
                    <a:pt x="605730" y="282773"/>
                  </a:lnTo>
                  <a:lnTo>
                    <a:pt x="568355" y="294865"/>
                  </a:lnTo>
                  <a:lnTo>
                    <a:pt x="554831" y="295671"/>
                  </a:lnTo>
                  <a:lnTo>
                    <a:pt x="533765" y="293898"/>
                  </a:lnTo>
                  <a:lnTo>
                    <a:pt x="497997" y="279710"/>
                  </a:lnTo>
                  <a:lnTo>
                    <a:pt x="471357" y="251544"/>
                  </a:lnTo>
                  <a:lnTo>
                    <a:pt x="457714" y="210666"/>
                  </a:lnTo>
                  <a:lnTo>
                    <a:pt x="456009" y="185539"/>
                  </a:lnTo>
                  <a:lnTo>
                    <a:pt x="458043" y="158167"/>
                  </a:lnTo>
                  <a:lnTo>
                    <a:pt x="474315" y="114808"/>
                  </a:lnTo>
                  <a:lnTo>
                    <a:pt x="502890" y="88577"/>
                  </a:lnTo>
                  <a:lnTo>
                    <a:pt x="554831" y="75406"/>
                  </a:lnTo>
                  <a:close/>
                </a:path>
                <a:path w="1094105" h="295909">
                  <a:moveTo>
                    <a:pt x="1052710" y="6548"/>
                  </a:moveTo>
                  <a:lnTo>
                    <a:pt x="1052710" y="80168"/>
                  </a:lnTo>
                  <a:lnTo>
                    <a:pt x="1088628" y="80168"/>
                  </a:lnTo>
                  <a:lnTo>
                    <a:pt x="1088628" y="107950"/>
                  </a:lnTo>
                  <a:lnTo>
                    <a:pt x="1052710" y="107950"/>
                  </a:lnTo>
                  <a:lnTo>
                    <a:pt x="1052710" y="231179"/>
                  </a:lnTo>
                  <a:lnTo>
                    <a:pt x="1052710" y="241366"/>
                  </a:lnTo>
                  <a:lnTo>
                    <a:pt x="1053339" y="247914"/>
                  </a:lnTo>
                  <a:lnTo>
                    <a:pt x="1054596" y="250825"/>
                  </a:lnTo>
                  <a:lnTo>
                    <a:pt x="1055852" y="253735"/>
                  </a:lnTo>
                  <a:lnTo>
                    <a:pt x="1057903" y="256050"/>
                  </a:lnTo>
                  <a:lnTo>
                    <a:pt x="1060747" y="257770"/>
                  </a:lnTo>
                  <a:lnTo>
                    <a:pt x="1063591" y="259490"/>
                  </a:lnTo>
                  <a:lnTo>
                    <a:pt x="1067659" y="260350"/>
                  </a:lnTo>
                  <a:lnTo>
                    <a:pt x="1072951" y="260350"/>
                  </a:lnTo>
                  <a:lnTo>
                    <a:pt x="1076920" y="260350"/>
                  </a:lnTo>
                  <a:lnTo>
                    <a:pt x="1082145" y="259886"/>
                  </a:lnTo>
                  <a:lnTo>
                    <a:pt x="1088628" y="258960"/>
                  </a:lnTo>
                  <a:lnTo>
                    <a:pt x="1093787" y="290512"/>
                  </a:lnTo>
                  <a:lnTo>
                    <a:pt x="1086445" y="291901"/>
                  </a:lnTo>
                  <a:lnTo>
                    <a:pt x="1079499" y="292893"/>
                  </a:lnTo>
                  <a:lnTo>
                    <a:pt x="1072951" y="293489"/>
                  </a:lnTo>
                  <a:lnTo>
                    <a:pt x="1066799" y="293687"/>
                  </a:lnTo>
                  <a:lnTo>
                    <a:pt x="1057622" y="293303"/>
                  </a:lnTo>
                  <a:lnTo>
                    <a:pt x="1021556" y="271363"/>
                  </a:lnTo>
                  <a:lnTo>
                    <a:pt x="1017190" y="229195"/>
                  </a:lnTo>
                  <a:lnTo>
                    <a:pt x="1017190" y="107950"/>
                  </a:lnTo>
                  <a:lnTo>
                    <a:pt x="990996" y="107950"/>
                  </a:lnTo>
                  <a:lnTo>
                    <a:pt x="990996" y="80168"/>
                  </a:lnTo>
                  <a:lnTo>
                    <a:pt x="1017190" y="80168"/>
                  </a:lnTo>
                  <a:lnTo>
                    <a:pt x="1017190" y="27979"/>
                  </a:lnTo>
                  <a:lnTo>
                    <a:pt x="1052710" y="6548"/>
                  </a:lnTo>
                  <a:close/>
                </a:path>
                <a:path w="1094105" h="295909">
                  <a:moveTo>
                    <a:pt x="693935" y="0"/>
                  </a:moveTo>
                  <a:lnTo>
                    <a:pt x="729654" y="0"/>
                  </a:lnTo>
                  <a:lnTo>
                    <a:pt x="729654" y="290909"/>
                  </a:lnTo>
                  <a:lnTo>
                    <a:pt x="693935" y="290909"/>
                  </a:lnTo>
                  <a:lnTo>
                    <a:pt x="693935" y="0"/>
                  </a:lnTo>
                  <a:close/>
                </a:path>
                <a:path w="1094105" h="295909">
                  <a:moveTo>
                    <a:pt x="0" y="0"/>
                  </a:moveTo>
                  <a:lnTo>
                    <a:pt x="210343" y="0"/>
                  </a:lnTo>
                  <a:lnTo>
                    <a:pt x="210343" y="34329"/>
                  </a:lnTo>
                  <a:lnTo>
                    <a:pt x="38496" y="34329"/>
                  </a:lnTo>
                  <a:lnTo>
                    <a:pt x="38496" y="123428"/>
                  </a:lnTo>
                  <a:lnTo>
                    <a:pt x="199429" y="123428"/>
                  </a:lnTo>
                  <a:lnTo>
                    <a:pt x="199429" y="157559"/>
                  </a:lnTo>
                  <a:lnTo>
                    <a:pt x="38496" y="157559"/>
                  </a:lnTo>
                  <a:lnTo>
                    <a:pt x="38496" y="256579"/>
                  </a:lnTo>
                  <a:lnTo>
                    <a:pt x="217090" y="256579"/>
                  </a:lnTo>
                  <a:lnTo>
                    <a:pt x="217090" y="290909"/>
                  </a:lnTo>
                  <a:lnTo>
                    <a:pt x="0" y="29090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4480" y="498245"/>
            <a:ext cx="4130674" cy="39409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307327" y="1273555"/>
            <a:ext cx="4364990" cy="9493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  <a:p>
            <a:pPr algn="ctr" marL="12700" marR="5080" indent="-127635">
              <a:lnSpc>
                <a:spcPts val="2210"/>
              </a:lnSpc>
              <a:spcBef>
                <a:spcPts val="55"/>
              </a:spcBef>
            </a:pPr>
            <a:r>
              <a:rPr dirty="0">
                <a:solidFill>
                  <a:srgbClr val="FFFFFF"/>
                </a:solidFill>
              </a:rPr>
              <a:t>Low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risk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death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(&lt;3%)</a:t>
            </a:r>
            <a:r>
              <a:rPr dirty="0" spc="-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from</a:t>
            </a:r>
            <a:r>
              <a:rPr dirty="0" spc="-10">
                <a:solidFill>
                  <a:srgbClr val="FFFFFF"/>
                </a:solidFill>
              </a:rPr>
              <a:t> surgery </a:t>
            </a:r>
            <a:r>
              <a:rPr dirty="0">
                <a:solidFill>
                  <a:srgbClr val="FFFFFF"/>
                </a:solidFill>
              </a:rPr>
              <a:t>Anatomy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suitable</a:t>
            </a:r>
            <a:r>
              <a:rPr dirty="0" spc="-3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2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both</a:t>
            </a:r>
            <a:r>
              <a:rPr dirty="0" spc="-55">
                <a:solidFill>
                  <a:srgbClr val="FFFFFF"/>
                </a:solidFill>
              </a:rPr>
              <a:t> TAVR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and</a:t>
            </a:r>
            <a:r>
              <a:rPr dirty="0" spc="-25">
                <a:solidFill>
                  <a:srgbClr val="FFFFFF"/>
                </a:solidFill>
              </a:rPr>
              <a:t> </a:t>
            </a:r>
            <a:r>
              <a:rPr dirty="0" spc="-30">
                <a:solidFill>
                  <a:srgbClr val="FFFFFF"/>
                </a:solidFill>
              </a:rPr>
              <a:t>SAVR</a:t>
            </a:r>
          </a:p>
        </p:txBody>
      </p:sp>
      <p:sp>
        <p:nvSpPr>
          <p:cNvPr id="24" name="object 24" descr=""/>
          <p:cNvSpPr txBox="1"/>
          <p:nvPr/>
        </p:nvSpPr>
        <p:spPr>
          <a:xfrm>
            <a:off x="3095395" y="3547364"/>
            <a:ext cx="273431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1:1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104150" y="2550667"/>
            <a:ext cx="2375535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135"/>
              </a:lnSpc>
              <a:spcBef>
                <a:spcPts val="100"/>
              </a:spcBef>
            </a:pPr>
            <a:r>
              <a:rPr dirty="0" sz="1800" b="1">
                <a:solidFill>
                  <a:srgbClr val="002060"/>
                </a:solidFill>
                <a:latin typeface="Arial"/>
                <a:cs typeface="Arial"/>
              </a:rPr>
              <a:t>Screening</a:t>
            </a:r>
            <a:r>
              <a:rPr dirty="0" sz="1800" spc="-4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Arial"/>
                <a:cs typeface="Arial"/>
              </a:rPr>
              <a:t>Committee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35"/>
              </a:lnSpc>
            </a:pPr>
            <a:r>
              <a:rPr dirty="0" sz="1800">
                <a:solidFill>
                  <a:srgbClr val="002060"/>
                </a:solidFill>
                <a:latin typeface="Arial"/>
                <a:cs typeface="Arial"/>
              </a:rPr>
              <a:t>Confirmed</a:t>
            </a:r>
            <a:r>
              <a:rPr dirty="0" sz="1800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Arial"/>
                <a:cs typeface="Arial"/>
              </a:rPr>
              <a:t>eligibility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383149" y="5040883"/>
            <a:ext cx="93281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60960">
              <a:lnSpc>
                <a:spcPct val="100800"/>
              </a:lnSpc>
              <a:spcBef>
                <a:spcPts val="75"/>
              </a:spcBef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TAVR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N=730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354991" y="5040883"/>
            <a:ext cx="117792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34620" marR="5080" indent="-122555">
              <a:lnSpc>
                <a:spcPct val="100800"/>
              </a:lnSpc>
              <a:spcBef>
                <a:spcPts val="75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Surgery N=684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019125" y="4318507"/>
            <a:ext cx="2895600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135"/>
              </a:lnSpc>
              <a:spcBef>
                <a:spcPts val="100"/>
              </a:spcBef>
            </a:pPr>
            <a:r>
              <a:rPr dirty="0" sz="1800" b="1">
                <a:solidFill>
                  <a:srgbClr val="002060"/>
                </a:solidFill>
                <a:latin typeface="Arial"/>
                <a:cs typeface="Arial"/>
              </a:rPr>
              <a:t>Clinical</a:t>
            </a:r>
            <a:r>
              <a:rPr dirty="0" sz="1800" spc="-1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"/>
                <a:cs typeface="Arial"/>
              </a:rPr>
              <a:t>Events</a:t>
            </a:r>
            <a:r>
              <a:rPr dirty="0" sz="1800" spc="-1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2060"/>
                </a:solidFill>
                <a:latin typeface="Arial"/>
                <a:cs typeface="Arial"/>
              </a:rPr>
              <a:t>Committee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35"/>
              </a:lnSpc>
            </a:pPr>
            <a:r>
              <a:rPr dirty="0" sz="1800">
                <a:solidFill>
                  <a:srgbClr val="002060"/>
                </a:solidFill>
                <a:latin typeface="Arial"/>
                <a:cs typeface="Arial"/>
              </a:rPr>
              <a:t>Adjudicated</a:t>
            </a:r>
            <a:r>
              <a:rPr dirty="0" sz="1800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060"/>
                </a:solidFill>
                <a:latin typeface="Arial"/>
                <a:cs typeface="Arial"/>
              </a:rPr>
              <a:t>all</a:t>
            </a:r>
            <a:r>
              <a:rPr dirty="0" sz="1800" spc="-2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Arial"/>
                <a:cs typeface="Arial"/>
              </a:rPr>
              <a:t>endpoints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892125" y="5095747"/>
            <a:ext cx="3150235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125"/>
              </a:lnSpc>
              <a:spcBef>
                <a:spcPts val="100"/>
              </a:spcBef>
            </a:pPr>
            <a:r>
              <a:rPr dirty="0" sz="1800" b="1">
                <a:solidFill>
                  <a:srgbClr val="002060"/>
                </a:solidFill>
                <a:latin typeface="Arial"/>
                <a:cs typeface="Arial"/>
              </a:rPr>
              <a:t>Echo</a:t>
            </a:r>
            <a:r>
              <a:rPr dirty="0" sz="1800" spc="-1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2060"/>
                </a:solidFill>
                <a:latin typeface="Arial"/>
                <a:cs typeface="Arial"/>
              </a:rPr>
              <a:t>Core</a:t>
            </a:r>
            <a:r>
              <a:rPr dirty="0" sz="1800" spc="-10" b="1">
                <a:solidFill>
                  <a:srgbClr val="002060"/>
                </a:solidFill>
                <a:latin typeface="Arial"/>
                <a:cs typeface="Arial"/>
              </a:rPr>
              <a:t> Laboratory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dirty="0" sz="1800">
                <a:solidFill>
                  <a:srgbClr val="002060"/>
                </a:solidFill>
                <a:latin typeface="Arial"/>
                <a:cs typeface="Arial"/>
              </a:rPr>
              <a:t>Evaluated</a:t>
            </a:r>
            <a:r>
              <a:rPr dirty="0" sz="1800" spc="-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060"/>
                </a:solidFill>
                <a:latin typeface="Arial"/>
                <a:cs typeface="Arial"/>
              </a:rPr>
              <a:t>all</a:t>
            </a:r>
            <a:r>
              <a:rPr dirty="0" sz="1800" spc="-1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Arial"/>
                <a:cs typeface="Arial"/>
              </a:rPr>
              <a:t>echocardiograms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7790990" y="4186260"/>
            <a:ext cx="3339465" cy="1689100"/>
          </a:xfrm>
          <a:custGeom>
            <a:avLst/>
            <a:gdLst/>
            <a:ahLst/>
            <a:cxnLst/>
            <a:rect l="l" t="t" r="r" b="b"/>
            <a:pathLst>
              <a:path w="3339465" h="1689100">
                <a:moveTo>
                  <a:pt x="0" y="281443"/>
                </a:moveTo>
                <a:lnTo>
                  <a:pt x="3683" y="235792"/>
                </a:lnTo>
                <a:lnTo>
                  <a:pt x="14348" y="192485"/>
                </a:lnTo>
                <a:lnTo>
                  <a:pt x="31414" y="152104"/>
                </a:lnTo>
                <a:lnTo>
                  <a:pt x="54302" y="115226"/>
                </a:lnTo>
                <a:lnTo>
                  <a:pt x="82433" y="82433"/>
                </a:lnTo>
                <a:lnTo>
                  <a:pt x="115226" y="54302"/>
                </a:lnTo>
                <a:lnTo>
                  <a:pt x="152104" y="31414"/>
                </a:lnTo>
                <a:lnTo>
                  <a:pt x="192485" y="14348"/>
                </a:lnTo>
                <a:lnTo>
                  <a:pt x="235792" y="3683"/>
                </a:lnTo>
                <a:lnTo>
                  <a:pt x="281443" y="0"/>
                </a:lnTo>
                <a:lnTo>
                  <a:pt x="3057931" y="0"/>
                </a:lnTo>
                <a:lnTo>
                  <a:pt x="3103582" y="3683"/>
                </a:lnTo>
                <a:lnTo>
                  <a:pt x="3146889" y="14348"/>
                </a:lnTo>
                <a:lnTo>
                  <a:pt x="3187270" y="31414"/>
                </a:lnTo>
                <a:lnTo>
                  <a:pt x="3224148" y="54302"/>
                </a:lnTo>
                <a:lnTo>
                  <a:pt x="3256941" y="82433"/>
                </a:lnTo>
                <a:lnTo>
                  <a:pt x="3285072" y="115226"/>
                </a:lnTo>
                <a:lnTo>
                  <a:pt x="3307960" y="152104"/>
                </a:lnTo>
                <a:lnTo>
                  <a:pt x="3325026" y="192485"/>
                </a:lnTo>
                <a:lnTo>
                  <a:pt x="3335691" y="235792"/>
                </a:lnTo>
                <a:lnTo>
                  <a:pt x="3339375" y="281443"/>
                </a:lnTo>
                <a:lnTo>
                  <a:pt x="3339375" y="1407183"/>
                </a:lnTo>
                <a:lnTo>
                  <a:pt x="3335691" y="1452834"/>
                </a:lnTo>
                <a:lnTo>
                  <a:pt x="3325026" y="1496141"/>
                </a:lnTo>
                <a:lnTo>
                  <a:pt x="3307960" y="1536522"/>
                </a:lnTo>
                <a:lnTo>
                  <a:pt x="3285072" y="1573400"/>
                </a:lnTo>
                <a:lnTo>
                  <a:pt x="3256941" y="1606193"/>
                </a:lnTo>
                <a:lnTo>
                  <a:pt x="3224148" y="1634324"/>
                </a:lnTo>
                <a:lnTo>
                  <a:pt x="3187270" y="1657212"/>
                </a:lnTo>
                <a:lnTo>
                  <a:pt x="3146889" y="1674278"/>
                </a:lnTo>
                <a:lnTo>
                  <a:pt x="3103582" y="1684943"/>
                </a:lnTo>
                <a:lnTo>
                  <a:pt x="3057931" y="1688627"/>
                </a:lnTo>
                <a:lnTo>
                  <a:pt x="281443" y="1688627"/>
                </a:lnTo>
                <a:lnTo>
                  <a:pt x="235792" y="1684943"/>
                </a:lnTo>
                <a:lnTo>
                  <a:pt x="192485" y="1674278"/>
                </a:lnTo>
                <a:lnTo>
                  <a:pt x="152104" y="1657212"/>
                </a:lnTo>
                <a:lnTo>
                  <a:pt x="115226" y="1634324"/>
                </a:lnTo>
                <a:lnTo>
                  <a:pt x="82433" y="1606193"/>
                </a:lnTo>
                <a:lnTo>
                  <a:pt x="54302" y="1573400"/>
                </a:lnTo>
                <a:lnTo>
                  <a:pt x="31414" y="1536522"/>
                </a:lnTo>
                <a:lnTo>
                  <a:pt x="14348" y="1496141"/>
                </a:lnTo>
                <a:lnTo>
                  <a:pt x="3683" y="1452834"/>
                </a:lnTo>
                <a:lnTo>
                  <a:pt x="0" y="1407183"/>
                </a:lnTo>
                <a:lnTo>
                  <a:pt x="0" y="281443"/>
                </a:lnTo>
                <a:close/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2653426" y="2654010"/>
            <a:ext cx="3480435" cy="462280"/>
          </a:xfrm>
          <a:prstGeom prst="rect">
            <a:avLst/>
          </a:prstGeom>
          <a:ln w="9525">
            <a:solidFill>
              <a:srgbClr val="00206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270"/>
              </a:spcBef>
            </a:pPr>
            <a:r>
              <a:rPr dirty="0" sz="2400" b="1">
                <a:latin typeface="Arial"/>
                <a:cs typeface="Arial"/>
              </a:rPr>
              <a:t>Heart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Team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Evaluation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2849874" y="4791804"/>
            <a:ext cx="3176905" cy="192405"/>
            <a:chOff x="2849874" y="4791804"/>
            <a:chExt cx="3176905" cy="192405"/>
          </a:xfrm>
        </p:grpSpPr>
        <p:sp>
          <p:nvSpPr>
            <p:cNvPr id="33" name="object 33" descr=""/>
            <p:cNvSpPr/>
            <p:nvPr/>
          </p:nvSpPr>
          <p:spPr>
            <a:xfrm>
              <a:off x="2849874" y="4810854"/>
              <a:ext cx="3168650" cy="0"/>
            </a:xfrm>
            <a:custGeom>
              <a:avLst/>
              <a:gdLst/>
              <a:ahLst/>
              <a:cxnLst/>
              <a:rect l="l" t="t" r="r" b="b"/>
              <a:pathLst>
                <a:path w="3168650" h="0">
                  <a:moveTo>
                    <a:pt x="0" y="0"/>
                  </a:moveTo>
                  <a:lnTo>
                    <a:pt x="3168253" y="1"/>
                  </a:lnTo>
                </a:path>
              </a:pathLst>
            </a:custGeom>
            <a:ln w="381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869293" y="4801063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w="0" h="182879">
                  <a:moveTo>
                    <a:pt x="0" y="0"/>
                  </a:moveTo>
                  <a:lnTo>
                    <a:pt x="1" y="182880"/>
                  </a:lnTo>
                </a:path>
              </a:pathLst>
            </a:custGeom>
            <a:ln w="381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007494" y="4795494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w="0" h="182879">
                  <a:moveTo>
                    <a:pt x="0" y="0"/>
                  </a:moveTo>
                  <a:lnTo>
                    <a:pt x="1" y="182880"/>
                  </a:lnTo>
                </a:path>
              </a:pathLst>
            </a:custGeom>
            <a:ln w="3810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/>
          <p:nvPr/>
        </p:nvSpPr>
        <p:spPr>
          <a:xfrm>
            <a:off x="6133480" y="2847375"/>
            <a:ext cx="1737360" cy="0"/>
          </a:xfrm>
          <a:custGeom>
            <a:avLst/>
            <a:gdLst/>
            <a:ahLst/>
            <a:cxnLst/>
            <a:rect l="l" t="t" r="r" b="b"/>
            <a:pathLst>
              <a:path w="1737359" h="0">
                <a:moveTo>
                  <a:pt x="0" y="0"/>
                </a:moveTo>
                <a:lnTo>
                  <a:pt x="1737360" y="1"/>
                </a:lnTo>
              </a:path>
            </a:pathLst>
          </a:custGeom>
          <a:ln w="38100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7" name="object 3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96842" y="15830"/>
            <a:ext cx="1095157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7612" y="6027470"/>
            <a:ext cx="9824374" cy="80610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093762" y="4708393"/>
            <a:ext cx="0" cy="427990"/>
          </a:xfrm>
          <a:custGeom>
            <a:avLst/>
            <a:gdLst/>
            <a:ahLst/>
            <a:cxnLst/>
            <a:rect l="l" t="t" r="r" b="b"/>
            <a:pathLst>
              <a:path w="0" h="427989">
                <a:moveTo>
                  <a:pt x="0" y="427478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087660" y="4708393"/>
            <a:ext cx="1720850" cy="427990"/>
            <a:chOff x="3087660" y="4708393"/>
            <a:chExt cx="1720850" cy="427990"/>
          </a:xfrm>
        </p:grpSpPr>
        <p:sp>
          <p:nvSpPr>
            <p:cNvPr id="5" name="object 5" descr=""/>
            <p:cNvSpPr/>
            <p:nvPr/>
          </p:nvSpPr>
          <p:spPr>
            <a:xfrm>
              <a:off x="3087660" y="4708393"/>
              <a:ext cx="1720850" cy="427990"/>
            </a:xfrm>
            <a:custGeom>
              <a:avLst/>
              <a:gdLst/>
              <a:ahLst/>
              <a:cxnLst/>
              <a:rect l="l" t="t" r="r" b="b"/>
              <a:pathLst>
                <a:path w="1720850" h="427989">
                  <a:moveTo>
                    <a:pt x="1708586" y="427478"/>
                  </a:moveTo>
                  <a:lnTo>
                    <a:pt x="1708586" y="0"/>
                  </a:lnTo>
                </a:path>
                <a:path w="1720850" h="427989">
                  <a:moveTo>
                    <a:pt x="0" y="9160"/>
                  </a:moveTo>
                  <a:lnTo>
                    <a:pt x="1720791" y="9160"/>
                  </a:lnTo>
                </a:path>
              </a:pathLst>
            </a:custGeom>
            <a:ln w="12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87660" y="5123658"/>
              <a:ext cx="1720850" cy="0"/>
            </a:xfrm>
            <a:custGeom>
              <a:avLst/>
              <a:gdLst/>
              <a:ahLst/>
              <a:cxnLst/>
              <a:rect l="l" t="t" r="r" b="b"/>
              <a:pathLst>
                <a:path w="1720850" h="0">
                  <a:moveTo>
                    <a:pt x="0" y="0"/>
                  </a:moveTo>
                  <a:lnTo>
                    <a:pt x="1720791" y="0"/>
                  </a:lnTo>
                </a:path>
              </a:pathLst>
            </a:custGeom>
            <a:ln w="9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5015923" y="873299"/>
            <a:ext cx="1718310" cy="409575"/>
            <a:chOff x="5015923" y="873299"/>
            <a:chExt cx="1718310" cy="409575"/>
          </a:xfrm>
        </p:grpSpPr>
        <p:sp>
          <p:nvSpPr>
            <p:cNvPr id="8" name="object 8" descr=""/>
            <p:cNvSpPr/>
            <p:nvPr/>
          </p:nvSpPr>
          <p:spPr>
            <a:xfrm>
              <a:off x="5015923" y="873299"/>
              <a:ext cx="1718310" cy="409575"/>
            </a:xfrm>
            <a:custGeom>
              <a:avLst/>
              <a:gdLst/>
              <a:ahLst/>
              <a:cxnLst/>
              <a:rect l="l" t="t" r="r" b="b"/>
              <a:pathLst>
                <a:path w="1718309" h="409575">
                  <a:moveTo>
                    <a:pt x="6102" y="406104"/>
                  </a:moveTo>
                  <a:lnTo>
                    <a:pt x="6102" y="6106"/>
                  </a:lnTo>
                </a:path>
                <a:path w="1718309" h="409575">
                  <a:moveTo>
                    <a:pt x="0" y="6106"/>
                  </a:moveTo>
                  <a:lnTo>
                    <a:pt x="1717740" y="6106"/>
                  </a:lnTo>
                </a:path>
                <a:path w="1718309" h="409575">
                  <a:moveTo>
                    <a:pt x="1711638" y="409158"/>
                  </a:moveTo>
                  <a:lnTo>
                    <a:pt x="1711638" y="0"/>
                  </a:lnTo>
                </a:path>
              </a:pathLst>
            </a:custGeom>
            <a:ln w="122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015923" y="1279403"/>
              <a:ext cx="1718310" cy="0"/>
            </a:xfrm>
            <a:custGeom>
              <a:avLst/>
              <a:gdLst/>
              <a:ahLst/>
              <a:cxnLst/>
              <a:rect l="l" t="t" r="r" b="b"/>
              <a:pathLst>
                <a:path w="1718309" h="0">
                  <a:moveTo>
                    <a:pt x="0" y="0"/>
                  </a:moveTo>
                  <a:lnTo>
                    <a:pt x="17177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3935852" y="1398487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38218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093762" y="1398487"/>
            <a:ext cx="1693545" cy="140970"/>
          </a:xfrm>
          <a:custGeom>
            <a:avLst/>
            <a:gdLst/>
            <a:ahLst/>
            <a:cxnLst/>
            <a:rect l="l" t="t" r="r" b="b"/>
            <a:pathLst>
              <a:path w="1693545" h="140969">
                <a:moveTo>
                  <a:pt x="0" y="134350"/>
                </a:moveTo>
                <a:lnTo>
                  <a:pt x="1693331" y="134350"/>
                </a:lnTo>
              </a:path>
              <a:path w="1693545" h="140969">
                <a:moveTo>
                  <a:pt x="842089" y="140457"/>
                </a:moveTo>
                <a:lnTo>
                  <a:pt x="842089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6968594" y="1392380"/>
            <a:ext cx="1736089" cy="146685"/>
            <a:chOff x="6968594" y="1392380"/>
            <a:chExt cx="1736089" cy="146685"/>
          </a:xfrm>
        </p:grpSpPr>
        <p:sp>
          <p:nvSpPr>
            <p:cNvPr id="13" name="object 13" descr=""/>
            <p:cNvSpPr/>
            <p:nvPr/>
          </p:nvSpPr>
          <p:spPr>
            <a:xfrm>
              <a:off x="6968594" y="1532837"/>
              <a:ext cx="1269365" cy="0"/>
            </a:xfrm>
            <a:custGeom>
              <a:avLst/>
              <a:gdLst/>
              <a:ahLst/>
              <a:cxnLst/>
              <a:rect l="l" t="t" r="r" b="b"/>
              <a:pathLst>
                <a:path w="1269365" h="0">
                  <a:moveTo>
                    <a:pt x="0" y="0"/>
                  </a:moveTo>
                  <a:lnTo>
                    <a:pt x="1269236" y="0"/>
                  </a:lnTo>
                </a:path>
              </a:pathLst>
            </a:custGeom>
            <a:ln w="122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774070" y="1392380"/>
              <a:ext cx="930910" cy="146685"/>
            </a:xfrm>
            <a:custGeom>
              <a:avLst/>
              <a:gdLst/>
              <a:ahLst/>
              <a:cxnLst/>
              <a:rect l="l" t="t" r="r" b="b"/>
              <a:pathLst>
                <a:path w="930909" h="146684">
                  <a:moveTo>
                    <a:pt x="0" y="146564"/>
                  </a:moveTo>
                  <a:lnTo>
                    <a:pt x="0" y="0"/>
                  </a:lnTo>
                </a:path>
                <a:path w="930909" h="146684">
                  <a:moveTo>
                    <a:pt x="463759" y="140457"/>
                  </a:moveTo>
                  <a:lnTo>
                    <a:pt x="930569" y="140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3093762" y="1526730"/>
            <a:ext cx="0" cy="418465"/>
          </a:xfrm>
          <a:custGeom>
            <a:avLst/>
            <a:gdLst/>
            <a:ahLst/>
            <a:cxnLst/>
            <a:rect l="l" t="t" r="r" b="b"/>
            <a:pathLst>
              <a:path w="0" h="418464">
                <a:moveTo>
                  <a:pt x="0" y="418318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4787094" y="1526730"/>
            <a:ext cx="0" cy="418465"/>
          </a:xfrm>
          <a:custGeom>
            <a:avLst/>
            <a:gdLst/>
            <a:ahLst/>
            <a:cxnLst/>
            <a:rect l="l" t="t" r="r" b="b"/>
            <a:pathLst>
              <a:path w="0" h="418464">
                <a:moveTo>
                  <a:pt x="0" y="418318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968594" y="1532837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406104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8704639" y="1532837"/>
            <a:ext cx="0" cy="409575"/>
          </a:xfrm>
          <a:custGeom>
            <a:avLst/>
            <a:gdLst/>
            <a:ahLst/>
            <a:cxnLst/>
            <a:rect l="l" t="t" r="r" b="b"/>
            <a:pathLst>
              <a:path w="0" h="409575">
                <a:moveTo>
                  <a:pt x="0" y="40915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3087660" y="1938942"/>
            <a:ext cx="1705610" cy="0"/>
          </a:xfrm>
          <a:custGeom>
            <a:avLst/>
            <a:gdLst/>
            <a:ahLst/>
            <a:cxnLst/>
            <a:rect l="l" t="t" r="r" b="b"/>
            <a:pathLst>
              <a:path w="1705610" h="0">
                <a:moveTo>
                  <a:pt x="0" y="0"/>
                </a:moveTo>
                <a:lnTo>
                  <a:pt x="1705535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6962492" y="1932835"/>
            <a:ext cx="1745614" cy="12700"/>
            <a:chOff x="6962492" y="1932835"/>
            <a:chExt cx="1745614" cy="12700"/>
          </a:xfrm>
        </p:grpSpPr>
        <p:sp>
          <p:nvSpPr>
            <p:cNvPr id="21" name="object 21" descr=""/>
            <p:cNvSpPr/>
            <p:nvPr/>
          </p:nvSpPr>
          <p:spPr>
            <a:xfrm>
              <a:off x="6962492" y="1938942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5" h="0">
                  <a:moveTo>
                    <a:pt x="0" y="0"/>
                  </a:moveTo>
                  <a:lnTo>
                    <a:pt x="1275338" y="0"/>
                  </a:lnTo>
                </a:path>
              </a:pathLst>
            </a:custGeom>
            <a:ln w="122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237830" y="1938942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 h="0">
                  <a:moveTo>
                    <a:pt x="0" y="0"/>
                  </a:moveTo>
                  <a:lnTo>
                    <a:pt x="4698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3935852" y="1932835"/>
            <a:ext cx="0" cy="666115"/>
          </a:xfrm>
          <a:custGeom>
            <a:avLst/>
            <a:gdLst/>
            <a:ahLst/>
            <a:cxnLst/>
            <a:rect l="l" t="t" r="r" b="b"/>
            <a:pathLst>
              <a:path w="0" h="666114">
                <a:moveTo>
                  <a:pt x="0" y="665645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7774070" y="1932835"/>
            <a:ext cx="0" cy="669290"/>
          </a:xfrm>
          <a:custGeom>
            <a:avLst/>
            <a:gdLst/>
            <a:ahLst/>
            <a:cxnLst/>
            <a:rect l="l" t="t" r="r" b="b"/>
            <a:pathLst>
              <a:path w="0" h="669289">
                <a:moveTo>
                  <a:pt x="0" y="668698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3093762" y="2595427"/>
            <a:ext cx="1278890" cy="0"/>
          </a:xfrm>
          <a:custGeom>
            <a:avLst/>
            <a:gdLst/>
            <a:ahLst/>
            <a:cxnLst/>
            <a:rect l="l" t="t" r="r" b="b"/>
            <a:pathLst>
              <a:path w="1278889" h="0">
                <a:moveTo>
                  <a:pt x="0" y="0"/>
                </a:moveTo>
                <a:lnTo>
                  <a:pt x="12783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968594" y="2595427"/>
            <a:ext cx="1736089" cy="0"/>
          </a:xfrm>
          <a:custGeom>
            <a:avLst/>
            <a:gdLst/>
            <a:ahLst/>
            <a:cxnLst/>
            <a:rect l="l" t="t" r="r" b="b"/>
            <a:pathLst>
              <a:path w="1736090" h="0">
                <a:moveTo>
                  <a:pt x="0" y="0"/>
                </a:moveTo>
                <a:lnTo>
                  <a:pt x="1736046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3093762" y="2595427"/>
            <a:ext cx="0" cy="412750"/>
          </a:xfrm>
          <a:custGeom>
            <a:avLst/>
            <a:gdLst/>
            <a:ahLst/>
            <a:cxnLst/>
            <a:rect l="l" t="t" r="r" b="b"/>
            <a:pathLst>
              <a:path w="0" h="412750">
                <a:moveTo>
                  <a:pt x="0" y="412211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4787094" y="2595427"/>
            <a:ext cx="0" cy="412750"/>
          </a:xfrm>
          <a:custGeom>
            <a:avLst/>
            <a:gdLst/>
            <a:ahLst/>
            <a:cxnLst/>
            <a:rect l="l" t="t" r="r" b="b"/>
            <a:pathLst>
              <a:path w="0" h="412750">
                <a:moveTo>
                  <a:pt x="0" y="412211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6968594" y="2595427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406104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8704639" y="2589320"/>
            <a:ext cx="0" cy="418465"/>
          </a:xfrm>
          <a:custGeom>
            <a:avLst/>
            <a:gdLst/>
            <a:ahLst/>
            <a:cxnLst/>
            <a:rect l="l" t="t" r="r" b="b"/>
            <a:pathLst>
              <a:path w="0" h="418464">
                <a:moveTo>
                  <a:pt x="0" y="41831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3087660" y="3001532"/>
            <a:ext cx="1705610" cy="0"/>
          </a:xfrm>
          <a:custGeom>
            <a:avLst/>
            <a:gdLst/>
            <a:ahLst/>
            <a:cxnLst/>
            <a:rect l="l" t="t" r="r" b="b"/>
            <a:pathLst>
              <a:path w="1705610" h="0">
                <a:moveTo>
                  <a:pt x="0" y="0"/>
                </a:moveTo>
                <a:lnTo>
                  <a:pt x="1705535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6962492" y="3001532"/>
            <a:ext cx="1745614" cy="0"/>
          </a:xfrm>
          <a:custGeom>
            <a:avLst/>
            <a:gdLst/>
            <a:ahLst/>
            <a:cxnLst/>
            <a:rect l="l" t="t" r="r" b="b"/>
            <a:pathLst>
              <a:path w="1745615" h="0">
                <a:moveTo>
                  <a:pt x="0" y="0"/>
                </a:moveTo>
                <a:lnTo>
                  <a:pt x="1745199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3935852" y="2995425"/>
            <a:ext cx="0" cy="662940"/>
          </a:xfrm>
          <a:custGeom>
            <a:avLst/>
            <a:gdLst/>
            <a:ahLst/>
            <a:cxnLst/>
            <a:rect l="l" t="t" r="r" b="b"/>
            <a:pathLst>
              <a:path w="0" h="662939">
                <a:moveTo>
                  <a:pt x="0" y="662592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7774070" y="2995425"/>
            <a:ext cx="0" cy="662940"/>
          </a:xfrm>
          <a:custGeom>
            <a:avLst/>
            <a:gdLst/>
            <a:ahLst/>
            <a:cxnLst/>
            <a:rect l="l" t="t" r="r" b="b"/>
            <a:pathLst>
              <a:path w="0" h="662939">
                <a:moveTo>
                  <a:pt x="0" y="662592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93762" y="3651910"/>
            <a:ext cx="1278890" cy="0"/>
          </a:xfrm>
          <a:custGeom>
            <a:avLst/>
            <a:gdLst/>
            <a:ahLst/>
            <a:cxnLst/>
            <a:rect l="l" t="t" r="r" b="b"/>
            <a:pathLst>
              <a:path w="1278889" h="0">
                <a:moveTo>
                  <a:pt x="0" y="0"/>
                </a:moveTo>
                <a:lnTo>
                  <a:pt x="1278389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6968594" y="3651910"/>
            <a:ext cx="1736089" cy="0"/>
          </a:xfrm>
          <a:custGeom>
            <a:avLst/>
            <a:gdLst/>
            <a:ahLst/>
            <a:cxnLst/>
            <a:rect l="l" t="t" r="r" b="b"/>
            <a:pathLst>
              <a:path w="1736090" h="0">
                <a:moveTo>
                  <a:pt x="0" y="0"/>
                </a:moveTo>
                <a:lnTo>
                  <a:pt x="1736046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3093762" y="3645803"/>
            <a:ext cx="0" cy="424815"/>
          </a:xfrm>
          <a:custGeom>
            <a:avLst/>
            <a:gdLst/>
            <a:ahLst/>
            <a:cxnLst/>
            <a:rect l="l" t="t" r="r" b="b"/>
            <a:pathLst>
              <a:path w="0" h="424814">
                <a:moveTo>
                  <a:pt x="0" y="424425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4787094" y="3645803"/>
            <a:ext cx="0" cy="424815"/>
          </a:xfrm>
          <a:custGeom>
            <a:avLst/>
            <a:gdLst/>
            <a:ahLst/>
            <a:cxnLst/>
            <a:rect l="l" t="t" r="r" b="b"/>
            <a:pathLst>
              <a:path w="0" h="424814">
                <a:moveTo>
                  <a:pt x="0" y="424425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968594" y="3651910"/>
            <a:ext cx="0" cy="412750"/>
          </a:xfrm>
          <a:custGeom>
            <a:avLst/>
            <a:gdLst/>
            <a:ahLst/>
            <a:cxnLst/>
            <a:rect l="l" t="t" r="r" b="b"/>
            <a:pathLst>
              <a:path w="0" h="412750">
                <a:moveTo>
                  <a:pt x="0" y="412211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8704639" y="3645803"/>
            <a:ext cx="0" cy="424815"/>
          </a:xfrm>
          <a:custGeom>
            <a:avLst/>
            <a:gdLst/>
            <a:ahLst/>
            <a:cxnLst/>
            <a:rect l="l" t="t" r="r" b="b"/>
            <a:pathLst>
              <a:path w="0" h="424814">
                <a:moveTo>
                  <a:pt x="0" y="42442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087660" y="4064122"/>
            <a:ext cx="1705610" cy="0"/>
          </a:xfrm>
          <a:custGeom>
            <a:avLst/>
            <a:gdLst/>
            <a:ahLst/>
            <a:cxnLst/>
            <a:rect l="l" t="t" r="r" b="b"/>
            <a:pathLst>
              <a:path w="1705610" h="0">
                <a:moveTo>
                  <a:pt x="0" y="0"/>
                </a:moveTo>
                <a:lnTo>
                  <a:pt x="1705535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6962492" y="4064122"/>
            <a:ext cx="1745614" cy="0"/>
          </a:xfrm>
          <a:custGeom>
            <a:avLst/>
            <a:gdLst/>
            <a:ahLst/>
            <a:cxnLst/>
            <a:rect l="l" t="t" r="r" b="b"/>
            <a:pathLst>
              <a:path w="1745615" h="0">
                <a:moveTo>
                  <a:pt x="0" y="0"/>
                </a:moveTo>
                <a:lnTo>
                  <a:pt x="1745199" y="0"/>
                </a:lnTo>
              </a:path>
            </a:pathLst>
          </a:custGeom>
          <a:ln w="122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935852" y="4058015"/>
            <a:ext cx="0" cy="546735"/>
          </a:xfrm>
          <a:custGeom>
            <a:avLst/>
            <a:gdLst/>
            <a:ahLst/>
            <a:cxnLst/>
            <a:rect l="l" t="t" r="r" b="b"/>
            <a:pathLst>
              <a:path w="0" h="546735">
                <a:moveTo>
                  <a:pt x="0" y="54656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7774070" y="4058015"/>
            <a:ext cx="0" cy="546735"/>
          </a:xfrm>
          <a:custGeom>
            <a:avLst/>
            <a:gdLst/>
            <a:ahLst/>
            <a:cxnLst/>
            <a:rect l="l" t="t" r="r" b="b"/>
            <a:pathLst>
              <a:path w="0" h="546735">
                <a:moveTo>
                  <a:pt x="0" y="546562"/>
                </a:moveTo>
                <a:lnTo>
                  <a:pt x="0" y="0"/>
                </a:lnTo>
              </a:path>
            </a:pathLst>
          </a:custGeom>
          <a:ln w="12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5424929" y="944822"/>
            <a:ext cx="92392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As</a:t>
            </a:r>
            <a:r>
              <a:rPr dirty="0" sz="850" spc="2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Treated</a:t>
            </a:r>
            <a:r>
              <a:rPr dirty="0" sz="850" spc="8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Cohort</a:t>
            </a:r>
            <a:endParaRPr sz="85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651341" y="951296"/>
            <a:ext cx="473709" cy="476884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580"/>
              </a:spcBef>
            </a:pPr>
            <a:r>
              <a:rPr dirty="0" sz="900" b="1">
                <a:solidFill>
                  <a:srgbClr val="4D4D4D"/>
                </a:solidFill>
                <a:latin typeface="Arial"/>
                <a:cs typeface="Arial"/>
              </a:rPr>
              <a:t>N </a:t>
            </a:r>
            <a:r>
              <a:rPr dirty="0" sz="1400" spc="-340">
                <a:solidFill>
                  <a:srgbClr val="3D3D3D"/>
                </a:solidFill>
                <a:latin typeface="Times New Roman"/>
                <a:cs typeface="Times New Roman"/>
              </a:rPr>
              <a:t>=</a:t>
            </a:r>
            <a:r>
              <a:rPr dirty="0" sz="1400" spc="-3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850" spc="-20">
                <a:solidFill>
                  <a:srgbClr val="4D4D4D"/>
                </a:solidFill>
                <a:latin typeface="Arial"/>
                <a:cs typeface="Arial"/>
              </a:rPr>
              <a:t>1414</a:t>
            </a:r>
            <a:endParaRPr sz="850">
              <a:latin typeface="Arial"/>
              <a:cs typeface="Arial"/>
            </a:endParaRPr>
          </a:p>
          <a:p>
            <a:pPr algn="ctr" marL="17780">
              <a:lnSpc>
                <a:spcPct val="100000"/>
              </a:lnSpc>
              <a:spcBef>
                <a:spcPts val="310"/>
              </a:spcBef>
            </a:pPr>
            <a:r>
              <a:rPr dirty="0" sz="900" spc="-45">
                <a:solidFill>
                  <a:srgbClr val="3D3D3D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533278" y="1598254"/>
            <a:ext cx="83566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Attempted</a:t>
            </a:r>
            <a:r>
              <a:rPr dirty="0" sz="850" spc="10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 spc="-20">
                <a:solidFill>
                  <a:srgbClr val="4D4D4D"/>
                </a:solidFill>
                <a:latin typeface="Arial"/>
                <a:cs typeface="Arial"/>
              </a:rPr>
              <a:t>TAVR</a:t>
            </a:r>
            <a:endParaRPr sz="85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395905" y="1604361"/>
            <a:ext cx="9893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Attempted</a:t>
            </a:r>
            <a:r>
              <a:rPr dirty="0" sz="850" spc="165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dirty="0" sz="850" spc="-10">
                <a:solidFill>
                  <a:srgbClr val="161616"/>
                </a:solidFill>
                <a:latin typeface="Arial"/>
                <a:cs typeface="Arial"/>
              </a:rPr>
              <a:t>Surgery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3747487" y="1665683"/>
            <a:ext cx="4076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4D4D4D"/>
                </a:solidFill>
                <a:latin typeface="Arial"/>
                <a:cs typeface="Arial"/>
              </a:rPr>
              <a:t>N </a:t>
            </a:r>
            <a:r>
              <a:rPr dirty="0" sz="1400" spc="-320">
                <a:solidFill>
                  <a:srgbClr val="4D4D4D"/>
                </a:solidFill>
                <a:latin typeface="Times New Roman"/>
                <a:cs typeface="Times New Roman"/>
              </a:rPr>
              <a:t>=</a:t>
            </a:r>
            <a:r>
              <a:rPr dirty="0" sz="1400" spc="-7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730</a:t>
            </a:r>
            <a:endParaRPr sz="85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7619267" y="1674844"/>
            <a:ext cx="41020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dirty="0" sz="900" spc="-20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00" spc="-320">
                <a:solidFill>
                  <a:srgbClr val="4D4D4D"/>
                </a:solidFill>
                <a:latin typeface="Times New Roman"/>
                <a:cs typeface="Times New Roman"/>
              </a:rPr>
              <a:t>=</a:t>
            </a:r>
            <a:r>
              <a:rPr dirty="0" sz="1400" spc="-4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684</a:t>
            </a:r>
            <a:endParaRPr sz="85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922821" y="2163137"/>
            <a:ext cx="39306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0">
                <a:solidFill>
                  <a:srgbClr val="3D3D3D"/>
                </a:solidFill>
                <a:latin typeface="Times New Roman"/>
                <a:cs typeface="Times New Roman"/>
              </a:rPr>
              <a:t>1-</a:t>
            </a:r>
            <a:r>
              <a:rPr dirty="0" sz="850" spc="-110">
                <a:solidFill>
                  <a:srgbClr val="3D3D3D"/>
                </a:solidFill>
                <a:latin typeface="Times New Roman"/>
                <a:cs typeface="Times New Roman"/>
              </a:rPr>
              <a:t>------------</a:t>
            </a:r>
            <a:r>
              <a:rPr dirty="0" sz="850" spc="-130">
                <a:solidFill>
                  <a:srgbClr val="3D3D3D"/>
                </a:solidFill>
                <a:latin typeface="Times New Roman"/>
                <a:cs typeface="Times New Roman"/>
              </a:rPr>
              <a:t>+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4412882" y="2102068"/>
            <a:ext cx="897890" cy="289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5</a:t>
            </a:r>
            <a:r>
              <a:rPr dirty="0" sz="850" spc="6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withdrew</a:t>
            </a:r>
            <a:endParaRPr sz="8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40"/>
              </a:spcBef>
            </a:pPr>
            <a:r>
              <a:rPr dirty="0" sz="85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dirty="0" sz="850" spc="5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3D3D3D"/>
                </a:solidFill>
                <a:latin typeface="Arial"/>
                <a:cs typeface="Arial"/>
              </a:rPr>
              <a:t>lost</a:t>
            </a:r>
            <a:r>
              <a:rPr dirty="0" sz="850" spc="55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dirty="0" sz="850" spc="4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follow-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up</a:t>
            </a:r>
            <a:endParaRPr sz="85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752052" y="1716065"/>
            <a:ext cx="254635" cy="835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300" spc="35">
                <a:solidFill>
                  <a:srgbClr val="4D4D4D"/>
                </a:solidFill>
                <a:latin typeface="Times New Roman"/>
                <a:cs typeface="Times New Roman"/>
              </a:rPr>
              <a:t>-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269408" y="2109703"/>
            <a:ext cx="923925" cy="30670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30</a:t>
            </a:r>
            <a:r>
              <a:rPr dirty="0" sz="850" spc="4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withd</a:t>
            </a:r>
            <a:r>
              <a:rPr dirty="0" sz="850" spc="-10">
                <a:solidFill>
                  <a:srgbClr val="3D3D3D"/>
                </a:solidFill>
                <a:latin typeface="Arial"/>
                <a:cs typeface="Arial"/>
              </a:rPr>
              <a:t>rew</a:t>
            </a:r>
            <a:endParaRPr sz="85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85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dirty="0" sz="850" spc="2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lost</a:t>
            </a:r>
            <a:r>
              <a:rPr dirty="0" sz="850" spc="8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dirty="0" sz="850" spc="2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follow-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up</a:t>
            </a:r>
            <a:endParaRPr sz="85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3514845" y="2654737"/>
            <a:ext cx="83693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1-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Year</a:t>
            </a:r>
            <a:r>
              <a:rPr dirty="0" sz="850" spc="12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646264"/>
                </a:solidFill>
                <a:latin typeface="Arial"/>
                <a:cs typeface="Arial"/>
              </a:rPr>
              <a:t>fo</a:t>
            </a:r>
            <a:r>
              <a:rPr dirty="0" sz="850">
                <a:solidFill>
                  <a:srgbClr val="3D3D3D"/>
                </a:solidFill>
                <a:latin typeface="Arial"/>
                <a:cs typeface="Arial"/>
              </a:rPr>
              <a:t>llow</a:t>
            </a:r>
            <a:r>
              <a:rPr dirty="0" sz="850">
                <a:solidFill>
                  <a:srgbClr val="646264"/>
                </a:solidFill>
                <a:latin typeface="Arial"/>
                <a:cs typeface="Arial"/>
              </a:rPr>
              <a:t>-</a:t>
            </a:r>
            <a:r>
              <a:rPr dirty="0" sz="850" spc="-25">
                <a:solidFill>
                  <a:srgbClr val="646264"/>
                </a:solidFill>
                <a:latin typeface="Arial"/>
                <a:cs typeface="Arial"/>
              </a:rPr>
              <a:t>up</a:t>
            </a:r>
            <a:endParaRPr sz="85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405427" y="2663897"/>
            <a:ext cx="817244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1-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Year</a:t>
            </a:r>
            <a:r>
              <a:rPr dirty="0" sz="850" spc="6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follow-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up</a:t>
            </a:r>
            <a:endParaRPr sz="85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734787" y="2725220"/>
            <a:ext cx="4216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4D4D4D"/>
                </a:solidFill>
                <a:latin typeface="Arial"/>
                <a:cs typeface="Arial"/>
              </a:rPr>
              <a:t>N </a:t>
            </a:r>
            <a:r>
              <a:rPr dirty="0" sz="1400" spc="-320">
                <a:solidFill>
                  <a:srgbClr val="646264"/>
                </a:solidFill>
                <a:latin typeface="Times New Roman"/>
                <a:cs typeface="Times New Roman"/>
              </a:rPr>
              <a:t>=</a:t>
            </a:r>
            <a:r>
              <a:rPr dirty="0" sz="1400" spc="-65">
                <a:solidFill>
                  <a:srgbClr val="646264"/>
                </a:solidFill>
                <a:latin typeface="Times New Roman"/>
                <a:cs typeface="Times New Roman"/>
              </a:rPr>
              <a:t> </a:t>
            </a:r>
            <a:r>
              <a:rPr dirty="0" sz="800" spc="-25">
                <a:solidFill>
                  <a:srgbClr val="4D4D4D"/>
                </a:solidFill>
                <a:latin typeface="Arial"/>
                <a:cs typeface="Arial"/>
              </a:rPr>
              <a:t>724</a:t>
            </a:r>
            <a:endParaRPr sz="8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7622319" y="2734380"/>
            <a:ext cx="415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dirty="0" sz="900" spc="25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00" spc="-340">
                <a:solidFill>
                  <a:srgbClr val="3D3D3D"/>
                </a:solidFill>
                <a:latin typeface="Times New Roman"/>
                <a:cs typeface="Times New Roman"/>
              </a:rPr>
              <a:t>=</a:t>
            </a:r>
            <a:r>
              <a:rPr dirty="0" sz="1400" spc="-4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652</a:t>
            </a:r>
            <a:endParaRPr sz="85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926316" y="3231578"/>
            <a:ext cx="38862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80" b="1">
                <a:solidFill>
                  <a:srgbClr val="3D3D3D"/>
                </a:solidFill>
                <a:latin typeface="Arial"/>
                <a:cs typeface="Arial"/>
              </a:rPr>
              <a:t>1-</a:t>
            </a:r>
            <a:r>
              <a:rPr dirty="0" sz="900" spc="-140" b="1">
                <a:solidFill>
                  <a:srgbClr val="3D3D3D"/>
                </a:solidFill>
                <a:latin typeface="Arial"/>
                <a:cs typeface="Arial"/>
              </a:rPr>
              <a:t>------------</a:t>
            </a:r>
            <a:r>
              <a:rPr dirty="0" sz="900" spc="-105" b="1">
                <a:solidFill>
                  <a:srgbClr val="3D3D3D"/>
                </a:solidFill>
                <a:latin typeface="Arial"/>
                <a:cs typeface="Arial"/>
              </a:rPr>
              <a:t>+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4412343" y="3161605"/>
            <a:ext cx="898525" cy="287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40">
                <a:solidFill>
                  <a:srgbClr val="4D4D4D"/>
                </a:solidFill>
                <a:latin typeface="Arial"/>
                <a:cs typeface="Arial"/>
              </a:rPr>
              <a:t>7</a:t>
            </a:r>
            <a:r>
              <a:rPr dirty="0" sz="850" spc="8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withdrew</a:t>
            </a:r>
            <a:endParaRPr sz="8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5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2</a:t>
            </a:r>
            <a:r>
              <a:rPr dirty="0" sz="850" spc="6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3D3D3D"/>
                </a:solidFill>
                <a:latin typeface="Arial"/>
                <a:cs typeface="Arial"/>
              </a:rPr>
              <a:t>lost</a:t>
            </a:r>
            <a:r>
              <a:rPr dirty="0" sz="850" spc="5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dirty="0" sz="850" spc="4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follow-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up</a:t>
            </a:r>
            <a:endParaRPr sz="85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7754937" y="3225726"/>
            <a:ext cx="39306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40">
                <a:solidFill>
                  <a:srgbClr val="3D3D3D"/>
                </a:solidFill>
                <a:latin typeface="Times New Roman"/>
                <a:cs typeface="Times New Roman"/>
              </a:rPr>
              <a:t>1-</a:t>
            </a:r>
            <a:r>
              <a:rPr dirty="0" sz="850" spc="-110">
                <a:solidFill>
                  <a:srgbClr val="3D3D3D"/>
                </a:solidFill>
                <a:latin typeface="Times New Roman"/>
                <a:cs typeface="Times New Roman"/>
              </a:rPr>
              <a:t>------------</a:t>
            </a:r>
            <a:r>
              <a:rPr dirty="0" sz="850" spc="-130">
                <a:solidFill>
                  <a:srgbClr val="3D3D3D"/>
                </a:solidFill>
                <a:latin typeface="Times New Roman"/>
                <a:cs typeface="Times New Roman"/>
              </a:rPr>
              <a:t>+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268378" y="3161605"/>
            <a:ext cx="925194" cy="289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12</a:t>
            </a:r>
            <a:r>
              <a:rPr dirty="0" sz="850" spc="5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withdrew</a:t>
            </a:r>
            <a:endParaRPr sz="850">
              <a:latin typeface="Arial"/>
              <a:cs typeface="Arial"/>
            </a:endParaRPr>
          </a:p>
          <a:p>
            <a:pPr marL="44450">
              <a:lnSpc>
                <a:spcPct val="100000"/>
              </a:lnSpc>
              <a:spcBef>
                <a:spcPts val="40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6</a:t>
            </a:r>
            <a:r>
              <a:rPr dirty="0" sz="850" spc="3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3D3D3D"/>
                </a:solidFill>
                <a:latin typeface="Arial"/>
                <a:cs typeface="Arial"/>
              </a:rPr>
              <a:t>lost</a:t>
            </a:r>
            <a:r>
              <a:rPr dirty="0" sz="850" spc="75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dirty="0" sz="850" spc="2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follow-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up</a:t>
            </a:r>
            <a:endParaRPr sz="85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3508197" y="3711220"/>
            <a:ext cx="82931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2-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Year</a:t>
            </a:r>
            <a:r>
              <a:rPr dirty="0" sz="850" spc="6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follow-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up</a:t>
            </a:r>
            <a:endParaRPr sz="85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404882" y="3714273"/>
            <a:ext cx="817880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2-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Year</a:t>
            </a:r>
            <a:r>
              <a:rPr dirty="0" sz="850" spc="6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follow-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up</a:t>
            </a:r>
            <a:endParaRPr sz="85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3725774" y="3784756"/>
            <a:ext cx="4248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dirty="0" sz="850" spc="7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00" spc="-340">
                <a:solidFill>
                  <a:srgbClr val="646264"/>
                </a:solidFill>
                <a:latin typeface="Times New Roman"/>
                <a:cs typeface="Times New Roman"/>
              </a:rPr>
              <a:t>=</a:t>
            </a:r>
            <a:r>
              <a:rPr dirty="0" sz="1400" spc="-55">
                <a:solidFill>
                  <a:srgbClr val="646264"/>
                </a:solidFill>
                <a:latin typeface="Times New Roman"/>
                <a:cs typeface="Times New Roman"/>
              </a:rPr>
              <a:t> 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715</a:t>
            </a:r>
            <a:endParaRPr sz="85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7622319" y="3787809"/>
            <a:ext cx="41338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dirty="0" sz="900" spc="25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1400" spc="-340">
                <a:solidFill>
                  <a:srgbClr val="646264"/>
                </a:solidFill>
                <a:latin typeface="Times New Roman"/>
                <a:cs typeface="Times New Roman"/>
              </a:rPr>
              <a:t>=</a:t>
            </a:r>
            <a:r>
              <a:rPr dirty="0" sz="1400" spc="-45">
                <a:solidFill>
                  <a:srgbClr val="646264"/>
                </a:solidFill>
                <a:latin typeface="Times New Roman"/>
                <a:cs typeface="Times New Roman"/>
              </a:rPr>
              <a:t> 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634</a:t>
            </a:r>
            <a:endParaRPr sz="85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3918893" y="3815800"/>
            <a:ext cx="265430" cy="865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0" spc="55">
                <a:solidFill>
                  <a:srgbClr val="3D3D3D"/>
                </a:solidFill>
                <a:latin typeface="Times New Roman"/>
                <a:cs typeface="Times New Roman"/>
              </a:rPr>
              <a:t>-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4363036" y="4245567"/>
            <a:ext cx="925194" cy="289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11</a:t>
            </a:r>
            <a:r>
              <a:rPr dirty="0" sz="850" spc="-2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withdrew</a:t>
            </a:r>
            <a:endParaRPr sz="85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40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0</a:t>
            </a:r>
            <a:r>
              <a:rPr dirty="0" sz="850" spc="4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646264"/>
                </a:solidFill>
                <a:latin typeface="Arial"/>
                <a:cs typeface="Arial"/>
              </a:rPr>
              <a:t>lost</a:t>
            </a:r>
            <a:r>
              <a:rPr dirty="0" sz="850" spc="65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dirty="0" sz="850" spc="3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follow-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up</a:t>
            </a:r>
            <a:endParaRPr sz="85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7775328" y="4263380"/>
            <a:ext cx="37909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85" b="1">
                <a:solidFill>
                  <a:srgbClr val="4D4D4D"/>
                </a:solidFill>
                <a:latin typeface="Times New Roman"/>
                <a:cs typeface="Times New Roman"/>
              </a:rPr>
              <a:t>r-</a:t>
            </a:r>
            <a:r>
              <a:rPr dirty="0" sz="950" spc="70" b="1">
                <a:solidFill>
                  <a:srgbClr val="4D4D4D"/>
                </a:solidFill>
                <a:latin typeface="Times New Roman"/>
                <a:cs typeface="Times New Roman"/>
              </a:rPr>
              <a:t>---</a:t>
            </a:r>
            <a:r>
              <a:rPr dirty="0" sz="950" spc="80" b="1">
                <a:solidFill>
                  <a:srgbClr val="4D4D4D"/>
                </a:solidFill>
                <a:latin typeface="Times New Roman"/>
                <a:cs typeface="Times New Roman"/>
              </a:rPr>
              <a:t>+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8250070" y="4204346"/>
            <a:ext cx="894715" cy="3003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60"/>
              </a:spcBef>
            </a:pPr>
            <a:r>
              <a:rPr dirty="0" sz="800" spc="110">
                <a:solidFill>
                  <a:srgbClr val="4D4D4D"/>
                </a:solidFill>
                <a:latin typeface="Arial"/>
                <a:cs typeface="Arial"/>
              </a:rPr>
              <a:t>9</a:t>
            </a:r>
            <a:r>
              <a:rPr dirty="0" sz="800" spc="-5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withdrew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1</a:t>
            </a:r>
            <a:r>
              <a:rPr dirty="0" sz="850" spc="7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lost</a:t>
            </a:r>
            <a:r>
              <a:rPr dirty="0" sz="850" spc="3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dirty="0" sz="850" spc="3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follow-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up</a:t>
            </a:r>
            <a:endParaRPr sz="85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3099864" y="4795183"/>
            <a:ext cx="1690370" cy="28956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653415" marR="445770" indent="-222250">
              <a:lnSpc>
                <a:spcPct val="103699"/>
              </a:lnSpc>
              <a:spcBef>
                <a:spcPts val="60"/>
              </a:spcBef>
            </a:pP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3-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Year</a:t>
            </a:r>
            <a:r>
              <a:rPr dirty="0" sz="850" spc="7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follow-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up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dirty="0" sz="850" spc="6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3D3D3D"/>
                </a:solidFill>
                <a:latin typeface="Arial"/>
                <a:cs typeface="Arial"/>
              </a:rPr>
              <a:t>=</a:t>
            </a:r>
            <a:r>
              <a:rPr dirty="0" sz="850" spc="5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704</a:t>
            </a:r>
            <a:endParaRPr sz="85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6971645" y="4723660"/>
            <a:ext cx="1699895" cy="406400"/>
          </a:xfrm>
          <a:prstGeom prst="rect">
            <a:avLst/>
          </a:prstGeom>
          <a:ln w="12204">
            <a:solidFill>
              <a:srgbClr val="000000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algn="ctr" marR="22860">
              <a:lnSpc>
                <a:spcPts val="1015"/>
              </a:lnSpc>
              <a:spcBef>
                <a:spcPts val="640"/>
              </a:spcBef>
            </a:pPr>
            <a:r>
              <a:rPr dirty="0" sz="850" spc="-10">
                <a:solidFill>
                  <a:srgbClr val="4D4D4D"/>
                </a:solidFill>
                <a:latin typeface="Arial"/>
                <a:cs typeface="Arial"/>
              </a:rPr>
              <a:t>3-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Year</a:t>
            </a:r>
            <a:r>
              <a:rPr dirty="0" sz="850" spc="7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follow-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up</a:t>
            </a:r>
            <a:endParaRPr sz="850">
              <a:latin typeface="Arial"/>
              <a:cs typeface="Arial"/>
            </a:endParaRPr>
          </a:p>
          <a:p>
            <a:pPr algn="ctr" marL="1905">
              <a:lnSpc>
                <a:spcPts val="1075"/>
              </a:lnSpc>
            </a:pPr>
            <a:r>
              <a:rPr dirty="0" sz="900" b="1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dirty="0" sz="900" spc="25" b="1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4D4D4D"/>
                </a:solidFill>
                <a:latin typeface="Arial"/>
                <a:cs typeface="Arial"/>
              </a:rPr>
              <a:t>=</a:t>
            </a:r>
            <a:r>
              <a:rPr dirty="0" sz="850" spc="25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dirty="0" sz="850" spc="-25">
                <a:solidFill>
                  <a:srgbClr val="4D4D4D"/>
                </a:solidFill>
                <a:latin typeface="Arial"/>
                <a:cs typeface="Arial"/>
              </a:rPr>
              <a:t>624</a:t>
            </a:r>
            <a:endParaRPr sz="85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374783" y="6019095"/>
            <a:ext cx="1296035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10" b="1">
                <a:solidFill>
                  <a:srgbClr val="2685C1"/>
                </a:solidFill>
                <a:latin typeface="Arial"/>
                <a:cs typeface="Arial"/>
              </a:rPr>
              <a:t>A</a:t>
            </a:r>
            <a:r>
              <a:rPr dirty="0" sz="2750" spc="-10" b="1">
                <a:solidFill>
                  <a:srgbClr val="3160A3"/>
                </a:solidFill>
                <a:latin typeface="Arial"/>
                <a:cs typeface="Arial"/>
              </a:rPr>
              <a:t>C</a:t>
            </a:r>
            <a:r>
              <a:rPr dirty="0" sz="2750" spc="-10" b="1">
                <a:solidFill>
                  <a:srgbClr val="423887"/>
                </a:solidFill>
                <a:latin typeface="Arial"/>
                <a:cs typeface="Arial"/>
              </a:rPr>
              <a:t>C</a:t>
            </a:r>
            <a:r>
              <a:rPr dirty="0" sz="2750" spc="-10" b="1">
                <a:solidFill>
                  <a:srgbClr val="6B3872"/>
                </a:solidFill>
                <a:latin typeface="Arial"/>
                <a:cs typeface="Arial"/>
              </a:rPr>
              <a:t>.</a:t>
            </a:r>
            <a:r>
              <a:rPr dirty="0" sz="2750" spc="-10" b="1">
                <a:solidFill>
                  <a:srgbClr val="8C3666"/>
                </a:solidFill>
                <a:latin typeface="Arial"/>
                <a:cs typeface="Arial"/>
              </a:rPr>
              <a:t>2</a:t>
            </a:r>
            <a:r>
              <a:rPr dirty="0" sz="2750" spc="-10" b="1">
                <a:solidFill>
                  <a:srgbClr val="B8344F"/>
                </a:solidFill>
                <a:latin typeface="Arial"/>
                <a:cs typeface="Arial"/>
              </a:rPr>
              <a:t>3</a:t>
            </a:r>
            <a:endParaRPr sz="275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812379" y="6007136"/>
            <a:ext cx="1450340" cy="621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" spc="-20">
                <a:solidFill>
                  <a:srgbClr val="797575"/>
                </a:solidFill>
                <a:latin typeface="Arial"/>
                <a:cs typeface="Arial"/>
              </a:rPr>
              <a:t>TOGETHER</a:t>
            </a:r>
            <a:r>
              <a:rPr dirty="0" sz="600" spc="40">
                <a:solidFill>
                  <a:srgbClr val="797575"/>
                </a:solidFill>
                <a:latin typeface="Arial"/>
                <a:cs typeface="Arial"/>
              </a:rPr>
              <a:t> </a:t>
            </a:r>
            <a:r>
              <a:rPr dirty="0" sz="600">
                <a:solidFill>
                  <a:srgbClr val="646264"/>
                </a:solidFill>
                <a:latin typeface="Arial"/>
                <a:cs typeface="Arial"/>
              </a:rPr>
              <a:t>WITH</a:t>
            </a:r>
            <a:r>
              <a:rPr dirty="0" sz="600" spc="180">
                <a:solidFill>
                  <a:srgbClr val="646264"/>
                </a:solidFill>
                <a:latin typeface="Arial"/>
                <a:cs typeface="Arial"/>
              </a:rPr>
              <a:t> </a:t>
            </a:r>
            <a:r>
              <a:rPr dirty="0" sz="3900" spc="1185" b="1">
                <a:solidFill>
                  <a:srgbClr val="E46436"/>
                </a:solidFill>
                <a:latin typeface="Times New Roman"/>
                <a:cs typeface="Times New Roman"/>
              </a:rPr>
              <a:t>c</a:t>
            </a:r>
            <a:r>
              <a:rPr dirty="0" sz="3900" spc="1185" b="1">
                <a:solidFill>
                  <a:srgbClr val="E9933B"/>
                </a:solidFill>
                <a:latin typeface="Times New Roman"/>
                <a:cs typeface="Times New Roman"/>
              </a:rPr>
              <a:t>c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828308" y="6189323"/>
            <a:ext cx="1000760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135" b="1">
                <a:solidFill>
                  <a:srgbClr val="BFBFBF"/>
                </a:solidFill>
                <a:latin typeface="Arial"/>
                <a:cs typeface="Arial"/>
              </a:rPr>
              <a:t>.....</a:t>
            </a:r>
            <a:r>
              <a:rPr dirty="0" sz="3500" spc="-114" b="1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dirty="0" sz="3500" spc="-2655" b="1">
                <a:solidFill>
                  <a:srgbClr val="D1363D"/>
                </a:solidFill>
                <a:latin typeface="Arial"/>
                <a:cs typeface="Arial"/>
              </a:rPr>
              <a:t>w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4643" y="496054"/>
            <a:ext cx="6869707" cy="39409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22427" y="2590800"/>
            <a:ext cx="11842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St.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Francis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6679" y="1110841"/>
            <a:ext cx="7257578" cy="461726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514456" y="4008120"/>
            <a:ext cx="190246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Medical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South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Carolina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83410" y="2868167"/>
            <a:ext cx="11042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Mercy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Medical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Ctr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038195" y="5138928"/>
            <a:ext cx="7854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Morton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Plant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567079" y="2926079"/>
            <a:ext cx="42418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Loyola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61092" y="2359152"/>
            <a:ext cx="1517015" cy="4768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Abbott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NW</a:t>
            </a:r>
            <a:endParaRPr sz="1100">
              <a:latin typeface="Arial"/>
              <a:cs typeface="Arial"/>
            </a:endParaRPr>
          </a:p>
          <a:p>
            <a:pPr marL="506730">
              <a:lnSpc>
                <a:spcPct val="100000"/>
              </a:lnSpc>
              <a:spcBef>
                <a:spcPts val="91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St.</a:t>
            </a:r>
            <a:r>
              <a:rPr dirty="0" sz="1100" spc="-6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Lukes/Aurora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142790" y="3191255"/>
            <a:ext cx="15811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Colorado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808548" y="3938016"/>
            <a:ext cx="956944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Piedmont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Heart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Institute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80012" y="3995928"/>
            <a:ext cx="9937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Scripps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 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717152" y="1911096"/>
            <a:ext cx="341630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Case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34398" y="3221735"/>
            <a:ext cx="988060" cy="55626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314960">
              <a:lnSpc>
                <a:spcPct val="103600"/>
              </a:lnSpc>
              <a:spcBef>
                <a:spcPts val="5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St.</a:t>
            </a:r>
            <a:r>
              <a:rPr dirty="0" sz="1100" spc="-6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Vincent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Jewish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17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Vanderbilt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342477" y="1450847"/>
            <a:ext cx="5657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Michigan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305736" y="3261359"/>
            <a:ext cx="2904490" cy="56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6255">
              <a:lnSpc>
                <a:spcPts val="115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Winchester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MC</a:t>
            </a:r>
            <a:endParaRPr sz="1100">
              <a:latin typeface="Arial"/>
              <a:cs typeface="Arial"/>
            </a:endParaRPr>
          </a:p>
          <a:p>
            <a:pPr marL="329565" marR="5080" indent="242570">
              <a:lnSpc>
                <a:spcPct val="69100"/>
              </a:lnSpc>
              <a:spcBef>
                <a:spcPts val="24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Bon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Secours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Heart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&amp;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Vascular Institute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Duke</a:t>
            </a:r>
            <a:r>
              <a:rPr dirty="0" sz="1100" spc="-6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Wake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Forest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Baptist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468478" y="3858767"/>
            <a:ext cx="11576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Integris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Baptist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975564" y="1243584"/>
            <a:ext cx="7810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Swedish 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310011" y="1484376"/>
            <a:ext cx="518159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St.</a:t>
            </a:r>
            <a:r>
              <a:rPr dirty="0" sz="1100" spc="-7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John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926228" y="3252216"/>
            <a:ext cx="1171575" cy="53784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r>
              <a:rPr dirty="0" sz="1100" spc="-5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Kansas</a:t>
            </a:r>
            <a:endParaRPr sz="11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95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Mercy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704903" y="3761232"/>
            <a:ext cx="5105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52373" y="1728215"/>
            <a:ext cx="7429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Sanford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445187" y="4748784"/>
            <a:ext cx="1862455" cy="507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Methodist</a:t>
            </a:r>
            <a:r>
              <a:rPr dirty="0" sz="1100" spc="-1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DeBakey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35"/>
              </a:lnSpc>
            </a:pP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&amp;</a:t>
            </a:r>
            <a:r>
              <a:rPr dirty="0" sz="1100" spc="-6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Baylor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College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of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Medicine</a:t>
            </a:r>
            <a:endParaRPr sz="1100">
              <a:latin typeface="Arial"/>
              <a:cs typeface="Arial"/>
            </a:endParaRPr>
          </a:p>
          <a:p>
            <a:pPr marL="1156970">
              <a:lnSpc>
                <a:spcPts val="1250"/>
              </a:lnSpc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CV</a:t>
            </a:r>
            <a:r>
              <a:rPr dirty="0" sz="1100" spc="-6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Institute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89764" y="5227320"/>
            <a:ext cx="7473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of</a:t>
            </a:r>
            <a:r>
              <a:rPr dirty="0" sz="1100" spc="-6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the</a:t>
            </a:r>
            <a:r>
              <a:rPr dirty="0" sz="1100" spc="-6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South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273843" y="2849879"/>
            <a:ext cx="800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r>
              <a:rPr dirty="0" sz="1100" spc="-6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Utah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895603" y="1658111"/>
            <a:ext cx="1878964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Oregon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Health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&amp;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Science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160355" y="2819400"/>
            <a:ext cx="964565" cy="89154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algn="just" marL="12700" marR="361315">
              <a:lnSpc>
                <a:spcPct val="94500"/>
              </a:lnSpc>
              <a:spcBef>
                <a:spcPts val="17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Riverside 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Methodist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&amp;</a:t>
            </a:r>
            <a:r>
              <a:rPr dirty="0" sz="1100" spc="-5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OSU</a:t>
            </a:r>
            <a:endParaRPr sz="1100">
              <a:latin typeface="Arial"/>
              <a:cs typeface="Arial"/>
            </a:endParaRPr>
          </a:p>
          <a:p>
            <a:pPr marL="337820" marR="5080">
              <a:lnSpc>
                <a:spcPts val="1300"/>
              </a:lnSpc>
              <a:spcBef>
                <a:spcPts val="445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Good 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Samaritan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943150" y="4828032"/>
            <a:ext cx="186499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Tallahassee</a:t>
            </a:r>
            <a:r>
              <a:rPr dirty="0" sz="1100" spc="-1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Research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 Institute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416128" y="3910584"/>
            <a:ext cx="9436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Abrazo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Arizona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416128" y="4075176"/>
            <a:ext cx="2212340" cy="336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25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Heart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770890">
              <a:lnSpc>
                <a:spcPts val="1225"/>
              </a:lnSpc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Baylor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Heart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&amp;</a:t>
            </a:r>
            <a:r>
              <a:rPr dirty="0" sz="1100" spc="-5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Vascular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264869" y="5358384"/>
            <a:ext cx="899160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Lee</a:t>
            </a:r>
            <a:r>
              <a:rPr dirty="0" sz="1100" spc="-6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Memorial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Health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526181" y="5334000"/>
            <a:ext cx="1360170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255">
              <a:lnSpc>
                <a:spcPct val="110900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Delray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Medical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Center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r>
              <a:rPr dirty="0" sz="1100" spc="-5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of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Miami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213361" y="2154935"/>
            <a:ext cx="7937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Baystate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092262" y="4882896"/>
            <a:ext cx="11271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Methodist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673780" y="3685032"/>
            <a:ext cx="12141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Los</a:t>
            </a:r>
            <a:r>
              <a:rPr dirty="0" sz="1100" spc="-6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Robles</a:t>
            </a:r>
            <a:r>
              <a:rPr dirty="0" sz="1100" spc="-5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742691" y="3797808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Keck</a:t>
            </a:r>
            <a:r>
              <a:rPr dirty="0" sz="1100" spc="-6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342477" y="935736"/>
            <a:ext cx="126428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0029">
              <a:lnSpc>
                <a:spcPct val="1545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Spectrum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Health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of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199495" y="2770631"/>
            <a:ext cx="1880235" cy="4095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Mercy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General</a:t>
            </a:r>
            <a:r>
              <a:rPr dirty="0" sz="1100" spc="-1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246505">
              <a:lnSpc>
                <a:spcPct val="100000"/>
              </a:lnSpc>
              <a:spcBef>
                <a:spcPts val="195"/>
              </a:spcBef>
            </a:pP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El</a:t>
            </a:r>
            <a:r>
              <a:rPr dirty="0" sz="1100" spc="-6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Camino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281136" y="2450591"/>
            <a:ext cx="7562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St.</a:t>
            </a:r>
            <a:r>
              <a:rPr dirty="0" sz="1100" spc="-6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Joseph’s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281136" y="2615184"/>
            <a:ext cx="5105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012027" y="1100327"/>
            <a:ext cx="657860" cy="7785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32384">
              <a:lnSpc>
                <a:spcPts val="1300"/>
              </a:lnSpc>
              <a:spcBef>
                <a:spcPts val="16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of 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Pittsburgh</a:t>
            </a:r>
            <a:endParaRPr sz="1100">
              <a:latin typeface="Arial"/>
              <a:cs typeface="Arial"/>
            </a:endParaRPr>
          </a:p>
          <a:p>
            <a:pPr marL="92710" marR="5080">
              <a:lnSpc>
                <a:spcPct val="100000"/>
              </a:lnSpc>
              <a:spcBef>
                <a:spcPts val="625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Strong 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Memorial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796755" y="2810255"/>
            <a:ext cx="8477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Geisinger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776864" y="2935223"/>
            <a:ext cx="1668145" cy="31242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 indent="3810">
              <a:lnSpc>
                <a:spcPct val="70900"/>
              </a:lnSpc>
              <a:spcBef>
                <a:spcPts val="484"/>
              </a:spcBef>
            </a:pP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U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Pittsburg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Pinnacle</a:t>
            </a:r>
            <a:r>
              <a:rPr dirty="0" sz="1100" spc="-1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Health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Lehigh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Valley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708045" y="3157728"/>
            <a:ext cx="3355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Johns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Hopkins,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MedStar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Union,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&amp;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of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Maryland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970805" y="2706623"/>
            <a:ext cx="12477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The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Mount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Sinai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 MC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9098127" y="1831847"/>
            <a:ext cx="1724025" cy="830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660" marR="608330" indent="-188595">
              <a:lnSpc>
                <a:spcPct val="127299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Vermont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MC Mass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General</a:t>
            </a:r>
            <a:endParaRPr sz="1100">
              <a:latin typeface="Arial"/>
              <a:cs typeface="Arial"/>
            </a:endParaRPr>
          </a:p>
          <a:p>
            <a:pPr marL="208915">
              <a:lnSpc>
                <a:spcPts val="830"/>
              </a:lnSpc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Beth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Israel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Deaconess</a:t>
            </a:r>
            <a:endParaRPr sz="1100">
              <a:latin typeface="Arial"/>
              <a:cs typeface="Arial"/>
            </a:endParaRPr>
          </a:p>
          <a:p>
            <a:pPr marL="127000" marR="5080" indent="48895">
              <a:lnSpc>
                <a:spcPct val="74500"/>
              </a:lnSpc>
              <a:spcBef>
                <a:spcPts val="18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Yale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New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Haven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North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Shore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Univ.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694" y="496054"/>
            <a:ext cx="9479359" cy="38933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014838" y="1270711"/>
            <a:ext cx="33655" cy="48895"/>
            <a:chOff x="6014838" y="1270711"/>
            <a:chExt cx="33655" cy="48895"/>
          </a:xfrm>
        </p:grpSpPr>
        <p:sp>
          <p:nvSpPr>
            <p:cNvPr id="4" name="object 4" descr=""/>
            <p:cNvSpPr/>
            <p:nvPr/>
          </p:nvSpPr>
          <p:spPr>
            <a:xfrm>
              <a:off x="6028362" y="1296882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5">
                  <a:moveTo>
                    <a:pt x="8542" y="0"/>
                  </a:moveTo>
                  <a:lnTo>
                    <a:pt x="1423" y="1586"/>
                  </a:lnTo>
                  <a:lnTo>
                    <a:pt x="0" y="11894"/>
                  </a:lnTo>
                  <a:lnTo>
                    <a:pt x="4271" y="17447"/>
                  </a:lnTo>
                  <a:lnTo>
                    <a:pt x="9965" y="20618"/>
                  </a:lnTo>
                  <a:lnTo>
                    <a:pt x="18506" y="12688"/>
                  </a:lnTo>
                  <a:lnTo>
                    <a:pt x="14235" y="4758"/>
                  </a:lnTo>
                  <a:lnTo>
                    <a:pt x="8542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028362" y="1296882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5">
                  <a:moveTo>
                    <a:pt x="1423" y="1586"/>
                  </a:moveTo>
                  <a:lnTo>
                    <a:pt x="0" y="11895"/>
                  </a:lnTo>
                  <a:lnTo>
                    <a:pt x="4270" y="17446"/>
                  </a:lnTo>
                  <a:lnTo>
                    <a:pt x="9964" y="20619"/>
                  </a:lnTo>
                  <a:lnTo>
                    <a:pt x="18506" y="12688"/>
                  </a:lnTo>
                  <a:lnTo>
                    <a:pt x="14235" y="4758"/>
                  </a:lnTo>
                  <a:lnTo>
                    <a:pt x="8541" y="0"/>
                  </a:lnTo>
                  <a:lnTo>
                    <a:pt x="1423" y="1586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014838" y="1270711"/>
              <a:ext cx="8255" cy="22225"/>
            </a:xfrm>
            <a:custGeom>
              <a:avLst/>
              <a:gdLst/>
              <a:ahLst/>
              <a:cxnLst/>
              <a:rect l="l" t="t" r="r" b="b"/>
              <a:pathLst>
                <a:path w="8254" h="22225">
                  <a:moveTo>
                    <a:pt x="0" y="0"/>
                  </a:moveTo>
                  <a:lnTo>
                    <a:pt x="2136" y="12688"/>
                  </a:lnTo>
                  <a:lnTo>
                    <a:pt x="6405" y="22204"/>
                  </a:lnTo>
                  <a:lnTo>
                    <a:pt x="7829" y="9516"/>
                  </a:lnTo>
                  <a:lnTo>
                    <a:pt x="7829" y="2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1710270" y="3104463"/>
            <a:ext cx="76200" cy="74295"/>
          </a:xfrm>
          <a:custGeom>
            <a:avLst/>
            <a:gdLst/>
            <a:ahLst/>
            <a:cxnLst/>
            <a:rect l="l" t="t" r="r" b="b"/>
            <a:pathLst>
              <a:path w="76200" h="74294">
                <a:moveTo>
                  <a:pt x="31318" y="63449"/>
                </a:moveTo>
                <a:lnTo>
                  <a:pt x="29184" y="56311"/>
                </a:lnTo>
                <a:lnTo>
                  <a:pt x="22771" y="49961"/>
                </a:lnTo>
                <a:lnTo>
                  <a:pt x="14947" y="44411"/>
                </a:lnTo>
                <a:lnTo>
                  <a:pt x="9258" y="49961"/>
                </a:lnTo>
                <a:lnTo>
                  <a:pt x="0" y="53924"/>
                </a:lnTo>
                <a:lnTo>
                  <a:pt x="4267" y="63449"/>
                </a:lnTo>
                <a:lnTo>
                  <a:pt x="9131" y="71107"/>
                </a:lnTo>
                <a:lnTo>
                  <a:pt x="17081" y="73761"/>
                </a:lnTo>
                <a:lnTo>
                  <a:pt x="26339" y="72961"/>
                </a:lnTo>
                <a:lnTo>
                  <a:pt x="31318" y="63449"/>
                </a:lnTo>
                <a:close/>
              </a:path>
              <a:path w="76200" h="74294">
                <a:moveTo>
                  <a:pt x="76161" y="5549"/>
                </a:moveTo>
                <a:lnTo>
                  <a:pt x="72605" y="0"/>
                </a:lnTo>
                <a:lnTo>
                  <a:pt x="66192" y="9525"/>
                </a:lnTo>
                <a:lnTo>
                  <a:pt x="62636" y="19037"/>
                </a:lnTo>
                <a:lnTo>
                  <a:pt x="61925" y="34899"/>
                </a:lnTo>
                <a:lnTo>
                  <a:pt x="54800" y="44411"/>
                </a:lnTo>
                <a:lnTo>
                  <a:pt x="51955" y="54724"/>
                </a:lnTo>
                <a:lnTo>
                  <a:pt x="54089" y="61861"/>
                </a:lnTo>
                <a:lnTo>
                  <a:pt x="64058" y="55511"/>
                </a:lnTo>
                <a:lnTo>
                  <a:pt x="64770" y="44411"/>
                </a:lnTo>
                <a:lnTo>
                  <a:pt x="70459" y="30137"/>
                </a:lnTo>
                <a:lnTo>
                  <a:pt x="75450" y="19824"/>
                </a:lnTo>
                <a:lnTo>
                  <a:pt x="76161" y="554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1498878" y="3059785"/>
            <a:ext cx="165100" cy="140970"/>
            <a:chOff x="1498878" y="3059785"/>
            <a:chExt cx="165100" cy="14097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4090" y="3059785"/>
              <a:ext cx="77925" cy="5527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498866" y="3076841"/>
              <a:ext cx="165100" cy="123825"/>
            </a:xfrm>
            <a:custGeom>
              <a:avLst/>
              <a:gdLst/>
              <a:ahLst/>
              <a:cxnLst/>
              <a:rect l="l" t="t" r="r" b="b"/>
              <a:pathLst>
                <a:path w="165100" h="123825">
                  <a:moveTo>
                    <a:pt x="17094" y="110502"/>
                  </a:moveTo>
                  <a:lnTo>
                    <a:pt x="6883" y="113665"/>
                  </a:lnTo>
                  <a:lnTo>
                    <a:pt x="0" y="114198"/>
                  </a:lnTo>
                  <a:lnTo>
                    <a:pt x="0" y="123710"/>
                  </a:lnTo>
                  <a:lnTo>
                    <a:pt x="8547" y="120548"/>
                  </a:lnTo>
                  <a:lnTo>
                    <a:pt x="17094" y="110502"/>
                  </a:lnTo>
                  <a:close/>
                </a:path>
                <a:path w="165100" h="123825">
                  <a:moveTo>
                    <a:pt x="55765" y="67945"/>
                  </a:moveTo>
                  <a:lnTo>
                    <a:pt x="53505" y="67271"/>
                  </a:lnTo>
                  <a:lnTo>
                    <a:pt x="50660" y="61595"/>
                  </a:lnTo>
                  <a:lnTo>
                    <a:pt x="50660" y="53924"/>
                  </a:lnTo>
                  <a:lnTo>
                    <a:pt x="44132" y="54851"/>
                  </a:lnTo>
                  <a:lnTo>
                    <a:pt x="40462" y="60934"/>
                  </a:lnTo>
                  <a:lnTo>
                    <a:pt x="41046" y="69265"/>
                  </a:lnTo>
                  <a:lnTo>
                    <a:pt x="39865" y="72961"/>
                  </a:lnTo>
                  <a:lnTo>
                    <a:pt x="43307" y="78117"/>
                  </a:lnTo>
                  <a:lnTo>
                    <a:pt x="47218" y="83134"/>
                  </a:lnTo>
                  <a:lnTo>
                    <a:pt x="51841" y="78778"/>
                  </a:lnTo>
                  <a:lnTo>
                    <a:pt x="54102" y="73621"/>
                  </a:lnTo>
                  <a:lnTo>
                    <a:pt x="55765" y="67945"/>
                  </a:lnTo>
                  <a:close/>
                </a:path>
                <a:path w="165100" h="123825">
                  <a:moveTo>
                    <a:pt x="164541" y="8331"/>
                  </a:moveTo>
                  <a:lnTo>
                    <a:pt x="163957" y="0"/>
                  </a:lnTo>
                  <a:lnTo>
                    <a:pt x="156006" y="3175"/>
                  </a:lnTo>
                  <a:lnTo>
                    <a:pt x="153162" y="9512"/>
                  </a:lnTo>
                  <a:lnTo>
                    <a:pt x="156006" y="11506"/>
                  </a:lnTo>
                  <a:lnTo>
                    <a:pt x="164541" y="833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7527" y="3118103"/>
              <a:ext cx="21336" cy="1828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572309" y="3094680"/>
              <a:ext cx="18415" cy="14604"/>
            </a:xfrm>
            <a:custGeom>
              <a:avLst/>
              <a:gdLst/>
              <a:ahLst/>
              <a:cxnLst/>
              <a:rect l="l" t="t" r="r" b="b"/>
              <a:pathLst>
                <a:path w="18415" h="14605">
                  <a:moveTo>
                    <a:pt x="5694" y="0"/>
                  </a:moveTo>
                  <a:lnTo>
                    <a:pt x="0" y="1850"/>
                  </a:lnTo>
                  <a:lnTo>
                    <a:pt x="2847" y="6343"/>
                  </a:lnTo>
                  <a:lnTo>
                    <a:pt x="2847" y="11366"/>
                  </a:lnTo>
                  <a:lnTo>
                    <a:pt x="11982" y="14538"/>
                  </a:lnTo>
                  <a:lnTo>
                    <a:pt x="17082" y="14538"/>
                  </a:lnTo>
                  <a:lnTo>
                    <a:pt x="18268" y="12688"/>
                  </a:lnTo>
                  <a:lnTo>
                    <a:pt x="9135" y="6343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6461325" y="3892125"/>
            <a:ext cx="471805" cy="426720"/>
            <a:chOff x="6461325" y="3892125"/>
            <a:chExt cx="471805" cy="426720"/>
          </a:xfrm>
        </p:grpSpPr>
        <p:sp>
          <p:nvSpPr>
            <p:cNvPr id="14" name="object 14" descr=""/>
            <p:cNvSpPr/>
            <p:nvPr/>
          </p:nvSpPr>
          <p:spPr>
            <a:xfrm>
              <a:off x="6461325" y="3956890"/>
              <a:ext cx="233045" cy="361950"/>
            </a:xfrm>
            <a:custGeom>
              <a:avLst/>
              <a:gdLst/>
              <a:ahLst/>
              <a:cxnLst/>
              <a:rect l="l" t="t" r="r" b="b"/>
              <a:pathLst>
                <a:path w="233045" h="361950">
                  <a:moveTo>
                    <a:pt x="131272" y="0"/>
                  </a:moveTo>
                  <a:lnTo>
                    <a:pt x="115129" y="8844"/>
                  </a:lnTo>
                  <a:lnTo>
                    <a:pt x="101836" y="10031"/>
                  </a:lnTo>
                  <a:lnTo>
                    <a:pt x="82727" y="27322"/>
                  </a:lnTo>
                  <a:lnTo>
                    <a:pt x="82727" y="41709"/>
                  </a:lnTo>
                  <a:lnTo>
                    <a:pt x="75605" y="50289"/>
                  </a:lnTo>
                  <a:lnTo>
                    <a:pt x="65754" y="46856"/>
                  </a:lnTo>
                  <a:lnTo>
                    <a:pt x="58633" y="49629"/>
                  </a:lnTo>
                  <a:lnTo>
                    <a:pt x="49164" y="65351"/>
                  </a:lnTo>
                  <a:lnTo>
                    <a:pt x="30144" y="65919"/>
                  </a:lnTo>
                  <a:lnTo>
                    <a:pt x="25519" y="77282"/>
                  </a:lnTo>
                  <a:lnTo>
                    <a:pt x="27024" y="89273"/>
                  </a:lnTo>
                  <a:lnTo>
                    <a:pt x="16475" y="82546"/>
                  </a:lnTo>
                  <a:lnTo>
                    <a:pt x="0" y="92834"/>
                  </a:lnTo>
                  <a:lnTo>
                    <a:pt x="3082" y="105497"/>
                  </a:lnTo>
                  <a:lnTo>
                    <a:pt x="15527" y="115785"/>
                  </a:lnTo>
                  <a:lnTo>
                    <a:pt x="39706" y="134119"/>
                  </a:lnTo>
                  <a:lnTo>
                    <a:pt x="41722" y="151926"/>
                  </a:lnTo>
                  <a:lnTo>
                    <a:pt x="30935" y="151397"/>
                  </a:lnTo>
                  <a:lnTo>
                    <a:pt x="27379" y="136493"/>
                  </a:lnTo>
                  <a:lnTo>
                    <a:pt x="22639" y="126204"/>
                  </a:lnTo>
                  <a:lnTo>
                    <a:pt x="12326" y="128974"/>
                  </a:lnTo>
                  <a:lnTo>
                    <a:pt x="11852" y="141638"/>
                  </a:lnTo>
                  <a:lnTo>
                    <a:pt x="19556" y="150211"/>
                  </a:lnTo>
                  <a:lnTo>
                    <a:pt x="27379" y="164061"/>
                  </a:lnTo>
                  <a:lnTo>
                    <a:pt x="24298" y="176063"/>
                  </a:lnTo>
                  <a:lnTo>
                    <a:pt x="33543" y="177778"/>
                  </a:lnTo>
                  <a:lnTo>
                    <a:pt x="48122" y="161159"/>
                  </a:lnTo>
                  <a:lnTo>
                    <a:pt x="57249" y="154828"/>
                  </a:lnTo>
                  <a:lnTo>
                    <a:pt x="62938" y="162346"/>
                  </a:lnTo>
                  <a:lnTo>
                    <a:pt x="67204" y="175404"/>
                  </a:lnTo>
                  <a:lnTo>
                    <a:pt x="77398" y="172634"/>
                  </a:lnTo>
                  <a:lnTo>
                    <a:pt x="86051" y="158125"/>
                  </a:lnTo>
                  <a:lnTo>
                    <a:pt x="85458" y="147704"/>
                  </a:lnTo>
                  <a:lnTo>
                    <a:pt x="78939" y="144539"/>
                  </a:lnTo>
                  <a:lnTo>
                    <a:pt x="67560" y="145067"/>
                  </a:lnTo>
                  <a:lnTo>
                    <a:pt x="62938" y="124490"/>
                  </a:lnTo>
                  <a:lnTo>
                    <a:pt x="62529" y="124209"/>
                  </a:lnTo>
                  <a:lnTo>
                    <a:pt x="62529" y="113870"/>
                  </a:lnTo>
                  <a:lnTo>
                    <a:pt x="68698" y="105234"/>
                  </a:lnTo>
                  <a:lnTo>
                    <a:pt x="80354" y="103348"/>
                  </a:lnTo>
                  <a:lnTo>
                    <a:pt x="86406" y="120904"/>
                  </a:lnTo>
                  <a:lnTo>
                    <a:pt x="99937" y="139703"/>
                  </a:lnTo>
                  <a:lnTo>
                    <a:pt x="101718" y="161597"/>
                  </a:lnTo>
                  <a:lnTo>
                    <a:pt x="92697" y="168982"/>
                  </a:lnTo>
                  <a:lnTo>
                    <a:pt x="100412" y="178742"/>
                  </a:lnTo>
                  <a:lnTo>
                    <a:pt x="98869" y="206175"/>
                  </a:lnTo>
                  <a:lnTo>
                    <a:pt x="86076" y="225656"/>
                  </a:lnTo>
                  <a:lnTo>
                    <a:pt x="85858" y="225658"/>
                  </a:lnTo>
                  <a:lnTo>
                    <a:pt x="66466" y="249289"/>
                  </a:lnTo>
                  <a:lnTo>
                    <a:pt x="70511" y="278199"/>
                  </a:lnTo>
                  <a:lnTo>
                    <a:pt x="83360" y="292588"/>
                  </a:lnTo>
                  <a:lnTo>
                    <a:pt x="82884" y="311069"/>
                  </a:lnTo>
                  <a:lnTo>
                    <a:pt x="70987" y="321895"/>
                  </a:lnTo>
                  <a:lnTo>
                    <a:pt x="75150" y="342752"/>
                  </a:lnTo>
                  <a:lnTo>
                    <a:pt x="94185" y="343809"/>
                  </a:lnTo>
                  <a:lnTo>
                    <a:pt x="115836" y="344468"/>
                  </a:lnTo>
                  <a:lnTo>
                    <a:pt x="118930" y="331664"/>
                  </a:lnTo>
                  <a:lnTo>
                    <a:pt x="103464" y="311598"/>
                  </a:lnTo>
                  <a:lnTo>
                    <a:pt x="106558" y="295624"/>
                  </a:lnTo>
                  <a:lnTo>
                    <a:pt x="122022" y="282291"/>
                  </a:lnTo>
                  <a:lnTo>
                    <a:pt x="116907" y="308165"/>
                  </a:lnTo>
                  <a:lnTo>
                    <a:pt x="132373" y="321367"/>
                  </a:lnTo>
                  <a:lnTo>
                    <a:pt x="132373" y="338528"/>
                  </a:lnTo>
                  <a:lnTo>
                    <a:pt x="121546" y="349617"/>
                  </a:lnTo>
                  <a:lnTo>
                    <a:pt x="125116" y="361629"/>
                  </a:lnTo>
                  <a:lnTo>
                    <a:pt x="140105" y="350673"/>
                  </a:lnTo>
                  <a:lnTo>
                    <a:pt x="156046" y="342092"/>
                  </a:lnTo>
                  <a:lnTo>
                    <a:pt x="161757" y="311598"/>
                  </a:lnTo>
                  <a:lnTo>
                    <a:pt x="169489" y="306475"/>
                  </a:lnTo>
                  <a:lnTo>
                    <a:pt x="169506" y="307026"/>
                  </a:lnTo>
                  <a:lnTo>
                    <a:pt x="176815" y="319966"/>
                  </a:lnTo>
                  <a:lnTo>
                    <a:pt x="186594" y="318248"/>
                  </a:lnTo>
                  <a:lnTo>
                    <a:pt x="190712" y="311377"/>
                  </a:lnTo>
                  <a:lnTo>
                    <a:pt x="192256" y="236145"/>
                  </a:lnTo>
                  <a:lnTo>
                    <a:pt x="200491" y="213815"/>
                  </a:lnTo>
                  <a:lnTo>
                    <a:pt x="203065" y="182783"/>
                  </a:lnTo>
                  <a:lnTo>
                    <a:pt x="220050" y="159767"/>
                  </a:lnTo>
                  <a:lnTo>
                    <a:pt x="223137" y="137436"/>
                  </a:lnTo>
                  <a:lnTo>
                    <a:pt x="231089" y="134429"/>
                  </a:lnTo>
                  <a:lnTo>
                    <a:pt x="232633" y="121862"/>
                  </a:lnTo>
                  <a:lnTo>
                    <a:pt x="213070" y="84048"/>
                  </a:lnTo>
                  <a:lnTo>
                    <a:pt x="200200" y="82335"/>
                  </a:lnTo>
                  <a:lnTo>
                    <a:pt x="191448" y="74338"/>
                  </a:lnTo>
                  <a:lnTo>
                    <a:pt x="203803" y="58229"/>
                  </a:lnTo>
                  <a:lnTo>
                    <a:pt x="196081" y="38237"/>
                  </a:lnTo>
                  <a:lnTo>
                    <a:pt x="182181" y="39378"/>
                  </a:lnTo>
                  <a:lnTo>
                    <a:pt x="174459" y="46234"/>
                  </a:lnTo>
                  <a:lnTo>
                    <a:pt x="153969" y="43606"/>
                  </a:lnTo>
                  <a:lnTo>
                    <a:pt x="142902" y="31414"/>
                  </a:lnTo>
                  <a:lnTo>
                    <a:pt x="136732" y="11747"/>
                  </a:lnTo>
                  <a:lnTo>
                    <a:pt x="1312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711160" y="3892125"/>
              <a:ext cx="222250" cy="208915"/>
            </a:xfrm>
            <a:custGeom>
              <a:avLst/>
              <a:gdLst/>
              <a:ahLst/>
              <a:cxnLst/>
              <a:rect l="l" t="t" r="r" b="b"/>
              <a:pathLst>
                <a:path w="222250" h="208914">
                  <a:moveTo>
                    <a:pt x="144689" y="0"/>
                  </a:moveTo>
                  <a:lnTo>
                    <a:pt x="120463" y="19919"/>
                  </a:lnTo>
                  <a:lnTo>
                    <a:pt x="120495" y="35834"/>
                  </a:lnTo>
                  <a:lnTo>
                    <a:pt x="113930" y="47705"/>
                  </a:lnTo>
                  <a:lnTo>
                    <a:pt x="95535" y="48892"/>
                  </a:lnTo>
                  <a:lnTo>
                    <a:pt x="79039" y="57476"/>
                  </a:lnTo>
                  <a:lnTo>
                    <a:pt x="58982" y="36875"/>
                  </a:lnTo>
                  <a:lnTo>
                    <a:pt x="44622" y="52326"/>
                  </a:lnTo>
                  <a:lnTo>
                    <a:pt x="43674" y="66192"/>
                  </a:lnTo>
                  <a:lnTo>
                    <a:pt x="35958" y="78738"/>
                  </a:lnTo>
                  <a:lnTo>
                    <a:pt x="32873" y="92472"/>
                  </a:lnTo>
                  <a:lnTo>
                    <a:pt x="18989" y="104621"/>
                  </a:lnTo>
                  <a:lnTo>
                    <a:pt x="0" y="122845"/>
                  </a:lnTo>
                  <a:lnTo>
                    <a:pt x="15427" y="129712"/>
                  </a:lnTo>
                  <a:lnTo>
                    <a:pt x="23616" y="144106"/>
                  </a:lnTo>
                  <a:lnTo>
                    <a:pt x="22073" y="157180"/>
                  </a:lnTo>
                  <a:lnTo>
                    <a:pt x="15665" y="178178"/>
                  </a:lnTo>
                  <a:lnTo>
                    <a:pt x="37175" y="185674"/>
                  </a:lnTo>
                  <a:lnTo>
                    <a:pt x="32605" y="192220"/>
                  </a:lnTo>
                  <a:lnTo>
                    <a:pt x="43403" y="208836"/>
                  </a:lnTo>
                  <a:lnTo>
                    <a:pt x="59857" y="198523"/>
                  </a:lnTo>
                  <a:lnTo>
                    <a:pt x="72198" y="197377"/>
                  </a:lnTo>
                  <a:lnTo>
                    <a:pt x="68084" y="181335"/>
                  </a:lnTo>
                  <a:lnTo>
                    <a:pt x="79910" y="164721"/>
                  </a:lnTo>
                  <a:lnTo>
                    <a:pt x="87623" y="149251"/>
                  </a:lnTo>
                  <a:lnTo>
                    <a:pt x="91222" y="129772"/>
                  </a:lnTo>
                  <a:lnTo>
                    <a:pt x="100478" y="121178"/>
                  </a:lnTo>
                  <a:lnTo>
                    <a:pt x="112304" y="116022"/>
                  </a:lnTo>
                  <a:lnTo>
                    <a:pt x="120017" y="104564"/>
                  </a:lnTo>
                  <a:lnTo>
                    <a:pt x="142126" y="102271"/>
                  </a:lnTo>
                  <a:lnTo>
                    <a:pt x="164750" y="126907"/>
                  </a:lnTo>
                  <a:lnTo>
                    <a:pt x="175548" y="132064"/>
                  </a:lnTo>
                  <a:lnTo>
                    <a:pt x="178634" y="114303"/>
                  </a:lnTo>
                  <a:lnTo>
                    <a:pt x="186940" y="93844"/>
                  </a:lnTo>
                  <a:lnTo>
                    <a:pt x="198743" y="78418"/>
                  </a:lnTo>
                  <a:lnTo>
                    <a:pt x="219271" y="61851"/>
                  </a:lnTo>
                  <a:lnTo>
                    <a:pt x="221838" y="40599"/>
                  </a:lnTo>
                  <a:lnTo>
                    <a:pt x="215987" y="32486"/>
                  </a:lnTo>
                  <a:lnTo>
                    <a:pt x="207981" y="12834"/>
                  </a:lnTo>
                  <a:lnTo>
                    <a:pt x="194124" y="11234"/>
                  </a:lnTo>
                  <a:lnTo>
                    <a:pt x="193974" y="11402"/>
                  </a:lnTo>
                  <a:lnTo>
                    <a:pt x="180674" y="3407"/>
                  </a:lnTo>
                  <a:lnTo>
                    <a:pt x="163691" y="1179"/>
                  </a:lnTo>
                  <a:lnTo>
                    <a:pt x="144689" y="0"/>
                  </a:lnTo>
                  <a:close/>
                </a:path>
              </a:pathLst>
            </a:custGeom>
            <a:solidFill>
              <a:srgbClr val="F5F5F5">
                <a:alpha val="3607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7196949" y="3365408"/>
            <a:ext cx="33655" cy="66040"/>
          </a:xfrm>
          <a:custGeom>
            <a:avLst/>
            <a:gdLst/>
            <a:ahLst/>
            <a:cxnLst/>
            <a:rect l="l" t="t" r="r" b="b"/>
            <a:pathLst>
              <a:path w="33654" h="66039">
                <a:moveTo>
                  <a:pt x="24912" y="0"/>
                </a:moveTo>
                <a:lnTo>
                  <a:pt x="9861" y="1148"/>
                </a:lnTo>
                <a:lnTo>
                  <a:pt x="6747" y="23531"/>
                </a:lnTo>
                <a:lnTo>
                  <a:pt x="0" y="33862"/>
                </a:lnTo>
                <a:lnTo>
                  <a:pt x="5190" y="48209"/>
                </a:lnTo>
                <a:lnTo>
                  <a:pt x="4671" y="65427"/>
                </a:lnTo>
                <a:lnTo>
                  <a:pt x="16089" y="63705"/>
                </a:lnTo>
                <a:lnTo>
                  <a:pt x="26469" y="49931"/>
                </a:lnTo>
                <a:lnTo>
                  <a:pt x="33215" y="36156"/>
                </a:lnTo>
                <a:lnTo>
                  <a:pt x="18684" y="32139"/>
                </a:lnTo>
                <a:lnTo>
                  <a:pt x="25431" y="13200"/>
                </a:lnTo>
                <a:lnTo>
                  <a:pt x="2491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927658" y="3857759"/>
            <a:ext cx="31750" cy="45720"/>
          </a:xfrm>
          <a:custGeom>
            <a:avLst/>
            <a:gdLst/>
            <a:ahLst/>
            <a:cxnLst/>
            <a:rect l="l" t="t" r="r" b="b"/>
            <a:pathLst>
              <a:path w="31750" h="45720">
                <a:moveTo>
                  <a:pt x="21296" y="0"/>
                </a:moveTo>
                <a:lnTo>
                  <a:pt x="1014" y="23940"/>
                </a:lnTo>
                <a:lnTo>
                  <a:pt x="0" y="39330"/>
                </a:lnTo>
                <a:lnTo>
                  <a:pt x="7606" y="45600"/>
                </a:lnTo>
                <a:lnTo>
                  <a:pt x="18254" y="45600"/>
                </a:lnTo>
                <a:lnTo>
                  <a:pt x="20789" y="29070"/>
                </a:lnTo>
                <a:lnTo>
                  <a:pt x="27381" y="18239"/>
                </a:lnTo>
                <a:lnTo>
                  <a:pt x="31437" y="3420"/>
                </a:lnTo>
                <a:lnTo>
                  <a:pt x="2129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 descr=""/>
          <p:cNvGrpSpPr/>
          <p:nvPr/>
        </p:nvGrpSpPr>
        <p:grpSpPr>
          <a:xfrm>
            <a:off x="6581852" y="2440714"/>
            <a:ext cx="1131570" cy="1546860"/>
            <a:chOff x="6581852" y="2440714"/>
            <a:chExt cx="1131570" cy="1546860"/>
          </a:xfrm>
        </p:grpSpPr>
        <p:sp>
          <p:nvSpPr>
            <p:cNvPr id="19" name="object 19" descr=""/>
            <p:cNvSpPr/>
            <p:nvPr/>
          </p:nvSpPr>
          <p:spPr>
            <a:xfrm>
              <a:off x="6581851" y="2440723"/>
              <a:ext cx="1131570" cy="1546860"/>
            </a:xfrm>
            <a:custGeom>
              <a:avLst/>
              <a:gdLst/>
              <a:ahLst/>
              <a:cxnLst/>
              <a:rect l="l" t="t" r="r" b="b"/>
              <a:pathLst>
                <a:path w="1131570" h="1546860">
                  <a:moveTo>
                    <a:pt x="833323" y="13754"/>
                  </a:moveTo>
                  <a:lnTo>
                    <a:pt x="832294" y="12611"/>
                  </a:lnTo>
                  <a:lnTo>
                    <a:pt x="832967" y="13500"/>
                  </a:lnTo>
                  <a:lnTo>
                    <a:pt x="833323" y="13754"/>
                  </a:lnTo>
                  <a:close/>
                </a:path>
                <a:path w="1131570" h="1546860">
                  <a:moveTo>
                    <a:pt x="917714" y="721614"/>
                  </a:moveTo>
                  <a:lnTo>
                    <a:pt x="905852" y="692937"/>
                  </a:lnTo>
                  <a:lnTo>
                    <a:pt x="885812" y="665060"/>
                  </a:lnTo>
                  <a:lnTo>
                    <a:pt x="866825" y="635723"/>
                  </a:lnTo>
                  <a:lnTo>
                    <a:pt x="836460" y="593039"/>
                  </a:lnTo>
                  <a:lnTo>
                    <a:pt x="837412" y="558292"/>
                  </a:lnTo>
                  <a:lnTo>
                    <a:pt x="831837" y="545071"/>
                  </a:lnTo>
                  <a:lnTo>
                    <a:pt x="831837" y="514286"/>
                  </a:lnTo>
                  <a:lnTo>
                    <a:pt x="814882" y="519442"/>
                  </a:lnTo>
                  <a:lnTo>
                    <a:pt x="800519" y="512038"/>
                  </a:lnTo>
                  <a:lnTo>
                    <a:pt x="787120" y="510857"/>
                  </a:lnTo>
                  <a:lnTo>
                    <a:pt x="778941" y="534238"/>
                  </a:lnTo>
                  <a:lnTo>
                    <a:pt x="777392" y="548513"/>
                  </a:lnTo>
                  <a:lnTo>
                    <a:pt x="787120" y="558812"/>
                  </a:lnTo>
                  <a:lnTo>
                    <a:pt x="801001" y="551942"/>
                  </a:lnTo>
                  <a:lnTo>
                    <a:pt x="811314" y="541108"/>
                  </a:lnTo>
                  <a:lnTo>
                    <a:pt x="818908" y="547979"/>
                  </a:lnTo>
                  <a:lnTo>
                    <a:pt x="816419" y="581012"/>
                  </a:lnTo>
                  <a:lnTo>
                    <a:pt x="798982" y="574141"/>
                  </a:lnTo>
                  <a:lnTo>
                    <a:pt x="789736" y="582206"/>
                  </a:lnTo>
                  <a:lnTo>
                    <a:pt x="777392" y="591324"/>
                  </a:lnTo>
                  <a:lnTo>
                    <a:pt x="770153" y="577049"/>
                  </a:lnTo>
                  <a:lnTo>
                    <a:pt x="770153" y="553135"/>
                  </a:lnTo>
                  <a:lnTo>
                    <a:pt x="758888" y="544550"/>
                  </a:lnTo>
                  <a:lnTo>
                    <a:pt x="741934" y="550227"/>
                  </a:lnTo>
                  <a:lnTo>
                    <a:pt x="740384" y="588022"/>
                  </a:lnTo>
                  <a:lnTo>
                    <a:pt x="734809" y="606259"/>
                  </a:lnTo>
                  <a:lnTo>
                    <a:pt x="720458" y="616432"/>
                  </a:lnTo>
                  <a:lnTo>
                    <a:pt x="707059" y="630707"/>
                  </a:lnTo>
                  <a:lnTo>
                    <a:pt x="724966" y="657529"/>
                  </a:lnTo>
                  <a:lnTo>
                    <a:pt x="729361" y="683564"/>
                  </a:lnTo>
                  <a:lnTo>
                    <a:pt x="723658" y="699020"/>
                  </a:lnTo>
                  <a:lnTo>
                    <a:pt x="709663" y="715010"/>
                  </a:lnTo>
                  <a:lnTo>
                    <a:pt x="707644" y="729945"/>
                  </a:lnTo>
                  <a:lnTo>
                    <a:pt x="718439" y="735761"/>
                  </a:lnTo>
                  <a:lnTo>
                    <a:pt x="730897" y="725449"/>
                  </a:lnTo>
                  <a:lnTo>
                    <a:pt x="731367" y="711047"/>
                  </a:lnTo>
                  <a:lnTo>
                    <a:pt x="734453" y="712762"/>
                  </a:lnTo>
                  <a:lnTo>
                    <a:pt x="735520" y="737476"/>
                  </a:lnTo>
                  <a:lnTo>
                    <a:pt x="742403" y="759802"/>
                  </a:lnTo>
                  <a:lnTo>
                    <a:pt x="743356" y="785050"/>
                  </a:lnTo>
                  <a:lnTo>
                    <a:pt x="737654" y="809625"/>
                  </a:lnTo>
                  <a:lnTo>
                    <a:pt x="736231" y="833272"/>
                  </a:lnTo>
                  <a:lnTo>
                    <a:pt x="731608" y="850455"/>
                  </a:lnTo>
                  <a:lnTo>
                    <a:pt x="720217" y="867638"/>
                  </a:lnTo>
                  <a:lnTo>
                    <a:pt x="716546" y="886790"/>
                  </a:lnTo>
                  <a:lnTo>
                    <a:pt x="716788" y="887056"/>
                  </a:lnTo>
                  <a:lnTo>
                    <a:pt x="709790" y="907148"/>
                  </a:lnTo>
                  <a:lnTo>
                    <a:pt x="709193" y="938720"/>
                  </a:lnTo>
                  <a:lnTo>
                    <a:pt x="695909" y="955370"/>
                  </a:lnTo>
                  <a:lnTo>
                    <a:pt x="680008" y="966343"/>
                  </a:lnTo>
                  <a:lnTo>
                    <a:pt x="664591" y="989736"/>
                  </a:lnTo>
                  <a:lnTo>
                    <a:pt x="655345" y="1020787"/>
                  </a:lnTo>
                  <a:lnTo>
                    <a:pt x="635774" y="1060818"/>
                  </a:lnTo>
                  <a:lnTo>
                    <a:pt x="586066" y="1097026"/>
                  </a:lnTo>
                  <a:lnTo>
                    <a:pt x="569582" y="1099413"/>
                  </a:lnTo>
                  <a:lnTo>
                    <a:pt x="569112" y="1099146"/>
                  </a:lnTo>
                  <a:lnTo>
                    <a:pt x="556298" y="1106538"/>
                  </a:lnTo>
                  <a:lnTo>
                    <a:pt x="553694" y="1120292"/>
                  </a:lnTo>
                  <a:lnTo>
                    <a:pt x="545973" y="1127163"/>
                  </a:lnTo>
                  <a:lnTo>
                    <a:pt x="535190" y="1128877"/>
                  </a:lnTo>
                  <a:lnTo>
                    <a:pt x="525462" y="1111694"/>
                  </a:lnTo>
                  <a:lnTo>
                    <a:pt x="526173" y="1093330"/>
                  </a:lnTo>
                  <a:lnTo>
                    <a:pt x="516915" y="1083017"/>
                  </a:lnTo>
                  <a:lnTo>
                    <a:pt x="532333" y="1072057"/>
                  </a:lnTo>
                  <a:lnTo>
                    <a:pt x="543128" y="1054874"/>
                  </a:lnTo>
                  <a:lnTo>
                    <a:pt x="549300" y="1039939"/>
                  </a:lnTo>
                  <a:lnTo>
                    <a:pt x="534949" y="1033068"/>
                  </a:lnTo>
                  <a:lnTo>
                    <a:pt x="522605" y="1046810"/>
                  </a:lnTo>
                  <a:lnTo>
                    <a:pt x="507187" y="1050785"/>
                  </a:lnTo>
                  <a:lnTo>
                    <a:pt x="484060" y="1076680"/>
                  </a:lnTo>
                  <a:lnTo>
                    <a:pt x="493788" y="1101915"/>
                  </a:lnTo>
                  <a:lnTo>
                    <a:pt x="496874" y="1124254"/>
                  </a:lnTo>
                  <a:lnTo>
                    <a:pt x="491769" y="1149489"/>
                  </a:lnTo>
                  <a:lnTo>
                    <a:pt x="467461" y="1190713"/>
                  </a:lnTo>
                  <a:lnTo>
                    <a:pt x="467461" y="1190980"/>
                  </a:lnTo>
                  <a:lnTo>
                    <a:pt x="439102" y="1237361"/>
                  </a:lnTo>
                  <a:lnTo>
                    <a:pt x="451446" y="1258633"/>
                  </a:lnTo>
                  <a:lnTo>
                    <a:pt x="450494" y="1272374"/>
                  </a:lnTo>
                  <a:lnTo>
                    <a:pt x="436499" y="1277531"/>
                  </a:lnTo>
                  <a:lnTo>
                    <a:pt x="432943" y="1288897"/>
                  </a:lnTo>
                  <a:lnTo>
                    <a:pt x="420484" y="1297622"/>
                  </a:lnTo>
                  <a:lnTo>
                    <a:pt x="408851" y="1300505"/>
                  </a:lnTo>
                  <a:lnTo>
                    <a:pt x="405307" y="1290878"/>
                  </a:lnTo>
                  <a:lnTo>
                    <a:pt x="397471" y="1293126"/>
                  </a:lnTo>
                  <a:lnTo>
                    <a:pt x="386676" y="1303439"/>
                  </a:lnTo>
                  <a:lnTo>
                    <a:pt x="381342" y="1293126"/>
                  </a:lnTo>
                  <a:lnTo>
                    <a:pt x="382879" y="1270533"/>
                  </a:lnTo>
                  <a:lnTo>
                    <a:pt x="371373" y="1268945"/>
                  </a:lnTo>
                  <a:lnTo>
                    <a:pt x="362369" y="1282153"/>
                  </a:lnTo>
                  <a:lnTo>
                    <a:pt x="352513" y="1289824"/>
                  </a:lnTo>
                  <a:lnTo>
                    <a:pt x="352285" y="1289558"/>
                  </a:lnTo>
                  <a:lnTo>
                    <a:pt x="323811" y="1286129"/>
                  </a:lnTo>
                  <a:lnTo>
                    <a:pt x="308864" y="1292339"/>
                  </a:lnTo>
                  <a:lnTo>
                    <a:pt x="311543" y="1296949"/>
                  </a:lnTo>
                  <a:lnTo>
                    <a:pt x="308749" y="1292339"/>
                  </a:lnTo>
                  <a:lnTo>
                    <a:pt x="289293" y="1302372"/>
                  </a:lnTo>
                  <a:lnTo>
                    <a:pt x="269367" y="1314272"/>
                  </a:lnTo>
                  <a:lnTo>
                    <a:pt x="252412" y="1316253"/>
                  </a:lnTo>
                  <a:lnTo>
                    <a:pt x="232841" y="1311630"/>
                  </a:lnTo>
                  <a:lnTo>
                    <a:pt x="223113" y="1322070"/>
                  </a:lnTo>
                  <a:lnTo>
                    <a:pt x="212547" y="1322324"/>
                  </a:lnTo>
                  <a:lnTo>
                    <a:pt x="212547" y="1322730"/>
                  </a:lnTo>
                  <a:lnTo>
                    <a:pt x="195592" y="1321142"/>
                  </a:lnTo>
                  <a:lnTo>
                    <a:pt x="195592" y="1305674"/>
                  </a:lnTo>
                  <a:lnTo>
                    <a:pt x="180644" y="1312024"/>
                  </a:lnTo>
                  <a:lnTo>
                    <a:pt x="160604" y="1328140"/>
                  </a:lnTo>
                  <a:lnTo>
                    <a:pt x="150876" y="1343609"/>
                  </a:lnTo>
                  <a:lnTo>
                    <a:pt x="136880" y="1361313"/>
                  </a:lnTo>
                  <a:lnTo>
                    <a:pt x="121577" y="1371752"/>
                  </a:lnTo>
                  <a:lnTo>
                    <a:pt x="109715" y="1392364"/>
                  </a:lnTo>
                  <a:lnTo>
                    <a:pt x="92748" y="1409141"/>
                  </a:lnTo>
                  <a:lnTo>
                    <a:pt x="78879" y="1431480"/>
                  </a:lnTo>
                  <a:lnTo>
                    <a:pt x="67602" y="1435442"/>
                  </a:lnTo>
                  <a:lnTo>
                    <a:pt x="54914" y="1441919"/>
                  </a:lnTo>
                  <a:lnTo>
                    <a:pt x="40093" y="1462659"/>
                  </a:lnTo>
                  <a:lnTo>
                    <a:pt x="22644" y="1471777"/>
                  </a:lnTo>
                  <a:lnTo>
                    <a:pt x="7226" y="1469529"/>
                  </a:lnTo>
                  <a:lnTo>
                    <a:pt x="2603" y="1481556"/>
                  </a:lnTo>
                  <a:lnTo>
                    <a:pt x="0" y="1505483"/>
                  </a:lnTo>
                  <a:lnTo>
                    <a:pt x="9245" y="1510766"/>
                  </a:lnTo>
                  <a:lnTo>
                    <a:pt x="21590" y="1512481"/>
                  </a:lnTo>
                  <a:lnTo>
                    <a:pt x="33921" y="1527937"/>
                  </a:lnTo>
                  <a:lnTo>
                    <a:pt x="55511" y="1507718"/>
                  </a:lnTo>
                  <a:lnTo>
                    <a:pt x="78638" y="1509039"/>
                  </a:lnTo>
                  <a:lnTo>
                    <a:pt x="98564" y="1523314"/>
                  </a:lnTo>
                  <a:lnTo>
                    <a:pt x="113512" y="1533093"/>
                  </a:lnTo>
                  <a:lnTo>
                    <a:pt x="115531" y="1510766"/>
                  </a:lnTo>
                  <a:lnTo>
                    <a:pt x="122758" y="1495171"/>
                  </a:lnTo>
                  <a:lnTo>
                    <a:pt x="119087" y="1476667"/>
                  </a:lnTo>
                  <a:lnTo>
                    <a:pt x="129755" y="1465834"/>
                  </a:lnTo>
                  <a:lnTo>
                    <a:pt x="142214" y="1469669"/>
                  </a:lnTo>
                  <a:lnTo>
                    <a:pt x="158584" y="1483537"/>
                  </a:lnTo>
                  <a:lnTo>
                    <a:pt x="177800" y="1469796"/>
                  </a:lnTo>
                  <a:lnTo>
                    <a:pt x="194767" y="1464513"/>
                  </a:lnTo>
                  <a:lnTo>
                    <a:pt x="208635" y="1449184"/>
                  </a:lnTo>
                  <a:lnTo>
                    <a:pt x="220497" y="1449184"/>
                  </a:lnTo>
                  <a:lnTo>
                    <a:pt x="231775" y="1452626"/>
                  </a:lnTo>
                  <a:lnTo>
                    <a:pt x="234975" y="1439138"/>
                  </a:lnTo>
                  <a:lnTo>
                    <a:pt x="248615" y="1438211"/>
                  </a:lnTo>
                  <a:lnTo>
                    <a:pt x="257860" y="1433588"/>
                  </a:lnTo>
                  <a:lnTo>
                    <a:pt x="268655" y="1439938"/>
                  </a:lnTo>
                  <a:lnTo>
                    <a:pt x="278980" y="1437030"/>
                  </a:lnTo>
                  <a:lnTo>
                    <a:pt x="286689" y="1423289"/>
                  </a:lnTo>
                  <a:lnTo>
                    <a:pt x="311594" y="1404251"/>
                  </a:lnTo>
                  <a:lnTo>
                    <a:pt x="323811" y="1396860"/>
                  </a:lnTo>
                  <a:lnTo>
                    <a:pt x="391782" y="1407820"/>
                  </a:lnTo>
                  <a:lnTo>
                    <a:pt x="411594" y="1402143"/>
                  </a:lnTo>
                  <a:lnTo>
                    <a:pt x="409092" y="1420380"/>
                  </a:lnTo>
                  <a:lnTo>
                    <a:pt x="403517" y="1433995"/>
                  </a:lnTo>
                  <a:lnTo>
                    <a:pt x="397002" y="1442707"/>
                  </a:lnTo>
                  <a:lnTo>
                    <a:pt x="383832" y="1455267"/>
                  </a:lnTo>
                  <a:lnTo>
                    <a:pt x="385254" y="1477860"/>
                  </a:lnTo>
                  <a:lnTo>
                    <a:pt x="385724" y="1499273"/>
                  </a:lnTo>
                  <a:lnTo>
                    <a:pt x="402336" y="1507985"/>
                  </a:lnTo>
                  <a:lnTo>
                    <a:pt x="405892" y="1524774"/>
                  </a:lnTo>
                  <a:lnTo>
                    <a:pt x="435076" y="1540497"/>
                  </a:lnTo>
                  <a:lnTo>
                    <a:pt x="449783" y="1546567"/>
                  </a:lnTo>
                  <a:lnTo>
                    <a:pt x="461403" y="1536534"/>
                  </a:lnTo>
                  <a:lnTo>
                    <a:pt x="473862" y="1526222"/>
                  </a:lnTo>
                  <a:lnTo>
                    <a:pt x="470179" y="1511427"/>
                  </a:lnTo>
                  <a:lnTo>
                    <a:pt x="472198" y="1497025"/>
                  </a:lnTo>
                  <a:lnTo>
                    <a:pt x="489877" y="1476806"/>
                  </a:lnTo>
                  <a:lnTo>
                    <a:pt x="496277" y="1466761"/>
                  </a:lnTo>
                  <a:lnTo>
                    <a:pt x="496392" y="1449311"/>
                  </a:lnTo>
                  <a:lnTo>
                    <a:pt x="514781" y="1439011"/>
                  </a:lnTo>
                  <a:lnTo>
                    <a:pt x="547992" y="1435049"/>
                  </a:lnTo>
                  <a:lnTo>
                    <a:pt x="553326" y="1419987"/>
                  </a:lnTo>
                  <a:lnTo>
                    <a:pt x="540169" y="1405712"/>
                  </a:lnTo>
                  <a:lnTo>
                    <a:pt x="521182" y="1396199"/>
                  </a:lnTo>
                  <a:lnTo>
                    <a:pt x="504113" y="1380337"/>
                  </a:lnTo>
                  <a:lnTo>
                    <a:pt x="513359" y="1357871"/>
                  </a:lnTo>
                  <a:lnTo>
                    <a:pt x="524395" y="1347431"/>
                  </a:lnTo>
                  <a:lnTo>
                    <a:pt x="524395" y="1347177"/>
                  </a:lnTo>
                  <a:lnTo>
                    <a:pt x="535305" y="1347038"/>
                  </a:lnTo>
                  <a:lnTo>
                    <a:pt x="535305" y="1367650"/>
                  </a:lnTo>
                  <a:lnTo>
                    <a:pt x="543013" y="1382052"/>
                  </a:lnTo>
                  <a:lnTo>
                    <a:pt x="564603" y="1372946"/>
                  </a:lnTo>
                  <a:lnTo>
                    <a:pt x="573976" y="1372946"/>
                  </a:lnTo>
                  <a:lnTo>
                    <a:pt x="573493" y="1379677"/>
                  </a:lnTo>
                  <a:lnTo>
                    <a:pt x="558431" y="1390510"/>
                  </a:lnTo>
                  <a:lnTo>
                    <a:pt x="561517" y="1395145"/>
                  </a:lnTo>
                  <a:lnTo>
                    <a:pt x="583222" y="1386547"/>
                  </a:lnTo>
                  <a:lnTo>
                    <a:pt x="593547" y="1383779"/>
                  </a:lnTo>
                  <a:lnTo>
                    <a:pt x="593775" y="1383906"/>
                  </a:lnTo>
                  <a:lnTo>
                    <a:pt x="653796" y="1381531"/>
                  </a:lnTo>
                  <a:lnTo>
                    <a:pt x="665073" y="1380337"/>
                  </a:lnTo>
                  <a:lnTo>
                    <a:pt x="668147" y="1363167"/>
                  </a:lnTo>
                  <a:lnTo>
                    <a:pt x="678942" y="1347177"/>
                  </a:lnTo>
                  <a:lnTo>
                    <a:pt x="680008" y="1329994"/>
                  </a:lnTo>
                  <a:lnTo>
                    <a:pt x="697445" y="1314399"/>
                  </a:lnTo>
                  <a:lnTo>
                    <a:pt x="712863" y="1313345"/>
                  </a:lnTo>
                  <a:lnTo>
                    <a:pt x="711327" y="1354048"/>
                  </a:lnTo>
                  <a:lnTo>
                    <a:pt x="717499" y="1367790"/>
                  </a:lnTo>
                  <a:lnTo>
                    <a:pt x="725208" y="1366596"/>
                  </a:lnTo>
                  <a:lnTo>
                    <a:pt x="732434" y="1354048"/>
                  </a:lnTo>
                  <a:lnTo>
                    <a:pt x="746315" y="1339113"/>
                  </a:lnTo>
                  <a:lnTo>
                    <a:pt x="746798" y="1318501"/>
                  </a:lnTo>
                  <a:lnTo>
                    <a:pt x="737184" y="1303032"/>
                  </a:lnTo>
                  <a:lnTo>
                    <a:pt x="740867" y="1299730"/>
                  </a:lnTo>
                  <a:lnTo>
                    <a:pt x="741807" y="1290878"/>
                  </a:lnTo>
                  <a:lnTo>
                    <a:pt x="746912" y="1283474"/>
                  </a:lnTo>
                  <a:lnTo>
                    <a:pt x="753910" y="1279779"/>
                  </a:lnTo>
                  <a:lnTo>
                    <a:pt x="764235" y="1279385"/>
                  </a:lnTo>
                  <a:lnTo>
                    <a:pt x="773836" y="1278585"/>
                  </a:lnTo>
                  <a:lnTo>
                    <a:pt x="778459" y="1282293"/>
                  </a:lnTo>
                  <a:lnTo>
                    <a:pt x="779170" y="1287970"/>
                  </a:lnTo>
                  <a:lnTo>
                    <a:pt x="782853" y="1293787"/>
                  </a:lnTo>
                  <a:lnTo>
                    <a:pt x="788543" y="1292466"/>
                  </a:lnTo>
                  <a:lnTo>
                    <a:pt x="793762" y="1290485"/>
                  </a:lnTo>
                  <a:lnTo>
                    <a:pt x="796137" y="1282687"/>
                  </a:lnTo>
                  <a:lnTo>
                    <a:pt x="792099" y="1271054"/>
                  </a:lnTo>
                  <a:lnTo>
                    <a:pt x="787361" y="1262735"/>
                  </a:lnTo>
                  <a:lnTo>
                    <a:pt x="783450" y="1242644"/>
                  </a:lnTo>
                  <a:lnTo>
                    <a:pt x="794004" y="1228509"/>
                  </a:lnTo>
                  <a:lnTo>
                    <a:pt x="808951" y="1223746"/>
                  </a:lnTo>
                  <a:lnTo>
                    <a:pt x="820572" y="1227188"/>
                  </a:lnTo>
                  <a:lnTo>
                    <a:pt x="824014" y="1233398"/>
                  </a:lnTo>
                  <a:lnTo>
                    <a:pt x="821753" y="1240396"/>
                  </a:lnTo>
                  <a:lnTo>
                    <a:pt x="810488" y="1251635"/>
                  </a:lnTo>
                  <a:lnTo>
                    <a:pt x="801357" y="1258900"/>
                  </a:lnTo>
                  <a:lnTo>
                    <a:pt x="802665" y="1275422"/>
                  </a:lnTo>
                  <a:lnTo>
                    <a:pt x="802309" y="1295234"/>
                  </a:lnTo>
                  <a:lnTo>
                    <a:pt x="804557" y="1304759"/>
                  </a:lnTo>
                  <a:lnTo>
                    <a:pt x="806221" y="1312811"/>
                  </a:lnTo>
                  <a:lnTo>
                    <a:pt x="805624" y="1323390"/>
                  </a:lnTo>
                  <a:lnTo>
                    <a:pt x="814044" y="1324978"/>
                  </a:lnTo>
                  <a:lnTo>
                    <a:pt x="820572" y="1319161"/>
                  </a:lnTo>
                  <a:lnTo>
                    <a:pt x="824484" y="1313078"/>
                  </a:lnTo>
                  <a:lnTo>
                    <a:pt x="825906" y="1305674"/>
                  </a:lnTo>
                  <a:lnTo>
                    <a:pt x="834097" y="1299337"/>
                  </a:lnTo>
                  <a:lnTo>
                    <a:pt x="843940" y="1290878"/>
                  </a:lnTo>
                  <a:lnTo>
                    <a:pt x="852957" y="1285062"/>
                  </a:lnTo>
                  <a:lnTo>
                    <a:pt x="854379" y="1277531"/>
                  </a:lnTo>
                  <a:lnTo>
                    <a:pt x="854964" y="1266304"/>
                  </a:lnTo>
                  <a:lnTo>
                    <a:pt x="855091" y="1245285"/>
                  </a:lnTo>
                  <a:lnTo>
                    <a:pt x="855446" y="1233525"/>
                  </a:lnTo>
                  <a:lnTo>
                    <a:pt x="859002" y="1222425"/>
                  </a:lnTo>
                  <a:lnTo>
                    <a:pt x="866114" y="1217676"/>
                  </a:lnTo>
                  <a:lnTo>
                    <a:pt x="881176" y="1208290"/>
                  </a:lnTo>
                  <a:lnTo>
                    <a:pt x="885329" y="1201813"/>
                  </a:lnTo>
                  <a:lnTo>
                    <a:pt x="884859" y="1201686"/>
                  </a:lnTo>
                  <a:lnTo>
                    <a:pt x="864577" y="1178687"/>
                  </a:lnTo>
                  <a:lnTo>
                    <a:pt x="850582" y="1149616"/>
                  </a:lnTo>
                  <a:lnTo>
                    <a:pt x="850099" y="1107198"/>
                  </a:lnTo>
                  <a:lnTo>
                    <a:pt x="862444" y="1072578"/>
                  </a:lnTo>
                  <a:lnTo>
                    <a:pt x="862203" y="1072184"/>
                  </a:lnTo>
                  <a:lnTo>
                    <a:pt x="873823" y="1050645"/>
                  </a:lnTo>
                  <a:lnTo>
                    <a:pt x="872286" y="1006640"/>
                  </a:lnTo>
                  <a:lnTo>
                    <a:pt x="866114" y="972947"/>
                  </a:lnTo>
                  <a:lnTo>
                    <a:pt x="853668" y="948766"/>
                  </a:lnTo>
                  <a:lnTo>
                    <a:pt x="849744" y="933577"/>
                  </a:lnTo>
                  <a:lnTo>
                    <a:pt x="846670" y="906081"/>
                  </a:lnTo>
                  <a:lnTo>
                    <a:pt x="871461" y="880186"/>
                  </a:lnTo>
                  <a:lnTo>
                    <a:pt x="889965" y="885342"/>
                  </a:lnTo>
                  <a:lnTo>
                    <a:pt x="898144" y="879652"/>
                  </a:lnTo>
                  <a:lnTo>
                    <a:pt x="885812" y="857859"/>
                  </a:lnTo>
                  <a:lnTo>
                    <a:pt x="884618" y="835787"/>
                  </a:lnTo>
                  <a:lnTo>
                    <a:pt x="884389" y="835787"/>
                  </a:lnTo>
                  <a:lnTo>
                    <a:pt x="888898" y="811466"/>
                  </a:lnTo>
                  <a:lnTo>
                    <a:pt x="902766" y="798918"/>
                  </a:lnTo>
                  <a:lnTo>
                    <a:pt x="911542" y="775398"/>
                  </a:lnTo>
                  <a:lnTo>
                    <a:pt x="915111" y="749236"/>
                  </a:lnTo>
                  <a:lnTo>
                    <a:pt x="917714" y="721614"/>
                  </a:lnTo>
                  <a:close/>
                </a:path>
                <a:path w="1131570" h="1546860">
                  <a:moveTo>
                    <a:pt x="1131252" y="226428"/>
                  </a:moveTo>
                  <a:lnTo>
                    <a:pt x="1113751" y="226428"/>
                  </a:lnTo>
                  <a:lnTo>
                    <a:pt x="1094206" y="201206"/>
                  </a:lnTo>
                  <a:lnTo>
                    <a:pt x="1084935" y="175412"/>
                  </a:lnTo>
                  <a:lnTo>
                    <a:pt x="1082535" y="158216"/>
                  </a:lnTo>
                  <a:lnTo>
                    <a:pt x="1081341" y="149618"/>
                  </a:lnTo>
                  <a:lnTo>
                    <a:pt x="1093685" y="131838"/>
                  </a:lnTo>
                  <a:lnTo>
                    <a:pt x="1098829" y="107759"/>
                  </a:lnTo>
                  <a:lnTo>
                    <a:pt x="1094206" y="104902"/>
                  </a:lnTo>
                  <a:lnTo>
                    <a:pt x="1086485" y="109486"/>
                  </a:lnTo>
                  <a:lnTo>
                    <a:pt x="1076706" y="125539"/>
                  </a:lnTo>
                  <a:lnTo>
                    <a:pt x="1074127" y="140436"/>
                  </a:lnTo>
                  <a:lnTo>
                    <a:pt x="1061275" y="150761"/>
                  </a:lnTo>
                  <a:lnTo>
                    <a:pt x="1045832" y="158216"/>
                  </a:lnTo>
                  <a:lnTo>
                    <a:pt x="1021651" y="156489"/>
                  </a:lnTo>
                  <a:lnTo>
                    <a:pt x="994892" y="152476"/>
                  </a:lnTo>
                  <a:lnTo>
                    <a:pt x="974826" y="146177"/>
                  </a:lnTo>
                  <a:lnTo>
                    <a:pt x="957846" y="132410"/>
                  </a:lnTo>
                  <a:lnTo>
                    <a:pt x="938288" y="126682"/>
                  </a:lnTo>
                  <a:lnTo>
                    <a:pt x="938288" y="123812"/>
                  </a:lnTo>
                  <a:lnTo>
                    <a:pt x="913079" y="104902"/>
                  </a:lnTo>
                  <a:lnTo>
                    <a:pt x="893013" y="80822"/>
                  </a:lnTo>
                  <a:lnTo>
                    <a:pt x="868311" y="59613"/>
                  </a:lnTo>
                  <a:lnTo>
                    <a:pt x="832967" y="13500"/>
                  </a:lnTo>
                  <a:lnTo>
                    <a:pt x="814793" y="0"/>
                  </a:lnTo>
                  <a:lnTo>
                    <a:pt x="805014" y="6299"/>
                  </a:lnTo>
                  <a:lnTo>
                    <a:pt x="805535" y="25222"/>
                  </a:lnTo>
                  <a:lnTo>
                    <a:pt x="795756" y="32664"/>
                  </a:lnTo>
                  <a:lnTo>
                    <a:pt x="790092" y="49872"/>
                  </a:lnTo>
                  <a:lnTo>
                    <a:pt x="800392" y="70510"/>
                  </a:lnTo>
                  <a:lnTo>
                    <a:pt x="814285" y="83693"/>
                  </a:lnTo>
                  <a:lnTo>
                    <a:pt x="817372" y="106045"/>
                  </a:lnTo>
                  <a:lnTo>
                    <a:pt x="811187" y="118656"/>
                  </a:lnTo>
                  <a:lnTo>
                    <a:pt x="811707" y="147320"/>
                  </a:lnTo>
                  <a:lnTo>
                    <a:pt x="805535" y="161645"/>
                  </a:lnTo>
                  <a:lnTo>
                    <a:pt x="812736" y="178854"/>
                  </a:lnTo>
                  <a:lnTo>
                    <a:pt x="811187" y="209232"/>
                  </a:lnTo>
                  <a:lnTo>
                    <a:pt x="796277" y="219544"/>
                  </a:lnTo>
                  <a:lnTo>
                    <a:pt x="797306" y="233311"/>
                  </a:lnTo>
                  <a:lnTo>
                    <a:pt x="803986" y="238467"/>
                  </a:lnTo>
                  <a:lnTo>
                    <a:pt x="802449" y="263118"/>
                  </a:lnTo>
                  <a:lnTo>
                    <a:pt x="795756" y="281457"/>
                  </a:lnTo>
                  <a:lnTo>
                    <a:pt x="772604" y="286613"/>
                  </a:lnTo>
                  <a:lnTo>
                    <a:pt x="758710" y="286613"/>
                  </a:lnTo>
                  <a:lnTo>
                    <a:pt x="745324" y="280314"/>
                  </a:lnTo>
                  <a:lnTo>
                    <a:pt x="727316" y="278015"/>
                  </a:lnTo>
                  <a:lnTo>
                    <a:pt x="720636" y="290055"/>
                  </a:lnTo>
                  <a:lnTo>
                    <a:pt x="723722" y="302666"/>
                  </a:lnTo>
                  <a:lnTo>
                    <a:pt x="735558" y="319862"/>
                  </a:lnTo>
                  <a:lnTo>
                    <a:pt x="722172" y="342226"/>
                  </a:lnTo>
                  <a:lnTo>
                    <a:pt x="710857" y="349097"/>
                  </a:lnTo>
                  <a:lnTo>
                    <a:pt x="700049" y="354838"/>
                  </a:lnTo>
                  <a:lnTo>
                    <a:pt x="681520" y="378333"/>
                  </a:lnTo>
                  <a:lnTo>
                    <a:pt x="684606" y="416166"/>
                  </a:lnTo>
                  <a:lnTo>
                    <a:pt x="709307" y="439102"/>
                  </a:lnTo>
                  <a:lnTo>
                    <a:pt x="716000" y="453999"/>
                  </a:lnTo>
                  <a:lnTo>
                    <a:pt x="717537" y="469480"/>
                  </a:lnTo>
                  <a:lnTo>
                    <a:pt x="703656" y="483235"/>
                  </a:lnTo>
                  <a:lnTo>
                    <a:pt x="703135" y="501015"/>
                  </a:lnTo>
                  <a:lnTo>
                    <a:pt x="716000" y="511327"/>
                  </a:lnTo>
                  <a:lnTo>
                    <a:pt x="734009" y="518782"/>
                  </a:lnTo>
                  <a:lnTo>
                    <a:pt x="740702" y="503872"/>
                  </a:lnTo>
                  <a:lnTo>
                    <a:pt x="740702" y="486105"/>
                  </a:lnTo>
                  <a:lnTo>
                    <a:pt x="751509" y="467766"/>
                  </a:lnTo>
                  <a:lnTo>
                    <a:pt x="760768" y="462597"/>
                  </a:lnTo>
                  <a:lnTo>
                    <a:pt x="769518" y="471208"/>
                  </a:lnTo>
                  <a:lnTo>
                    <a:pt x="779284" y="471208"/>
                  </a:lnTo>
                  <a:lnTo>
                    <a:pt x="788555" y="470623"/>
                  </a:lnTo>
                  <a:lnTo>
                    <a:pt x="793788" y="462597"/>
                  </a:lnTo>
                  <a:lnTo>
                    <a:pt x="800900" y="451713"/>
                  </a:lnTo>
                  <a:lnTo>
                    <a:pt x="787527" y="448271"/>
                  </a:lnTo>
                  <a:lnTo>
                    <a:pt x="773633" y="439102"/>
                  </a:lnTo>
                  <a:lnTo>
                    <a:pt x="770026" y="424192"/>
                  </a:lnTo>
                  <a:lnTo>
                    <a:pt x="737616" y="422478"/>
                  </a:lnTo>
                  <a:lnTo>
                    <a:pt x="722693" y="404126"/>
                  </a:lnTo>
                  <a:lnTo>
                    <a:pt x="725258" y="380060"/>
                  </a:lnTo>
                  <a:lnTo>
                    <a:pt x="737095" y="373176"/>
                  </a:lnTo>
                  <a:lnTo>
                    <a:pt x="749960" y="367449"/>
                  </a:lnTo>
                  <a:lnTo>
                    <a:pt x="763854" y="376618"/>
                  </a:lnTo>
                  <a:lnTo>
                    <a:pt x="777227" y="396113"/>
                  </a:lnTo>
                  <a:lnTo>
                    <a:pt x="794727" y="377761"/>
                  </a:lnTo>
                  <a:lnTo>
                    <a:pt x="807694" y="367449"/>
                  </a:lnTo>
                  <a:lnTo>
                    <a:pt x="812736" y="363435"/>
                  </a:lnTo>
                  <a:lnTo>
                    <a:pt x="838974" y="355981"/>
                  </a:lnTo>
                  <a:lnTo>
                    <a:pt x="858012" y="361137"/>
                  </a:lnTo>
                  <a:lnTo>
                    <a:pt x="899693" y="396684"/>
                  </a:lnTo>
                  <a:lnTo>
                    <a:pt x="922858" y="407568"/>
                  </a:lnTo>
                  <a:lnTo>
                    <a:pt x="969162" y="421335"/>
                  </a:lnTo>
                  <a:lnTo>
                    <a:pt x="970711" y="386359"/>
                  </a:lnTo>
                  <a:lnTo>
                    <a:pt x="971740" y="355981"/>
                  </a:lnTo>
                  <a:lnTo>
                    <a:pt x="996429" y="321589"/>
                  </a:lnTo>
                  <a:lnTo>
                    <a:pt x="1013929" y="302094"/>
                  </a:lnTo>
                  <a:lnTo>
                    <a:pt x="1024737" y="287185"/>
                  </a:lnTo>
                  <a:lnTo>
                    <a:pt x="1025893" y="286613"/>
                  </a:lnTo>
                  <a:lnTo>
                    <a:pt x="1038631" y="280314"/>
                  </a:lnTo>
                  <a:lnTo>
                    <a:pt x="1055090" y="288912"/>
                  </a:lnTo>
                  <a:lnTo>
                    <a:pt x="1073619" y="287185"/>
                  </a:lnTo>
                  <a:lnTo>
                    <a:pt x="1069073" y="280314"/>
                  </a:lnTo>
                  <a:lnTo>
                    <a:pt x="1066419" y="276301"/>
                  </a:lnTo>
                  <a:lnTo>
                    <a:pt x="1069505" y="266560"/>
                  </a:lnTo>
                  <a:lnTo>
                    <a:pt x="1084427" y="275158"/>
                  </a:lnTo>
                  <a:lnTo>
                    <a:pt x="1093279" y="266560"/>
                  </a:lnTo>
                  <a:lnTo>
                    <a:pt x="1104493" y="255663"/>
                  </a:lnTo>
                  <a:lnTo>
                    <a:pt x="1129195" y="243624"/>
                  </a:lnTo>
                  <a:lnTo>
                    <a:pt x="1131252" y="22642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785419" y="2872003"/>
              <a:ext cx="477520" cy="805815"/>
            </a:xfrm>
            <a:custGeom>
              <a:avLst/>
              <a:gdLst/>
              <a:ahLst/>
              <a:cxnLst/>
              <a:rect l="l" t="t" r="r" b="b"/>
              <a:pathLst>
                <a:path w="477520" h="805814">
                  <a:moveTo>
                    <a:pt x="19926" y="789876"/>
                  </a:moveTo>
                  <a:lnTo>
                    <a:pt x="15659" y="786701"/>
                  </a:lnTo>
                  <a:lnTo>
                    <a:pt x="11379" y="781418"/>
                  </a:lnTo>
                  <a:lnTo>
                    <a:pt x="5219" y="780884"/>
                  </a:lnTo>
                  <a:lnTo>
                    <a:pt x="469" y="788289"/>
                  </a:lnTo>
                  <a:lnTo>
                    <a:pt x="0" y="795693"/>
                  </a:lnTo>
                  <a:lnTo>
                    <a:pt x="3797" y="801509"/>
                  </a:lnTo>
                  <a:lnTo>
                    <a:pt x="9486" y="805205"/>
                  </a:lnTo>
                  <a:lnTo>
                    <a:pt x="13284" y="802563"/>
                  </a:lnTo>
                  <a:lnTo>
                    <a:pt x="13754" y="796747"/>
                  </a:lnTo>
                  <a:lnTo>
                    <a:pt x="17081" y="798334"/>
                  </a:lnTo>
                  <a:lnTo>
                    <a:pt x="19926" y="789876"/>
                  </a:lnTo>
                  <a:close/>
                </a:path>
                <a:path w="477520" h="805814">
                  <a:moveTo>
                    <a:pt x="477240" y="4762"/>
                  </a:moveTo>
                  <a:lnTo>
                    <a:pt x="476300" y="0"/>
                  </a:lnTo>
                  <a:lnTo>
                    <a:pt x="471081" y="3175"/>
                  </a:lnTo>
                  <a:lnTo>
                    <a:pt x="463956" y="5283"/>
                  </a:lnTo>
                  <a:lnTo>
                    <a:pt x="463003" y="12166"/>
                  </a:lnTo>
                  <a:lnTo>
                    <a:pt x="464908" y="19037"/>
                  </a:lnTo>
                  <a:lnTo>
                    <a:pt x="465378" y="23799"/>
                  </a:lnTo>
                  <a:lnTo>
                    <a:pt x="471081" y="23799"/>
                  </a:lnTo>
                  <a:lnTo>
                    <a:pt x="474395" y="18503"/>
                  </a:lnTo>
                  <a:lnTo>
                    <a:pt x="472503" y="12687"/>
                  </a:lnTo>
                  <a:lnTo>
                    <a:pt x="474395" y="8458"/>
                  </a:lnTo>
                  <a:lnTo>
                    <a:pt x="477240" y="4762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6455664" y="4129775"/>
            <a:ext cx="100965" cy="144145"/>
            <a:chOff x="6455664" y="4129775"/>
            <a:chExt cx="100965" cy="144145"/>
          </a:xfrm>
        </p:grpSpPr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9672" y="4157471"/>
              <a:ext cx="24383" cy="2133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506985" y="4129785"/>
              <a:ext cx="49530" cy="43815"/>
            </a:xfrm>
            <a:custGeom>
              <a:avLst/>
              <a:gdLst/>
              <a:ahLst/>
              <a:cxnLst/>
              <a:rect l="l" t="t" r="r" b="b"/>
              <a:pathLst>
                <a:path w="49529" h="43814">
                  <a:moveTo>
                    <a:pt x="24676" y="12153"/>
                  </a:moveTo>
                  <a:lnTo>
                    <a:pt x="22313" y="5816"/>
                  </a:lnTo>
                  <a:lnTo>
                    <a:pt x="19456" y="0"/>
                  </a:lnTo>
                  <a:lnTo>
                    <a:pt x="11874" y="520"/>
                  </a:lnTo>
                  <a:lnTo>
                    <a:pt x="6172" y="1587"/>
                  </a:lnTo>
                  <a:lnTo>
                    <a:pt x="4749" y="11099"/>
                  </a:lnTo>
                  <a:lnTo>
                    <a:pt x="1435" y="17437"/>
                  </a:lnTo>
                  <a:lnTo>
                    <a:pt x="952" y="24841"/>
                  </a:lnTo>
                  <a:lnTo>
                    <a:pt x="3327" y="30137"/>
                  </a:lnTo>
                  <a:lnTo>
                    <a:pt x="7124" y="30657"/>
                  </a:lnTo>
                  <a:lnTo>
                    <a:pt x="0" y="35420"/>
                  </a:lnTo>
                  <a:lnTo>
                    <a:pt x="2730" y="43345"/>
                  </a:lnTo>
                  <a:lnTo>
                    <a:pt x="16611" y="32245"/>
                  </a:lnTo>
                  <a:lnTo>
                    <a:pt x="23736" y="25895"/>
                  </a:lnTo>
                  <a:lnTo>
                    <a:pt x="23736" y="17970"/>
                  </a:lnTo>
                  <a:lnTo>
                    <a:pt x="24676" y="12153"/>
                  </a:lnTo>
                  <a:close/>
                </a:path>
                <a:path w="49529" h="43814">
                  <a:moveTo>
                    <a:pt x="49352" y="6337"/>
                  </a:moveTo>
                  <a:lnTo>
                    <a:pt x="43192" y="4749"/>
                  </a:lnTo>
                  <a:lnTo>
                    <a:pt x="37973" y="4229"/>
                  </a:lnTo>
                  <a:lnTo>
                    <a:pt x="33223" y="3695"/>
                  </a:lnTo>
                  <a:lnTo>
                    <a:pt x="29425" y="8458"/>
                  </a:lnTo>
                  <a:lnTo>
                    <a:pt x="26581" y="13208"/>
                  </a:lnTo>
                  <a:lnTo>
                    <a:pt x="28956" y="18503"/>
                  </a:lnTo>
                  <a:lnTo>
                    <a:pt x="36068" y="17437"/>
                  </a:lnTo>
                  <a:lnTo>
                    <a:pt x="40347" y="20612"/>
                  </a:lnTo>
                  <a:lnTo>
                    <a:pt x="45085" y="13741"/>
                  </a:lnTo>
                  <a:lnTo>
                    <a:pt x="49352" y="6337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5664" y="4194047"/>
              <a:ext cx="60960" cy="79247"/>
            </a:xfrm>
            <a:prstGeom prst="rect">
              <a:avLst/>
            </a:prstGeom>
          </p:spPr>
        </p:pic>
      </p:grpSp>
      <p:sp>
        <p:nvSpPr>
          <p:cNvPr id="25" name="object 25" descr=""/>
          <p:cNvSpPr/>
          <p:nvPr/>
        </p:nvSpPr>
        <p:spPr>
          <a:xfrm>
            <a:off x="6376504" y="4084308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18981" y="0"/>
                </a:moveTo>
                <a:lnTo>
                  <a:pt x="10439" y="6873"/>
                </a:lnTo>
                <a:lnTo>
                  <a:pt x="8542" y="2114"/>
                </a:lnTo>
                <a:lnTo>
                  <a:pt x="3796" y="3171"/>
                </a:lnTo>
                <a:lnTo>
                  <a:pt x="2372" y="8987"/>
                </a:lnTo>
                <a:lnTo>
                  <a:pt x="4745" y="15861"/>
                </a:lnTo>
                <a:lnTo>
                  <a:pt x="474" y="16389"/>
                </a:lnTo>
                <a:lnTo>
                  <a:pt x="0" y="16389"/>
                </a:lnTo>
                <a:lnTo>
                  <a:pt x="474" y="23262"/>
                </a:lnTo>
                <a:lnTo>
                  <a:pt x="7118" y="25905"/>
                </a:lnTo>
                <a:lnTo>
                  <a:pt x="12813" y="26963"/>
                </a:lnTo>
                <a:lnTo>
                  <a:pt x="20878" y="20618"/>
                </a:lnTo>
                <a:lnTo>
                  <a:pt x="26573" y="19561"/>
                </a:lnTo>
                <a:lnTo>
                  <a:pt x="27048" y="15331"/>
                </a:lnTo>
                <a:lnTo>
                  <a:pt x="23252" y="11102"/>
                </a:lnTo>
                <a:lnTo>
                  <a:pt x="22302" y="4757"/>
                </a:lnTo>
                <a:lnTo>
                  <a:pt x="1898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488608" y="4171022"/>
            <a:ext cx="38735" cy="52069"/>
          </a:xfrm>
          <a:custGeom>
            <a:avLst/>
            <a:gdLst/>
            <a:ahLst/>
            <a:cxnLst/>
            <a:rect l="l" t="t" r="r" b="b"/>
            <a:pathLst>
              <a:path w="38734" h="52070">
                <a:moveTo>
                  <a:pt x="8890" y="43878"/>
                </a:moveTo>
                <a:lnTo>
                  <a:pt x="5092" y="40703"/>
                </a:lnTo>
                <a:lnTo>
                  <a:pt x="1778" y="45999"/>
                </a:lnTo>
                <a:lnTo>
                  <a:pt x="0" y="51943"/>
                </a:lnTo>
                <a:lnTo>
                  <a:pt x="4622" y="51803"/>
                </a:lnTo>
                <a:lnTo>
                  <a:pt x="8890" y="47574"/>
                </a:lnTo>
                <a:lnTo>
                  <a:pt x="8890" y="43878"/>
                </a:lnTo>
                <a:close/>
              </a:path>
              <a:path w="38734" h="52070">
                <a:moveTo>
                  <a:pt x="38315" y="6870"/>
                </a:moveTo>
                <a:lnTo>
                  <a:pt x="37363" y="2641"/>
                </a:lnTo>
                <a:lnTo>
                  <a:pt x="34518" y="0"/>
                </a:lnTo>
                <a:lnTo>
                  <a:pt x="28829" y="2108"/>
                </a:lnTo>
                <a:lnTo>
                  <a:pt x="32613" y="6870"/>
                </a:lnTo>
                <a:lnTo>
                  <a:pt x="32143" y="13220"/>
                </a:lnTo>
                <a:lnTo>
                  <a:pt x="37846" y="11633"/>
                </a:lnTo>
                <a:lnTo>
                  <a:pt x="38315" y="687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6415890" y="4049941"/>
            <a:ext cx="19050" cy="36195"/>
          </a:xfrm>
          <a:custGeom>
            <a:avLst/>
            <a:gdLst/>
            <a:ahLst/>
            <a:cxnLst/>
            <a:rect l="l" t="t" r="r" b="b"/>
            <a:pathLst>
              <a:path w="19050" h="36195">
                <a:moveTo>
                  <a:pt x="13285" y="0"/>
                </a:moveTo>
                <a:lnTo>
                  <a:pt x="9489" y="7931"/>
                </a:lnTo>
                <a:lnTo>
                  <a:pt x="6643" y="14804"/>
                </a:lnTo>
                <a:lnTo>
                  <a:pt x="0" y="17448"/>
                </a:lnTo>
                <a:lnTo>
                  <a:pt x="5219" y="23263"/>
                </a:lnTo>
                <a:lnTo>
                  <a:pt x="3796" y="28550"/>
                </a:lnTo>
                <a:lnTo>
                  <a:pt x="4744" y="35952"/>
                </a:lnTo>
                <a:lnTo>
                  <a:pt x="9489" y="32251"/>
                </a:lnTo>
                <a:lnTo>
                  <a:pt x="9964" y="26436"/>
                </a:lnTo>
                <a:lnTo>
                  <a:pt x="12336" y="20619"/>
                </a:lnTo>
                <a:lnTo>
                  <a:pt x="18980" y="17448"/>
                </a:lnTo>
                <a:lnTo>
                  <a:pt x="17556" y="12689"/>
                </a:lnTo>
                <a:lnTo>
                  <a:pt x="12811" y="12689"/>
                </a:lnTo>
                <a:lnTo>
                  <a:pt x="1328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5975658" y="3752088"/>
            <a:ext cx="605790" cy="51054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 marR="5080">
              <a:lnSpc>
                <a:spcPct val="94500"/>
              </a:lnSpc>
              <a:spcBef>
                <a:spcPts val="17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Kokura Memorial 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460935" y="2612135"/>
            <a:ext cx="1254760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Sapporo</a:t>
            </a:r>
            <a:r>
              <a:rPr dirty="0" sz="1100" spc="-6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Higashi 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Taoushukai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 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876472" y="3133344"/>
            <a:ext cx="2205990" cy="120523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640715">
              <a:lnSpc>
                <a:spcPct val="100000"/>
              </a:lnSpc>
              <a:spcBef>
                <a:spcPts val="820"/>
              </a:spcBef>
            </a:pP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Sendai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Kousei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639445" marR="5080" indent="-1905">
              <a:lnSpc>
                <a:spcPct val="96400"/>
              </a:lnSpc>
              <a:spcBef>
                <a:spcPts val="765"/>
              </a:spcBef>
            </a:pP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Sakakibara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Heart</a:t>
            </a:r>
            <a:r>
              <a:rPr dirty="0" sz="1100" spc="-1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Institute 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Shonan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Kamakura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General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2700" marR="1131570">
              <a:lnSpc>
                <a:spcPts val="1300"/>
              </a:lnSpc>
              <a:spcBef>
                <a:spcPts val="110"/>
              </a:spcBef>
            </a:pP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Osaka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General Hospital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&amp;</a:t>
            </a:r>
            <a:r>
              <a:rPr dirty="0" sz="1100" spc="-5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NCCC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67159" y="3909325"/>
            <a:ext cx="64452" cy="64452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99245" y="3855641"/>
            <a:ext cx="88973" cy="105045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49770" y="3553240"/>
            <a:ext cx="96202" cy="115252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02512" y="3284160"/>
            <a:ext cx="64451" cy="64452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96867" y="2686324"/>
            <a:ext cx="64452" cy="64452"/>
          </a:xfrm>
          <a:prstGeom prst="rect">
            <a:avLst/>
          </a:prstGeom>
        </p:spPr>
      </p:pic>
      <p:grpSp>
        <p:nvGrpSpPr>
          <p:cNvPr id="36" name="object 36" descr=""/>
          <p:cNvGrpSpPr/>
          <p:nvPr/>
        </p:nvGrpSpPr>
        <p:grpSpPr>
          <a:xfrm>
            <a:off x="4847618" y="1215311"/>
            <a:ext cx="1681480" cy="1978660"/>
            <a:chOff x="4847618" y="1215311"/>
            <a:chExt cx="1681480" cy="1978660"/>
          </a:xfrm>
        </p:grpSpPr>
        <p:sp>
          <p:nvSpPr>
            <p:cNvPr id="37" name="object 37" descr=""/>
            <p:cNvSpPr/>
            <p:nvPr/>
          </p:nvSpPr>
          <p:spPr>
            <a:xfrm>
              <a:off x="4847618" y="1277490"/>
              <a:ext cx="1681480" cy="1916430"/>
            </a:xfrm>
            <a:custGeom>
              <a:avLst/>
              <a:gdLst/>
              <a:ahLst/>
              <a:cxnLst/>
              <a:rect l="l" t="t" r="r" b="b"/>
              <a:pathLst>
                <a:path w="1681479" h="1916430">
                  <a:moveTo>
                    <a:pt x="1488508" y="0"/>
                  </a:moveTo>
                  <a:lnTo>
                    <a:pt x="1457587" y="3223"/>
                  </a:lnTo>
                  <a:lnTo>
                    <a:pt x="1414942" y="12896"/>
                  </a:lnTo>
                  <a:lnTo>
                    <a:pt x="1389175" y="34175"/>
                  </a:lnTo>
                  <a:lnTo>
                    <a:pt x="1349235" y="30307"/>
                  </a:lnTo>
                  <a:lnTo>
                    <a:pt x="1288680" y="47717"/>
                  </a:lnTo>
                  <a:lnTo>
                    <a:pt x="1260336" y="36109"/>
                  </a:lnTo>
                  <a:lnTo>
                    <a:pt x="1232636" y="47717"/>
                  </a:lnTo>
                  <a:lnTo>
                    <a:pt x="1178967" y="47625"/>
                  </a:lnTo>
                  <a:lnTo>
                    <a:pt x="1111938" y="66321"/>
                  </a:lnTo>
                  <a:lnTo>
                    <a:pt x="1049420" y="96622"/>
                  </a:lnTo>
                  <a:lnTo>
                    <a:pt x="975300" y="129503"/>
                  </a:lnTo>
                  <a:lnTo>
                    <a:pt x="956609" y="150778"/>
                  </a:lnTo>
                  <a:lnTo>
                    <a:pt x="914071" y="183014"/>
                  </a:lnTo>
                  <a:lnTo>
                    <a:pt x="904403" y="216538"/>
                  </a:lnTo>
                  <a:lnTo>
                    <a:pt x="905692" y="249419"/>
                  </a:lnTo>
                  <a:lnTo>
                    <a:pt x="887001" y="261152"/>
                  </a:lnTo>
                  <a:lnTo>
                    <a:pt x="885068" y="283717"/>
                  </a:lnTo>
                  <a:lnTo>
                    <a:pt x="901825" y="326269"/>
                  </a:lnTo>
                  <a:lnTo>
                    <a:pt x="906336" y="394608"/>
                  </a:lnTo>
                  <a:lnTo>
                    <a:pt x="877977" y="417173"/>
                  </a:lnTo>
                  <a:lnTo>
                    <a:pt x="911492" y="442316"/>
                  </a:lnTo>
                  <a:lnTo>
                    <a:pt x="930828" y="436514"/>
                  </a:lnTo>
                  <a:lnTo>
                    <a:pt x="967566" y="452633"/>
                  </a:lnTo>
                  <a:lnTo>
                    <a:pt x="988834" y="439093"/>
                  </a:lnTo>
                  <a:lnTo>
                    <a:pt x="1008170" y="432645"/>
                  </a:lnTo>
                  <a:lnTo>
                    <a:pt x="1019771" y="446830"/>
                  </a:lnTo>
                  <a:lnTo>
                    <a:pt x="1032017" y="442962"/>
                  </a:lnTo>
                  <a:lnTo>
                    <a:pt x="1037818" y="450053"/>
                  </a:lnTo>
                  <a:lnTo>
                    <a:pt x="1037153" y="450121"/>
                  </a:lnTo>
                  <a:lnTo>
                    <a:pt x="1028242" y="458995"/>
                  </a:lnTo>
                  <a:lnTo>
                    <a:pt x="1017784" y="452564"/>
                  </a:lnTo>
                  <a:lnTo>
                    <a:pt x="1007842" y="465813"/>
                  </a:lnTo>
                  <a:lnTo>
                    <a:pt x="997254" y="483049"/>
                  </a:lnTo>
                  <a:lnTo>
                    <a:pt x="983696" y="497328"/>
                  </a:lnTo>
                  <a:lnTo>
                    <a:pt x="984858" y="523825"/>
                  </a:lnTo>
                  <a:lnTo>
                    <a:pt x="982534" y="551737"/>
                  </a:lnTo>
                  <a:lnTo>
                    <a:pt x="983051" y="573219"/>
                  </a:lnTo>
                  <a:lnTo>
                    <a:pt x="1000353" y="589941"/>
                  </a:lnTo>
                  <a:lnTo>
                    <a:pt x="1009650" y="610908"/>
                  </a:lnTo>
                  <a:lnTo>
                    <a:pt x="1046966" y="610007"/>
                  </a:lnTo>
                  <a:lnTo>
                    <a:pt x="1083508" y="610908"/>
                  </a:lnTo>
                  <a:lnTo>
                    <a:pt x="1107008" y="597273"/>
                  </a:lnTo>
                  <a:lnTo>
                    <a:pt x="1131154" y="592385"/>
                  </a:lnTo>
                  <a:lnTo>
                    <a:pt x="1143549" y="588011"/>
                  </a:lnTo>
                  <a:lnTo>
                    <a:pt x="1153492" y="578107"/>
                  </a:lnTo>
                  <a:lnTo>
                    <a:pt x="1166983" y="580141"/>
                  </a:lnTo>
                  <a:lnTo>
                    <a:pt x="1172674" y="591098"/>
                  </a:lnTo>
                  <a:lnTo>
                    <a:pt x="1153281" y="596999"/>
                  </a:lnTo>
                  <a:lnTo>
                    <a:pt x="1141686" y="605429"/>
                  </a:lnTo>
                  <a:lnTo>
                    <a:pt x="1172042" y="635774"/>
                  </a:lnTo>
                  <a:lnTo>
                    <a:pt x="1173939" y="662748"/>
                  </a:lnTo>
                  <a:lnTo>
                    <a:pt x="1169934" y="695622"/>
                  </a:lnTo>
                  <a:lnTo>
                    <a:pt x="1168038" y="693724"/>
                  </a:lnTo>
                  <a:lnTo>
                    <a:pt x="1164243" y="711005"/>
                  </a:lnTo>
                  <a:lnTo>
                    <a:pt x="1146957" y="728285"/>
                  </a:lnTo>
                  <a:lnTo>
                    <a:pt x="1119974" y="747671"/>
                  </a:lnTo>
                  <a:lnTo>
                    <a:pt x="1091095" y="766848"/>
                  </a:lnTo>
                  <a:lnTo>
                    <a:pt x="1062005" y="797615"/>
                  </a:lnTo>
                  <a:lnTo>
                    <a:pt x="1021532" y="845873"/>
                  </a:lnTo>
                  <a:lnTo>
                    <a:pt x="992652" y="859359"/>
                  </a:lnTo>
                  <a:lnTo>
                    <a:pt x="963773" y="847769"/>
                  </a:lnTo>
                  <a:lnTo>
                    <a:pt x="907911" y="853880"/>
                  </a:lnTo>
                  <a:lnTo>
                    <a:pt x="907559" y="854162"/>
                  </a:lnTo>
                  <a:lnTo>
                    <a:pt x="886263" y="842562"/>
                  </a:lnTo>
                  <a:lnTo>
                    <a:pt x="885841" y="842609"/>
                  </a:lnTo>
                  <a:lnTo>
                    <a:pt x="861763" y="823653"/>
                  </a:lnTo>
                  <a:lnTo>
                    <a:pt x="834575" y="810508"/>
                  </a:lnTo>
                  <a:lnTo>
                    <a:pt x="814603" y="815663"/>
                  </a:lnTo>
                  <a:lnTo>
                    <a:pt x="788574" y="809349"/>
                  </a:lnTo>
                  <a:lnTo>
                    <a:pt x="760484" y="798911"/>
                  </a:lnTo>
                  <a:lnTo>
                    <a:pt x="741800" y="791179"/>
                  </a:lnTo>
                  <a:lnTo>
                    <a:pt x="743733" y="775072"/>
                  </a:lnTo>
                  <a:lnTo>
                    <a:pt x="746955" y="758320"/>
                  </a:lnTo>
                  <a:lnTo>
                    <a:pt x="770149" y="736414"/>
                  </a:lnTo>
                  <a:lnTo>
                    <a:pt x="746955" y="713219"/>
                  </a:lnTo>
                  <a:lnTo>
                    <a:pt x="761128" y="707420"/>
                  </a:lnTo>
                  <a:lnTo>
                    <a:pt x="766283" y="677138"/>
                  </a:lnTo>
                  <a:lnTo>
                    <a:pt x="756619" y="659742"/>
                  </a:lnTo>
                  <a:lnTo>
                    <a:pt x="746955" y="636546"/>
                  </a:lnTo>
                  <a:lnTo>
                    <a:pt x="741156" y="618378"/>
                  </a:lnTo>
                  <a:lnTo>
                    <a:pt x="741800" y="591960"/>
                  </a:lnTo>
                  <a:lnTo>
                    <a:pt x="770793" y="590028"/>
                  </a:lnTo>
                  <a:lnTo>
                    <a:pt x="789476" y="603558"/>
                  </a:lnTo>
                  <a:lnTo>
                    <a:pt x="813314" y="590028"/>
                  </a:lnTo>
                  <a:lnTo>
                    <a:pt x="835864" y="573920"/>
                  </a:lnTo>
                  <a:lnTo>
                    <a:pt x="834575" y="555236"/>
                  </a:lnTo>
                  <a:lnTo>
                    <a:pt x="850037" y="551370"/>
                  </a:lnTo>
                  <a:lnTo>
                    <a:pt x="860990" y="535906"/>
                  </a:lnTo>
                  <a:lnTo>
                    <a:pt x="849393" y="510778"/>
                  </a:lnTo>
                  <a:lnTo>
                    <a:pt x="818469" y="506268"/>
                  </a:lnTo>
                  <a:lnTo>
                    <a:pt x="797208" y="512711"/>
                  </a:lnTo>
                  <a:lnTo>
                    <a:pt x="777880" y="483718"/>
                  </a:lnTo>
                  <a:lnTo>
                    <a:pt x="784322" y="437328"/>
                  </a:lnTo>
                  <a:lnTo>
                    <a:pt x="753398" y="375475"/>
                  </a:lnTo>
                  <a:lnTo>
                    <a:pt x="724405" y="381274"/>
                  </a:lnTo>
                  <a:lnTo>
                    <a:pt x="710232" y="398670"/>
                  </a:lnTo>
                  <a:lnTo>
                    <a:pt x="688971" y="410268"/>
                  </a:lnTo>
                  <a:lnTo>
                    <a:pt x="662556" y="403824"/>
                  </a:lnTo>
                  <a:lnTo>
                    <a:pt x="648381" y="390939"/>
                  </a:lnTo>
                  <a:lnTo>
                    <a:pt x="650960" y="355502"/>
                  </a:lnTo>
                  <a:lnTo>
                    <a:pt x="614880" y="359368"/>
                  </a:lnTo>
                  <a:lnTo>
                    <a:pt x="607794" y="378697"/>
                  </a:lnTo>
                  <a:lnTo>
                    <a:pt x="611658" y="401891"/>
                  </a:lnTo>
                  <a:lnTo>
                    <a:pt x="600706" y="452147"/>
                  </a:lnTo>
                  <a:lnTo>
                    <a:pt x="575580" y="510778"/>
                  </a:lnTo>
                  <a:lnTo>
                    <a:pt x="571714" y="514644"/>
                  </a:lnTo>
                  <a:lnTo>
                    <a:pt x="571070" y="595826"/>
                  </a:lnTo>
                  <a:lnTo>
                    <a:pt x="546587" y="707420"/>
                  </a:lnTo>
                  <a:lnTo>
                    <a:pt x="508485" y="811566"/>
                  </a:lnTo>
                  <a:lnTo>
                    <a:pt x="508236" y="811523"/>
                  </a:lnTo>
                  <a:lnTo>
                    <a:pt x="481253" y="870949"/>
                  </a:lnTo>
                  <a:lnTo>
                    <a:pt x="429607" y="944284"/>
                  </a:lnTo>
                  <a:lnTo>
                    <a:pt x="349716" y="1041219"/>
                  </a:lnTo>
                  <a:lnTo>
                    <a:pt x="343180" y="1073251"/>
                  </a:lnTo>
                  <a:lnTo>
                    <a:pt x="352877" y="1105914"/>
                  </a:lnTo>
                  <a:lnTo>
                    <a:pt x="377962" y="1152274"/>
                  </a:lnTo>
                  <a:lnTo>
                    <a:pt x="399042" y="1161757"/>
                  </a:lnTo>
                  <a:lnTo>
                    <a:pt x="412534" y="1175245"/>
                  </a:lnTo>
                  <a:lnTo>
                    <a:pt x="430029" y="1186835"/>
                  </a:lnTo>
                  <a:lnTo>
                    <a:pt x="449212" y="1202218"/>
                  </a:lnTo>
                  <a:lnTo>
                    <a:pt x="464601" y="1217601"/>
                  </a:lnTo>
                  <a:lnTo>
                    <a:pt x="478092" y="1236988"/>
                  </a:lnTo>
                  <a:lnTo>
                    <a:pt x="495377" y="1240782"/>
                  </a:lnTo>
                  <a:lnTo>
                    <a:pt x="501902" y="1250478"/>
                  </a:lnTo>
                  <a:lnTo>
                    <a:pt x="501280" y="1250475"/>
                  </a:lnTo>
                  <a:lnTo>
                    <a:pt x="479988" y="1277449"/>
                  </a:lnTo>
                  <a:lnTo>
                    <a:pt x="460806" y="1281242"/>
                  </a:lnTo>
                  <a:lnTo>
                    <a:pt x="441413" y="1290935"/>
                  </a:lnTo>
                  <a:lnTo>
                    <a:pt x="419279" y="1289672"/>
                  </a:lnTo>
                  <a:lnTo>
                    <a:pt x="391453" y="1308215"/>
                  </a:lnTo>
                  <a:lnTo>
                    <a:pt x="366368" y="1306319"/>
                  </a:lnTo>
                  <a:lnTo>
                    <a:pt x="346975" y="1316013"/>
                  </a:lnTo>
                  <a:lnTo>
                    <a:pt x="372060" y="1364060"/>
                  </a:lnTo>
                  <a:lnTo>
                    <a:pt x="420333" y="1373752"/>
                  </a:lnTo>
                  <a:lnTo>
                    <a:pt x="437619" y="1383446"/>
                  </a:lnTo>
                  <a:lnTo>
                    <a:pt x="447315" y="1408523"/>
                  </a:lnTo>
                  <a:lnTo>
                    <a:pt x="433824" y="1422010"/>
                  </a:lnTo>
                  <a:lnTo>
                    <a:pt x="416538" y="1425803"/>
                  </a:lnTo>
                  <a:lnTo>
                    <a:pt x="404101" y="1427068"/>
                  </a:lnTo>
                  <a:lnTo>
                    <a:pt x="398621" y="1419903"/>
                  </a:lnTo>
                  <a:lnTo>
                    <a:pt x="375433" y="1414846"/>
                  </a:lnTo>
                  <a:lnTo>
                    <a:pt x="346975" y="1386607"/>
                  </a:lnTo>
                  <a:lnTo>
                    <a:pt x="325685" y="1371434"/>
                  </a:lnTo>
                  <a:lnTo>
                    <a:pt x="308610" y="1358159"/>
                  </a:lnTo>
                  <a:lnTo>
                    <a:pt x="292378" y="1349098"/>
                  </a:lnTo>
                  <a:lnTo>
                    <a:pt x="275092" y="1345093"/>
                  </a:lnTo>
                  <a:lnTo>
                    <a:pt x="273196" y="1328868"/>
                  </a:lnTo>
                  <a:lnTo>
                    <a:pt x="256964" y="1311798"/>
                  </a:lnTo>
                  <a:lnTo>
                    <a:pt x="235673" y="1306741"/>
                  </a:lnTo>
                  <a:lnTo>
                    <a:pt x="217544" y="1306741"/>
                  </a:lnTo>
                  <a:lnTo>
                    <a:pt x="195200" y="1307584"/>
                  </a:lnTo>
                  <a:lnTo>
                    <a:pt x="176016" y="1310744"/>
                  </a:lnTo>
                  <a:lnTo>
                    <a:pt x="155780" y="1313695"/>
                  </a:lnTo>
                  <a:lnTo>
                    <a:pt x="141657" y="1313695"/>
                  </a:lnTo>
                  <a:lnTo>
                    <a:pt x="123316" y="1318752"/>
                  </a:lnTo>
                  <a:lnTo>
                    <a:pt x="107297" y="1327814"/>
                  </a:lnTo>
                  <a:lnTo>
                    <a:pt x="90011" y="1334979"/>
                  </a:lnTo>
                  <a:lnTo>
                    <a:pt x="82844" y="1349098"/>
                  </a:lnTo>
                  <a:lnTo>
                    <a:pt x="82844" y="1362373"/>
                  </a:lnTo>
                  <a:lnTo>
                    <a:pt x="92962" y="1375439"/>
                  </a:lnTo>
                  <a:lnTo>
                    <a:pt x="112355" y="1396723"/>
                  </a:lnTo>
                  <a:lnTo>
                    <a:pt x="124371" y="1408734"/>
                  </a:lnTo>
                  <a:lnTo>
                    <a:pt x="142711" y="1409788"/>
                  </a:lnTo>
                  <a:lnTo>
                    <a:pt x="157888" y="1407891"/>
                  </a:lnTo>
                  <a:lnTo>
                    <a:pt x="170115" y="1411052"/>
                  </a:lnTo>
                  <a:lnTo>
                    <a:pt x="186135" y="1416952"/>
                  </a:lnTo>
                  <a:lnTo>
                    <a:pt x="202366" y="1427068"/>
                  </a:lnTo>
                  <a:lnTo>
                    <a:pt x="218598" y="1442241"/>
                  </a:lnTo>
                  <a:lnTo>
                    <a:pt x="233776" y="1447298"/>
                  </a:lnTo>
                  <a:lnTo>
                    <a:pt x="256964" y="1450248"/>
                  </a:lnTo>
                  <a:lnTo>
                    <a:pt x="273196" y="1437182"/>
                  </a:lnTo>
                  <a:lnTo>
                    <a:pt x="290269" y="1423064"/>
                  </a:lnTo>
                  <a:lnTo>
                    <a:pt x="304604" y="1415900"/>
                  </a:lnTo>
                  <a:lnTo>
                    <a:pt x="325685" y="1423907"/>
                  </a:lnTo>
                  <a:lnTo>
                    <a:pt x="346975" y="1435075"/>
                  </a:lnTo>
                  <a:lnTo>
                    <a:pt x="361099" y="1447298"/>
                  </a:lnTo>
                  <a:lnTo>
                    <a:pt x="381335" y="1455305"/>
                  </a:lnTo>
                  <a:lnTo>
                    <a:pt x="397567" y="1454252"/>
                  </a:lnTo>
                  <a:lnTo>
                    <a:pt x="409160" y="1455094"/>
                  </a:lnTo>
                  <a:lnTo>
                    <a:pt x="409125" y="1454896"/>
                  </a:lnTo>
                  <a:lnTo>
                    <a:pt x="435721" y="1470267"/>
                  </a:lnTo>
                  <a:lnTo>
                    <a:pt x="435721" y="1497030"/>
                  </a:lnTo>
                  <a:lnTo>
                    <a:pt x="435884" y="1497435"/>
                  </a:lnTo>
                  <a:lnTo>
                    <a:pt x="412534" y="1489444"/>
                  </a:lnTo>
                  <a:lnTo>
                    <a:pt x="395248" y="1481646"/>
                  </a:lnTo>
                  <a:lnTo>
                    <a:pt x="360466" y="1481646"/>
                  </a:lnTo>
                  <a:lnTo>
                    <a:pt x="345078" y="1466264"/>
                  </a:lnTo>
                  <a:lnTo>
                    <a:pt x="327792" y="1454673"/>
                  </a:lnTo>
                  <a:lnTo>
                    <a:pt x="312404" y="1460364"/>
                  </a:lnTo>
                  <a:lnTo>
                    <a:pt x="289215" y="1475957"/>
                  </a:lnTo>
                  <a:lnTo>
                    <a:pt x="264130" y="1493238"/>
                  </a:lnTo>
                  <a:lnTo>
                    <a:pt x="233354" y="1493238"/>
                  </a:lnTo>
                  <a:lnTo>
                    <a:pt x="202577" y="1477854"/>
                  </a:lnTo>
                  <a:lnTo>
                    <a:pt x="160207" y="1454673"/>
                  </a:lnTo>
                  <a:lnTo>
                    <a:pt x="119734" y="1443083"/>
                  </a:lnTo>
                  <a:lnTo>
                    <a:pt x="86848" y="1443083"/>
                  </a:lnTo>
                  <a:lnTo>
                    <a:pt x="36678" y="1456570"/>
                  </a:lnTo>
                  <a:lnTo>
                    <a:pt x="0" y="1470056"/>
                  </a:lnTo>
                  <a:lnTo>
                    <a:pt x="15388" y="1490708"/>
                  </a:lnTo>
                  <a:lnTo>
                    <a:pt x="7800" y="1512624"/>
                  </a:lnTo>
                  <a:lnTo>
                    <a:pt x="17707" y="1546552"/>
                  </a:lnTo>
                  <a:lnTo>
                    <a:pt x="32463" y="1564464"/>
                  </a:lnTo>
                  <a:lnTo>
                    <a:pt x="68299" y="1564675"/>
                  </a:lnTo>
                  <a:lnTo>
                    <a:pt x="83898" y="1550135"/>
                  </a:lnTo>
                  <a:lnTo>
                    <a:pt x="84951" y="1530958"/>
                  </a:lnTo>
                  <a:lnTo>
                    <a:pt x="118469" y="1518525"/>
                  </a:lnTo>
                  <a:lnTo>
                    <a:pt x="131538" y="1533697"/>
                  </a:lnTo>
                  <a:lnTo>
                    <a:pt x="141657" y="1527375"/>
                  </a:lnTo>
                  <a:lnTo>
                    <a:pt x="165477" y="1544024"/>
                  </a:lnTo>
                  <a:lnTo>
                    <a:pt x="190773" y="1546552"/>
                  </a:lnTo>
                  <a:lnTo>
                    <a:pt x="197308" y="1560460"/>
                  </a:lnTo>
                  <a:lnTo>
                    <a:pt x="188454" y="1575000"/>
                  </a:lnTo>
                  <a:lnTo>
                    <a:pt x="203420" y="1587644"/>
                  </a:lnTo>
                  <a:lnTo>
                    <a:pt x="234198" y="1587855"/>
                  </a:lnTo>
                  <a:lnTo>
                    <a:pt x="268558" y="1586381"/>
                  </a:lnTo>
                  <a:lnTo>
                    <a:pt x="291324" y="1566150"/>
                  </a:lnTo>
                  <a:lnTo>
                    <a:pt x="320836" y="1569943"/>
                  </a:lnTo>
                  <a:lnTo>
                    <a:pt x="360466" y="1543391"/>
                  </a:lnTo>
                  <a:lnTo>
                    <a:pt x="385551" y="1533697"/>
                  </a:lnTo>
                  <a:lnTo>
                    <a:pt x="420333" y="1525901"/>
                  </a:lnTo>
                  <a:lnTo>
                    <a:pt x="443942" y="1516839"/>
                  </a:lnTo>
                  <a:lnTo>
                    <a:pt x="443701" y="1516252"/>
                  </a:lnTo>
                  <a:lnTo>
                    <a:pt x="478303" y="1484596"/>
                  </a:lnTo>
                  <a:lnTo>
                    <a:pt x="465655" y="1441819"/>
                  </a:lnTo>
                  <a:lnTo>
                    <a:pt x="466709" y="1415898"/>
                  </a:lnTo>
                  <a:lnTo>
                    <a:pt x="495166" y="1405573"/>
                  </a:lnTo>
                  <a:lnTo>
                    <a:pt x="530158" y="1401780"/>
                  </a:lnTo>
                  <a:lnTo>
                    <a:pt x="523624" y="1422220"/>
                  </a:lnTo>
                  <a:lnTo>
                    <a:pt x="527208" y="1440554"/>
                  </a:lnTo>
                  <a:lnTo>
                    <a:pt x="585388" y="1444348"/>
                  </a:lnTo>
                  <a:lnTo>
                    <a:pt x="584123" y="1431493"/>
                  </a:lnTo>
                  <a:lnTo>
                    <a:pt x="625440" y="1393983"/>
                  </a:lnTo>
                  <a:lnTo>
                    <a:pt x="641883" y="1391244"/>
                  </a:lnTo>
                  <a:lnTo>
                    <a:pt x="660222" y="1399040"/>
                  </a:lnTo>
                  <a:lnTo>
                    <a:pt x="650314" y="1436551"/>
                  </a:lnTo>
                  <a:lnTo>
                    <a:pt x="625440" y="1444348"/>
                  </a:lnTo>
                  <a:lnTo>
                    <a:pt x="637245" y="1458677"/>
                  </a:lnTo>
                  <a:lnTo>
                    <a:pt x="683411" y="1448352"/>
                  </a:lnTo>
                  <a:lnTo>
                    <a:pt x="700274" y="1467317"/>
                  </a:lnTo>
                  <a:lnTo>
                    <a:pt x="739061" y="1422853"/>
                  </a:lnTo>
                  <a:lnTo>
                    <a:pt x="732737" y="1413370"/>
                  </a:lnTo>
                  <a:lnTo>
                    <a:pt x="746650" y="1404519"/>
                  </a:lnTo>
                  <a:lnTo>
                    <a:pt x="766254" y="1422642"/>
                  </a:lnTo>
                  <a:lnTo>
                    <a:pt x="768573" y="1443504"/>
                  </a:lnTo>
                  <a:lnTo>
                    <a:pt x="760984" y="1470267"/>
                  </a:lnTo>
                  <a:lnTo>
                    <a:pt x="785227" y="1484176"/>
                  </a:lnTo>
                  <a:lnTo>
                    <a:pt x="785437" y="1512413"/>
                  </a:lnTo>
                  <a:lnTo>
                    <a:pt x="801246" y="1524425"/>
                  </a:lnTo>
                  <a:lnTo>
                    <a:pt x="826542" y="1519368"/>
                  </a:lnTo>
                  <a:lnTo>
                    <a:pt x="834553" y="1559196"/>
                  </a:lnTo>
                  <a:lnTo>
                    <a:pt x="877134" y="1560249"/>
                  </a:lnTo>
                  <a:lnTo>
                    <a:pt x="889993" y="1552663"/>
                  </a:lnTo>
                  <a:lnTo>
                    <a:pt x="915710" y="1559196"/>
                  </a:lnTo>
                  <a:lnTo>
                    <a:pt x="951757" y="1536015"/>
                  </a:lnTo>
                  <a:lnTo>
                    <a:pt x="969043" y="1554138"/>
                  </a:lnTo>
                  <a:lnTo>
                    <a:pt x="975367" y="1585116"/>
                  </a:lnTo>
                  <a:lnTo>
                    <a:pt x="990544" y="1597127"/>
                  </a:lnTo>
                  <a:lnTo>
                    <a:pt x="995182" y="1584905"/>
                  </a:lnTo>
                  <a:lnTo>
                    <a:pt x="1026801" y="1617146"/>
                  </a:lnTo>
                  <a:lnTo>
                    <a:pt x="1059054" y="1610824"/>
                  </a:lnTo>
                  <a:lnTo>
                    <a:pt x="1074442" y="1636534"/>
                  </a:lnTo>
                  <a:lnTo>
                    <a:pt x="1093624" y="1621783"/>
                  </a:lnTo>
                  <a:lnTo>
                    <a:pt x="1106272" y="1632741"/>
                  </a:lnTo>
                  <a:lnTo>
                    <a:pt x="1090463" y="1654235"/>
                  </a:lnTo>
                  <a:lnTo>
                    <a:pt x="1095943" y="1670672"/>
                  </a:lnTo>
                  <a:lnTo>
                    <a:pt x="1082241" y="1671937"/>
                  </a:lnTo>
                  <a:lnTo>
                    <a:pt x="1084139" y="1690060"/>
                  </a:lnTo>
                  <a:lnTo>
                    <a:pt x="1066431" y="1694695"/>
                  </a:lnTo>
                  <a:lnTo>
                    <a:pt x="1062427" y="1711765"/>
                  </a:lnTo>
                  <a:lnTo>
                    <a:pt x="1071280" y="1721669"/>
                  </a:lnTo>
                  <a:lnTo>
                    <a:pt x="1068750" y="1741267"/>
                  </a:lnTo>
                  <a:lnTo>
                    <a:pt x="1051255" y="1761497"/>
                  </a:lnTo>
                  <a:lnTo>
                    <a:pt x="1062005" y="1776037"/>
                  </a:lnTo>
                  <a:lnTo>
                    <a:pt x="1057367" y="1795004"/>
                  </a:lnTo>
                  <a:lnTo>
                    <a:pt x="1041768" y="1808490"/>
                  </a:lnTo>
                  <a:lnTo>
                    <a:pt x="1012468" y="1824927"/>
                  </a:lnTo>
                  <a:lnTo>
                    <a:pt x="1011203" y="1845790"/>
                  </a:lnTo>
                  <a:lnTo>
                    <a:pt x="1023429" y="1861595"/>
                  </a:lnTo>
                  <a:lnTo>
                    <a:pt x="1017737" y="1883089"/>
                  </a:lnTo>
                  <a:lnTo>
                    <a:pt x="1031439" y="1884353"/>
                  </a:lnTo>
                  <a:lnTo>
                    <a:pt x="1042822" y="1892573"/>
                  </a:lnTo>
                  <a:lnTo>
                    <a:pt x="1052941" y="1899526"/>
                  </a:lnTo>
                  <a:lnTo>
                    <a:pt x="1068750" y="1900791"/>
                  </a:lnTo>
                  <a:lnTo>
                    <a:pt x="1074653" y="1897630"/>
                  </a:lnTo>
                  <a:lnTo>
                    <a:pt x="1080766" y="1895101"/>
                  </a:lnTo>
                  <a:lnTo>
                    <a:pt x="1086669" y="1895101"/>
                  </a:lnTo>
                  <a:lnTo>
                    <a:pt x="1088355" y="1898893"/>
                  </a:lnTo>
                  <a:lnTo>
                    <a:pt x="1092781" y="1902476"/>
                  </a:lnTo>
                  <a:lnTo>
                    <a:pt x="1099317" y="1902687"/>
                  </a:lnTo>
                  <a:lnTo>
                    <a:pt x="1185322" y="1915963"/>
                  </a:lnTo>
                  <a:lnTo>
                    <a:pt x="1186798" y="1873606"/>
                  </a:lnTo>
                  <a:lnTo>
                    <a:pt x="1189328" y="1847896"/>
                  </a:lnTo>
                  <a:lnTo>
                    <a:pt x="1212726" y="1850426"/>
                  </a:lnTo>
                  <a:lnTo>
                    <a:pt x="1203662" y="1818184"/>
                  </a:lnTo>
                  <a:lnTo>
                    <a:pt x="1211251" y="1800271"/>
                  </a:lnTo>
                  <a:lnTo>
                    <a:pt x="1181738" y="1778356"/>
                  </a:lnTo>
                  <a:lnTo>
                    <a:pt x="1185533" y="1752436"/>
                  </a:lnTo>
                  <a:lnTo>
                    <a:pt x="1150752" y="1747379"/>
                  </a:lnTo>
                  <a:lnTo>
                    <a:pt x="1130092" y="1753911"/>
                  </a:lnTo>
                  <a:lnTo>
                    <a:pt x="1121028" y="1733260"/>
                  </a:lnTo>
                  <a:lnTo>
                    <a:pt x="1119764" y="1706076"/>
                  </a:lnTo>
                  <a:lnTo>
                    <a:pt x="1133887" y="1695749"/>
                  </a:lnTo>
                  <a:lnTo>
                    <a:pt x="1141686" y="1716401"/>
                  </a:lnTo>
                  <a:lnTo>
                    <a:pt x="1195862" y="1663719"/>
                  </a:lnTo>
                  <a:lnTo>
                    <a:pt x="1248773" y="1624944"/>
                  </a:lnTo>
                  <a:lnTo>
                    <a:pt x="1250038" y="1609561"/>
                  </a:lnTo>
                  <a:lnTo>
                    <a:pt x="1238444" y="1600499"/>
                  </a:lnTo>
                  <a:lnTo>
                    <a:pt x="1221579" y="1614618"/>
                  </a:lnTo>
                  <a:lnTo>
                    <a:pt x="1202397" y="1610824"/>
                  </a:lnTo>
                  <a:lnTo>
                    <a:pt x="1207456" y="1569521"/>
                  </a:lnTo>
                  <a:lnTo>
                    <a:pt x="1229380" y="1541073"/>
                  </a:lnTo>
                  <a:lnTo>
                    <a:pt x="1270697" y="1484387"/>
                  </a:lnTo>
                  <a:lnTo>
                    <a:pt x="1261631" y="1449616"/>
                  </a:lnTo>
                  <a:lnTo>
                    <a:pt x="1268167" y="1389346"/>
                  </a:lnTo>
                  <a:lnTo>
                    <a:pt x="1229380" y="1324020"/>
                  </a:lnTo>
                  <a:lnTo>
                    <a:pt x="1212726" y="1309269"/>
                  </a:lnTo>
                  <a:lnTo>
                    <a:pt x="1221579" y="1279556"/>
                  </a:lnTo>
                  <a:lnTo>
                    <a:pt x="1190593" y="1264173"/>
                  </a:lnTo>
                  <a:lnTo>
                    <a:pt x="1178999" y="1224133"/>
                  </a:lnTo>
                  <a:lnTo>
                    <a:pt x="1141686" y="1225398"/>
                  </a:lnTo>
                  <a:lnTo>
                    <a:pt x="1173939" y="1199268"/>
                  </a:lnTo>
                  <a:lnTo>
                    <a:pt x="1150752" y="1157964"/>
                  </a:lnTo>
                  <a:lnTo>
                    <a:pt x="1173096" y="1152063"/>
                  </a:lnTo>
                  <a:lnTo>
                    <a:pt x="1196494" y="1134784"/>
                  </a:lnTo>
                  <a:lnTo>
                    <a:pt x="1227061" y="1146374"/>
                  </a:lnTo>
                  <a:lnTo>
                    <a:pt x="1243925" y="1146163"/>
                  </a:lnTo>
                  <a:lnTo>
                    <a:pt x="1216099" y="1109286"/>
                  </a:lnTo>
                  <a:lnTo>
                    <a:pt x="1242448" y="1109075"/>
                  </a:lnTo>
                  <a:lnTo>
                    <a:pt x="1269221" y="1123194"/>
                  </a:lnTo>
                  <a:lnTo>
                    <a:pt x="1344054" y="1156700"/>
                  </a:lnTo>
                  <a:lnTo>
                    <a:pt x="1338995" y="1121929"/>
                  </a:lnTo>
                  <a:lnTo>
                    <a:pt x="1377571" y="1134784"/>
                  </a:lnTo>
                  <a:lnTo>
                    <a:pt x="1465263" y="1090952"/>
                  </a:lnTo>
                  <a:lnTo>
                    <a:pt x="1490981" y="1110339"/>
                  </a:lnTo>
                  <a:lnTo>
                    <a:pt x="1510375" y="1078097"/>
                  </a:lnTo>
                  <a:lnTo>
                    <a:pt x="1533563" y="1052389"/>
                  </a:lnTo>
                  <a:lnTo>
                    <a:pt x="1509110" y="1018882"/>
                  </a:lnTo>
                  <a:lnTo>
                    <a:pt x="1470323" y="1005395"/>
                  </a:lnTo>
                  <a:lnTo>
                    <a:pt x="1468636" y="986219"/>
                  </a:lnTo>
                  <a:lnTo>
                    <a:pt x="1496040" y="961142"/>
                  </a:lnTo>
                  <a:lnTo>
                    <a:pt x="1508899" y="947656"/>
                  </a:lnTo>
                  <a:lnTo>
                    <a:pt x="1542627" y="947656"/>
                  </a:lnTo>
                  <a:lnTo>
                    <a:pt x="1549793" y="926372"/>
                  </a:lnTo>
                  <a:lnTo>
                    <a:pt x="1589003" y="881907"/>
                  </a:lnTo>
                  <a:lnTo>
                    <a:pt x="1626947" y="867577"/>
                  </a:lnTo>
                  <a:lnTo>
                    <a:pt x="1613665" y="816159"/>
                  </a:lnTo>
                  <a:lnTo>
                    <a:pt x="1632849" y="774856"/>
                  </a:lnTo>
                  <a:lnTo>
                    <a:pt x="1625682" y="751676"/>
                  </a:lnTo>
                  <a:lnTo>
                    <a:pt x="1603758" y="734185"/>
                  </a:lnTo>
                  <a:lnTo>
                    <a:pt x="1590899" y="700046"/>
                  </a:lnTo>
                  <a:lnTo>
                    <a:pt x="1570874" y="722595"/>
                  </a:lnTo>
                  <a:lnTo>
                    <a:pt x="1489083" y="702153"/>
                  </a:lnTo>
                  <a:lnTo>
                    <a:pt x="1467371" y="688035"/>
                  </a:lnTo>
                  <a:lnTo>
                    <a:pt x="1461048" y="647153"/>
                  </a:lnTo>
                  <a:lnTo>
                    <a:pt x="1498149" y="640199"/>
                  </a:lnTo>
                  <a:lnTo>
                    <a:pt x="1474961" y="616386"/>
                  </a:lnTo>
                  <a:lnTo>
                    <a:pt x="1471166" y="591731"/>
                  </a:lnTo>
                  <a:lnTo>
                    <a:pt x="1470816" y="591440"/>
                  </a:lnTo>
                  <a:lnTo>
                    <a:pt x="1499170" y="574042"/>
                  </a:lnTo>
                  <a:lnTo>
                    <a:pt x="1569408" y="584996"/>
                  </a:lnTo>
                  <a:lnTo>
                    <a:pt x="1613871" y="583707"/>
                  </a:lnTo>
                  <a:lnTo>
                    <a:pt x="1625442" y="442554"/>
                  </a:lnTo>
                  <a:lnTo>
                    <a:pt x="1625721" y="442744"/>
                  </a:lnTo>
                  <a:lnTo>
                    <a:pt x="1637317" y="413468"/>
                  </a:lnTo>
                  <a:lnTo>
                    <a:pt x="1679190" y="334153"/>
                  </a:lnTo>
                  <a:lnTo>
                    <a:pt x="1674036" y="249293"/>
                  </a:lnTo>
                  <a:lnTo>
                    <a:pt x="1659863" y="230334"/>
                  </a:lnTo>
                  <a:lnTo>
                    <a:pt x="1674036" y="188936"/>
                  </a:lnTo>
                  <a:lnTo>
                    <a:pt x="1681121" y="171526"/>
                  </a:lnTo>
                  <a:lnTo>
                    <a:pt x="1673391" y="156049"/>
                  </a:lnTo>
                  <a:lnTo>
                    <a:pt x="1632807" y="148311"/>
                  </a:lnTo>
                  <a:lnTo>
                    <a:pt x="1615414" y="136705"/>
                  </a:lnTo>
                  <a:lnTo>
                    <a:pt x="1613481" y="113491"/>
                  </a:lnTo>
                  <a:lnTo>
                    <a:pt x="1583204" y="102528"/>
                  </a:lnTo>
                  <a:lnTo>
                    <a:pt x="1555504" y="101883"/>
                  </a:lnTo>
                  <a:lnTo>
                    <a:pt x="1544553" y="88987"/>
                  </a:lnTo>
                  <a:lnTo>
                    <a:pt x="1536823" y="73511"/>
                  </a:lnTo>
                  <a:lnTo>
                    <a:pt x="1532958" y="49651"/>
                  </a:lnTo>
                  <a:lnTo>
                    <a:pt x="1527161" y="34820"/>
                  </a:lnTo>
                  <a:lnTo>
                    <a:pt x="1526515" y="14831"/>
                  </a:lnTo>
                  <a:lnTo>
                    <a:pt x="14885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55843" y="1487887"/>
              <a:ext cx="80116" cy="139025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5174" y="1288826"/>
              <a:ext cx="180052" cy="80676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12770" y="1389936"/>
              <a:ext cx="134301" cy="7140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40499" y="2419784"/>
              <a:ext cx="267127" cy="148715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5703151" y="1215313"/>
              <a:ext cx="565785" cy="888365"/>
            </a:xfrm>
            <a:custGeom>
              <a:avLst/>
              <a:gdLst/>
              <a:ahLst/>
              <a:cxnLst/>
              <a:rect l="l" t="t" r="r" b="b"/>
              <a:pathLst>
                <a:path w="565785" h="888364">
                  <a:moveTo>
                    <a:pt x="283781" y="65392"/>
                  </a:moveTo>
                  <a:lnTo>
                    <a:pt x="265061" y="62141"/>
                  </a:lnTo>
                  <a:lnTo>
                    <a:pt x="193421" y="75806"/>
                  </a:lnTo>
                  <a:lnTo>
                    <a:pt x="138557" y="65392"/>
                  </a:lnTo>
                  <a:lnTo>
                    <a:pt x="136613" y="88811"/>
                  </a:lnTo>
                  <a:lnTo>
                    <a:pt x="148882" y="99212"/>
                  </a:lnTo>
                  <a:lnTo>
                    <a:pt x="167601" y="96621"/>
                  </a:lnTo>
                  <a:lnTo>
                    <a:pt x="189547" y="84912"/>
                  </a:lnTo>
                  <a:lnTo>
                    <a:pt x="223748" y="89458"/>
                  </a:lnTo>
                  <a:lnTo>
                    <a:pt x="259257" y="71247"/>
                  </a:lnTo>
                  <a:lnTo>
                    <a:pt x="279908" y="75806"/>
                  </a:lnTo>
                  <a:lnTo>
                    <a:pt x="283781" y="65392"/>
                  </a:lnTo>
                  <a:close/>
                </a:path>
                <a:path w="565785" h="888364">
                  <a:moveTo>
                    <a:pt x="289267" y="753478"/>
                  </a:moveTo>
                  <a:lnTo>
                    <a:pt x="285254" y="711149"/>
                  </a:lnTo>
                  <a:lnTo>
                    <a:pt x="262280" y="690079"/>
                  </a:lnTo>
                  <a:lnTo>
                    <a:pt x="235712" y="690295"/>
                  </a:lnTo>
                  <a:lnTo>
                    <a:pt x="217792" y="684187"/>
                  </a:lnTo>
                  <a:lnTo>
                    <a:pt x="183210" y="688187"/>
                  </a:lnTo>
                  <a:lnTo>
                    <a:pt x="156222" y="703554"/>
                  </a:lnTo>
                  <a:lnTo>
                    <a:pt x="133032" y="726516"/>
                  </a:lnTo>
                  <a:lnTo>
                    <a:pt x="88760" y="745896"/>
                  </a:lnTo>
                  <a:lnTo>
                    <a:pt x="59880" y="769073"/>
                  </a:lnTo>
                  <a:lnTo>
                    <a:pt x="11595" y="805510"/>
                  </a:lnTo>
                  <a:lnTo>
                    <a:pt x="0" y="824890"/>
                  </a:lnTo>
                  <a:lnTo>
                    <a:pt x="11595" y="840270"/>
                  </a:lnTo>
                  <a:lnTo>
                    <a:pt x="40474" y="851852"/>
                  </a:lnTo>
                  <a:lnTo>
                    <a:pt x="59880" y="861339"/>
                  </a:lnTo>
                  <a:lnTo>
                    <a:pt x="86855" y="872921"/>
                  </a:lnTo>
                  <a:lnTo>
                    <a:pt x="107950" y="886396"/>
                  </a:lnTo>
                  <a:lnTo>
                    <a:pt x="144627" y="888301"/>
                  </a:lnTo>
                  <a:lnTo>
                    <a:pt x="184480" y="837107"/>
                  </a:lnTo>
                  <a:lnTo>
                    <a:pt x="227063" y="800455"/>
                  </a:lnTo>
                  <a:lnTo>
                    <a:pt x="260172" y="778548"/>
                  </a:lnTo>
                  <a:lnTo>
                    <a:pt x="289267" y="753478"/>
                  </a:lnTo>
                  <a:close/>
                </a:path>
                <a:path w="565785" h="888364">
                  <a:moveTo>
                    <a:pt x="446544" y="38328"/>
                  </a:moveTo>
                  <a:lnTo>
                    <a:pt x="431101" y="31178"/>
                  </a:lnTo>
                  <a:lnTo>
                    <a:pt x="411784" y="42240"/>
                  </a:lnTo>
                  <a:lnTo>
                    <a:pt x="359651" y="44183"/>
                  </a:lnTo>
                  <a:lnTo>
                    <a:pt x="349351" y="68262"/>
                  </a:lnTo>
                  <a:lnTo>
                    <a:pt x="355142" y="75412"/>
                  </a:lnTo>
                  <a:lnTo>
                    <a:pt x="375094" y="60452"/>
                  </a:lnTo>
                  <a:lnTo>
                    <a:pt x="403415" y="61760"/>
                  </a:lnTo>
                  <a:lnTo>
                    <a:pt x="419506" y="48094"/>
                  </a:lnTo>
                  <a:lnTo>
                    <a:pt x="446544" y="38328"/>
                  </a:lnTo>
                  <a:close/>
                </a:path>
                <a:path w="565785" h="888364">
                  <a:moveTo>
                    <a:pt x="512749" y="12242"/>
                  </a:moveTo>
                  <a:lnTo>
                    <a:pt x="500481" y="3873"/>
                  </a:lnTo>
                  <a:lnTo>
                    <a:pt x="481126" y="0"/>
                  </a:lnTo>
                  <a:lnTo>
                    <a:pt x="486283" y="14820"/>
                  </a:lnTo>
                  <a:lnTo>
                    <a:pt x="500481" y="13538"/>
                  </a:lnTo>
                  <a:lnTo>
                    <a:pt x="510171" y="21907"/>
                  </a:lnTo>
                  <a:lnTo>
                    <a:pt x="512749" y="12242"/>
                  </a:lnTo>
                  <a:close/>
                </a:path>
                <a:path w="565785" h="888364">
                  <a:moveTo>
                    <a:pt x="565251" y="5740"/>
                  </a:moveTo>
                  <a:lnTo>
                    <a:pt x="551573" y="1905"/>
                  </a:lnTo>
                  <a:lnTo>
                    <a:pt x="535940" y="6375"/>
                  </a:lnTo>
                  <a:lnTo>
                    <a:pt x="545706" y="19177"/>
                  </a:lnTo>
                  <a:lnTo>
                    <a:pt x="550913" y="13411"/>
                  </a:lnTo>
                  <a:lnTo>
                    <a:pt x="565251" y="574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5892644" y="2551176"/>
            <a:ext cx="11550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Catherina</a:t>
            </a:r>
            <a:r>
              <a:rPr dirty="0" sz="1100" spc="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736165" y="2136647"/>
            <a:ext cx="2399665" cy="351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22680">
              <a:lnSpc>
                <a:spcPts val="1285"/>
              </a:lnSpc>
              <a:spcBef>
                <a:spcPts val="100"/>
              </a:spcBef>
            </a:pP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St.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Antonius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85"/>
              </a:lnSpc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Erasmus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5291998" y="2193093"/>
            <a:ext cx="566420" cy="473709"/>
            <a:chOff x="5291998" y="2193093"/>
            <a:chExt cx="566420" cy="473709"/>
          </a:xfrm>
        </p:grpSpPr>
        <p:pic>
          <p:nvPicPr>
            <p:cNvPr id="46" name="object 4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1998" y="2350780"/>
              <a:ext cx="64451" cy="6445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35199" y="2193093"/>
              <a:ext cx="64452" cy="6445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93501" y="2602029"/>
              <a:ext cx="64452" cy="64452"/>
            </a:xfrm>
            <a:prstGeom prst="rect">
              <a:avLst/>
            </a:prstGeom>
          </p:spPr>
        </p:pic>
      </p:grpSp>
      <p:sp>
        <p:nvSpPr>
          <p:cNvPr id="49" name="object 49" descr=""/>
          <p:cNvSpPr/>
          <p:nvPr/>
        </p:nvSpPr>
        <p:spPr>
          <a:xfrm>
            <a:off x="255219" y="1825142"/>
            <a:ext cx="1912620" cy="1707514"/>
          </a:xfrm>
          <a:custGeom>
            <a:avLst/>
            <a:gdLst/>
            <a:ahLst/>
            <a:cxnLst/>
            <a:rect l="l" t="t" r="r" b="b"/>
            <a:pathLst>
              <a:path w="1912620" h="1707514">
                <a:moveTo>
                  <a:pt x="1912035" y="593750"/>
                </a:moveTo>
                <a:lnTo>
                  <a:pt x="1893100" y="559714"/>
                </a:lnTo>
                <a:lnTo>
                  <a:pt x="1718906" y="641654"/>
                </a:lnTo>
                <a:lnTo>
                  <a:pt x="1623733" y="684758"/>
                </a:lnTo>
                <a:lnTo>
                  <a:pt x="1578787" y="658037"/>
                </a:lnTo>
                <a:lnTo>
                  <a:pt x="1586115" y="702157"/>
                </a:lnTo>
                <a:lnTo>
                  <a:pt x="1575257" y="732421"/>
                </a:lnTo>
                <a:lnTo>
                  <a:pt x="1545971" y="724852"/>
                </a:lnTo>
                <a:lnTo>
                  <a:pt x="1530819" y="696620"/>
                </a:lnTo>
                <a:lnTo>
                  <a:pt x="1523250" y="717283"/>
                </a:lnTo>
                <a:lnTo>
                  <a:pt x="1474520" y="695858"/>
                </a:lnTo>
                <a:lnTo>
                  <a:pt x="1472501" y="658291"/>
                </a:lnTo>
                <a:lnTo>
                  <a:pt x="1443723" y="676198"/>
                </a:lnTo>
                <a:lnTo>
                  <a:pt x="1421003" y="661822"/>
                </a:lnTo>
                <a:lnTo>
                  <a:pt x="1423530" y="622744"/>
                </a:lnTo>
                <a:lnTo>
                  <a:pt x="1383639" y="593750"/>
                </a:lnTo>
                <a:lnTo>
                  <a:pt x="1371523" y="556183"/>
                </a:lnTo>
                <a:lnTo>
                  <a:pt x="1386916" y="516851"/>
                </a:lnTo>
                <a:lnTo>
                  <a:pt x="1391208" y="486346"/>
                </a:lnTo>
                <a:lnTo>
                  <a:pt x="1451051" y="502983"/>
                </a:lnTo>
                <a:lnTo>
                  <a:pt x="1531327" y="465416"/>
                </a:lnTo>
                <a:lnTo>
                  <a:pt x="1482852" y="376923"/>
                </a:lnTo>
                <a:lnTo>
                  <a:pt x="1433626" y="273050"/>
                </a:lnTo>
                <a:lnTo>
                  <a:pt x="1401813" y="222377"/>
                </a:lnTo>
                <a:lnTo>
                  <a:pt x="1404848" y="159092"/>
                </a:lnTo>
                <a:lnTo>
                  <a:pt x="1360411" y="166408"/>
                </a:lnTo>
                <a:lnTo>
                  <a:pt x="1360157" y="124053"/>
                </a:lnTo>
                <a:lnTo>
                  <a:pt x="1337691" y="71107"/>
                </a:lnTo>
                <a:lnTo>
                  <a:pt x="1310932" y="97078"/>
                </a:lnTo>
                <a:lnTo>
                  <a:pt x="1303362" y="128587"/>
                </a:lnTo>
                <a:lnTo>
                  <a:pt x="1318501" y="143713"/>
                </a:lnTo>
                <a:lnTo>
                  <a:pt x="1324813" y="181533"/>
                </a:lnTo>
                <a:lnTo>
                  <a:pt x="1295781" y="208000"/>
                </a:lnTo>
                <a:lnTo>
                  <a:pt x="1264221" y="268516"/>
                </a:lnTo>
                <a:lnTo>
                  <a:pt x="1233932" y="245821"/>
                </a:lnTo>
                <a:lnTo>
                  <a:pt x="1211211" y="226910"/>
                </a:lnTo>
                <a:lnTo>
                  <a:pt x="1196530" y="229120"/>
                </a:lnTo>
                <a:lnTo>
                  <a:pt x="1196530" y="1352423"/>
                </a:lnTo>
                <a:lnTo>
                  <a:pt x="1103287" y="1380121"/>
                </a:lnTo>
                <a:lnTo>
                  <a:pt x="1096022" y="1376337"/>
                </a:lnTo>
                <a:lnTo>
                  <a:pt x="1042708" y="1348587"/>
                </a:lnTo>
                <a:lnTo>
                  <a:pt x="954366" y="1333436"/>
                </a:lnTo>
                <a:lnTo>
                  <a:pt x="954011" y="1333030"/>
                </a:lnTo>
                <a:lnTo>
                  <a:pt x="1042822" y="1347838"/>
                </a:lnTo>
                <a:lnTo>
                  <a:pt x="1102652" y="1379105"/>
                </a:lnTo>
                <a:lnTo>
                  <a:pt x="1196060" y="1351622"/>
                </a:lnTo>
                <a:lnTo>
                  <a:pt x="1196530" y="1352423"/>
                </a:lnTo>
                <a:lnTo>
                  <a:pt x="1196530" y="229120"/>
                </a:lnTo>
                <a:lnTo>
                  <a:pt x="1185964" y="230695"/>
                </a:lnTo>
                <a:lnTo>
                  <a:pt x="1165771" y="257175"/>
                </a:lnTo>
                <a:lnTo>
                  <a:pt x="1143050" y="248348"/>
                </a:lnTo>
                <a:lnTo>
                  <a:pt x="1161986" y="200444"/>
                </a:lnTo>
                <a:lnTo>
                  <a:pt x="1127899" y="151282"/>
                </a:lnTo>
                <a:lnTo>
                  <a:pt x="1125372" y="85725"/>
                </a:lnTo>
                <a:lnTo>
                  <a:pt x="1117803" y="71856"/>
                </a:lnTo>
                <a:lnTo>
                  <a:pt x="1098867" y="83210"/>
                </a:lnTo>
                <a:lnTo>
                  <a:pt x="1021867" y="74383"/>
                </a:lnTo>
                <a:lnTo>
                  <a:pt x="1023124" y="52946"/>
                </a:lnTo>
                <a:lnTo>
                  <a:pt x="999147" y="45389"/>
                </a:lnTo>
                <a:lnTo>
                  <a:pt x="928458" y="0"/>
                </a:lnTo>
                <a:lnTo>
                  <a:pt x="922299" y="5930"/>
                </a:lnTo>
                <a:lnTo>
                  <a:pt x="922299" y="1295285"/>
                </a:lnTo>
                <a:lnTo>
                  <a:pt x="901357" y="1270355"/>
                </a:lnTo>
                <a:lnTo>
                  <a:pt x="901306" y="1270088"/>
                </a:lnTo>
                <a:lnTo>
                  <a:pt x="922299" y="1295285"/>
                </a:lnTo>
                <a:lnTo>
                  <a:pt x="922299" y="5930"/>
                </a:lnTo>
                <a:lnTo>
                  <a:pt x="894372" y="32778"/>
                </a:lnTo>
                <a:lnTo>
                  <a:pt x="845146" y="34048"/>
                </a:lnTo>
                <a:lnTo>
                  <a:pt x="788339" y="6311"/>
                </a:lnTo>
                <a:lnTo>
                  <a:pt x="749211" y="21437"/>
                </a:lnTo>
                <a:lnTo>
                  <a:pt x="754253" y="55473"/>
                </a:lnTo>
                <a:lnTo>
                  <a:pt x="792124" y="121018"/>
                </a:lnTo>
                <a:lnTo>
                  <a:pt x="761834" y="166408"/>
                </a:lnTo>
                <a:lnTo>
                  <a:pt x="802220" y="158838"/>
                </a:lnTo>
                <a:lnTo>
                  <a:pt x="824941" y="218084"/>
                </a:lnTo>
                <a:lnTo>
                  <a:pt x="813587" y="272300"/>
                </a:lnTo>
                <a:lnTo>
                  <a:pt x="792124" y="306336"/>
                </a:lnTo>
                <a:lnTo>
                  <a:pt x="795909" y="332803"/>
                </a:lnTo>
                <a:lnTo>
                  <a:pt x="875436" y="381965"/>
                </a:lnTo>
                <a:lnTo>
                  <a:pt x="908253" y="450037"/>
                </a:lnTo>
                <a:lnTo>
                  <a:pt x="920877" y="506768"/>
                </a:lnTo>
                <a:lnTo>
                  <a:pt x="904468" y="563499"/>
                </a:lnTo>
                <a:lnTo>
                  <a:pt x="840092" y="642912"/>
                </a:lnTo>
                <a:lnTo>
                  <a:pt x="821156" y="639127"/>
                </a:lnTo>
                <a:lnTo>
                  <a:pt x="795909" y="654253"/>
                </a:lnTo>
                <a:lnTo>
                  <a:pt x="814844" y="695858"/>
                </a:lnTo>
                <a:lnTo>
                  <a:pt x="843876" y="707199"/>
                </a:lnTo>
                <a:lnTo>
                  <a:pt x="877963" y="835787"/>
                </a:lnTo>
                <a:lnTo>
                  <a:pt x="886802" y="854697"/>
                </a:lnTo>
                <a:lnTo>
                  <a:pt x="881748" y="881164"/>
                </a:lnTo>
                <a:lnTo>
                  <a:pt x="890587" y="911415"/>
                </a:lnTo>
                <a:lnTo>
                  <a:pt x="879221" y="930325"/>
                </a:lnTo>
                <a:lnTo>
                  <a:pt x="859028" y="910158"/>
                </a:lnTo>
                <a:lnTo>
                  <a:pt x="846404" y="921499"/>
                </a:lnTo>
                <a:lnTo>
                  <a:pt x="841349" y="956297"/>
                </a:lnTo>
                <a:lnTo>
                  <a:pt x="859028" y="972680"/>
                </a:lnTo>
                <a:lnTo>
                  <a:pt x="859053" y="972997"/>
                </a:lnTo>
                <a:lnTo>
                  <a:pt x="823112" y="939546"/>
                </a:lnTo>
                <a:lnTo>
                  <a:pt x="800392" y="937018"/>
                </a:lnTo>
                <a:lnTo>
                  <a:pt x="780199" y="899172"/>
                </a:lnTo>
                <a:lnTo>
                  <a:pt x="734771" y="865098"/>
                </a:lnTo>
                <a:lnTo>
                  <a:pt x="686816" y="812114"/>
                </a:lnTo>
                <a:lnTo>
                  <a:pt x="696912" y="793191"/>
                </a:lnTo>
                <a:lnTo>
                  <a:pt x="686816" y="772998"/>
                </a:lnTo>
                <a:lnTo>
                  <a:pt x="693115" y="750290"/>
                </a:lnTo>
                <a:lnTo>
                  <a:pt x="670407" y="712431"/>
                </a:lnTo>
                <a:lnTo>
                  <a:pt x="675449" y="667016"/>
                </a:lnTo>
                <a:lnTo>
                  <a:pt x="667880" y="641781"/>
                </a:lnTo>
                <a:lnTo>
                  <a:pt x="643051" y="636739"/>
                </a:lnTo>
                <a:lnTo>
                  <a:pt x="605790" y="629170"/>
                </a:lnTo>
                <a:lnTo>
                  <a:pt x="533844" y="636739"/>
                </a:lnTo>
                <a:lnTo>
                  <a:pt x="469480" y="603935"/>
                </a:lnTo>
                <a:lnTo>
                  <a:pt x="401332" y="577430"/>
                </a:lnTo>
                <a:lnTo>
                  <a:pt x="383667" y="549681"/>
                </a:lnTo>
                <a:lnTo>
                  <a:pt x="329399" y="520661"/>
                </a:lnTo>
                <a:lnTo>
                  <a:pt x="22720" y="853744"/>
                </a:lnTo>
                <a:lnTo>
                  <a:pt x="0" y="1161846"/>
                </a:lnTo>
                <a:lnTo>
                  <a:pt x="76225" y="1206258"/>
                </a:lnTo>
                <a:lnTo>
                  <a:pt x="137566" y="1209548"/>
                </a:lnTo>
                <a:lnTo>
                  <a:pt x="189306" y="1248905"/>
                </a:lnTo>
                <a:lnTo>
                  <a:pt x="225399" y="1247140"/>
                </a:lnTo>
                <a:lnTo>
                  <a:pt x="254939" y="1236040"/>
                </a:lnTo>
                <a:lnTo>
                  <a:pt x="322580" y="1244866"/>
                </a:lnTo>
                <a:lnTo>
                  <a:pt x="330200" y="1236040"/>
                </a:lnTo>
                <a:lnTo>
                  <a:pt x="349592" y="1213586"/>
                </a:lnTo>
                <a:lnTo>
                  <a:pt x="389978" y="1203490"/>
                </a:lnTo>
                <a:lnTo>
                  <a:pt x="378612" y="1184567"/>
                </a:lnTo>
                <a:lnTo>
                  <a:pt x="406387" y="1173213"/>
                </a:lnTo>
                <a:lnTo>
                  <a:pt x="450557" y="1183297"/>
                </a:lnTo>
                <a:lnTo>
                  <a:pt x="495985" y="1184567"/>
                </a:lnTo>
                <a:lnTo>
                  <a:pt x="507352" y="1217371"/>
                </a:lnTo>
                <a:lnTo>
                  <a:pt x="531329" y="1248905"/>
                </a:lnTo>
                <a:lnTo>
                  <a:pt x="586854" y="1243863"/>
                </a:lnTo>
                <a:lnTo>
                  <a:pt x="579285" y="1271612"/>
                </a:lnTo>
                <a:lnTo>
                  <a:pt x="607047" y="1289278"/>
                </a:lnTo>
                <a:lnTo>
                  <a:pt x="602005" y="1315783"/>
                </a:lnTo>
                <a:lnTo>
                  <a:pt x="621182" y="1330921"/>
                </a:lnTo>
                <a:lnTo>
                  <a:pt x="617651" y="1369021"/>
                </a:lnTo>
                <a:lnTo>
                  <a:pt x="635317" y="1379613"/>
                </a:lnTo>
                <a:lnTo>
                  <a:pt x="648690" y="1406118"/>
                </a:lnTo>
                <a:lnTo>
                  <a:pt x="696912" y="1383906"/>
                </a:lnTo>
                <a:lnTo>
                  <a:pt x="765060" y="1376337"/>
                </a:lnTo>
                <a:lnTo>
                  <a:pt x="833208" y="1395260"/>
                </a:lnTo>
                <a:lnTo>
                  <a:pt x="876122" y="1410411"/>
                </a:lnTo>
                <a:lnTo>
                  <a:pt x="913980" y="1470964"/>
                </a:lnTo>
                <a:lnTo>
                  <a:pt x="893787" y="1482318"/>
                </a:lnTo>
                <a:lnTo>
                  <a:pt x="903884" y="1496199"/>
                </a:lnTo>
                <a:lnTo>
                  <a:pt x="853401" y="1483588"/>
                </a:lnTo>
                <a:lnTo>
                  <a:pt x="814273" y="1460868"/>
                </a:lnTo>
                <a:lnTo>
                  <a:pt x="818057" y="1510080"/>
                </a:lnTo>
                <a:lnTo>
                  <a:pt x="804176" y="1550454"/>
                </a:lnTo>
                <a:lnTo>
                  <a:pt x="806704" y="1604708"/>
                </a:lnTo>
                <a:lnTo>
                  <a:pt x="772375" y="1639531"/>
                </a:lnTo>
                <a:lnTo>
                  <a:pt x="745617" y="1677377"/>
                </a:lnTo>
                <a:lnTo>
                  <a:pt x="729970" y="1704632"/>
                </a:lnTo>
                <a:lnTo>
                  <a:pt x="772629" y="1706905"/>
                </a:lnTo>
                <a:lnTo>
                  <a:pt x="838250" y="1665262"/>
                </a:lnTo>
                <a:lnTo>
                  <a:pt x="989698" y="1612023"/>
                </a:lnTo>
                <a:lnTo>
                  <a:pt x="982637" y="1592338"/>
                </a:lnTo>
                <a:lnTo>
                  <a:pt x="917765" y="1589570"/>
                </a:lnTo>
                <a:lnTo>
                  <a:pt x="951839" y="1544142"/>
                </a:lnTo>
                <a:lnTo>
                  <a:pt x="1035138" y="1517650"/>
                </a:lnTo>
                <a:lnTo>
                  <a:pt x="1088148" y="1523961"/>
                </a:lnTo>
                <a:lnTo>
                  <a:pt x="1092352" y="1517650"/>
                </a:lnTo>
                <a:lnTo>
                  <a:pt x="1105814" y="1497457"/>
                </a:lnTo>
                <a:lnTo>
                  <a:pt x="1107236" y="1496199"/>
                </a:lnTo>
                <a:lnTo>
                  <a:pt x="1221917" y="1395018"/>
                </a:lnTo>
                <a:lnTo>
                  <a:pt x="1215136" y="1383576"/>
                </a:lnTo>
                <a:lnTo>
                  <a:pt x="1221816" y="1394739"/>
                </a:lnTo>
                <a:lnTo>
                  <a:pt x="1299565" y="1388186"/>
                </a:lnTo>
                <a:lnTo>
                  <a:pt x="1389189" y="1360944"/>
                </a:lnTo>
                <a:lnTo>
                  <a:pt x="1431353" y="1303464"/>
                </a:lnTo>
                <a:lnTo>
                  <a:pt x="1442212" y="1213967"/>
                </a:lnTo>
                <a:lnTo>
                  <a:pt x="1462659" y="1145895"/>
                </a:lnTo>
                <a:lnTo>
                  <a:pt x="1484122" y="1114374"/>
                </a:lnTo>
                <a:lnTo>
                  <a:pt x="1462659" y="1103033"/>
                </a:lnTo>
                <a:lnTo>
                  <a:pt x="1468970" y="1084122"/>
                </a:lnTo>
                <a:lnTo>
                  <a:pt x="1499273" y="1077823"/>
                </a:lnTo>
                <a:lnTo>
                  <a:pt x="1527035" y="1051344"/>
                </a:lnTo>
                <a:lnTo>
                  <a:pt x="1548498" y="1058913"/>
                </a:lnTo>
                <a:lnTo>
                  <a:pt x="1586369" y="1024877"/>
                </a:lnTo>
                <a:lnTo>
                  <a:pt x="1658315" y="1009751"/>
                </a:lnTo>
                <a:lnTo>
                  <a:pt x="1686090" y="975715"/>
                </a:lnTo>
                <a:lnTo>
                  <a:pt x="1678508" y="937895"/>
                </a:lnTo>
                <a:lnTo>
                  <a:pt x="1650746" y="926553"/>
                </a:lnTo>
                <a:lnTo>
                  <a:pt x="1614131" y="929068"/>
                </a:lnTo>
                <a:lnTo>
                  <a:pt x="1540929" y="966889"/>
                </a:lnTo>
                <a:lnTo>
                  <a:pt x="1481594" y="1027391"/>
                </a:lnTo>
                <a:lnTo>
                  <a:pt x="1442466" y="1084122"/>
                </a:lnTo>
                <a:lnTo>
                  <a:pt x="1432369" y="1119416"/>
                </a:lnTo>
                <a:lnTo>
                  <a:pt x="1398282" y="1191272"/>
                </a:lnTo>
                <a:lnTo>
                  <a:pt x="1379347" y="1193800"/>
                </a:lnTo>
                <a:lnTo>
                  <a:pt x="1424787" y="1081608"/>
                </a:lnTo>
                <a:lnTo>
                  <a:pt x="1432369" y="1043787"/>
                </a:lnTo>
                <a:lnTo>
                  <a:pt x="1455089" y="1016050"/>
                </a:lnTo>
                <a:lnTo>
                  <a:pt x="1458874" y="993355"/>
                </a:lnTo>
                <a:lnTo>
                  <a:pt x="1514411" y="951763"/>
                </a:lnTo>
                <a:lnTo>
                  <a:pt x="1514411" y="915200"/>
                </a:lnTo>
                <a:lnTo>
                  <a:pt x="1519466" y="879906"/>
                </a:lnTo>
                <a:lnTo>
                  <a:pt x="1583842" y="845870"/>
                </a:lnTo>
                <a:lnTo>
                  <a:pt x="1756778" y="792924"/>
                </a:lnTo>
                <a:lnTo>
                  <a:pt x="1829993" y="756361"/>
                </a:lnTo>
                <a:lnTo>
                  <a:pt x="1848929" y="690816"/>
                </a:lnTo>
                <a:lnTo>
                  <a:pt x="1855241" y="650481"/>
                </a:lnTo>
                <a:lnTo>
                  <a:pt x="1912035" y="5937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1149624" y="2916935"/>
            <a:ext cx="1994535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5470">
              <a:lnSpc>
                <a:spcPts val="1295"/>
              </a:lnSpc>
              <a:spcBef>
                <a:spcPts val="10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IUCPQ</a:t>
            </a:r>
            <a:endParaRPr sz="1100">
              <a:latin typeface="Arial"/>
              <a:cs typeface="Arial"/>
            </a:endParaRPr>
          </a:p>
          <a:p>
            <a:pPr marL="541655" marR="5080">
              <a:lnSpc>
                <a:spcPts val="1300"/>
              </a:lnSpc>
              <a:spcBef>
                <a:spcPts val="35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McGill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University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&amp;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Montreal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Heart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Institute</a:t>
            </a:r>
            <a:endParaRPr sz="1100">
              <a:latin typeface="Arial"/>
              <a:cs typeface="Arial"/>
            </a:endParaRPr>
          </a:p>
          <a:p>
            <a:pPr marL="12700" marR="398145">
              <a:lnSpc>
                <a:spcPct val="94500"/>
              </a:lnSpc>
              <a:spcBef>
                <a:spcPts val="605"/>
              </a:spcBef>
            </a:pP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Toronto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General</a:t>
            </a:r>
            <a:r>
              <a:rPr dirty="0" sz="1100" spc="-1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Hospital,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Sunnybrook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Health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&amp;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London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Health</a:t>
            </a: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Sciences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1178776" y="2966402"/>
            <a:ext cx="519430" cy="487045"/>
            <a:chOff x="1178776" y="2966402"/>
            <a:chExt cx="519430" cy="487045"/>
          </a:xfrm>
        </p:grpSpPr>
        <p:pic>
          <p:nvPicPr>
            <p:cNvPr id="52" name="object 5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3741" y="2966402"/>
              <a:ext cx="64452" cy="6445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54585" y="3132667"/>
              <a:ext cx="111897" cy="86017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8776" y="3349965"/>
              <a:ext cx="124837" cy="103271"/>
            </a:xfrm>
            <a:prstGeom prst="rect">
              <a:avLst/>
            </a:prstGeom>
          </p:spPr>
        </p:pic>
      </p:grpSp>
      <p:grpSp>
        <p:nvGrpSpPr>
          <p:cNvPr id="55" name="object 55" descr=""/>
          <p:cNvGrpSpPr/>
          <p:nvPr/>
        </p:nvGrpSpPr>
        <p:grpSpPr>
          <a:xfrm>
            <a:off x="10954511" y="4548855"/>
            <a:ext cx="816610" cy="1144905"/>
            <a:chOff x="10954511" y="4548855"/>
            <a:chExt cx="816610" cy="1144905"/>
          </a:xfrm>
        </p:grpSpPr>
        <p:pic>
          <p:nvPicPr>
            <p:cNvPr id="56" name="object 5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54511" y="5562600"/>
              <a:ext cx="39624" cy="39624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10977703" y="5549666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39">
                  <a:moveTo>
                    <a:pt x="14591" y="0"/>
                  </a:moveTo>
                  <a:lnTo>
                    <a:pt x="8978" y="2244"/>
                  </a:lnTo>
                  <a:lnTo>
                    <a:pt x="0" y="7108"/>
                  </a:lnTo>
                  <a:lnTo>
                    <a:pt x="5612" y="8978"/>
                  </a:lnTo>
                  <a:lnTo>
                    <a:pt x="6734" y="14964"/>
                  </a:lnTo>
                  <a:lnTo>
                    <a:pt x="10476" y="9352"/>
                  </a:lnTo>
                  <a:lnTo>
                    <a:pt x="19081" y="8604"/>
                  </a:lnTo>
                  <a:lnTo>
                    <a:pt x="17959" y="4862"/>
                  </a:lnTo>
                  <a:lnTo>
                    <a:pt x="14591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977703" y="5549666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39">
                  <a:moveTo>
                    <a:pt x="6734" y="14965"/>
                  </a:moveTo>
                  <a:lnTo>
                    <a:pt x="5612" y="8979"/>
                  </a:lnTo>
                  <a:lnTo>
                    <a:pt x="0" y="7108"/>
                  </a:lnTo>
                  <a:lnTo>
                    <a:pt x="8979" y="2244"/>
                  </a:lnTo>
                  <a:lnTo>
                    <a:pt x="14591" y="0"/>
                  </a:lnTo>
                  <a:lnTo>
                    <a:pt x="17958" y="4863"/>
                  </a:lnTo>
                  <a:lnTo>
                    <a:pt x="19081" y="8604"/>
                  </a:lnTo>
                  <a:lnTo>
                    <a:pt x="10475" y="9353"/>
                  </a:lnTo>
                  <a:lnTo>
                    <a:pt x="6734" y="1496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980318" y="5082006"/>
              <a:ext cx="495934" cy="612140"/>
            </a:xfrm>
            <a:custGeom>
              <a:avLst/>
              <a:gdLst/>
              <a:ahLst/>
              <a:cxnLst/>
              <a:rect l="l" t="t" r="r" b="b"/>
              <a:pathLst>
                <a:path w="495934" h="612139">
                  <a:moveTo>
                    <a:pt x="19304" y="453504"/>
                  </a:moveTo>
                  <a:lnTo>
                    <a:pt x="19151" y="453580"/>
                  </a:lnTo>
                  <a:lnTo>
                    <a:pt x="19304" y="453504"/>
                  </a:lnTo>
                  <a:close/>
                </a:path>
                <a:path w="495934" h="612139">
                  <a:moveTo>
                    <a:pt x="115227" y="584390"/>
                  </a:moveTo>
                  <a:lnTo>
                    <a:pt x="106248" y="584390"/>
                  </a:lnTo>
                  <a:lnTo>
                    <a:pt x="96520" y="578789"/>
                  </a:lnTo>
                  <a:lnTo>
                    <a:pt x="101765" y="575792"/>
                  </a:lnTo>
                  <a:lnTo>
                    <a:pt x="109994" y="575411"/>
                  </a:lnTo>
                  <a:lnTo>
                    <a:pt x="104013" y="566432"/>
                  </a:lnTo>
                  <a:lnTo>
                    <a:pt x="93154" y="560832"/>
                  </a:lnTo>
                  <a:lnTo>
                    <a:pt x="84175" y="560832"/>
                  </a:lnTo>
                  <a:lnTo>
                    <a:pt x="80441" y="569810"/>
                  </a:lnTo>
                  <a:lnTo>
                    <a:pt x="87172" y="575411"/>
                  </a:lnTo>
                  <a:lnTo>
                    <a:pt x="84175" y="582155"/>
                  </a:lnTo>
                  <a:lnTo>
                    <a:pt x="83058" y="590003"/>
                  </a:lnTo>
                  <a:lnTo>
                    <a:pt x="77444" y="588137"/>
                  </a:lnTo>
                  <a:lnTo>
                    <a:pt x="78562" y="595617"/>
                  </a:lnTo>
                  <a:lnTo>
                    <a:pt x="72948" y="606094"/>
                  </a:lnTo>
                  <a:lnTo>
                    <a:pt x="78562" y="611708"/>
                  </a:lnTo>
                  <a:lnTo>
                    <a:pt x="81559" y="602729"/>
                  </a:lnTo>
                  <a:lnTo>
                    <a:pt x="95034" y="598982"/>
                  </a:lnTo>
                  <a:lnTo>
                    <a:pt x="115227" y="591134"/>
                  </a:lnTo>
                  <a:lnTo>
                    <a:pt x="115227" y="584390"/>
                  </a:lnTo>
                  <a:close/>
                </a:path>
                <a:path w="495934" h="612139">
                  <a:moveTo>
                    <a:pt x="272034" y="437870"/>
                  </a:moveTo>
                  <a:lnTo>
                    <a:pt x="45554" y="437870"/>
                  </a:lnTo>
                  <a:lnTo>
                    <a:pt x="38582" y="437870"/>
                  </a:lnTo>
                  <a:lnTo>
                    <a:pt x="37477" y="442582"/>
                  </a:lnTo>
                  <a:lnTo>
                    <a:pt x="43459" y="451269"/>
                  </a:lnTo>
                  <a:lnTo>
                    <a:pt x="39865" y="453580"/>
                  </a:lnTo>
                  <a:lnTo>
                    <a:pt x="34709" y="450811"/>
                  </a:lnTo>
                  <a:lnTo>
                    <a:pt x="27520" y="442734"/>
                  </a:lnTo>
                  <a:lnTo>
                    <a:pt x="22212" y="444982"/>
                  </a:lnTo>
                  <a:lnTo>
                    <a:pt x="27597" y="450138"/>
                  </a:lnTo>
                  <a:lnTo>
                    <a:pt x="19304" y="453580"/>
                  </a:lnTo>
                  <a:lnTo>
                    <a:pt x="16306" y="459193"/>
                  </a:lnTo>
                  <a:lnTo>
                    <a:pt x="23342" y="460540"/>
                  </a:lnTo>
                  <a:lnTo>
                    <a:pt x="31115" y="455980"/>
                  </a:lnTo>
                  <a:lnTo>
                    <a:pt x="34112" y="461365"/>
                  </a:lnTo>
                  <a:lnTo>
                    <a:pt x="25501" y="462343"/>
                  </a:lnTo>
                  <a:lnTo>
                    <a:pt x="19519" y="467055"/>
                  </a:lnTo>
                  <a:lnTo>
                    <a:pt x="21094" y="473786"/>
                  </a:lnTo>
                  <a:lnTo>
                    <a:pt x="30670" y="475284"/>
                  </a:lnTo>
                  <a:lnTo>
                    <a:pt x="27597" y="483146"/>
                  </a:lnTo>
                  <a:lnTo>
                    <a:pt x="19977" y="480669"/>
                  </a:lnTo>
                  <a:lnTo>
                    <a:pt x="9575" y="485165"/>
                  </a:lnTo>
                  <a:lnTo>
                    <a:pt x="1117" y="488315"/>
                  </a:lnTo>
                  <a:lnTo>
                    <a:pt x="0" y="492429"/>
                  </a:lnTo>
                  <a:lnTo>
                    <a:pt x="4940" y="501103"/>
                  </a:lnTo>
                  <a:lnTo>
                    <a:pt x="18326" y="488530"/>
                  </a:lnTo>
                  <a:lnTo>
                    <a:pt x="15405" y="500507"/>
                  </a:lnTo>
                  <a:lnTo>
                    <a:pt x="14960" y="505447"/>
                  </a:lnTo>
                  <a:lnTo>
                    <a:pt x="21996" y="507847"/>
                  </a:lnTo>
                  <a:lnTo>
                    <a:pt x="13906" y="512330"/>
                  </a:lnTo>
                  <a:lnTo>
                    <a:pt x="16154" y="518617"/>
                  </a:lnTo>
                  <a:lnTo>
                    <a:pt x="33883" y="521157"/>
                  </a:lnTo>
                  <a:lnTo>
                    <a:pt x="58127" y="521309"/>
                  </a:lnTo>
                  <a:lnTo>
                    <a:pt x="63207" y="514578"/>
                  </a:lnTo>
                  <a:lnTo>
                    <a:pt x="77190" y="516826"/>
                  </a:lnTo>
                  <a:lnTo>
                    <a:pt x="85877" y="531037"/>
                  </a:lnTo>
                  <a:lnTo>
                    <a:pt x="97548" y="528726"/>
                  </a:lnTo>
                  <a:lnTo>
                    <a:pt x="107416" y="526554"/>
                  </a:lnTo>
                  <a:lnTo>
                    <a:pt x="115341" y="535762"/>
                  </a:lnTo>
                  <a:lnTo>
                    <a:pt x="113030" y="542861"/>
                  </a:lnTo>
                  <a:lnTo>
                    <a:pt x="116471" y="548322"/>
                  </a:lnTo>
                  <a:lnTo>
                    <a:pt x="120738" y="539343"/>
                  </a:lnTo>
                  <a:lnTo>
                    <a:pt x="124993" y="545858"/>
                  </a:lnTo>
                  <a:lnTo>
                    <a:pt x="130086" y="545553"/>
                  </a:lnTo>
                  <a:lnTo>
                    <a:pt x="136664" y="541147"/>
                  </a:lnTo>
                  <a:lnTo>
                    <a:pt x="146469" y="543763"/>
                  </a:lnTo>
                  <a:lnTo>
                    <a:pt x="149910" y="550125"/>
                  </a:lnTo>
                  <a:lnTo>
                    <a:pt x="161505" y="550354"/>
                  </a:lnTo>
                  <a:lnTo>
                    <a:pt x="173850" y="550049"/>
                  </a:lnTo>
                  <a:lnTo>
                    <a:pt x="181470" y="546303"/>
                  </a:lnTo>
                  <a:lnTo>
                    <a:pt x="188658" y="541147"/>
                  </a:lnTo>
                  <a:lnTo>
                    <a:pt x="196138" y="543090"/>
                  </a:lnTo>
                  <a:lnTo>
                    <a:pt x="200596" y="541147"/>
                  </a:lnTo>
                  <a:lnTo>
                    <a:pt x="203161" y="540016"/>
                  </a:lnTo>
                  <a:lnTo>
                    <a:pt x="202476" y="539343"/>
                  </a:lnTo>
                  <a:lnTo>
                    <a:pt x="198755" y="535686"/>
                  </a:lnTo>
                  <a:lnTo>
                    <a:pt x="199504" y="531037"/>
                  </a:lnTo>
                  <a:lnTo>
                    <a:pt x="208407" y="530517"/>
                  </a:lnTo>
                  <a:lnTo>
                    <a:pt x="207606" y="526554"/>
                  </a:lnTo>
                  <a:lnTo>
                    <a:pt x="207276" y="524903"/>
                  </a:lnTo>
                  <a:lnTo>
                    <a:pt x="219875" y="514578"/>
                  </a:lnTo>
                  <a:lnTo>
                    <a:pt x="220967" y="513676"/>
                  </a:lnTo>
                  <a:lnTo>
                    <a:pt x="234289" y="505142"/>
                  </a:lnTo>
                  <a:lnTo>
                    <a:pt x="233083" y="495947"/>
                  </a:lnTo>
                  <a:lnTo>
                    <a:pt x="238010" y="488530"/>
                  </a:lnTo>
                  <a:lnTo>
                    <a:pt x="239153" y="486816"/>
                  </a:lnTo>
                  <a:lnTo>
                    <a:pt x="247307" y="484492"/>
                  </a:lnTo>
                  <a:lnTo>
                    <a:pt x="254088" y="483146"/>
                  </a:lnTo>
                  <a:lnTo>
                    <a:pt x="255981" y="482765"/>
                  </a:lnTo>
                  <a:lnTo>
                    <a:pt x="258292" y="480225"/>
                  </a:lnTo>
                  <a:lnTo>
                    <a:pt x="263385" y="480529"/>
                  </a:lnTo>
                  <a:lnTo>
                    <a:pt x="263385" y="480225"/>
                  </a:lnTo>
                  <a:lnTo>
                    <a:pt x="263321" y="475284"/>
                  </a:lnTo>
                  <a:lnTo>
                    <a:pt x="262331" y="470192"/>
                  </a:lnTo>
                  <a:lnTo>
                    <a:pt x="256730" y="465937"/>
                  </a:lnTo>
                  <a:lnTo>
                    <a:pt x="259422" y="457403"/>
                  </a:lnTo>
                  <a:lnTo>
                    <a:pt x="262369" y="455980"/>
                  </a:lnTo>
                  <a:lnTo>
                    <a:pt x="265633" y="454406"/>
                  </a:lnTo>
                  <a:lnTo>
                    <a:pt x="266979" y="447217"/>
                  </a:lnTo>
                  <a:lnTo>
                    <a:pt x="272034" y="437870"/>
                  </a:lnTo>
                  <a:close/>
                </a:path>
                <a:path w="495934" h="612139">
                  <a:moveTo>
                    <a:pt x="495731" y="63538"/>
                  </a:moveTo>
                  <a:lnTo>
                    <a:pt x="488099" y="60388"/>
                  </a:lnTo>
                  <a:lnTo>
                    <a:pt x="489140" y="50584"/>
                  </a:lnTo>
                  <a:lnTo>
                    <a:pt x="470065" y="52832"/>
                  </a:lnTo>
                  <a:lnTo>
                    <a:pt x="476580" y="60236"/>
                  </a:lnTo>
                  <a:lnTo>
                    <a:pt x="469023" y="69596"/>
                  </a:lnTo>
                  <a:lnTo>
                    <a:pt x="462508" y="72593"/>
                  </a:lnTo>
                  <a:lnTo>
                    <a:pt x="461073" y="71843"/>
                  </a:lnTo>
                  <a:lnTo>
                    <a:pt x="456755" y="69596"/>
                  </a:lnTo>
                  <a:lnTo>
                    <a:pt x="457949" y="61734"/>
                  </a:lnTo>
                  <a:lnTo>
                    <a:pt x="456755" y="53505"/>
                  </a:lnTo>
                  <a:lnTo>
                    <a:pt x="440740" y="51930"/>
                  </a:lnTo>
                  <a:lnTo>
                    <a:pt x="413816" y="71843"/>
                  </a:lnTo>
                  <a:lnTo>
                    <a:pt x="409702" y="62941"/>
                  </a:lnTo>
                  <a:lnTo>
                    <a:pt x="406641" y="52158"/>
                  </a:lnTo>
                  <a:lnTo>
                    <a:pt x="407314" y="31877"/>
                  </a:lnTo>
                  <a:lnTo>
                    <a:pt x="407733" y="29933"/>
                  </a:lnTo>
                  <a:lnTo>
                    <a:pt x="408432" y="26708"/>
                  </a:lnTo>
                  <a:lnTo>
                    <a:pt x="396240" y="29933"/>
                  </a:lnTo>
                  <a:lnTo>
                    <a:pt x="385762" y="25438"/>
                  </a:lnTo>
                  <a:lnTo>
                    <a:pt x="382549" y="17513"/>
                  </a:lnTo>
                  <a:lnTo>
                    <a:pt x="386054" y="13322"/>
                  </a:lnTo>
                  <a:lnTo>
                    <a:pt x="389051" y="9728"/>
                  </a:lnTo>
                  <a:lnTo>
                    <a:pt x="403644" y="6362"/>
                  </a:lnTo>
                  <a:lnTo>
                    <a:pt x="404761" y="0"/>
                  </a:lnTo>
                  <a:lnTo>
                    <a:pt x="389953" y="965"/>
                  </a:lnTo>
                  <a:lnTo>
                    <a:pt x="377685" y="5384"/>
                  </a:lnTo>
                  <a:lnTo>
                    <a:pt x="374472" y="13322"/>
                  </a:lnTo>
                  <a:lnTo>
                    <a:pt x="371106" y="8826"/>
                  </a:lnTo>
                  <a:lnTo>
                    <a:pt x="354266" y="26568"/>
                  </a:lnTo>
                  <a:lnTo>
                    <a:pt x="348665" y="31432"/>
                  </a:lnTo>
                  <a:lnTo>
                    <a:pt x="345300" y="37261"/>
                  </a:lnTo>
                  <a:lnTo>
                    <a:pt x="344170" y="45796"/>
                  </a:lnTo>
                  <a:lnTo>
                    <a:pt x="344398" y="75209"/>
                  </a:lnTo>
                  <a:lnTo>
                    <a:pt x="329882" y="99529"/>
                  </a:lnTo>
                  <a:lnTo>
                    <a:pt x="317538" y="111125"/>
                  </a:lnTo>
                  <a:lnTo>
                    <a:pt x="300634" y="115697"/>
                  </a:lnTo>
                  <a:lnTo>
                    <a:pt x="302958" y="126619"/>
                  </a:lnTo>
                  <a:lnTo>
                    <a:pt x="277596" y="190233"/>
                  </a:lnTo>
                  <a:lnTo>
                    <a:pt x="253365" y="222338"/>
                  </a:lnTo>
                  <a:lnTo>
                    <a:pt x="228600" y="239852"/>
                  </a:lnTo>
                  <a:lnTo>
                    <a:pt x="216484" y="251523"/>
                  </a:lnTo>
                  <a:lnTo>
                    <a:pt x="211772" y="261175"/>
                  </a:lnTo>
                  <a:lnTo>
                    <a:pt x="202869" y="262521"/>
                  </a:lnTo>
                  <a:lnTo>
                    <a:pt x="183121" y="282511"/>
                  </a:lnTo>
                  <a:lnTo>
                    <a:pt x="168313" y="288340"/>
                  </a:lnTo>
                  <a:lnTo>
                    <a:pt x="156641" y="295897"/>
                  </a:lnTo>
                  <a:lnTo>
                    <a:pt x="153644" y="304888"/>
                  </a:lnTo>
                  <a:lnTo>
                    <a:pt x="132778" y="319557"/>
                  </a:lnTo>
                  <a:lnTo>
                    <a:pt x="122529" y="318427"/>
                  </a:lnTo>
                  <a:lnTo>
                    <a:pt x="107937" y="325094"/>
                  </a:lnTo>
                  <a:lnTo>
                    <a:pt x="98742" y="340131"/>
                  </a:lnTo>
                  <a:lnTo>
                    <a:pt x="92379" y="346862"/>
                  </a:lnTo>
                  <a:lnTo>
                    <a:pt x="86995" y="357263"/>
                  </a:lnTo>
                  <a:lnTo>
                    <a:pt x="78092" y="368198"/>
                  </a:lnTo>
                  <a:lnTo>
                    <a:pt x="86766" y="375907"/>
                  </a:lnTo>
                  <a:lnTo>
                    <a:pt x="83858" y="379869"/>
                  </a:lnTo>
                  <a:lnTo>
                    <a:pt x="74955" y="374332"/>
                  </a:lnTo>
                  <a:lnTo>
                    <a:pt x="64858" y="381444"/>
                  </a:lnTo>
                  <a:lnTo>
                    <a:pt x="68224" y="389597"/>
                  </a:lnTo>
                  <a:lnTo>
                    <a:pt x="62090" y="397383"/>
                  </a:lnTo>
                  <a:lnTo>
                    <a:pt x="58267" y="388848"/>
                  </a:lnTo>
                  <a:lnTo>
                    <a:pt x="51536" y="390652"/>
                  </a:lnTo>
                  <a:lnTo>
                    <a:pt x="58801" y="408609"/>
                  </a:lnTo>
                  <a:lnTo>
                    <a:pt x="56324" y="414667"/>
                  </a:lnTo>
                  <a:lnTo>
                    <a:pt x="40093" y="413321"/>
                  </a:lnTo>
                  <a:lnTo>
                    <a:pt x="43230" y="423430"/>
                  </a:lnTo>
                  <a:lnTo>
                    <a:pt x="37846" y="423430"/>
                  </a:lnTo>
                  <a:lnTo>
                    <a:pt x="32092" y="419011"/>
                  </a:lnTo>
                  <a:lnTo>
                    <a:pt x="30073" y="427761"/>
                  </a:lnTo>
                  <a:lnTo>
                    <a:pt x="32016" y="434428"/>
                  </a:lnTo>
                  <a:lnTo>
                    <a:pt x="42189" y="432485"/>
                  </a:lnTo>
                  <a:lnTo>
                    <a:pt x="45504" y="437794"/>
                  </a:lnTo>
                  <a:lnTo>
                    <a:pt x="272084" y="437794"/>
                  </a:lnTo>
                  <a:lnTo>
                    <a:pt x="272808" y="436448"/>
                  </a:lnTo>
                  <a:lnTo>
                    <a:pt x="270383" y="432485"/>
                  </a:lnTo>
                  <a:lnTo>
                    <a:pt x="269519" y="431063"/>
                  </a:lnTo>
                  <a:lnTo>
                    <a:pt x="273672" y="423430"/>
                  </a:lnTo>
                  <a:lnTo>
                    <a:pt x="275577" y="419912"/>
                  </a:lnTo>
                  <a:lnTo>
                    <a:pt x="274815" y="414667"/>
                  </a:lnTo>
                  <a:lnTo>
                    <a:pt x="273926" y="408686"/>
                  </a:lnTo>
                  <a:lnTo>
                    <a:pt x="285153" y="403961"/>
                  </a:lnTo>
                  <a:lnTo>
                    <a:pt x="288366" y="397383"/>
                  </a:lnTo>
                  <a:lnTo>
                    <a:pt x="290690" y="384733"/>
                  </a:lnTo>
                  <a:lnTo>
                    <a:pt x="290131" y="379869"/>
                  </a:lnTo>
                  <a:lnTo>
                    <a:pt x="289191" y="371563"/>
                  </a:lnTo>
                  <a:lnTo>
                    <a:pt x="291655" y="352552"/>
                  </a:lnTo>
                  <a:lnTo>
                    <a:pt x="297268" y="339013"/>
                  </a:lnTo>
                  <a:lnTo>
                    <a:pt x="327444" y="319557"/>
                  </a:lnTo>
                  <a:lnTo>
                    <a:pt x="327787" y="319328"/>
                  </a:lnTo>
                  <a:lnTo>
                    <a:pt x="349631" y="307428"/>
                  </a:lnTo>
                  <a:lnTo>
                    <a:pt x="348957" y="300913"/>
                  </a:lnTo>
                  <a:lnTo>
                    <a:pt x="353148" y="298221"/>
                  </a:lnTo>
                  <a:lnTo>
                    <a:pt x="358089" y="301586"/>
                  </a:lnTo>
                  <a:lnTo>
                    <a:pt x="365417" y="298221"/>
                  </a:lnTo>
                  <a:lnTo>
                    <a:pt x="369976" y="296125"/>
                  </a:lnTo>
                  <a:lnTo>
                    <a:pt x="375145" y="300913"/>
                  </a:lnTo>
                  <a:lnTo>
                    <a:pt x="384797" y="297027"/>
                  </a:lnTo>
                  <a:lnTo>
                    <a:pt x="392874" y="302044"/>
                  </a:lnTo>
                  <a:lnTo>
                    <a:pt x="400507" y="298665"/>
                  </a:lnTo>
                  <a:lnTo>
                    <a:pt x="407085" y="304431"/>
                  </a:lnTo>
                  <a:lnTo>
                    <a:pt x="409905" y="298665"/>
                  </a:lnTo>
                  <a:lnTo>
                    <a:pt x="410451" y="297548"/>
                  </a:lnTo>
                  <a:lnTo>
                    <a:pt x="410362" y="297027"/>
                  </a:lnTo>
                  <a:lnTo>
                    <a:pt x="410222" y="296125"/>
                  </a:lnTo>
                  <a:lnTo>
                    <a:pt x="408432" y="284746"/>
                  </a:lnTo>
                  <a:lnTo>
                    <a:pt x="399376" y="282879"/>
                  </a:lnTo>
                  <a:lnTo>
                    <a:pt x="393623" y="284746"/>
                  </a:lnTo>
                  <a:lnTo>
                    <a:pt x="387934" y="280339"/>
                  </a:lnTo>
                  <a:lnTo>
                    <a:pt x="393992" y="248158"/>
                  </a:lnTo>
                  <a:lnTo>
                    <a:pt x="389953" y="238721"/>
                  </a:lnTo>
                  <a:lnTo>
                    <a:pt x="400050" y="237756"/>
                  </a:lnTo>
                  <a:lnTo>
                    <a:pt x="408203" y="231241"/>
                  </a:lnTo>
                  <a:lnTo>
                    <a:pt x="417626" y="225475"/>
                  </a:lnTo>
                  <a:lnTo>
                    <a:pt x="440740" y="179908"/>
                  </a:lnTo>
                  <a:lnTo>
                    <a:pt x="445160" y="175120"/>
                  </a:lnTo>
                  <a:lnTo>
                    <a:pt x="450773" y="176911"/>
                  </a:lnTo>
                  <a:lnTo>
                    <a:pt x="451370" y="175120"/>
                  </a:lnTo>
                  <a:lnTo>
                    <a:pt x="455333" y="163436"/>
                  </a:lnTo>
                  <a:lnTo>
                    <a:pt x="461314" y="162839"/>
                  </a:lnTo>
                  <a:lnTo>
                    <a:pt x="466331" y="145783"/>
                  </a:lnTo>
                  <a:lnTo>
                    <a:pt x="477024" y="132537"/>
                  </a:lnTo>
                  <a:lnTo>
                    <a:pt x="490042" y="106718"/>
                  </a:lnTo>
                  <a:lnTo>
                    <a:pt x="482257" y="101777"/>
                  </a:lnTo>
                  <a:lnTo>
                    <a:pt x="477926" y="95186"/>
                  </a:lnTo>
                  <a:lnTo>
                    <a:pt x="476580" y="83820"/>
                  </a:lnTo>
                  <a:lnTo>
                    <a:pt x="482193" y="78130"/>
                  </a:lnTo>
                  <a:lnTo>
                    <a:pt x="489216" y="74980"/>
                  </a:lnTo>
                  <a:lnTo>
                    <a:pt x="489242" y="72593"/>
                  </a:lnTo>
                  <a:lnTo>
                    <a:pt x="489292" y="68097"/>
                  </a:lnTo>
                  <a:lnTo>
                    <a:pt x="495731" y="6353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527535" y="4712208"/>
              <a:ext cx="39624" cy="48768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11550130" y="4698136"/>
              <a:ext cx="18415" cy="27305"/>
            </a:xfrm>
            <a:custGeom>
              <a:avLst/>
              <a:gdLst/>
              <a:ahLst/>
              <a:cxnLst/>
              <a:rect l="l" t="t" r="r" b="b"/>
              <a:pathLst>
                <a:path w="18415" h="27304">
                  <a:moveTo>
                    <a:pt x="5610" y="0"/>
                  </a:moveTo>
                  <a:lnTo>
                    <a:pt x="2244" y="2992"/>
                  </a:lnTo>
                  <a:lnTo>
                    <a:pt x="0" y="11222"/>
                  </a:lnTo>
                  <a:lnTo>
                    <a:pt x="4862" y="16461"/>
                  </a:lnTo>
                  <a:lnTo>
                    <a:pt x="16087" y="26937"/>
                  </a:lnTo>
                  <a:lnTo>
                    <a:pt x="18331" y="22447"/>
                  </a:lnTo>
                  <a:lnTo>
                    <a:pt x="13468" y="15713"/>
                  </a:lnTo>
                  <a:lnTo>
                    <a:pt x="16087" y="11222"/>
                  </a:lnTo>
                  <a:lnTo>
                    <a:pt x="5610" y="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1550130" y="4698136"/>
              <a:ext cx="18415" cy="27305"/>
            </a:xfrm>
            <a:custGeom>
              <a:avLst/>
              <a:gdLst/>
              <a:ahLst/>
              <a:cxnLst/>
              <a:rect l="l" t="t" r="r" b="b"/>
              <a:pathLst>
                <a:path w="18415" h="27304">
                  <a:moveTo>
                    <a:pt x="16087" y="26938"/>
                  </a:moveTo>
                  <a:lnTo>
                    <a:pt x="4863" y="16462"/>
                  </a:lnTo>
                  <a:lnTo>
                    <a:pt x="0" y="11224"/>
                  </a:lnTo>
                  <a:lnTo>
                    <a:pt x="2244" y="2993"/>
                  </a:lnTo>
                  <a:lnTo>
                    <a:pt x="5611" y="0"/>
                  </a:lnTo>
                  <a:lnTo>
                    <a:pt x="16087" y="11224"/>
                  </a:lnTo>
                  <a:lnTo>
                    <a:pt x="13468" y="15713"/>
                  </a:lnTo>
                  <a:lnTo>
                    <a:pt x="18332" y="22448"/>
                  </a:lnTo>
                  <a:lnTo>
                    <a:pt x="16087" y="2693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360817" y="4548855"/>
              <a:ext cx="410209" cy="641985"/>
            </a:xfrm>
            <a:custGeom>
              <a:avLst/>
              <a:gdLst/>
              <a:ahLst/>
              <a:cxnLst/>
              <a:rect l="l" t="t" r="r" b="b"/>
              <a:pathLst>
                <a:path w="410209" h="641985">
                  <a:moveTo>
                    <a:pt x="28957" y="0"/>
                  </a:moveTo>
                  <a:lnTo>
                    <a:pt x="26040" y="1945"/>
                  </a:lnTo>
                  <a:lnTo>
                    <a:pt x="18780" y="674"/>
                  </a:lnTo>
                  <a:lnTo>
                    <a:pt x="14141" y="3143"/>
                  </a:lnTo>
                  <a:lnTo>
                    <a:pt x="4639" y="2020"/>
                  </a:lnTo>
                  <a:lnTo>
                    <a:pt x="0" y="3966"/>
                  </a:lnTo>
                  <a:lnTo>
                    <a:pt x="2319" y="8456"/>
                  </a:lnTo>
                  <a:lnTo>
                    <a:pt x="10251" y="11225"/>
                  </a:lnTo>
                  <a:lnTo>
                    <a:pt x="20651" y="29785"/>
                  </a:lnTo>
                  <a:lnTo>
                    <a:pt x="28733" y="41983"/>
                  </a:lnTo>
                  <a:lnTo>
                    <a:pt x="35617" y="51636"/>
                  </a:lnTo>
                  <a:lnTo>
                    <a:pt x="36814" y="63312"/>
                  </a:lnTo>
                  <a:lnTo>
                    <a:pt x="31127" y="64883"/>
                  </a:lnTo>
                  <a:lnTo>
                    <a:pt x="32325" y="76931"/>
                  </a:lnTo>
                  <a:lnTo>
                    <a:pt x="39058" y="75808"/>
                  </a:lnTo>
                  <a:lnTo>
                    <a:pt x="37862" y="84115"/>
                  </a:lnTo>
                  <a:lnTo>
                    <a:pt x="43698" y="84789"/>
                  </a:lnTo>
                  <a:lnTo>
                    <a:pt x="49160" y="94068"/>
                  </a:lnTo>
                  <a:lnTo>
                    <a:pt x="60609" y="82543"/>
                  </a:lnTo>
                  <a:lnTo>
                    <a:pt x="63677" y="76183"/>
                  </a:lnTo>
                  <a:lnTo>
                    <a:pt x="72656" y="82543"/>
                  </a:lnTo>
                  <a:lnTo>
                    <a:pt x="62405" y="89354"/>
                  </a:lnTo>
                  <a:lnTo>
                    <a:pt x="53651" y="100580"/>
                  </a:lnTo>
                  <a:lnTo>
                    <a:pt x="69963" y="126772"/>
                  </a:lnTo>
                  <a:lnTo>
                    <a:pt x="93383" y="155583"/>
                  </a:lnTo>
                  <a:lnTo>
                    <a:pt x="98771" y="166359"/>
                  </a:lnTo>
                  <a:lnTo>
                    <a:pt x="102138" y="178408"/>
                  </a:lnTo>
                  <a:lnTo>
                    <a:pt x="109096" y="170176"/>
                  </a:lnTo>
                  <a:lnTo>
                    <a:pt x="97574" y="153338"/>
                  </a:lnTo>
                  <a:lnTo>
                    <a:pt x="114410" y="164564"/>
                  </a:lnTo>
                  <a:lnTo>
                    <a:pt x="113512" y="155958"/>
                  </a:lnTo>
                  <a:lnTo>
                    <a:pt x="122491" y="156631"/>
                  </a:lnTo>
                  <a:lnTo>
                    <a:pt x="120096" y="164489"/>
                  </a:lnTo>
                  <a:lnTo>
                    <a:pt x="126531" y="168155"/>
                  </a:lnTo>
                  <a:lnTo>
                    <a:pt x="124362" y="176912"/>
                  </a:lnTo>
                  <a:lnTo>
                    <a:pt x="127728" y="180279"/>
                  </a:lnTo>
                  <a:lnTo>
                    <a:pt x="128028" y="193675"/>
                  </a:lnTo>
                  <a:lnTo>
                    <a:pt x="124735" y="196220"/>
                  </a:lnTo>
                  <a:lnTo>
                    <a:pt x="120096" y="186790"/>
                  </a:lnTo>
                  <a:lnTo>
                    <a:pt x="115606" y="180279"/>
                  </a:lnTo>
                  <a:lnTo>
                    <a:pt x="108423" y="185667"/>
                  </a:lnTo>
                  <a:lnTo>
                    <a:pt x="122416" y="206397"/>
                  </a:lnTo>
                  <a:lnTo>
                    <a:pt x="131245" y="231841"/>
                  </a:lnTo>
                  <a:lnTo>
                    <a:pt x="138878" y="231093"/>
                  </a:lnTo>
                  <a:lnTo>
                    <a:pt x="144938" y="225106"/>
                  </a:lnTo>
                  <a:lnTo>
                    <a:pt x="153544" y="240223"/>
                  </a:lnTo>
                  <a:lnTo>
                    <a:pt x="145238" y="245311"/>
                  </a:lnTo>
                  <a:lnTo>
                    <a:pt x="140449" y="237902"/>
                  </a:lnTo>
                  <a:lnTo>
                    <a:pt x="134912" y="240148"/>
                  </a:lnTo>
                  <a:lnTo>
                    <a:pt x="146136" y="265068"/>
                  </a:lnTo>
                  <a:lnTo>
                    <a:pt x="152646" y="298369"/>
                  </a:lnTo>
                  <a:lnTo>
                    <a:pt x="160952" y="300390"/>
                  </a:lnTo>
                  <a:lnTo>
                    <a:pt x="147034" y="306003"/>
                  </a:lnTo>
                  <a:lnTo>
                    <a:pt x="147932" y="317602"/>
                  </a:lnTo>
                  <a:lnTo>
                    <a:pt x="156687" y="316555"/>
                  </a:lnTo>
                  <a:lnTo>
                    <a:pt x="146734" y="325012"/>
                  </a:lnTo>
                  <a:lnTo>
                    <a:pt x="157958" y="328903"/>
                  </a:lnTo>
                  <a:lnTo>
                    <a:pt x="155789" y="331821"/>
                  </a:lnTo>
                  <a:lnTo>
                    <a:pt x="144490" y="331148"/>
                  </a:lnTo>
                  <a:lnTo>
                    <a:pt x="142694" y="346863"/>
                  </a:lnTo>
                  <a:lnTo>
                    <a:pt x="135809" y="358313"/>
                  </a:lnTo>
                  <a:lnTo>
                    <a:pt x="136632" y="382485"/>
                  </a:lnTo>
                  <a:lnTo>
                    <a:pt x="126906" y="395806"/>
                  </a:lnTo>
                  <a:lnTo>
                    <a:pt x="117627" y="402990"/>
                  </a:lnTo>
                  <a:lnTo>
                    <a:pt x="98696" y="406133"/>
                  </a:lnTo>
                  <a:lnTo>
                    <a:pt x="86199" y="414665"/>
                  </a:lnTo>
                  <a:lnTo>
                    <a:pt x="73629" y="426488"/>
                  </a:lnTo>
                  <a:lnTo>
                    <a:pt x="77146" y="449238"/>
                  </a:lnTo>
                  <a:lnTo>
                    <a:pt x="90689" y="453055"/>
                  </a:lnTo>
                  <a:lnTo>
                    <a:pt x="108873" y="461811"/>
                  </a:lnTo>
                  <a:lnTo>
                    <a:pt x="128178" y="481119"/>
                  </a:lnTo>
                  <a:lnTo>
                    <a:pt x="146286" y="482615"/>
                  </a:lnTo>
                  <a:lnTo>
                    <a:pt x="158258" y="487853"/>
                  </a:lnTo>
                  <a:lnTo>
                    <a:pt x="168360" y="506188"/>
                  </a:lnTo>
                  <a:lnTo>
                    <a:pt x="174795" y="524897"/>
                  </a:lnTo>
                  <a:lnTo>
                    <a:pt x="167012" y="558948"/>
                  </a:lnTo>
                  <a:lnTo>
                    <a:pt x="149279" y="591127"/>
                  </a:lnTo>
                  <a:lnTo>
                    <a:pt x="134912" y="604522"/>
                  </a:lnTo>
                  <a:lnTo>
                    <a:pt x="148381" y="619116"/>
                  </a:lnTo>
                  <a:lnTo>
                    <a:pt x="161625" y="619116"/>
                  </a:lnTo>
                  <a:lnTo>
                    <a:pt x="168360" y="620687"/>
                  </a:lnTo>
                  <a:lnTo>
                    <a:pt x="170530" y="641642"/>
                  </a:lnTo>
                  <a:lnTo>
                    <a:pt x="191631" y="631089"/>
                  </a:lnTo>
                  <a:lnTo>
                    <a:pt x="206522" y="619564"/>
                  </a:lnTo>
                  <a:lnTo>
                    <a:pt x="217670" y="614700"/>
                  </a:lnTo>
                  <a:lnTo>
                    <a:pt x="233010" y="590378"/>
                  </a:lnTo>
                  <a:lnTo>
                    <a:pt x="245731" y="563662"/>
                  </a:lnTo>
                  <a:lnTo>
                    <a:pt x="254709" y="551389"/>
                  </a:lnTo>
                  <a:lnTo>
                    <a:pt x="257928" y="542184"/>
                  </a:lnTo>
                  <a:lnTo>
                    <a:pt x="268403" y="543232"/>
                  </a:lnTo>
                  <a:lnTo>
                    <a:pt x="278131" y="520781"/>
                  </a:lnTo>
                  <a:lnTo>
                    <a:pt x="290476" y="510305"/>
                  </a:lnTo>
                  <a:lnTo>
                    <a:pt x="289280" y="497058"/>
                  </a:lnTo>
                  <a:lnTo>
                    <a:pt x="302075" y="466900"/>
                  </a:lnTo>
                  <a:lnTo>
                    <a:pt x="297211" y="461288"/>
                  </a:lnTo>
                  <a:lnTo>
                    <a:pt x="291599" y="450137"/>
                  </a:lnTo>
                  <a:lnTo>
                    <a:pt x="294293" y="440932"/>
                  </a:lnTo>
                  <a:lnTo>
                    <a:pt x="301701" y="430979"/>
                  </a:lnTo>
                  <a:lnTo>
                    <a:pt x="314048" y="421999"/>
                  </a:lnTo>
                  <a:lnTo>
                    <a:pt x="331257" y="420726"/>
                  </a:lnTo>
                  <a:lnTo>
                    <a:pt x="347494" y="420876"/>
                  </a:lnTo>
                  <a:lnTo>
                    <a:pt x="356624" y="421399"/>
                  </a:lnTo>
                  <a:lnTo>
                    <a:pt x="349291" y="429931"/>
                  </a:lnTo>
                  <a:lnTo>
                    <a:pt x="358868" y="431652"/>
                  </a:lnTo>
                  <a:lnTo>
                    <a:pt x="367847" y="426488"/>
                  </a:lnTo>
                  <a:lnTo>
                    <a:pt x="364032" y="418931"/>
                  </a:lnTo>
                  <a:lnTo>
                    <a:pt x="361114" y="408828"/>
                  </a:lnTo>
                  <a:lnTo>
                    <a:pt x="363808" y="395132"/>
                  </a:lnTo>
                  <a:lnTo>
                    <a:pt x="366052" y="389445"/>
                  </a:lnTo>
                  <a:lnTo>
                    <a:pt x="382663" y="382560"/>
                  </a:lnTo>
                  <a:lnTo>
                    <a:pt x="390819" y="374253"/>
                  </a:lnTo>
                  <a:lnTo>
                    <a:pt x="392615" y="351129"/>
                  </a:lnTo>
                  <a:lnTo>
                    <a:pt x="396208" y="327930"/>
                  </a:lnTo>
                  <a:lnTo>
                    <a:pt x="402643" y="310868"/>
                  </a:lnTo>
                  <a:lnTo>
                    <a:pt x="410051" y="308174"/>
                  </a:lnTo>
                  <a:lnTo>
                    <a:pt x="406458" y="299044"/>
                  </a:lnTo>
                  <a:lnTo>
                    <a:pt x="399724" y="296499"/>
                  </a:lnTo>
                  <a:lnTo>
                    <a:pt x="393289" y="289539"/>
                  </a:lnTo>
                  <a:lnTo>
                    <a:pt x="384011" y="289539"/>
                  </a:lnTo>
                  <a:lnTo>
                    <a:pt x="377126" y="291335"/>
                  </a:lnTo>
                  <a:lnTo>
                    <a:pt x="372562" y="288417"/>
                  </a:lnTo>
                  <a:lnTo>
                    <a:pt x="364556" y="295826"/>
                  </a:lnTo>
                  <a:lnTo>
                    <a:pt x="348767" y="301962"/>
                  </a:lnTo>
                  <a:lnTo>
                    <a:pt x="333503" y="322991"/>
                  </a:lnTo>
                  <a:lnTo>
                    <a:pt x="319585" y="322616"/>
                  </a:lnTo>
                  <a:lnTo>
                    <a:pt x="311129" y="325086"/>
                  </a:lnTo>
                  <a:lnTo>
                    <a:pt x="308585" y="319473"/>
                  </a:lnTo>
                  <a:lnTo>
                    <a:pt x="265934" y="300390"/>
                  </a:lnTo>
                  <a:lnTo>
                    <a:pt x="251567" y="292308"/>
                  </a:lnTo>
                  <a:lnTo>
                    <a:pt x="239295" y="289090"/>
                  </a:lnTo>
                  <a:lnTo>
                    <a:pt x="227996" y="272627"/>
                  </a:lnTo>
                  <a:lnTo>
                    <a:pt x="233160" y="266938"/>
                  </a:lnTo>
                  <a:lnTo>
                    <a:pt x="233235" y="258108"/>
                  </a:lnTo>
                  <a:lnTo>
                    <a:pt x="227771" y="253169"/>
                  </a:lnTo>
                  <a:lnTo>
                    <a:pt x="226874" y="237454"/>
                  </a:lnTo>
                  <a:lnTo>
                    <a:pt x="229119" y="224956"/>
                  </a:lnTo>
                  <a:lnTo>
                    <a:pt x="222384" y="219494"/>
                  </a:lnTo>
                  <a:lnTo>
                    <a:pt x="215426" y="222187"/>
                  </a:lnTo>
                  <a:lnTo>
                    <a:pt x="214603" y="220615"/>
                  </a:lnTo>
                  <a:lnTo>
                    <a:pt x="225752" y="209689"/>
                  </a:lnTo>
                  <a:lnTo>
                    <a:pt x="203528" y="190756"/>
                  </a:lnTo>
                  <a:lnTo>
                    <a:pt x="190508" y="185817"/>
                  </a:lnTo>
                  <a:lnTo>
                    <a:pt x="195447" y="207370"/>
                  </a:lnTo>
                  <a:lnTo>
                    <a:pt x="194998" y="221140"/>
                  </a:lnTo>
                  <a:lnTo>
                    <a:pt x="201058" y="228549"/>
                  </a:lnTo>
                  <a:lnTo>
                    <a:pt x="199937" y="244264"/>
                  </a:lnTo>
                  <a:lnTo>
                    <a:pt x="205399" y="251896"/>
                  </a:lnTo>
                  <a:lnTo>
                    <a:pt x="190583" y="250998"/>
                  </a:lnTo>
                  <a:lnTo>
                    <a:pt x="186767" y="241270"/>
                  </a:lnTo>
                  <a:lnTo>
                    <a:pt x="183998" y="227351"/>
                  </a:lnTo>
                  <a:lnTo>
                    <a:pt x="173224" y="223983"/>
                  </a:lnTo>
                  <a:lnTo>
                    <a:pt x="164693" y="224208"/>
                  </a:lnTo>
                  <a:lnTo>
                    <a:pt x="157360" y="219792"/>
                  </a:lnTo>
                  <a:lnTo>
                    <a:pt x="159531" y="211635"/>
                  </a:lnTo>
                  <a:lnTo>
                    <a:pt x="164693" y="205275"/>
                  </a:lnTo>
                  <a:lnTo>
                    <a:pt x="162074" y="194423"/>
                  </a:lnTo>
                  <a:lnTo>
                    <a:pt x="155789" y="197940"/>
                  </a:lnTo>
                  <a:lnTo>
                    <a:pt x="151748" y="192852"/>
                  </a:lnTo>
                  <a:lnTo>
                    <a:pt x="149354" y="182824"/>
                  </a:lnTo>
                  <a:lnTo>
                    <a:pt x="156088" y="181326"/>
                  </a:lnTo>
                  <a:lnTo>
                    <a:pt x="159604" y="174666"/>
                  </a:lnTo>
                  <a:lnTo>
                    <a:pt x="153244" y="166509"/>
                  </a:lnTo>
                  <a:lnTo>
                    <a:pt x="143367" y="154686"/>
                  </a:lnTo>
                  <a:lnTo>
                    <a:pt x="140524" y="146977"/>
                  </a:lnTo>
                  <a:lnTo>
                    <a:pt x="133715" y="142487"/>
                  </a:lnTo>
                  <a:lnTo>
                    <a:pt x="128103" y="126622"/>
                  </a:lnTo>
                  <a:lnTo>
                    <a:pt x="121368" y="126323"/>
                  </a:lnTo>
                  <a:lnTo>
                    <a:pt x="121443" y="120036"/>
                  </a:lnTo>
                  <a:lnTo>
                    <a:pt x="133790" y="125275"/>
                  </a:lnTo>
                  <a:lnTo>
                    <a:pt x="137830" y="131262"/>
                  </a:lnTo>
                  <a:lnTo>
                    <a:pt x="141422" y="126323"/>
                  </a:lnTo>
                  <a:lnTo>
                    <a:pt x="137007" y="119588"/>
                  </a:lnTo>
                  <a:lnTo>
                    <a:pt x="137157" y="108362"/>
                  </a:lnTo>
                  <a:lnTo>
                    <a:pt x="131095" y="89354"/>
                  </a:lnTo>
                  <a:lnTo>
                    <a:pt x="125708" y="90252"/>
                  </a:lnTo>
                  <a:lnTo>
                    <a:pt x="120994" y="79401"/>
                  </a:lnTo>
                  <a:lnTo>
                    <a:pt x="123687" y="70719"/>
                  </a:lnTo>
                  <a:lnTo>
                    <a:pt x="119123" y="68399"/>
                  </a:lnTo>
                  <a:lnTo>
                    <a:pt x="116654" y="73638"/>
                  </a:lnTo>
                  <a:lnTo>
                    <a:pt x="110817" y="76258"/>
                  </a:lnTo>
                  <a:lnTo>
                    <a:pt x="108648" y="85761"/>
                  </a:lnTo>
                  <a:lnTo>
                    <a:pt x="105580" y="74686"/>
                  </a:lnTo>
                  <a:lnTo>
                    <a:pt x="100042" y="72890"/>
                  </a:lnTo>
                  <a:lnTo>
                    <a:pt x="99594" y="69074"/>
                  </a:lnTo>
                  <a:lnTo>
                    <a:pt x="108573" y="64583"/>
                  </a:lnTo>
                  <a:lnTo>
                    <a:pt x="95328" y="60392"/>
                  </a:lnTo>
                  <a:lnTo>
                    <a:pt x="89343" y="54480"/>
                  </a:lnTo>
                  <a:lnTo>
                    <a:pt x="79465" y="62189"/>
                  </a:lnTo>
                  <a:lnTo>
                    <a:pt x="78717" y="53432"/>
                  </a:lnTo>
                  <a:lnTo>
                    <a:pt x="72956" y="48943"/>
                  </a:lnTo>
                  <a:lnTo>
                    <a:pt x="65248" y="53357"/>
                  </a:lnTo>
                  <a:lnTo>
                    <a:pt x="59262" y="51113"/>
                  </a:lnTo>
                  <a:lnTo>
                    <a:pt x="56942" y="45874"/>
                  </a:lnTo>
                  <a:lnTo>
                    <a:pt x="60759" y="36370"/>
                  </a:lnTo>
                  <a:lnTo>
                    <a:pt x="52528" y="35921"/>
                  </a:lnTo>
                  <a:lnTo>
                    <a:pt x="49535" y="43929"/>
                  </a:lnTo>
                  <a:lnTo>
                    <a:pt x="49535" y="51113"/>
                  </a:lnTo>
                  <a:lnTo>
                    <a:pt x="42875" y="50289"/>
                  </a:lnTo>
                  <a:lnTo>
                    <a:pt x="43548" y="41459"/>
                  </a:lnTo>
                  <a:lnTo>
                    <a:pt x="33746" y="34649"/>
                  </a:lnTo>
                  <a:lnTo>
                    <a:pt x="38385" y="30085"/>
                  </a:lnTo>
                  <a:lnTo>
                    <a:pt x="31352" y="23723"/>
                  </a:lnTo>
                  <a:lnTo>
                    <a:pt x="28284" y="16314"/>
                  </a:lnTo>
                  <a:lnTo>
                    <a:pt x="22597" y="12348"/>
                  </a:lnTo>
                  <a:lnTo>
                    <a:pt x="22223" y="8980"/>
                  </a:lnTo>
                  <a:lnTo>
                    <a:pt x="29256" y="8831"/>
                  </a:lnTo>
                  <a:lnTo>
                    <a:pt x="2895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10920657" y="4675632"/>
            <a:ext cx="528955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Waikato Hospital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5" name="object 6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467224" y="4749981"/>
            <a:ext cx="64451" cy="64452"/>
          </a:xfrm>
          <a:prstGeom prst="rect">
            <a:avLst/>
          </a:prstGeom>
        </p:spPr>
      </p:pic>
      <p:grpSp>
        <p:nvGrpSpPr>
          <p:cNvPr id="66" name="object 66" descr=""/>
          <p:cNvGrpSpPr/>
          <p:nvPr/>
        </p:nvGrpSpPr>
        <p:grpSpPr>
          <a:xfrm>
            <a:off x="7967073" y="3958718"/>
            <a:ext cx="1966595" cy="1905000"/>
            <a:chOff x="7967073" y="3958718"/>
            <a:chExt cx="1966595" cy="1905000"/>
          </a:xfrm>
        </p:grpSpPr>
        <p:sp>
          <p:nvSpPr>
            <p:cNvPr id="67" name="object 67" descr=""/>
            <p:cNvSpPr/>
            <p:nvPr/>
          </p:nvSpPr>
          <p:spPr>
            <a:xfrm>
              <a:off x="9163546" y="5431131"/>
              <a:ext cx="62230" cy="32384"/>
            </a:xfrm>
            <a:custGeom>
              <a:avLst/>
              <a:gdLst/>
              <a:ahLst/>
              <a:cxnLst/>
              <a:rect l="l" t="t" r="r" b="b"/>
              <a:pathLst>
                <a:path w="62229" h="32385">
                  <a:moveTo>
                    <a:pt x="39437" y="0"/>
                  </a:moveTo>
                  <a:lnTo>
                    <a:pt x="17881" y="5651"/>
                  </a:lnTo>
                  <a:lnTo>
                    <a:pt x="0" y="18379"/>
                  </a:lnTo>
                  <a:lnTo>
                    <a:pt x="9907" y="32007"/>
                  </a:lnTo>
                  <a:lnTo>
                    <a:pt x="24450" y="31821"/>
                  </a:lnTo>
                  <a:lnTo>
                    <a:pt x="32545" y="24312"/>
                  </a:lnTo>
                  <a:lnTo>
                    <a:pt x="47593" y="30237"/>
                  </a:lnTo>
                  <a:lnTo>
                    <a:pt x="52790" y="19560"/>
                  </a:lnTo>
                  <a:lnTo>
                    <a:pt x="61772" y="13544"/>
                  </a:lnTo>
                  <a:lnTo>
                    <a:pt x="60878" y="11855"/>
                  </a:lnTo>
                  <a:lnTo>
                    <a:pt x="60272" y="12407"/>
                  </a:lnTo>
                  <a:lnTo>
                    <a:pt x="59979" y="9411"/>
                  </a:lnTo>
                  <a:lnTo>
                    <a:pt x="58433" y="9443"/>
                  </a:lnTo>
                  <a:lnTo>
                    <a:pt x="52790" y="6520"/>
                  </a:lnTo>
                  <a:lnTo>
                    <a:pt x="3943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47876" y="5693708"/>
              <a:ext cx="165541" cy="169942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7967066" y="3958729"/>
              <a:ext cx="1966595" cy="1715770"/>
            </a:xfrm>
            <a:custGeom>
              <a:avLst/>
              <a:gdLst/>
              <a:ahLst/>
              <a:cxnLst/>
              <a:rect l="l" t="t" r="r" b="b"/>
              <a:pathLst>
                <a:path w="1966595" h="1715770">
                  <a:moveTo>
                    <a:pt x="777544" y="111315"/>
                  </a:moveTo>
                  <a:lnTo>
                    <a:pt x="766267" y="97485"/>
                  </a:lnTo>
                  <a:lnTo>
                    <a:pt x="756234" y="108013"/>
                  </a:lnTo>
                  <a:lnTo>
                    <a:pt x="733653" y="114604"/>
                  </a:lnTo>
                  <a:lnTo>
                    <a:pt x="717346" y="107365"/>
                  </a:lnTo>
                  <a:lnTo>
                    <a:pt x="703554" y="121196"/>
                  </a:lnTo>
                  <a:lnTo>
                    <a:pt x="699173" y="138315"/>
                  </a:lnTo>
                  <a:lnTo>
                    <a:pt x="704189" y="144907"/>
                  </a:lnTo>
                  <a:lnTo>
                    <a:pt x="724877" y="138315"/>
                  </a:lnTo>
                  <a:lnTo>
                    <a:pt x="750582" y="142265"/>
                  </a:lnTo>
                  <a:lnTo>
                    <a:pt x="768146" y="128435"/>
                  </a:lnTo>
                  <a:lnTo>
                    <a:pt x="777544" y="111315"/>
                  </a:lnTo>
                  <a:close/>
                </a:path>
                <a:path w="1966595" h="1715770">
                  <a:moveTo>
                    <a:pt x="1086053" y="209461"/>
                  </a:moveTo>
                  <a:lnTo>
                    <a:pt x="1081671" y="204190"/>
                  </a:lnTo>
                  <a:lnTo>
                    <a:pt x="1072261" y="206159"/>
                  </a:lnTo>
                  <a:lnTo>
                    <a:pt x="1068501" y="197599"/>
                  </a:lnTo>
                  <a:lnTo>
                    <a:pt x="1052830" y="203530"/>
                  </a:lnTo>
                  <a:lnTo>
                    <a:pt x="1054074" y="218020"/>
                  </a:lnTo>
                  <a:lnTo>
                    <a:pt x="1048435" y="235800"/>
                  </a:lnTo>
                  <a:lnTo>
                    <a:pt x="1080414" y="239750"/>
                  </a:lnTo>
                  <a:lnTo>
                    <a:pt x="1081671" y="231190"/>
                  </a:lnTo>
                  <a:lnTo>
                    <a:pt x="1070381" y="229222"/>
                  </a:lnTo>
                  <a:lnTo>
                    <a:pt x="1072896" y="219341"/>
                  </a:lnTo>
                  <a:lnTo>
                    <a:pt x="1086053" y="209461"/>
                  </a:lnTo>
                  <a:close/>
                </a:path>
                <a:path w="1966595" h="1715770">
                  <a:moveTo>
                    <a:pt x="1738198" y="1702054"/>
                  </a:moveTo>
                  <a:lnTo>
                    <a:pt x="1734439" y="1685582"/>
                  </a:lnTo>
                  <a:lnTo>
                    <a:pt x="1715617" y="1670431"/>
                  </a:lnTo>
                  <a:lnTo>
                    <a:pt x="1710601" y="1687563"/>
                  </a:lnTo>
                  <a:lnTo>
                    <a:pt x="1723148" y="1692173"/>
                  </a:lnTo>
                  <a:lnTo>
                    <a:pt x="1727530" y="1704022"/>
                  </a:lnTo>
                  <a:lnTo>
                    <a:pt x="1725028" y="1713242"/>
                  </a:lnTo>
                  <a:lnTo>
                    <a:pt x="1738198" y="1715223"/>
                  </a:lnTo>
                  <a:lnTo>
                    <a:pt x="1738198" y="1702054"/>
                  </a:lnTo>
                  <a:close/>
                </a:path>
                <a:path w="1966595" h="1715770">
                  <a:moveTo>
                    <a:pt x="1966442" y="1034796"/>
                  </a:moveTo>
                  <a:lnTo>
                    <a:pt x="1965566" y="996061"/>
                  </a:lnTo>
                  <a:lnTo>
                    <a:pt x="1957031" y="935469"/>
                  </a:lnTo>
                  <a:lnTo>
                    <a:pt x="1943747" y="933094"/>
                  </a:lnTo>
                  <a:lnTo>
                    <a:pt x="1947633" y="868019"/>
                  </a:lnTo>
                  <a:lnTo>
                    <a:pt x="1935848" y="848652"/>
                  </a:lnTo>
                  <a:lnTo>
                    <a:pt x="1937727" y="828497"/>
                  </a:lnTo>
                  <a:lnTo>
                    <a:pt x="1915033" y="812165"/>
                  </a:lnTo>
                  <a:lnTo>
                    <a:pt x="1913775" y="794512"/>
                  </a:lnTo>
                  <a:lnTo>
                    <a:pt x="1898599" y="791349"/>
                  </a:lnTo>
                  <a:lnTo>
                    <a:pt x="1887435" y="778700"/>
                  </a:lnTo>
                  <a:lnTo>
                    <a:pt x="1893455" y="765517"/>
                  </a:lnTo>
                  <a:lnTo>
                    <a:pt x="1881047" y="760780"/>
                  </a:lnTo>
                  <a:lnTo>
                    <a:pt x="1879409" y="749452"/>
                  </a:lnTo>
                  <a:lnTo>
                    <a:pt x="1868258" y="755637"/>
                  </a:lnTo>
                  <a:lnTo>
                    <a:pt x="1853450" y="741946"/>
                  </a:lnTo>
                  <a:lnTo>
                    <a:pt x="1849323" y="721385"/>
                  </a:lnTo>
                  <a:lnTo>
                    <a:pt x="1834769" y="723900"/>
                  </a:lnTo>
                  <a:lnTo>
                    <a:pt x="1828380" y="699655"/>
                  </a:lnTo>
                  <a:lnTo>
                    <a:pt x="1830501" y="665924"/>
                  </a:lnTo>
                  <a:lnTo>
                    <a:pt x="1818843" y="654202"/>
                  </a:lnTo>
                  <a:lnTo>
                    <a:pt x="1815338" y="665924"/>
                  </a:lnTo>
                  <a:lnTo>
                    <a:pt x="1797151" y="658025"/>
                  </a:lnTo>
                  <a:lnTo>
                    <a:pt x="1791385" y="644715"/>
                  </a:lnTo>
                  <a:lnTo>
                    <a:pt x="1783981" y="650125"/>
                  </a:lnTo>
                  <a:lnTo>
                    <a:pt x="1791004" y="671995"/>
                  </a:lnTo>
                  <a:lnTo>
                    <a:pt x="1776082" y="658952"/>
                  </a:lnTo>
                  <a:lnTo>
                    <a:pt x="1764423" y="640638"/>
                  </a:lnTo>
                  <a:lnTo>
                    <a:pt x="1759775" y="628510"/>
                  </a:lnTo>
                  <a:lnTo>
                    <a:pt x="1762785" y="613105"/>
                  </a:lnTo>
                  <a:lnTo>
                    <a:pt x="1745615" y="598741"/>
                  </a:lnTo>
                  <a:lnTo>
                    <a:pt x="1746618" y="583857"/>
                  </a:lnTo>
                  <a:lnTo>
                    <a:pt x="1725676" y="567258"/>
                  </a:lnTo>
                  <a:lnTo>
                    <a:pt x="1714258" y="555663"/>
                  </a:lnTo>
                  <a:lnTo>
                    <a:pt x="1719897" y="550125"/>
                  </a:lnTo>
                  <a:lnTo>
                    <a:pt x="1729435" y="546315"/>
                  </a:lnTo>
                  <a:lnTo>
                    <a:pt x="1709115" y="525754"/>
                  </a:lnTo>
                  <a:lnTo>
                    <a:pt x="1699209" y="529577"/>
                  </a:lnTo>
                  <a:lnTo>
                    <a:pt x="1693697" y="518248"/>
                  </a:lnTo>
                  <a:lnTo>
                    <a:pt x="1675879" y="509955"/>
                  </a:lnTo>
                  <a:lnTo>
                    <a:pt x="1664970" y="511924"/>
                  </a:lnTo>
                  <a:lnTo>
                    <a:pt x="1648167" y="488873"/>
                  </a:lnTo>
                  <a:lnTo>
                    <a:pt x="1612811" y="478866"/>
                  </a:lnTo>
                  <a:lnTo>
                    <a:pt x="1591741" y="467271"/>
                  </a:lnTo>
                  <a:lnTo>
                    <a:pt x="1590230" y="441185"/>
                  </a:lnTo>
                  <a:lnTo>
                    <a:pt x="1578444" y="432879"/>
                  </a:lnTo>
                  <a:lnTo>
                    <a:pt x="1574685" y="414972"/>
                  </a:lnTo>
                  <a:lnTo>
                    <a:pt x="1577073" y="387692"/>
                  </a:lnTo>
                  <a:lnTo>
                    <a:pt x="1565783" y="356476"/>
                  </a:lnTo>
                  <a:lnTo>
                    <a:pt x="1568792" y="344360"/>
                  </a:lnTo>
                  <a:lnTo>
                    <a:pt x="1561515" y="340664"/>
                  </a:lnTo>
                  <a:lnTo>
                    <a:pt x="1552117" y="347776"/>
                  </a:lnTo>
                  <a:lnTo>
                    <a:pt x="1536687" y="320509"/>
                  </a:lnTo>
                  <a:lnTo>
                    <a:pt x="1542326" y="302336"/>
                  </a:lnTo>
                  <a:lnTo>
                    <a:pt x="1533182" y="289153"/>
                  </a:lnTo>
                  <a:lnTo>
                    <a:pt x="1524279" y="267944"/>
                  </a:lnTo>
                  <a:lnTo>
                    <a:pt x="1529283" y="255435"/>
                  </a:lnTo>
                  <a:lnTo>
                    <a:pt x="1527530" y="235800"/>
                  </a:lnTo>
                  <a:lnTo>
                    <a:pt x="1509229" y="220256"/>
                  </a:lnTo>
                  <a:lnTo>
                    <a:pt x="1493799" y="211823"/>
                  </a:lnTo>
                  <a:lnTo>
                    <a:pt x="1483017" y="193649"/>
                  </a:lnTo>
                  <a:lnTo>
                    <a:pt x="1467218" y="204050"/>
                  </a:lnTo>
                  <a:lnTo>
                    <a:pt x="1459941" y="213931"/>
                  </a:lnTo>
                  <a:lnTo>
                    <a:pt x="1444510" y="208013"/>
                  </a:lnTo>
                  <a:lnTo>
                    <a:pt x="1440002" y="192989"/>
                  </a:lnTo>
                  <a:lnTo>
                    <a:pt x="1431848" y="170459"/>
                  </a:lnTo>
                  <a:lnTo>
                    <a:pt x="1435239" y="157289"/>
                  </a:lnTo>
                  <a:lnTo>
                    <a:pt x="1427962" y="124485"/>
                  </a:lnTo>
                  <a:lnTo>
                    <a:pt x="1420939" y="119354"/>
                  </a:lnTo>
                  <a:lnTo>
                    <a:pt x="1424203" y="106705"/>
                  </a:lnTo>
                  <a:lnTo>
                    <a:pt x="1403883" y="87464"/>
                  </a:lnTo>
                  <a:lnTo>
                    <a:pt x="1403883" y="69684"/>
                  </a:lnTo>
                  <a:lnTo>
                    <a:pt x="1386954" y="66916"/>
                  </a:lnTo>
                  <a:lnTo>
                    <a:pt x="1388592" y="47548"/>
                  </a:lnTo>
                  <a:lnTo>
                    <a:pt x="1382941" y="20154"/>
                  </a:lnTo>
                  <a:lnTo>
                    <a:pt x="1365643" y="0"/>
                  </a:lnTo>
                  <a:lnTo>
                    <a:pt x="1356855" y="10528"/>
                  </a:lnTo>
                  <a:lnTo>
                    <a:pt x="1345577" y="16192"/>
                  </a:lnTo>
                  <a:lnTo>
                    <a:pt x="1344815" y="44259"/>
                  </a:lnTo>
                  <a:lnTo>
                    <a:pt x="1324508" y="108673"/>
                  </a:lnTo>
                  <a:lnTo>
                    <a:pt x="1339684" y="112763"/>
                  </a:lnTo>
                  <a:lnTo>
                    <a:pt x="1325003" y="133184"/>
                  </a:lnTo>
                  <a:lnTo>
                    <a:pt x="1333665" y="153733"/>
                  </a:lnTo>
                  <a:lnTo>
                    <a:pt x="1322997" y="164934"/>
                  </a:lnTo>
                  <a:lnTo>
                    <a:pt x="1322247" y="183896"/>
                  </a:lnTo>
                  <a:lnTo>
                    <a:pt x="1332407" y="208407"/>
                  </a:lnTo>
                  <a:lnTo>
                    <a:pt x="1324876" y="233299"/>
                  </a:lnTo>
                  <a:lnTo>
                    <a:pt x="1337424" y="259651"/>
                  </a:lnTo>
                  <a:lnTo>
                    <a:pt x="1328013" y="281520"/>
                  </a:lnTo>
                  <a:lnTo>
                    <a:pt x="1321244" y="304050"/>
                  </a:lnTo>
                  <a:lnTo>
                    <a:pt x="1323124" y="324993"/>
                  </a:lnTo>
                  <a:lnTo>
                    <a:pt x="1317104" y="349885"/>
                  </a:lnTo>
                  <a:lnTo>
                    <a:pt x="1303934" y="367538"/>
                  </a:lnTo>
                  <a:lnTo>
                    <a:pt x="1305445" y="389801"/>
                  </a:lnTo>
                  <a:lnTo>
                    <a:pt x="1294917" y="401929"/>
                  </a:lnTo>
                  <a:lnTo>
                    <a:pt x="1263180" y="417474"/>
                  </a:lnTo>
                  <a:lnTo>
                    <a:pt x="1239481" y="405091"/>
                  </a:lnTo>
                  <a:lnTo>
                    <a:pt x="1217282" y="399554"/>
                  </a:lnTo>
                  <a:lnTo>
                    <a:pt x="1210259" y="375843"/>
                  </a:lnTo>
                  <a:lnTo>
                    <a:pt x="1150327" y="362534"/>
                  </a:lnTo>
                  <a:lnTo>
                    <a:pt x="1127747" y="345147"/>
                  </a:lnTo>
                  <a:lnTo>
                    <a:pt x="1087501" y="322618"/>
                  </a:lnTo>
                  <a:lnTo>
                    <a:pt x="1076579" y="328676"/>
                  </a:lnTo>
                  <a:lnTo>
                    <a:pt x="1074699" y="316687"/>
                  </a:lnTo>
                  <a:lnTo>
                    <a:pt x="1054138" y="316166"/>
                  </a:lnTo>
                  <a:lnTo>
                    <a:pt x="1036701" y="296926"/>
                  </a:lnTo>
                  <a:lnTo>
                    <a:pt x="1006614" y="282702"/>
                  </a:lnTo>
                  <a:lnTo>
                    <a:pt x="1003350" y="273215"/>
                  </a:lnTo>
                  <a:lnTo>
                    <a:pt x="1012634" y="247129"/>
                  </a:lnTo>
                  <a:lnTo>
                    <a:pt x="1025169" y="239102"/>
                  </a:lnTo>
                  <a:lnTo>
                    <a:pt x="1029182" y="215125"/>
                  </a:lnTo>
                  <a:lnTo>
                    <a:pt x="1043851" y="212229"/>
                  </a:lnTo>
                  <a:lnTo>
                    <a:pt x="1038593" y="201688"/>
                  </a:lnTo>
                  <a:lnTo>
                    <a:pt x="1023912" y="206298"/>
                  </a:lnTo>
                  <a:lnTo>
                    <a:pt x="1024039" y="185750"/>
                  </a:lnTo>
                  <a:lnTo>
                    <a:pt x="1038339" y="175869"/>
                  </a:lnTo>
                  <a:lnTo>
                    <a:pt x="1049629" y="177838"/>
                  </a:lnTo>
                  <a:lnTo>
                    <a:pt x="1059776" y="159791"/>
                  </a:lnTo>
                  <a:lnTo>
                    <a:pt x="1059281" y="148336"/>
                  </a:lnTo>
                  <a:lnTo>
                    <a:pt x="1069060" y="138315"/>
                  </a:lnTo>
                  <a:lnTo>
                    <a:pt x="1068311" y="126593"/>
                  </a:lnTo>
                  <a:lnTo>
                    <a:pt x="1072197" y="117106"/>
                  </a:lnTo>
                  <a:lnTo>
                    <a:pt x="1057770" y="116319"/>
                  </a:lnTo>
                  <a:lnTo>
                    <a:pt x="1047737" y="105511"/>
                  </a:lnTo>
                  <a:lnTo>
                    <a:pt x="1032941" y="117106"/>
                  </a:lnTo>
                  <a:lnTo>
                    <a:pt x="1040218" y="130416"/>
                  </a:lnTo>
                  <a:lnTo>
                    <a:pt x="1023162" y="134899"/>
                  </a:lnTo>
                  <a:lnTo>
                    <a:pt x="1020152" y="118554"/>
                  </a:lnTo>
                  <a:lnTo>
                    <a:pt x="1006360" y="127254"/>
                  </a:lnTo>
                  <a:lnTo>
                    <a:pt x="1004735" y="114731"/>
                  </a:lnTo>
                  <a:lnTo>
                    <a:pt x="1000963" y="111442"/>
                  </a:lnTo>
                  <a:lnTo>
                    <a:pt x="988555" y="120929"/>
                  </a:lnTo>
                  <a:lnTo>
                    <a:pt x="978890" y="126987"/>
                  </a:lnTo>
                  <a:lnTo>
                    <a:pt x="968984" y="128968"/>
                  </a:lnTo>
                  <a:lnTo>
                    <a:pt x="966736" y="114338"/>
                  </a:lnTo>
                  <a:lnTo>
                    <a:pt x="950937" y="118554"/>
                  </a:lnTo>
                  <a:lnTo>
                    <a:pt x="925474" y="122643"/>
                  </a:lnTo>
                  <a:lnTo>
                    <a:pt x="921969" y="114604"/>
                  </a:lnTo>
                  <a:lnTo>
                    <a:pt x="909294" y="120662"/>
                  </a:lnTo>
                  <a:lnTo>
                    <a:pt x="906538" y="108673"/>
                  </a:lnTo>
                  <a:lnTo>
                    <a:pt x="892619" y="114604"/>
                  </a:lnTo>
                  <a:lnTo>
                    <a:pt x="869048" y="115138"/>
                  </a:lnTo>
                  <a:lnTo>
                    <a:pt x="854240" y="93662"/>
                  </a:lnTo>
                  <a:lnTo>
                    <a:pt x="846340" y="106438"/>
                  </a:lnTo>
                  <a:lnTo>
                    <a:pt x="832053" y="90893"/>
                  </a:lnTo>
                  <a:lnTo>
                    <a:pt x="812609" y="87604"/>
                  </a:lnTo>
                  <a:lnTo>
                    <a:pt x="788911" y="98793"/>
                  </a:lnTo>
                  <a:lnTo>
                    <a:pt x="803960" y="109601"/>
                  </a:lnTo>
                  <a:lnTo>
                    <a:pt x="828408" y="105511"/>
                  </a:lnTo>
                  <a:lnTo>
                    <a:pt x="835558" y="117106"/>
                  </a:lnTo>
                  <a:lnTo>
                    <a:pt x="843457" y="136740"/>
                  </a:lnTo>
                  <a:lnTo>
                    <a:pt x="831672" y="142798"/>
                  </a:lnTo>
                  <a:lnTo>
                    <a:pt x="818502" y="146354"/>
                  </a:lnTo>
                  <a:lnTo>
                    <a:pt x="811479" y="158076"/>
                  </a:lnTo>
                  <a:lnTo>
                    <a:pt x="796315" y="152679"/>
                  </a:lnTo>
                  <a:lnTo>
                    <a:pt x="779386" y="160451"/>
                  </a:lnTo>
                  <a:lnTo>
                    <a:pt x="766343" y="150304"/>
                  </a:lnTo>
                  <a:lnTo>
                    <a:pt x="759942" y="159791"/>
                  </a:lnTo>
                  <a:lnTo>
                    <a:pt x="731977" y="185877"/>
                  </a:lnTo>
                  <a:lnTo>
                    <a:pt x="718566" y="191808"/>
                  </a:lnTo>
                  <a:lnTo>
                    <a:pt x="719315" y="206032"/>
                  </a:lnTo>
                  <a:lnTo>
                    <a:pt x="709777" y="210248"/>
                  </a:lnTo>
                  <a:lnTo>
                    <a:pt x="707898" y="220002"/>
                  </a:lnTo>
                  <a:lnTo>
                    <a:pt x="722198" y="229616"/>
                  </a:lnTo>
                  <a:lnTo>
                    <a:pt x="707529" y="245021"/>
                  </a:lnTo>
                  <a:lnTo>
                    <a:pt x="698627" y="239229"/>
                  </a:lnTo>
                  <a:lnTo>
                    <a:pt x="696620" y="257670"/>
                  </a:lnTo>
                  <a:lnTo>
                    <a:pt x="692226" y="274408"/>
                  </a:lnTo>
                  <a:lnTo>
                    <a:pt x="682815" y="278358"/>
                  </a:lnTo>
                  <a:lnTo>
                    <a:pt x="679691" y="292849"/>
                  </a:lnTo>
                  <a:lnTo>
                    <a:pt x="685330" y="304838"/>
                  </a:lnTo>
                  <a:lnTo>
                    <a:pt x="698246" y="302463"/>
                  </a:lnTo>
                  <a:lnTo>
                    <a:pt x="692975" y="311162"/>
                  </a:lnTo>
                  <a:lnTo>
                    <a:pt x="695985" y="318668"/>
                  </a:lnTo>
                  <a:lnTo>
                    <a:pt x="707898" y="322097"/>
                  </a:lnTo>
                  <a:lnTo>
                    <a:pt x="694855" y="326834"/>
                  </a:lnTo>
                  <a:lnTo>
                    <a:pt x="702259" y="343560"/>
                  </a:lnTo>
                  <a:lnTo>
                    <a:pt x="685330" y="328549"/>
                  </a:lnTo>
                  <a:lnTo>
                    <a:pt x="675551" y="328422"/>
                  </a:lnTo>
                  <a:lnTo>
                    <a:pt x="674039" y="340664"/>
                  </a:lnTo>
                  <a:lnTo>
                    <a:pt x="662381" y="331317"/>
                  </a:lnTo>
                  <a:lnTo>
                    <a:pt x="633158" y="324866"/>
                  </a:lnTo>
                  <a:lnTo>
                    <a:pt x="620750" y="348576"/>
                  </a:lnTo>
                  <a:lnTo>
                    <a:pt x="614349" y="343166"/>
                  </a:lnTo>
                  <a:lnTo>
                    <a:pt x="616864" y="328549"/>
                  </a:lnTo>
                  <a:lnTo>
                    <a:pt x="574090" y="290614"/>
                  </a:lnTo>
                  <a:lnTo>
                    <a:pt x="560552" y="293116"/>
                  </a:lnTo>
                  <a:lnTo>
                    <a:pt x="553034" y="283489"/>
                  </a:lnTo>
                  <a:lnTo>
                    <a:pt x="541616" y="291655"/>
                  </a:lnTo>
                  <a:lnTo>
                    <a:pt x="540613" y="314185"/>
                  </a:lnTo>
                  <a:lnTo>
                    <a:pt x="513905" y="318135"/>
                  </a:lnTo>
                  <a:lnTo>
                    <a:pt x="504126" y="333692"/>
                  </a:lnTo>
                  <a:lnTo>
                    <a:pt x="495338" y="340804"/>
                  </a:lnTo>
                  <a:lnTo>
                    <a:pt x="481545" y="344220"/>
                  </a:lnTo>
                  <a:lnTo>
                    <a:pt x="478917" y="373202"/>
                  </a:lnTo>
                  <a:lnTo>
                    <a:pt x="484187" y="383882"/>
                  </a:lnTo>
                  <a:lnTo>
                    <a:pt x="473646" y="400088"/>
                  </a:lnTo>
                  <a:lnTo>
                    <a:pt x="458851" y="405091"/>
                  </a:lnTo>
                  <a:lnTo>
                    <a:pt x="455218" y="439204"/>
                  </a:lnTo>
                  <a:lnTo>
                    <a:pt x="466496" y="447370"/>
                  </a:lnTo>
                  <a:lnTo>
                    <a:pt x="467626" y="468452"/>
                  </a:lnTo>
                  <a:lnTo>
                    <a:pt x="443801" y="469646"/>
                  </a:lnTo>
                  <a:lnTo>
                    <a:pt x="422732" y="462915"/>
                  </a:lnTo>
                  <a:lnTo>
                    <a:pt x="423989" y="488213"/>
                  </a:lnTo>
                  <a:lnTo>
                    <a:pt x="436410" y="502437"/>
                  </a:lnTo>
                  <a:lnTo>
                    <a:pt x="430009" y="517067"/>
                  </a:lnTo>
                  <a:lnTo>
                    <a:pt x="429882" y="540778"/>
                  </a:lnTo>
                  <a:lnTo>
                    <a:pt x="391134" y="493356"/>
                  </a:lnTo>
                  <a:lnTo>
                    <a:pt x="358775" y="542226"/>
                  </a:lnTo>
                  <a:lnTo>
                    <a:pt x="358775" y="567918"/>
                  </a:lnTo>
                  <a:lnTo>
                    <a:pt x="364921" y="584644"/>
                  </a:lnTo>
                  <a:lnTo>
                    <a:pt x="373824" y="592150"/>
                  </a:lnTo>
                  <a:lnTo>
                    <a:pt x="352386" y="621398"/>
                  </a:lnTo>
                  <a:lnTo>
                    <a:pt x="338594" y="666064"/>
                  </a:lnTo>
                  <a:lnTo>
                    <a:pt x="313766" y="705446"/>
                  </a:lnTo>
                  <a:lnTo>
                    <a:pt x="266738" y="729157"/>
                  </a:lnTo>
                  <a:lnTo>
                    <a:pt x="259588" y="742340"/>
                  </a:lnTo>
                  <a:lnTo>
                    <a:pt x="233121" y="738644"/>
                  </a:lnTo>
                  <a:lnTo>
                    <a:pt x="215569" y="764870"/>
                  </a:lnTo>
                  <a:lnTo>
                    <a:pt x="188353" y="776325"/>
                  </a:lnTo>
                  <a:lnTo>
                    <a:pt x="159385" y="805573"/>
                  </a:lnTo>
                  <a:lnTo>
                    <a:pt x="133553" y="816114"/>
                  </a:lnTo>
                  <a:lnTo>
                    <a:pt x="121386" y="808342"/>
                  </a:lnTo>
                  <a:lnTo>
                    <a:pt x="77381" y="866698"/>
                  </a:lnTo>
                  <a:lnTo>
                    <a:pt x="37249" y="913726"/>
                  </a:lnTo>
                  <a:lnTo>
                    <a:pt x="34861" y="931913"/>
                  </a:lnTo>
                  <a:lnTo>
                    <a:pt x="32486" y="957199"/>
                  </a:lnTo>
                  <a:lnTo>
                    <a:pt x="23698" y="960894"/>
                  </a:lnTo>
                  <a:lnTo>
                    <a:pt x="16929" y="944549"/>
                  </a:lnTo>
                  <a:lnTo>
                    <a:pt x="12661" y="929538"/>
                  </a:lnTo>
                  <a:lnTo>
                    <a:pt x="3644" y="934669"/>
                  </a:lnTo>
                  <a:lnTo>
                    <a:pt x="0" y="975906"/>
                  </a:lnTo>
                  <a:lnTo>
                    <a:pt x="13665" y="992771"/>
                  </a:lnTo>
                  <a:lnTo>
                    <a:pt x="17564" y="1018984"/>
                  </a:lnTo>
                  <a:lnTo>
                    <a:pt x="11544" y="1046124"/>
                  </a:lnTo>
                  <a:lnTo>
                    <a:pt x="8534" y="1066419"/>
                  </a:lnTo>
                  <a:lnTo>
                    <a:pt x="16179" y="1094346"/>
                  </a:lnTo>
                  <a:lnTo>
                    <a:pt x="34861" y="1110945"/>
                  </a:lnTo>
                  <a:lnTo>
                    <a:pt x="78879" y="1158887"/>
                  </a:lnTo>
                  <a:lnTo>
                    <a:pt x="85280" y="1191564"/>
                  </a:lnTo>
                  <a:lnTo>
                    <a:pt x="75247" y="1189329"/>
                  </a:lnTo>
                  <a:lnTo>
                    <a:pt x="66471" y="1173378"/>
                  </a:lnTo>
                  <a:lnTo>
                    <a:pt x="63830" y="1157579"/>
                  </a:lnTo>
                  <a:lnTo>
                    <a:pt x="54927" y="1166406"/>
                  </a:lnTo>
                  <a:lnTo>
                    <a:pt x="37617" y="1146898"/>
                  </a:lnTo>
                  <a:lnTo>
                    <a:pt x="40259" y="1165479"/>
                  </a:lnTo>
                  <a:lnTo>
                    <a:pt x="59817" y="1190117"/>
                  </a:lnTo>
                  <a:lnTo>
                    <a:pt x="71361" y="1199464"/>
                  </a:lnTo>
                  <a:lnTo>
                    <a:pt x="63576" y="1207376"/>
                  </a:lnTo>
                  <a:lnTo>
                    <a:pt x="34988" y="1178521"/>
                  </a:lnTo>
                  <a:lnTo>
                    <a:pt x="31229" y="1192885"/>
                  </a:lnTo>
                  <a:lnTo>
                    <a:pt x="64338" y="1216990"/>
                  </a:lnTo>
                  <a:lnTo>
                    <a:pt x="92544" y="1250848"/>
                  </a:lnTo>
                  <a:lnTo>
                    <a:pt x="106718" y="1287208"/>
                  </a:lnTo>
                  <a:lnTo>
                    <a:pt x="126403" y="1308544"/>
                  </a:lnTo>
                  <a:lnTo>
                    <a:pt x="138442" y="1326730"/>
                  </a:lnTo>
                  <a:lnTo>
                    <a:pt x="162026" y="1344637"/>
                  </a:lnTo>
                  <a:lnTo>
                    <a:pt x="180835" y="1406563"/>
                  </a:lnTo>
                  <a:lnTo>
                    <a:pt x="236893" y="1480197"/>
                  </a:lnTo>
                  <a:lnTo>
                    <a:pt x="248297" y="1510233"/>
                  </a:lnTo>
                  <a:lnTo>
                    <a:pt x="247167" y="1531848"/>
                  </a:lnTo>
                  <a:lnTo>
                    <a:pt x="262089" y="1560436"/>
                  </a:lnTo>
                  <a:lnTo>
                    <a:pt x="264477" y="1578876"/>
                  </a:lnTo>
                  <a:lnTo>
                    <a:pt x="254698" y="1595869"/>
                  </a:lnTo>
                  <a:lnTo>
                    <a:pt x="241782" y="1596263"/>
                  </a:lnTo>
                  <a:lnTo>
                    <a:pt x="247167" y="1617205"/>
                  </a:lnTo>
                  <a:lnTo>
                    <a:pt x="260591" y="1638287"/>
                  </a:lnTo>
                  <a:lnTo>
                    <a:pt x="273507" y="1633016"/>
                  </a:lnTo>
                  <a:lnTo>
                    <a:pt x="308864" y="1648828"/>
                  </a:lnTo>
                  <a:lnTo>
                    <a:pt x="334708" y="1655279"/>
                  </a:lnTo>
                  <a:lnTo>
                    <a:pt x="361416" y="1643684"/>
                  </a:lnTo>
                  <a:lnTo>
                    <a:pt x="386245" y="1641055"/>
                  </a:lnTo>
                  <a:lnTo>
                    <a:pt x="414083" y="1615757"/>
                  </a:lnTo>
                  <a:lnTo>
                    <a:pt x="419976" y="1589544"/>
                  </a:lnTo>
                  <a:lnTo>
                    <a:pt x="440410" y="1586915"/>
                  </a:lnTo>
                  <a:lnTo>
                    <a:pt x="446430" y="1573339"/>
                  </a:lnTo>
                  <a:lnTo>
                    <a:pt x="448691" y="1556473"/>
                  </a:lnTo>
                  <a:lnTo>
                    <a:pt x="460362" y="1537906"/>
                  </a:lnTo>
                  <a:lnTo>
                    <a:pt x="482930" y="1539481"/>
                  </a:lnTo>
                  <a:lnTo>
                    <a:pt x="500989" y="1526311"/>
                  </a:lnTo>
                  <a:lnTo>
                    <a:pt x="534098" y="1513268"/>
                  </a:lnTo>
                  <a:lnTo>
                    <a:pt x="560425" y="1514449"/>
                  </a:lnTo>
                  <a:lnTo>
                    <a:pt x="578104" y="1501152"/>
                  </a:lnTo>
                  <a:lnTo>
                    <a:pt x="593280" y="1502600"/>
                  </a:lnTo>
                  <a:lnTo>
                    <a:pt x="610844" y="1492059"/>
                  </a:lnTo>
                  <a:lnTo>
                    <a:pt x="620750" y="1444498"/>
                  </a:lnTo>
                  <a:lnTo>
                    <a:pt x="629399" y="1427632"/>
                  </a:lnTo>
                  <a:lnTo>
                    <a:pt x="644702" y="1422107"/>
                  </a:lnTo>
                  <a:lnTo>
                    <a:pt x="688708" y="1373365"/>
                  </a:lnTo>
                  <a:lnTo>
                    <a:pt x="733488" y="1365592"/>
                  </a:lnTo>
                  <a:lnTo>
                    <a:pt x="785520" y="1334630"/>
                  </a:lnTo>
                  <a:lnTo>
                    <a:pt x="818261" y="1304328"/>
                  </a:lnTo>
                  <a:lnTo>
                    <a:pt x="897890" y="1289316"/>
                  </a:lnTo>
                  <a:lnTo>
                    <a:pt x="908545" y="1276667"/>
                  </a:lnTo>
                  <a:lnTo>
                    <a:pt x="934885" y="1282458"/>
                  </a:lnTo>
                  <a:lnTo>
                    <a:pt x="967613" y="1300378"/>
                  </a:lnTo>
                  <a:lnTo>
                    <a:pt x="987171" y="1291285"/>
                  </a:lnTo>
                  <a:lnTo>
                    <a:pt x="1015758" y="1302753"/>
                  </a:lnTo>
                  <a:lnTo>
                    <a:pt x="1035329" y="1298270"/>
                  </a:lnTo>
                  <a:lnTo>
                    <a:pt x="1046492" y="1300251"/>
                  </a:lnTo>
                  <a:lnTo>
                    <a:pt x="1045857" y="1315796"/>
                  </a:lnTo>
                  <a:lnTo>
                    <a:pt x="1059027" y="1312240"/>
                  </a:lnTo>
                  <a:lnTo>
                    <a:pt x="1066558" y="1322120"/>
                  </a:lnTo>
                  <a:lnTo>
                    <a:pt x="1058900" y="1330286"/>
                  </a:lnTo>
                  <a:lnTo>
                    <a:pt x="1061542" y="1344117"/>
                  </a:lnTo>
                  <a:lnTo>
                    <a:pt x="1076337" y="1350175"/>
                  </a:lnTo>
                  <a:lnTo>
                    <a:pt x="1091628" y="1352410"/>
                  </a:lnTo>
                  <a:lnTo>
                    <a:pt x="1100785" y="1376133"/>
                  </a:lnTo>
                  <a:lnTo>
                    <a:pt x="1123607" y="1389964"/>
                  </a:lnTo>
                  <a:lnTo>
                    <a:pt x="1130884" y="1422768"/>
                  </a:lnTo>
                  <a:lnTo>
                    <a:pt x="1138288" y="1438313"/>
                  </a:lnTo>
                  <a:lnTo>
                    <a:pt x="1149565" y="1449247"/>
                  </a:lnTo>
                  <a:lnTo>
                    <a:pt x="1164615" y="1446999"/>
                  </a:lnTo>
                  <a:lnTo>
                    <a:pt x="1164615" y="1433563"/>
                  </a:lnTo>
                  <a:lnTo>
                    <a:pt x="1162735" y="1420914"/>
                  </a:lnTo>
                  <a:lnTo>
                    <a:pt x="1172146" y="1406690"/>
                  </a:lnTo>
                  <a:lnTo>
                    <a:pt x="1176286" y="1387983"/>
                  </a:lnTo>
                  <a:lnTo>
                    <a:pt x="1211262" y="1357680"/>
                  </a:lnTo>
                  <a:lnTo>
                    <a:pt x="1218793" y="1328039"/>
                  </a:lnTo>
                  <a:lnTo>
                    <a:pt x="1235722" y="1305521"/>
                  </a:lnTo>
                  <a:lnTo>
                    <a:pt x="1244117" y="1322781"/>
                  </a:lnTo>
                  <a:lnTo>
                    <a:pt x="1232331" y="1336738"/>
                  </a:lnTo>
                  <a:lnTo>
                    <a:pt x="1245882" y="1347800"/>
                  </a:lnTo>
                  <a:lnTo>
                    <a:pt x="1232331" y="1373886"/>
                  </a:lnTo>
                  <a:lnTo>
                    <a:pt x="1224559" y="1391678"/>
                  </a:lnTo>
                  <a:lnTo>
                    <a:pt x="1228191" y="1413014"/>
                  </a:lnTo>
                  <a:lnTo>
                    <a:pt x="1230579" y="1434617"/>
                  </a:lnTo>
                  <a:lnTo>
                    <a:pt x="1212024" y="1437513"/>
                  </a:lnTo>
                  <a:lnTo>
                    <a:pt x="1206373" y="1463078"/>
                  </a:lnTo>
                  <a:lnTo>
                    <a:pt x="1222552" y="1451356"/>
                  </a:lnTo>
                  <a:lnTo>
                    <a:pt x="1246009" y="1448447"/>
                  </a:lnTo>
                  <a:lnTo>
                    <a:pt x="1249641" y="1424876"/>
                  </a:lnTo>
                  <a:lnTo>
                    <a:pt x="1249019" y="1401813"/>
                  </a:lnTo>
                  <a:lnTo>
                    <a:pt x="1252651" y="1387322"/>
                  </a:lnTo>
                  <a:lnTo>
                    <a:pt x="1259039" y="1387322"/>
                  </a:lnTo>
                  <a:lnTo>
                    <a:pt x="1266317" y="1403007"/>
                  </a:lnTo>
                  <a:lnTo>
                    <a:pt x="1279359" y="1423555"/>
                  </a:lnTo>
                  <a:lnTo>
                    <a:pt x="1281620" y="1446606"/>
                  </a:lnTo>
                  <a:lnTo>
                    <a:pt x="1274216" y="1464259"/>
                  </a:lnTo>
                  <a:lnTo>
                    <a:pt x="1271206" y="1467561"/>
                  </a:lnTo>
                  <a:lnTo>
                    <a:pt x="1265059" y="1472692"/>
                  </a:lnTo>
                  <a:lnTo>
                    <a:pt x="1262049" y="1475981"/>
                  </a:lnTo>
                  <a:lnTo>
                    <a:pt x="1258671" y="1481645"/>
                  </a:lnTo>
                  <a:lnTo>
                    <a:pt x="1260043" y="1482305"/>
                  </a:lnTo>
                  <a:lnTo>
                    <a:pt x="1260297" y="1483626"/>
                  </a:lnTo>
                  <a:lnTo>
                    <a:pt x="1261681" y="1484287"/>
                  </a:lnTo>
                  <a:lnTo>
                    <a:pt x="1276096" y="1488109"/>
                  </a:lnTo>
                  <a:lnTo>
                    <a:pt x="1291145" y="1469796"/>
                  </a:lnTo>
                  <a:lnTo>
                    <a:pt x="1300937" y="1464259"/>
                  </a:lnTo>
                  <a:lnTo>
                    <a:pt x="1311465" y="1452537"/>
                  </a:lnTo>
                  <a:lnTo>
                    <a:pt x="1324127" y="1458861"/>
                  </a:lnTo>
                  <a:lnTo>
                    <a:pt x="1318488" y="1474673"/>
                  </a:lnTo>
                  <a:lnTo>
                    <a:pt x="1351216" y="1522488"/>
                  </a:lnTo>
                  <a:lnTo>
                    <a:pt x="1348714" y="1546072"/>
                  </a:lnTo>
                  <a:lnTo>
                    <a:pt x="1360627" y="1572945"/>
                  </a:lnTo>
                  <a:lnTo>
                    <a:pt x="1373784" y="1584934"/>
                  </a:lnTo>
                  <a:lnTo>
                    <a:pt x="1380566" y="1601406"/>
                  </a:lnTo>
                  <a:lnTo>
                    <a:pt x="1407769" y="1602714"/>
                  </a:lnTo>
                  <a:lnTo>
                    <a:pt x="1437500" y="1614576"/>
                  </a:lnTo>
                  <a:lnTo>
                    <a:pt x="1450911" y="1608645"/>
                  </a:lnTo>
                  <a:lnTo>
                    <a:pt x="1475740" y="1616417"/>
                  </a:lnTo>
                  <a:lnTo>
                    <a:pt x="1505089" y="1624457"/>
                  </a:lnTo>
                  <a:lnTo>
                    <a:pt x="1521383" y="1634998"/>
                  </a:lnTo>
                  <a:lnTo>
                    <a:pt x="1546098" y="1613255"/>
                  </a:lnTo>
                  <a:lnTo>
                    <a:pt x="1563268" y="1599425"/>
                  </a:lnTo>
                  <a:lnTo>
                    <a:pt x="1584591" y="1611414"/>
                  </a:lnTo>
                  <a:lnTo>
                    <a:pt x="1603032" y="1609305"/>
                  </a:lnTo>
                  <a:lnTo>
                    <a:pt x="1625219" y="1620761"/>
                  </a:lnTo>
                  <a:lnTo>
                    <a:pt x="1632623" y="1632229"/>
                  </a:lnTo>
                  <a:lnTo>
                    <a:pt x="1639138" y="1623136"/>
                  </a:lnTo>
                  <a:lnTo>
                    <a:pt x="1655940" y="1620367"/>
                  </a:lnTo>
                  <a:lnTo>
                    <a:pt x="1678139" y="1603375"/>
                  </a:lnTo>
                  <a:lnTo>
                    <a:pt x="1698205" y="1583753"/>
                  </a:lnTo>
                  <a:lnTo>
                    <a:pt x="1727555" y="1565833"/>
                  </a:lnTo>
                  <a:lnTo>
                    <a:pt x="1767052" y="1561223"/>
                  </a:lnTo>
                  <a:lnTo>
                    <a:pt x="1783359" y="1561223"/>
                  </a:lnTo>
                  <a:lnTo>
                    <a:pt x="1806803" y="1545412"/>
                  </a:lnTo>
                  <a:lnTo>
                    <a:pt x="1808441" y="1526311"/>
                  </a:lnTo>
                  <a:lnTo>
                    <a:pt x="1800415" y="1515770"/>
                  </a:lnTo>
                  <a:lnTo>
                    <a:pt x="1805927" y="1490738"/>
                  </a:lnTo>
                  <a:lnTo>
                    <a:pt x="1812201" y="1474279"/>
                  </a:lnTo>
                  <a:lnTo>
                    <a:pt x="1810562" y="1455166"/>
                  </a:lnTo>
                  <a:lnTo>
                    <a:pt x="1827123" y="1411033"/>
                  </a:lnTo>
                  <a:lnTo>
                    <a:pt x="1842300" y="1401813"/>
                  </a:lnTo>
                  <a:lnTo>
                    <a:pt x="1838401" y="1379816"/>
                  </a:lnTo>
                  <a:lnTo>
                    <a:pt x="1843671" y="1354124"/>
                  </a:lnTo>
                  <a:lnTo>
                    <a:pt x="1853082" y="1343723"/>
                  </a:lnTo>
                  <a:lnTo>
                    <a:pt x="1857222" y="1321320"/>
                  </a:lnTo>
                  <a:lnTo>
                    <a:pt x="1881289" y="1273378"/>
                  </a:lnTo>
                  <a:lnTo>
                    <a:pt x="1917534" y="1245057"/>
                  </a:lnTo>
                  <a:lnTo>
                    <a:pt x="1917407" y="1221994"/>
                  </a:lnTo>
                  <a:lnTo>
                    <a:pt x="1932457" y="1206182"/>
                  </a:lnTo>
                  <a:lnTo>
                    <a:pt x="1939353" y="1144663"/>
                  </a:lnTo>
                  <a:lnTo>
                    <a:pt x="1956917" y="1060881"/>
                  </a:lnTo>
                  <a:lnTo>
                    <a:pt x="1966442" y="103479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9834401" y="5248655"/>
            <a:ext cx="7613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St.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Vincent’s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9300507" y="5416296"/>
            <a:ext cx="1200785" cy="525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533400">
              <a:lnSpc>
                <a:spcPct val="99100"/>
              </a:lnSpc>
              <a:spcBef>
                <a:spcPts val="110"/>
              </a:spcBef>
            </a:pP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 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Alfred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&amp;</a:t>
            </a:r>
            <a:r>
              <a:rPr dirty="0" sz="1100" spc="-4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MonashHeart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8705569" y="5065776"/>
            <a:ext cx="113411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140F4B"/>
                </a:solidFill>
                <a:latin typeface="Arial"/>
                <a:cs typeface="Arial"/>
              </a:rPr>
              <a:t>Royal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North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Shore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8213120" y="5148858"/>
            <a:ext cx="1692275" cy="418465"/>
            <a:chOff x="8213120" y="5148858"/>
            <a:chExt cx="1692275" cy="418465"/>
          </a:xfrm>
        </p:grpSpPr>
        <p:pic>
          <p:nvPicPr>
            <p:cNvPr id="74" name="object 7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13120" y="5426664"/>
              <a:ext cx="64451" cy="64451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457989" y="5480067"/>
              <a:ext cx="102552" cy="86677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31406" y="5284779"/>
              <a:ext cx="64451" cy="64452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40645" y="5148858"/>
              <a:ext cx="64451" cy="64452"/>
            </a:xfrm>
            <a:prstGeom prst="rect">
              <a:avLst/>
            </a:prstGeom>
          </p:spPr>
        </p:pic>
      </p:grpSp>
      <p:sp>
        <p:nvSpPr>
          <p:cNvPr id="78" name="object 78" descr=""/>
          <p:cNvSpPr txBox="1"/>
          <p:nvPr/>
        </p:nvSpPr>
        <p:spPr>
          <a:xfrm>
            <a:off x="6848295" y="5349240"/>
            <a:ext cx="137414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Fiona</a:t>
            </a:r>
            <a:r>
              <a:rPr dirty="0" sz="1100" spc="-35">
                <a:solidFill>
                  <a:srgbClr val="140F4B"/>
                </a:solidFill>
                <a:latin typeface="Arial"/>
                <a:cs typeface="Arial"/>
              </a:rPr>
              <a:t> Stanley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Hospital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 descr=""/>
          <p:cNvSpPr/>
          <p:nvPr/>
        </p:nvSpPr>
        <p:spPr>
          <a:xfrm>
            <a:off x="2740803" y="1133080"/>
            <a:ext cx="1767839" cy="1897380"/>
          </a:xfrm>
          <a:custGeom>
            <a:avLst/>
            <a:gdLst/>
            <a:ahLst/>
            <a:cxnLst/>
            <a:rect l="l" t="t" r="r" b="b"/>
            <a:pathLst>
              <a:path w="1767839" h="1897380">
                <a:moveTo>
                  <a:pt x="1001920" y="0"/>
                </a:moveTo>
                <a:lnTo>
                  <a:pt x="977220" y="11819"/>
                </a:lnTo>
                <a:lnTo>
                  <a:pt x="958359" y="14655"/>
                </a:lnTo>
                <a:lnTo>
                  <a:pt x="939497" y="17965"/>
                </a:lnTo>
                <a:lnTo>
                  <a:pt x="912552" y="23638"/>
                </a:lnTo>
                <a:lnTo>
                  <a:pt x="894139" y="32148"/>
                </a:lnTo>
                <a:lnTo>
                  <a:pt x="871235" y="49641"/>
                </a:lnTo>
                <a:lnTo>
                  <a:pt x="871235" y="67607"/>
                </a:lnTo>
                <a:lnTo>
                  <a:pt x="872133" y="86046"/>
                </a:lnTo>
                <a:lnTo>
                  <a:pt x="872133" y="106375"/>
                </a:lnTo>
                <a:lnTo>
                  <a:pt x="871684" y="122923"/>
                </a:lnTo>
                <a:lnTo>
                  <a:pt x="871684" y="138525"/>
                </a:lnTo>
                <a:lnTo>
                  <a:pt x="871235" y="152708"/>
                </a:lnTo>
                <a:lnTo>
                  <a:pt x="880217" y="186748"/>
                </a:lnTo>
                <a:lnTo>
                  <a:pt x="885156" y="202822"/>
                </a:lnTo>
                <a:lnTo>
                  <a:pt x="864499" y="189585"/>
                </a:lnTo>
                <a:lnTo>
                  <a:pt x="846984" y="210388"/>
                </a:lnTo>
                <a:lnTo>
                  <a:pt x="835757" y="224571"/>
                </a:lnTo>
                <a:lnTo>
                  <a:pt x="822284" y="236390"/>
                </a:lnTo>
                <a:lnTo>
                  <a:pt x="802524" y="250101"/>
                </a:lnTo>
                <a:lnTo>
                  <a:pt x="774680" y="256720"/>
                </a:lnTo>
                <a:lnTo>
                  <a:pt x="758064" y="263339"/>
                </a:lnTo>
                <a:lnTo>
                  <a:pt x="738304" y="270431"/>
                </a:lnTo>
                <a:lnTo>
                  <a:pt x="718544" y="277049"/>
                </a:lnTo>
                <a:lnTo>
                  <a:pt x="704622" y="284142"/>
                </a:lnTo>
                <a:lnTo>
                  <a:pt x="690252" y="293597"/>
                </a:lnTo>
                <a:lnTo>
                  <a:pt x="678126" y="312508"/>
                </a:lnTo>
                <a:lnTo>
                  <a:pt x="669593" y="332365"/>
                </a:lnTo>
                <a:lnTo>
                  <a:pt x="676779" y="347021"/>
                </a:lnTo>
                <a:lnTo>
                  <a:pt x="692048" y="354586"/>
                </a:lnTo>
                <a:lnTo>
                  <a:pt x="676779" y="361678"/>
                </a:lnTo>
                <a:lnTo>
                  <a:pt x="661509" y="373496"/>
                </a:lnTo>
                <a:lnTo>
                  <a:pt x="648486" y="379171"/>
                </a:lnTo>
                <a:lnTo>
                  <a:pt x="635463" y="384370"/>
                </a:lnTo>
                <a:lnTo>
                  <a:pt x="617049" y="382953"/>
                </a:lnTo>
                <a:lnTo>
                  <a:pt x="595494" y="372079"/>
                </a:lnTo>
                <a:lnTo>
                  <a:pt x="555075" y="368296"/>
                </a:lnTo>
                <a:lnTo>
                  <a:pt x="536214" y="360732"/>
                </a:lnTo>
                <a:lnTo>
                  <a:pt x="520495" y="360732"/>
                </a:lnTo>
                <a:lnTo>
                  <a:pt x="502980" y="366405"/>
                </a:lnTo>
                <a:lnTo>
                  <a:pt x="502980" y="346076"/>
                </a:lnTo>
                <a:lnTo>
                  <a:pt x="485466" y="324327"/>
                </a:lnTo>
                <a:lnTo>
                  <a:pt x="499388" y="310144"/>
                </a:lnTo>
                <a:lnTo>
                  <a:pt x="491304" y="288396"/>
                </a:lnTo>
                <a:lnTo>
                  <a:pt x="473790" y="288869"/>
                </a:lnTo>
                <a:lnTo>
                  <a:pt x="459868" y="288396"/>
                </a:lnTo>
                <a:lnTo>
                  <a:pt x="443251" y="300689"/>
                </a:lnTo>
                <a:lnTo>
                  <a:pt x="425288" y="286505"/>
                </a:lnTo>
                <a:lnTo>
                  <a:pt x="410469" y="280832"/>
                </a:lnTo>
                <a:lnTo>
                  <a:pt x="397445" y="288396"/>
                </a:lnTo>
                <a:lnTo>
                  <a:pt x="411815" y="298325"/>
                </a:lnTo>
                <a:lnTo>
                  <a:pt x="412376" y="304943"/>
                </a:lnTo>
                <a:lnTo>
                  <a:pt x="412264" y="316290"/>
                </a:lnTo>
                <a:lnTo>
                  <a:pt x="413162" y="349858"/>
                </a:lnTo>
                <a:lnTo>
                  <a:pt x="423043" y="363095"/>
                </a:lnTo>
                <a:lnTo>
                  <a:pt x="433372" y="378225"/>
                </a:lnTo>
                <a:lnTo>
                  <a:pt x="436965" y="394771"/>
                </a:lnTo>
                <a:lnTo>
                  <a:pt x="437413" y="414155"/>
                </a:lnTo>
                <a:lnTo>
                  <a:pt x="446844" y="444414"/>
                </a:lnTo>
                <a:lnTo>
                  <a:pt x="447743" y="450442"/>
                </a:lnTo>
                <a:lnTo>
                  <a:pt x="447294" y="462380"/>
                </a:lnTo>
                <a:lnTo>
                  <a:pt x="440108" y="475617"/>
                </a:lnTo>
                <a:lnTo>
                  <a:pt x="438873" y="479400"/>
                </a:lnTo>
                <a:lnTo>
                  <a:pt x="443701" y="492165"/>
                </a:lnTo>
                <a:lnTo>
                  <a:pt x="448641" y="506821"/>
                </a:lnTo>
                <a:lnTo>
                  <a:pt x="465258" y="508712"/>
                </a:lnTo>
                <a:lnTo>
                  <a:pt x="464696" y="513086"/>
                </a:lnTo>
                <a:lnTo>
                  <a:pt x="457173" y="523841"/>
                </a:lnTo>
                <a:lnTo>
                  <a:pt x="436067" y="521477"/>
                </a:lnTo>
                <a:lnTo>
                  <a:pt x="419898" y="521950"/>
                </a:lnTo>
                <a:lnTo>
                  <a:pt x="402384" y="517222"/>
                </a:lnTo>
                <a:lnTo>
                  <a:pt x="400588" y="501148"/>
                </a:lnTo>
                <a:lnTo>
                  <a:pt x="381726" y="508240"/>
                </a:lnTo>
                <a:lnTo>
                  <a:pt x="365109" y="512022"/>
                </a:lnTo>
                <a:lnTo>
                  <a:pt x="363313" y="515213"/>
                </a:lnTo>
                <a:lnTo>
                  <a:pt x="351637" y="520532"/>
                </a:lnTo>
                <a:lnTo>
                  <a:pt x="350739" y="507767"/>
                </a:lnTo>
                <a:lnTo>
                  <a:pt x="330530" y="507293"/>
                </a:lnTo>
                <a:lnTo>
                  <a:pt x="315260" y="514385"/>
                </a:lnTo>
                <a:lnTo>
                  <a:pt x="299093" y="522895"/>
                </a:lnTo>
                <a:lnTo>
                  <a:pt x="282926" y="521950"/>
                </a:lnTo>
                <a:lnTo>
                  <a:pt x="269902" y="512494"/>
                </a:lnTo>
                <a:lnTo>
                  <a:pt x="258676" y="493110"/>
                </a:lnTo>
                <a:lnTo>
                  <a:pt x="258114" y="489328"/>
                </a:lnTo>
                <a:lnTo>
                  <a:pt x="245652" y="475617"/>
                </a:lnTo>
                <a:lnTo>
                  <a:pt x="247448" y="467699"/>
                </a:lnTo>
                <a:lnTo>
                  <a:pt x="240263" y="453870"/>
                </a:lnTo>
                <a:lnTo>
                  <a:pt x="227239" y="455761"/>
                </a:lnTo>
                <a:lnTo>
                  <a:pt x="225442" y="460134"/>
                </a:lnTo>
                <a:lnTo>
                  <a:pt x="214215" y="457652"/>
                </a:lnTo>
                <a:lnTo>
                  <a:pt x="197150" y="461434"/>
                </a:lnTo>
                <a:lnTo>
                  <a:pt x="183227" y="455288"/>
                </a:lnTo>
                <a:lnTo>
                  <a:pt x="168408" y="467580"/>
                </a:lnTo>
                <a:lnTo>
                  <a:pt x="171551" y="481764"/>
                </a:lnTo>
                <a:lnTo>
                  <a:pt x="157181" y="482709"/>
                </a:lnTo>
                <a:lnTo>
                  <a:pt x="141462" y="482236"/>
                </a:lnTo>
                <a:lnTo>
                  <a:pt x="123499" y="491693"/>
                </a:lnTo>
                <a:lnTo>
                  <a:pt x="106883" y="482709"/>
                </a:lnTo>
                <a:lnTo>
                  <a:pt x="93411" y="478454"/>
                </a:lnTo>
                <a:lnTo>
                  <a:pt x="72751" y="493584"/>
                </a:lnTo>
                <a:lnTo>
                  <a:pt x="67811" y="480818"/>
                </a:lnTo>
                <a:lnTo>
                  <a:pt x="49848" y="492165"/>
                </a:lnTo>
                <a:lnTo>
                  <a:pt x="31884" y="499729"/>
                </a:lnTo>
                <a:lnTo>
                  <a:pt x="12124" y="499257"/>
                </a:lnTo>
                <a:lnTo>
                  <a:pt x="2693" y="513440"/>
                </a:lnTo>
                <a:lnTo>
                  <a:pt x="0" y="530933"/>
                </a:lnTo>
                <a:lnTo>
                  <a:pt x="9879" y="553627"/>
                </a:lnTo>
                <a:lnTo>
                  <a:pt x="24698" y="550317"/>
                </a:lnTo>
                <a:lnTo>
                  <a:pt x="42213" y="546061"/>
                </a:lnTo>
                <a:lnTo>
                  <a:pt x="64220" y="536606"/>
                </a:lnTo>
                <a:lnTo>
                  <a:pt x="61075" y="560718"/>
                </a:lnTo>
                <a:lnTo>
                  <a:pt x="74099" y="570646"/>
                </a:lnTo>
                <a:lnTo>
                  <a:pt x="58830" y="567338"/>
                </a:lnTo>
                <a:lnTo>
                  <a:pt x="38621" y="562137"/>
                </a:lnTo>
                <a:lnTo>
                  <a:pt x="22005" y="569701"/>
                </a:lnTo>
                <a:lnTo>
                  <a:pt x="35477" y="583885"/>
                </a:lnTo>
                <a:lnTo>
                  <a:pt x="49848" y="582466"/>
                </a:lnTo>
                <a:lnTo>
                  <a:pt x="65117" y="587667"/>
                </a:lnTo>
                <a:lnTo>
                  <a:pt x="59279" y="606578"/>
                </a:lnTo>
                <a:lnTo>
                  <a:pt x="39519" y="605160"/>
                </a:lnTo>
                <a:lnTo>
                  <a:pt x="19310" y="606578"/>
                </a:lnTo>
                <a:lnTo>
                  <a:pt x="8083" y="620762"/>
                </a:lnTo>
                <a:lnTo>
                  <a:pt x="24250" y="624544"/>
                </a:lnTo>
                <a:lnTo>
                  <a:pt x="38172" y="634472"/>
                </a:lnTo>
                <a:lnTo>
                  <a:pt x="48051" y="653856"/>
                </a:lnTo>
                <a:lnTo>
                  <a:pt x="53889" y="673713"/>
                </a:lnTo>
                <a:lnTo>
                  <a:pt x="75896" y="674659"/>
                </a:lnTo>
                <a:lnTo>
                  <a:pt x="76794" y="670285"/>
                </a:lnTo>
                <a:lnTo>
                  <a:pt x="70506" y="658583"/>
                </a:lnTo>
                <a:lnTo>
                  <a:pt x="89368" y="664258"/>
                </a:lnTo>
                <a:lnTo>
                  <a:pt x="107781" y="665675"/>
                </a:lnTo>
                <a:lnTo>
                  <a:pt x="117212" y="683168"/>
                </a:lnTo>
                <a:lnTo>
                  <a:pt x="141014" y="685533"/>
                </a:lnTo>
                <a:lnTo>
                  <a:pt x="154936" y="687424"/>
                </a:lnTo>
                <a:lnTo>
                  <a:pt x="171551" y="703498"/>
                </a:lnTo>
                <a:lnTo>
                  <a:pt x="186820" y="697351"/>
                </a:lnTo>
                <a:lnTo>
                  <a:pt x="185586" y="703971"/>
                </a:lnTo>
                <a:lnTo>
                  <a:pt x="207030" y="724773"/>
                </a:lnTo>
                <a:lnTo>
                  <a:pt x="209275" y="743685"/>
                </a:lnTo>
                <a:lnTo>
                  <a:pt x="207816" y="749004"/>
                </a:lnTo>
                <a:lnTo>
                  <a:pt x="216461" y="760705"/>
                </a:lnTo>
                <a:lnTo>
                  <a:pt x="216910" y="744157"/>
                </a:lnTo>
                <a:lnTo>
                  <a:pt x="228137" y="727610"/>
                </a:lnTo>
                <a:lnTo>
                  <a:pt x="243855" y="739429"/>
                </a:lnTo>
                <a:lnTo>
                  <a:pt x="242509" y="720991"/>
                </a:lnTo>
                <a:lnTo>
                  <a:pt x="247897" y="734702"/>
                </a:lnTo>
                <a:lnTo>
                  <a:pt x="266310" y="731865"/>
                </a:lnTo>
                <a:lnTo>
                  <a:pt x="262717" y="746048"/>
                </a:lnTo>
                <a:lnTo>
                  <a:pt x="248795" y="741794"/>
                </a:lnTo>
                <a:lnTo>
                  <a:pt x="249356" y="746521"/>
                </a:lnTo>
                <a:lnTo>
                  <a:pt x="256879" y="758341"/>
                </a:lnTo>
                <a:lnTo>
                  <a:pt x="280231" y="754086"/>
                </a:lnTo>
                <a:lnTo>
                  <a:pt x="298644" y="763069"/>
                </a:lnTo>
                <a:lnTo>
                  <a:pt x="297298" y="777725"/>
                </a:lnTo>
                <a:lnTo>
                  <a:pt x="296848" y="790489"/>
                </a:lnTo>
                <a:lnTo>
                  <a:pt x="292806" y="804674"/>
                </a:lnTo>
                <a:lnTo>
                  <a:pt x="312567" y="802309"/>
                </a:lnTo>
                <a:lnTo>
                  <a:pt x="330080" y="815074"/>
                </a:lnTo>
                <a:lnTo>
                  <a:pt x="345349" y="807982"/>
                </a:lnTo>
                <a:lnTo>
                  <a:pt x="343217" y="812356"/>
                </a:lnTo>
                <a:lnTo>
                  <a:pt x="344003" y="825003"/>
                </a:lnTo>
                <a:lnTo>
                  <a:pt x="336817" y="842023"/>
                </a:lnTo>
                <a:lnTo>
                  <a:pt x="354780" y="848643"/>
                </a:lnTo>
                <a:lnTo>
                  <a:pt x="362416" y="861880"/>
                </a:lnTo>
                <a:lnTo>
                  <a:pt x="351188" y="877482"/>
                </a:lnTo>
                <a:lnTo>
                  <a:pt x="343554" y="897338"/>
                </a:lnTo>
                <a:lnTo>
                  <a:pt x="342992" y="903958"/>
                </a:lnTo>
                <a:lnTo>
                  <a:pt x="349392" y="913413"/>
                </a:lnTo>
                <a:lnTo>
                  <a:pt x="361966" y="926651"/>
                </a:lnTo>
                <a:lnTo>
                  <a:pt x="361405" y="932679"/>
                </a:lnTo>
                <a:lnTo>
                  <a:pt x="370947" y="943672"/>
                </a:lnTo>
                <a:lnTo>
                  <a:pt x="378583" y="964947"/>
                </a:lnTo>
                <a:lnTo>
                  <a:pt x="380940" y="972865"/>
                </a:lnTo>
                <a:lnTo>
                  <a:pt x="394300" y="983385"/>
                </a:lnTo>
                <a:lnTo>
                  <a:pt x="412264" y="1001824"/>
                </a:lnTo>
                <a:lnTo>
                  <a:pt x="428431" y="999933"/>
                </a:lnTo>
                <a:lnTo>
                  <a:pt x="428993" y="1002296"/>
                </a:lnTo>
                <a:lnTo>
                  <a:pt x="432922" y="1015061"/>
                </a:lnTo>
                <a:lnTo>
                  <a:pt x="449089" y="1013170"/>
                </a:lnTo>
                <a:lnTo>
                  <a:pt x="451223" y="1019199"/>
                </a:lnTo>
                <a:lnTo>
                  <a:pt x="459868" y="1028772"/>
                </a:lnTo>
                <a:lnTo>
                  <a:pt x="480526" y="1025462"/>
                </a:lnTo>
                <a:lnTo>
                  <a:pt x="468849" y="1046265"/>
                </a:lnTo>
                <a:lnTo>
                  <a:pt x="451784" y="1042955"/>
                </a:lnTo>
                <a:lnTo>
                  <a:pt x="436965" y="1033500"/>
                </a:lnTo>
                <a:lnTo>
                  <a:pt x="421246" y="1031135"/>
                </a:lnTo>
                <a:lnTo>
                  <a:pt x="424390" y="1045792"/>
                </a:lnTo>
                <a:lnTo>
                  <a:pt x="444150" y="1054775"/>
                </a:lnTo>
                <a:lnTo>
                  <a:pt x="458072" y="1062339"/>
                </a:lnTo>
                <a:lnTo>
                  <a:pt x="474239" y="1072268"/>
                </a:lnTo>
                <a:lnTo>
                  <a:pt x="479179" y="1086924"/>
                </a:lnTo>
                <a:lnTo>
                  <a:pt x="485018" y="1102998"/>
                </a:lnTo>
                <a:lnTo>
                  <a:pt x="480526" y="1117182"/>
                </a:lnTo>
                <a:lnTo>
                  <a:pt x="462113" y="1126638"/>
                </a:lnTo>
                <a:lnTo>
                  <a:pt x="465258" y="1109145"/>
                </a:lnTo>
                <a:lnTo>
                  <a:pt x="450437" y="1091178"/>
                </a:lnTo>
                <a:lnTo>
                  <a:pt x="441006" y="1074632"/>
                </a:lnTo>
                <a:lnTo>
                  <a:pt x="439210" y="1089761"/>
                </a:lnTo>
                <a:lnTo>
                  <a:pt x="449988" y="1109145"/>
                </a:lnTo>
                <a:lnTo>
                  <a:pt x="457173" y="1126164"/>
                </a:lnTo>
                <a:lnTo>
                  <a:pt x="456725" y="1139403"/>
                </a:lnTo>
                <a:lnTo>
                  <a:pt x="459868" y="1161150"/>
                </a:lnTo>
                <a:lnTo>
                  <a:pt x="480077" y="1169661"/>
                </a:lnTo>
                <a:lnTo>
                  <a:pt x="494897" y="1178643"/>
                </a:lnTo>
                <a:lnTo>
                  <a:pt x="506124" y="1191408"/>
                </a:lnTo>
                <a:lnTo>
                  <a:pt x="519597" y="1206065"/>
                </a:lnTo>
                <a:lnTo>
                  <a:pt x="527681" y="1223084"/>
                </a:lnTo>
                <a:lnTo>
                  <a:pt x="531947" y="1240223"/>
                </a:lnTo>
                <a:lnTo>
                  <a:pt x="531723" y="1293056"/>
                </a:lnTo>
                <a:lnTo>
                  <a:pt x="522740" y="1240577"/>
                </a:lnTo>
                <a:lnTo>
                  <a:pt x="507471" y="1220249"/>
                </a:lnTo>
                <a:lnTo>
                  <a:pt x="483670" y="1196136"/>
                </a:lnTo>
                <a:lnTo>
                  <a:pt x="485466" y="1186327"/>
                </a:lnTo>
                <a:lnTo>
                  <a:pt x="476934" y="1183372"/>
                </a:lnTo>
                <a:lnTo>
                  <a:pt x="466156" y="1199918"/>
                </a:lnTo>
                <a:lnTo>
                  <a:pt x="466492" y="1207484"/>
                </a:lnTo>
                <a:lnTo>
                  <a:pt x="468401" y="1222140"/>
                </a:lnTo>
                <a:lnTo>
                  <a:pt x="465706" y="1238214"/>
                </a:lnTo>
                <a:lnTo>
                  <a:pt x="465258" y="1254288"/>
                </a:lnTo>
                <a:lnTo>
                  <a:pt x="462563" y="1275563"/>
                </a:lnTo>
                <a:lnTo>
                  <a:pt x="453132" y="1341753"/>
                </a:lnTo>
                <a:lnTo>
                  <a:pt x="452682" y="1358774"/>
                </a:lnTo>
                <a:lnTo>
                  <a:pt x="450325" y="1370120"/>
                </a:lnTo>
                <a:lnTo>
                  <a:pt x="454030" y="1368229"/>
                </a:lnTo>
                <a:lnTo>
                  <a:pt x="471544" y="1367283"/>
                </a:lnTo>
                <a:lnTo>
                  <a:pt x="482323" y="1382412"/>
                </a:lnTo>
                <a:lnTo>
                  <a:pt x="453132" y="1384303"/>
                </a:lnTo>
                <a:lnTo>
                  <a:pt x="453693" y="1391867"/>
                </a:lnTo>
                <a:lnTo>
                  <a:pt x="443251" y="1401796"/>
                </a:lnTo>
                <a:lnTo>
                  <a:pt x="446507" y="1421417"/>
                </a:lnTo>
                <a:lnTo>
                  <a:pt x="443251" y="1440092"/>
                </a:lnTo>
                <a:lnTo>
                  <a:pt x="434719" y="1482170"/>
                </a:lnTo>
                <a:lnTo>
                  <a:pt x="431575" y="1499662"/>
                </a:lnTo>
                <a:lnTo>
                  <a:pt x="427084" y="1516682"/>
                </a:lnTo>
                <a:lnTo>
                  <a:pt x="422145" y="1537958"/>
                </a:lnTo>
                <a:lnTo>
                  <a:pt x="417205" y="1557342"/>
                </a:lnTo>
                <a:lnTo>
                  <a:pt x="408222" y="1595636"/>
                </a:lnTo>
                <a:lnTo>
                  <a:pt x="398904" y="1617267"/>
                </a:lnTo>
                <a:lnTo>
                  <a:pt x="385768" y="1632513"/>
                </a:lnTo>
                <a:lnTo>
                  <a:pt x="370050" y="1647643"/>
                </a:lnTo>
                <a:lnTo>
                  <a:pt x="355230" y="1649061"/>
                </a:lnTo>
                <a:lnTo>
                  <a:pt x="359271" y="1664663"/>
                </a:lnTo>
                <a:lnTo>
                  <a:pt x="375439" y="1666081"/>
                </a:lnTo>
                <a:lnTo>
                  <a:pt x="376001" y="1669864"/>
                </a:lnTo>
                <a:lnTo>
                  <a:pt x="383523" y="1680264"/>
                </a:lnTo>
                <a:lnTo>
                  <a:pt x="385544" y="1678729"/>
                </a:lnTo>
                <a:lnTo>
                  <a:pt x="397445" y="1673646"/>
                </a:lnTo>
                <a:lnTo>
                  <a:pt x="410469" y="1679319"/>
                </a:lnTo>
                <a:lnTo>
                  <a:pt x="409569" y="1693503"/>
                </a:lnTo>
                <a:lnTo>
                  <a:pt x="410131" y="1701659"/>
                </a:lnTo>
                <a:lnTo>
                  <a:pt x="400588" y="1710996"/>
                </a:lnTo>
                <a:lnTo>
                  <a:pt x="401486" y="1723760"/>
                </a:lnTo>
                <a:lnTo>
                  <a:pt x="414959" y="1728961"/>
                </a:lnTo>
                <a:lnTo>
                  <a:pt x="416194" y="1721397"/>
                </a:lnTo>
                <a:lnTo>
                  <a:pt x="427084" y="1710996"/>
                </a:lnTo>
                <a:lnTo>
                  <a:pt x="425625" y="1717023"/>
                </a:lnTo>
                <a:lnTo>
                  <a:pt x="429779" y="1728016"/>
                </a:lnTo>
                <a:lnTo>
                  <a:pt x="446396" y="1733689"/>
                </a:lnTo>
                <a:lnTo>
                  <a:pt x="448528" y="1736171"/>
                </a:lnTo>
                <a:lnTo>
                  <a:pt x="461215" y="1736999"/>
                </a:lnTo>
                <a:lnTo>
                  <a:pt x="480975" y="1750236"/>
                </a:lnTo>
                <a:lnTo>
                  <a:pt x="493999" y="1750708"/>
                </a:lnTo>
                <a:lnTo>
                  <a:pt x="508370" y="1749764"/>
                </a:lnTo>
                <a:lnTo>
                  <a:pt x="508932" y="1754846"/>
                </a:lnTo>
                <a:lnTo>
                  <a:pt x="508819" y="1764893"/>
                </a:lnTo>
                <a:lnTo>
                  <a:pt x="525885" y="1776239"/>
                </a:lnTo>
                <a:lnTo>
                  <a:pt x="533069" y="1790423"/>
                </a:lnTo>
                <a:lnTo>
                  <a:pt x="553279" y="1787113"/>
                </a:lnTo>
                <a:lnTo>
                  <a:pt x="568098" y="1777658"/>
                </a:lnTo>
                <a:lnTo>
                  <a:pt x="582470" y="1781440"/>
                </a:lnTo>
                <a:lnTo>
                  <a:pt x="599535" y="1797042"/>
                </a:lnTo>
                <a:lnTo>
                  <a:pt x="611661" y="1814062"/>
                </a:lnTo>
                <a:lnTo>
                  <a:pt x="626930" y="1810279"/>
                </a:lnTo>
                <a:lnTo>
                  <a:pt x="644893" y="1802243"/>
                </a:lnTo>
                <a:lnTo>
                  <a:pt x="653876" y="1815007"/>
                </a:lnTo>
                <a:lnTo>
                  <a:pt x="667797" y="1818317"/>
                </a:lnTo>
                <a:lnTo>
                  <a:pt x="669256" y="1815480"/>
                </a:lnTo>
                <a:lnTo>
                  <a:pt x="681269" y="1813116"/>
                </a:lnTo>
                <a:lnTo>
                  <a:pt x="702826" y="1813589"/>
                </a:lnTo>
                <a:lnTo>
                  <a:pt x="721688" y="1814535"/>
                </a:lnTo>
                <a:lnTo>
                  <a:pt x="722137" y="1795623"/>
                </a:lnTo>
                <a:lnTo>
                  <a:pt x="721239" y="1788414"/>
                </a:lnTo>
                <a:lnTo>
                  <a:pt x="723035" y="1777658"/>
                </a:lnTo>
                <a:lnTo>
                  <a:pt x="741897" y="1784750"/>
                </a:lnTo>
                <a:lnTo>
                  <a:pt x="763004" y="1793732"/>
                </a:lnTo>
                <a:lnTo>
                  <a:pt x="780069" y="1793732"/>
                </a:lnTo>
                <a:lnTo>
                  <a:pt x="792195" y="1811225"/>
                </a:lnTo>
                <a:lnTo>
                  <a:pt x="814650" y="1810753"/>
                </a:lnTo>
                <a:lnTo>
                  <a:pt x="829020" y="1816898"/>
                </a:lnTo>
                <a:lnTo>
                  <a:pt x="844289" y="1825409"/>
                </a:lnTo>
                <a:lnTo>
                  <a:pt x="859110" y="1825881"/>
                </a:lnTo>
                <a:lnTo>
                  <a:pt x="878870" y="1829191"/>
                </a:lnTo>
                <a:lnTo>
                  <a:pt x="880666" y="1843610"/>
                </a:lnTo>
                <a:lnTo>
                  <a:pt x="888301" y="1860867"/>
                </a:lnTo>
                <a:lnTo>
                  <a:pt x="909408" y="1864649"/>
                </a:lnTo>
                <a:lnTo>
                  <a:pt x="912102" y="1866896"/>
                </a:lnTo>
                <a:lnTo>
                  <a:pt x="913450" y="1877415"/>
                </a:lnTo>
                <a:lnTo>
                  <a:pt x="922881" y="1890652"/>
                </a:lnTo>
                <a:lnTo>
                  <a:pt x="935904" y="1887343"/>
                </a:lnTo>
                <a:lnTo>
                  <a:pt x="952858" y="1872569"/>
                </a:lnTo>
                <a:lnTo>
                  <a:pt x="966891" y="1874105"/>
                </a:lnTo>
                <a:lnTo>
                  <a:pt x="985304" y="1880723"/>
                </a:lnTo>
                <a:lnTo>
                  <a:pt x="1004166" y="1897272"/>
                </a:lnTo>
                <a:lnTo>
                  <a:pt x="1009556" y="1891007"/>
                </a:lnTo>
                <a:lnTo>
                  <a:pt x="1019884" y="1896325"/>
                </a:lnTo>
                <a:lnTo>
                  <a:pt x="1030213" y="1879306"/>
                </a:lnTo>
                <a:lnTo>
                  <a:pt x="1054914" y="1866540"/>
                </a:lnTo>
                <a:lnTo>
                  <a:pt x="1070183" y="1860867"/>
                </a:lnTo>
                <a:lnTo>
                  <a:pt x="1084105" y="1874105"/>
                </a:lnTo>
                <a:lnTo>
                  <a:pt x="1100272" y="1874578"/>
                </a:lnTo>
                <a:lnTo>
                  <a:pt x="1094433" y="1855666"/>
                </a:lnTo>
                <a:lnTo>
                  <a:pt x="1081410" y="1848575"/>
                </a:lnTo>
                <a:lnTo>
                  <a:pt x="1081410" y="1776712"/>
                </a:lnTo>
                <a:lnTo>
                  <a:pt x="1082307" y="1738890"/>
                </a:lnTo>
                <a:lnTo>
                  <a:pt x="1068835" y="1735580"/>
                </a:lnTo>
                <a:lnTo>
                  <a:pt x="1071529" y="1719032"/>
                </a:lnTo>
                <a:lnTo>
                  <a:pt x="1088595" y="1726125"/>
                </a:lnTo>
                <a:lnTo>
                  <a:pt x="1102517" y="1713831"/>
                </a:lnTo>
                <a:lnTo>
                  <a:pt x="1112396" y="1699176"/>
                </a:lnTo>
                <a:lnTo>
                  <a:pt x="1132156" y="1687829"/>
                </a:lnTo>
                <a:lnTo>
                  <a:pt x="1151468" y="1690193"/>
                </a:lnTo>
                <a:lnTo>
                  <a:pt x="1161797" y="1674591"/>
                </a:lnTo>
                <a:lnTo>
                  <a:pt x="1176616" y="1661826"/>
                </a:lnTo>
                <a:lnTo>
                  <a:pt x="1213443" y="1632041"/>
                </a:lnTo>
                <a:lnTo>
                  <a:pt x="1226466" y="1628259"/>
                </a:lnTo>
                <a:lnTo>
                  <a:pt x="1239489" y="1629204"/>
                </a:lnTo>
                <a:lnTo>
                  <a:pt x="1239939" y="1630740"/>
                </a:lnTo>
                <a:lnTo>
                  <a:pt x="1239152" y="1633341"/>
                </a:lnTo>
                <a:lnTo>
                  <a:pt x="1242184" y="1647643"/>
                </a:lnTo>
                <a:lnTo>
                  <a:pt x="1256106" y="1647170"/>
                </a:lnTo>
                <a:lnTo>
                  <a:pt x="1274070" y="1645279"/>
                </a:lnTo>
                <a:lnTo>
                  <a:pt x="1288440" y="1645279"/>
                </a:lnTo>
                <a:lnTo>
                  <a:pt x="1304159" y="1646224"/>
                </a:lnTo>
                <a:lnTo>
                  <a:pt x="1321224" y="1656626"/>
                </a:lnTo>
                <a:lnTo>
                  <a:pt x="1307302" y="1667972"/>
                </a:lnTo>
                <a:lnTo>
                  <a:pt x="1327960" y="1673172"/>
                </a:lnTo>
                <a:lnTo>
                  <a:pt x="1351762" y="1665136"/>
                </a:lnTo>
                <a:lnTo>
                  <a:pt x="1351313" y="1650953"/>
                </a:lnTo>
                <a:lnTo>
                  <a:pt x="1369726" y="1662299"/>
                </a:lnTo>
                <a:lnTo>
                  <a:pt x="1372758" y="1667617"/>
                </a:lnTo>
                <a:lnTo>
                  <a:pt x="1384995" y="1669864"/>
                </a:lnTo>
                <a:lnTo>
                  <a:pt x="1407899" y="1671281"/>
                </a:lnTo>
                <a:lnTo>
                  <a:pt x="1425863" y="1670337"/>
                </a:lnTo>
                <a:lnTo>
                  <a:pt x="1417330" y="1687356"/>
                </a:lnTo>
                <a:lnTo>
                  <a:pt x="1434844" y="1694447"/>
                </a:lnTo>
                <a:lnTo>
                  <a:pt x="1449214" y="1694921"/>
                </a:lnTo>
                <a:lnTo>
                  <a:pt x="1462688" y="1697757"/>
                </a:lnTo>
                <a:lnTo>
                  <a:pt x="1476609" y="1702958"/>
                </a:lnTo>
                <a:lnTo>
                  <a:pt x="1490082" y="1712414"/>
                </a:lnTo>
                <a:lnTo>
                  <a:pt x="1494124" y="1725179"/>
                </a:lnTo>
                <a:lnTo>
                  <a:pt x="1508495" y="1726125"/>
                </a:lnTo>
                <a:lnTo>
                  <a:pt x="1526908" y="1716669"/>
                </a:lnTo>
                <a:lnTo>
                  <a:pt x="1549363" y="1723288"/>
                </a:lnTo>
                <a:lnTo>
                  <a:pt x="1556547" y="1708632"/>
                </a:lnTo>
                <a:lnTo>
                  <a:pt x="1574511" y="1719506"/>
                </a:lnTo>
                <a:lnTo>
                  <a:pt x="1581697" y="1702958"/>
                </a:lnTo>
                <a:lnTo>
                  <a:pt x="1596966" y="1698231"/>
                </a:lnTo>
                <a:lnTo>
                  <a:pt x="1612684" y="1695866"/>
                </a:lnTo>
                <a:lnTo>
                  <a:pt x="1627055" y="1689721"/>
                </a:lnTo>
                <a:lnTo>
                  <a:pt x="1626605" y="1672228"/>
                </a:lnTo>
                <a:lnTo>
                  <a:pt x="1609540" y="1673172"/>
                </a:lnTo>
                <a:lnTo>
                  <a:pt x="1628851" y="1660408"/>
                </a:lnTo>
                <a:lnTo>
                  <a:pt x="1632444" y="1641024"/>
                </a:lnTo>
                <a:lnTo>
                  <a:pt x="1648162" y="1642915"/>
                </a:lnTo>
                <a:lnTo>
                  <a:pt x="1664329" y="1629559"/>
                </a:lnTo>
                <a:lnTo>
                  <a:pt x="1664779" y="1611711"/>
                </a:lnTo>
                <a:lnTo>
                  <a:pt x="1678251" y="1614076"/>
                </a:lnTo>
                <a:lnTo>
                  <a:pt x="1691275" y="1599892"/>
                </a:lnTo>
                <a:lnTo>
                  <a:pt x="1704299" y="1585235"/>
                </a:lnTo>
                <a:lnTo>
                  <a:pt x="1718669" y="1570579"/>
                </a:lnTo>
                <a:lnTo>
                  <a:pt x="1737419" y="1564196"/>
                </a:lnTo>
                <a:lnTo>
                  <a:pt x="1746512" y="1549777"/>
                </a:lnTo>
                <a:lnTo>
                  <a:pt x="1745951" y="1547413"/>
                </a:lnTo>
                <a:lnTo>
                  <a:pt x="1744717" y="1545048"/>
                </a:lnTo>
                <a:lnTo>
                  <a:pt x="1745166" y="1534175"/>
                </a:lnTo>
                <a:lnTo>
                  <a:pt x="1748309" y="1518100"/>
                </a:lnTo>
                <a:lnTo>
                  <a:pt x="1764477" y="1512427"/>
                </a:lnTo>
                <a:lnTo>
                  <a:pt x="1767396" y="1490088"/>
                </a:lnTo>
                <a:lnTo>
                  <a:pt x="1761782" y="1468459"/>
                </a:lnTo>
                <a:lnTo>
                  <a:pt x="1746064" y="1469405"/>
                </a:lnTo>
                <a:lnTo>
                  <a:pt x="1728998" y="1473659"/>
                </a:lnTo>
                <a:lnTo>
                  <a:pt x="1714178" y="1480278"/>
                </a:lnTo>
                <a:lnTo>
                  <a:pt x="1694418" y="1467986"/>
                </a:lnTo>
                <a:lnTo>
                  <a:pt x="1676455" y="1459476"/>
                </a:lnTo>
                <a:lnTo>
                  <a:pt x="1658042" y="1459003"/>
                </a:lnTo>
                <a:lnTo>
                  <a:pt x="1657593" y="1445293"/>
                </a:lnTo>
                <a:lnTo>
                  <a:pt x="1656807" y="1443874"/>
                </a:lnTo>
                <a:lnTo>
                  <a:pt x="1657480" y="1442692"/>
                </a:lnTo>
                <a:lnTo>
                  <a:pt x="1644569" y="1435364"/>
                </a:lnTo>
                <a:lnTo>
                  <a:pt x="1654449" y="1417871"/>
                </a:lnTo>
                <a:lnTo>
                  <a:pt x="1637384" y="1404160"/>
                </a:lnTo>
                <a:lnTo>
                  <a:pt x="1639181" y="1398841"/>
                </a:lnTo>
                <a:lnTo>
                  <a:pt x="1648162" y="1386667"/>
                </a:lnTo>
                <a:lnTo>
                  <a:pt x="1649622" y="1371302"/>
                </a:lnTo>
                <a:lnTo>
                  <a:pt x="1668820" y="1357355"/>
                </a:lnTo>
                <a:lnTo>
                  <a:pt x="1655796" y="1344117"/>
                </a:lnTo>
                <a:lnTo>
                  <a:pt x="1649510" y="1326151"/>
                </a:lnTo>
                <a:lnTo>
                  <a:pt x="1634689" y="1328042"/>
                </a:lnTo>
                <a:lnTo>
                  <a:pt x="1618073" y="1312914"/>
                </a:lnTo>
                <a:lnTo>
                  <a:pt x="1617174" y="1295421"/>
                </a:lnTo>
                <a:lnTo>
                  <a:pt x="1601007" y="1283129"/>
                </a:lnTo>
                <a:lnTo>
                  <a:pt x="1608642" y="1267527"/>
                </a:lnTo>
                <a:lnTo>
                  <a:pt x="1622115" y="1265162"/>
                </a:lnTo>
                <a:lnTo>
                  <a:pt x="1624473" y="1269300"/>
                </a:lnTo>
                <a:lnTo>
                  <a:pt x="1634241" y="1259489"/>
                </a:lnTo>
                <a:lnTo>
                  <a:pt x="1647713" y="1249560"/>
                </a:lnTo>
                <a:lnTo>
                  <a:pt x="1666575" y="1238686"/>
                </a:lnTo>
                <a:lnTo>
                  <a:pt x="1663880" y="1225449"/>
                </a:lnTo>
                <a:lnTo>
                  <a:pt x="1673311" y="1210320"/>
                </a:lnTo>
                <a:lnTo>
                  <a:pt x="1661186" y="1193299"/>
                </a:lnTo>
                <a:lnTo>
                  <a:pt x="1647264" y="1183844"/>
                </a:lnTo>
                <a:lnTo>
                  <a:pt x="1642324" y="1169188"/>
                </a:lnTo>
                <a:lnTo>
                  <a:pt x="1643895" y="1162569"/>
                </a:lnTo>
                <a:lnTo>
                  <a:pt x="1617624" y="1143657"/>
                </a:lnTo>
                <a:lnTo>
                  <a:pt x="1619308" y="1125692"/>
                </a:lnTo>
                <a:lnTo>
                  <a:pt x="1641650" y="1119901"/>
                </a:lnTo>
                <a:lnTo>
                  <a:pt x="1645917" y="1093071"/>
                </a:lnTo>
                <a:lnTo>
                  <a:pt x="1637833" y="1076995"/>
                </a:lnTo>
                <a:lnTo>
                  <a:pt x="1624360" y="1068486"/>
                </a:lnTo>
                <a:lnTo>
                  <a:pt x="1625258" y="1051466"/>
                </a:lnTo>
                <a:lnTo>
                  <a:pt x="1611786" y="1046265"/>
                </a:lnTo>
                <a:lnTo>
                  <a:pt x="1617624" y="1029717"/>
                </a:lnTo>
                <a:lnTo>
                  <a:pt x="1613581" y="1015061"/>
                </a:lnTo>
                <a:lnTo>
                  <a:pt x="1603702" y="994732"/>
                </a:lnTo>
                <a:lnTo>
                  <a:pt x="1587535" y="994258"/>
                </a:lnTo>
                <a:lnTo>
                  <a:pt x="1563733" y="998040"/>
                </a:lnTo>
                <a:lnTo>
                  <a:pt x="1548464" y="1011751"/>
                </a:lnTo>
                <a:lnTo>
                  <a:pt x="1534093" y="1007969"/>
                </a:lnTo>
                <a:lnTo>
                  <a:pt x="1527356" y="1025462"/>
                </a:lnTo>
                <a:lnTo>
                  <a:pt x="1528704" y="1043901"/>
                </a:lnTo>
                <a:lnTo>
                  <a:pt x="1512088" y="1054775"/>
                </a:lnTo>
                <a:lnTo>
                  <a:pt x="1490531" y="1052410"/>
                </a:lnTo>
                <a:lnTo>
                  <a:pt x="1496369" y="1034917"/>
                </a:lnTo>
                <a:lnTo>
                  <a:pt x="1511639" y="1035864"/>
                </a:lnTo>
                <a:lnTo>
                  <a:pt x="1513098" y="1032436"/>
                </a:lnTo>
                <a:lnTo>
                  <a:pt x="1507148" y="1022153"/>
                </a:lnTo>
                <a:lnTo>
                  <a:pt x="1517926" y="1005606"/>
                </a:lnTo>
                <a:lnTo>
                  <a:pt x="1503555" y="993786"/>
                </a:lnTo>
                <a:lnTo>
                  <a:pt x="1505800" y="981021"/>
                </a:lnTo>
                <a:lnTo>
                  <a:pt x="1516579" y="965892"/>
                </a:lnTo>
                <a:lnTo>
                  <a:pt x="1517477" y="952181"/>
                </a:lnTo>
                <a:lnTo>
                  <a:pt x="1533644" y="936106"/>
                </a:lnTo>
                <a:lnTo>
                  <a:pt x="1551608" y="919087"/>
                </a:lnTo>
                <a:lnTo>
                  <a:pt x="1553404" y="903485"/>
                </a:lnTo>
                <a:lnTo>
                  <a:pt x="1551158" y="882210"/>
                </a:lnTo>
                <a:lnTo>
                  <a:pt x="1572715" y="870390"/>
                </a:lnTo>
                <a:lnTo>
                  <a:pt x="1587535" y="860935"/>
                </a:lnTo>
                <a:lnTo>
                  <a:pt x="1589331" y="843914"/>
                </a:lnTo>
                <a:lnTo>
                  <a:pt x="1605498" y="831622"/>
                </a:lnTo>
                <a:lnTo>
                  <a:pt x="1620319" y="814602"/>
                </a:lnTo>
                <a:lnTo>
                  <a:pt x="1617960" y="806447"/>
                </a:lnTo>
                <a:lnTo>
                  <a:pt x="1625258" y="799946"/>
                </a:lnTo>
                <a:lnTo>
                  <a:pt x="1634689" y="786707"/>
                </a:lnTo>
                <a:lnTo>
                  <a:pt x="1619420" y="774889"/>
                </a:lnTo>
                <a:lnTo>
                  <a:pt x="1633341" y="759287"/>
                </a:lnTo>
                <a:lnTo>
                  <a:pt x="1648611" y="768742"/>
                </a:lnTo>
                <a:lnTo>
                  <a:pt x="1666575" y="770633"/>
                </a:lnTo>
                <a:lnTo>
                  <a:pt x="1681394" y="767797"/>
                </a:lnTo>
                <a:lnTo>
                  <a:pt x="1699359" y="733756"/>
                </a:lnTo>
                <a:lnTo>
                  <a:pt x="1686335" y="716737"/>
                </a:lnTo>
                <a:lnTo>
                  <a:pt x="1690825" y="702552"/>
                </a:lnTo>
                <a:lnTo>
                  <a:pt x="1690489" y="699834"/>
                </a:lnTo>
                <a:lnTo>
                  <a:pt x="1689478" y="684114"/>
                </a:lnTo>
                <a:lnTo>
                  <a:pt x="1693520" y="668512"/>
                </a:lnTo>
                <a:lnTo>
                  <a:pt x="1693184" y="660948"/>
                </a:lnTo>
                <a:lnTo>
                  <a:pt x="1698461" y="652910"/>
                </a:lnTo>
                <a:lnTo>
                  <a:pt x="1693071" y="639199"/>
                </a:lnTo>
                <a:lnTo>
                  <a:pt x="1692173" y="622180"/>
                </a:lnTo>
                <a:lnTo>
                  <a:pt x="1698011" y="603269"/>
                </a:lnTo>
                <a:lnTo>
                  <a:pt x="1706544" y="585776"/>
                </a:lnTo>
                <a:lnTo>
                  <a:pt x="1709687" y="572065"/>
                </a:lnTo>
                <a:lnTo>
                  <a:pt x="1708340" y="553627"/>
                </a:lnTo>
                <a:lnTo>
                  <a:pt x="1714628" y="535661"/>
                </a:lnTo>
                <a:lnTo>
                  <a:pt x="1719118" y="513913"/>
                </a:lnTo>
                <a:lnTo>
                  <a:pt x="1719680" y="506939"/>
                </a:lnTo>
                <a:lnTo>
                  <a:pt x="1722262" y="498784"/>
                </a:lnTo>
                <a:lnTo>
                  <a:pt x="1738878" y="487909"/>
                </a:lnTo>
                <a:lnTo>
                  <a:pt x="1738317" y="480700"/>
                </a:lnTo>
                <a:lnTo>
                  <a:pt x="1744717" y="467580"/>
                </a:lnTo>
                <a:lnTo>
                  <a:pt x="1757740" y="460961"/>
                </a:lnTo>
                <a:lnTo>
                  <a:pt x="1756281" y="453043"/>
                </a:lnTo>
                <a:lnTo>
                  <a:pt x="1759088" y="441105"/>
                </a:lnTo>
                <a:lnTo>
                  <a:pt x="1759986" y="420775"/>
                </a:lnTo>
                <a:lnTo>
                  <a:pt x="1742920" y="419830"/>
                </a:lnTo>
                <a:lnTo>
                  <a:pt x="1729897" y="408955"/>
                </a:lnTo>
                <a:lnTo>
                  <a:pt x="1713280" y="410373"/>
                </a:lnTo>
                <a:lnTo>
                  <a:pt x="1697562" y="413683"/>
                </a:lnTo>
                <a:lnTo>
                  <a:pt x="1677802" y="404228"/>
                </a:lnTo>
                <a:lnTo>
                  <a:pt x="1665227" y="389571"/>
                </a:lnTo>
                <a:lnTo>
                  <a:pt x="1636036" y="401863"/>
                </a:lnTo>
                <a:lnTo>
                  <a:pt x="1614031" y="403282"/>
                </a:lnTo>
                <a:lnTo>
                  <a:pt x="1596067" y="385789"/>
                </a:lnTo>
                <a:lnTo>
                  <a:pt x="1581697" y="385316"/>
                </a:lnTo>
                <a:lnTo>
                  <a:pt x="1579900" y="388508"/>
                </a:lnTo>
                <a:lnTo>
                  <a:pt x="1567775" y="397609"/>
                </a:lnTo>
                <a:lnTo>
                  <a:pt x="1544871" y="361678"/>
                </a:lnTo>
                <a:lnTo>
                  <a:pt x="1546331" y="355413"/>
                </a:lnTo>
                <a:lnTo>
                  <a:pt x="1543524" y="344657"/>
                </a:lnTo>
                <a:lnTo>
                  <a:pt x="1524662" y="335674"/>
                </a:lnTo>
                <a:lnTo>
                  <a:pt x="1501310" y="331892"/>
                </a:lnTo>
                <a:lnTo>
                  <a:pt x="1485591" y="328583"/>
                </a:lnTo>
                <a:lnTo>
                  <a:pt x="1474814" y="341820"/>
                </a:lnTo>
                <a:lnTo>
                  <a:pt x="1460891" y="336147"/>
                </a:lnTo>
                <a:lnTo>
                  <a:pt x="1443376" y="327164"/>
                </a:lnTo>
                <a:lnTo>
                  <a:pt x="1426761" y="319600"/>
                </a:lnTo>
                <a:lnTo>
                  <a:pt x="1408797" y="330001"/>
                </a:lnTo>
                <a:lnTo>
                  <a:pt x="1392180" y="333783"/>
                </a:lnTo>
                <a:lnTo>
                  <a:pt x="1371972" y="310617"/>
                </a:lnTo>
                <a:lnTo>
                  <a:pt x="1370961" y="308844"/>
                </a:lnTo>
                <a:lnTo>
                  <a:pt x="1371410" y="305889"/>
                </a:lnTo>
                <a:lnTo>
                  <a:pt x="1362541" y="292651"/>
                </a:lnTo>
                <a:lnTo>
                  <a:pt x="1345026" y="292178"/>
                </a:lnTo>
                <a:lnTo>
                  <a:pt x="1333798" y="275631"/>
                </a:lnTo>
                <a:lnTo>
                  <a:pt x="1310445" y="268540"/>
                </a:lnTo>
                <a:lnTo>
                  <a:pt x="1309211" y="261566"/>
                </a:lnTo>
                <a:lnTo>
                  <a:pt x="1313590" y="252464"/>
                </a:lnTo>
                <a:lnTo>
                  <a:pt x="1313253" y="248328"/>
                </a:lnTo>
                <a:lnTo>
                  <a:pt x="1302362" y="237336"/>
                </a:lnTo>
                <a:lnTo>
                  <a:pt x="1310895" y="211805"/>
                </a:lnTo>
                <a:lnTo>
                  <a:pt x="1310445" y="199040"/>
                </a:lnTo>
                <a:lnTo>
                  <a:pt x="1295626" y="195731"/>
                </a:lnTo>
                <a:lnTo>
                  <a:pt x="1282602" y="216061"/>
                </a:lnTo>
                <a:lnTo>
                  <a:pt x="1282153" y="232135"/>
                </a:lnTo>
                <a:lnTo>
                  <a:pt x="1259699" y="240645"/>
                </a:lnTo>
                <a:lnTo>
                  <a:pt x="1242634" y="236863"/>
                </a:lnTo>
                <a:lnTo>
                  <a:pt x="1229160" y="235917"/>
                </a:lnTo>
                <a:lnTo>
                  <a:pt x="1211421" y="239109"/>
                </a:lnTo>
                <a:lnTo>
                  <a:pt x="1218831" y="221734"/>
                </a:lnTo>
                <a:lnTo>
                  <a:pt x="1222874" y="205659"/>
                </a:lnTo>
                <a:lnTo>
                  <a:pt x="1209850" y="203296"/>
                </a:lnTo>
                <a:lnTo>
                  <a:pt x="1211982" y="198213"/>
                </a:lnTo>
                <a:lnTo>
                  <a:pt x="1215238" y="186275"/>
                </a:lnTo>
                <a:lnTo>
                  <a:pt x="1214340" y="169727"/>
                </a:lnTo>
                <a:lnTo>
                  <a:pt x="1197724" y="153181"/>
                </a:lnTo>
                <a:lnTo>
                  <a:pt x="1184700" y="154127"/>
                </a:lnTo>
                <a:lnTo>
                  <a:pt x="1169431" y="156018"/>
                </a:lnTo>
                <a:lnTo>
                  <a:pt x="1148773" y="164527"/>
                </a:lnTo>
                <a:lnTo>
                  <a:pt x="1151018" y="141834"/>
                </a:lnTo>
                <a:lnTo>
                  <a:pt x="1147763" y="136516"/>
                </a:lnTo>
                <a:lnTo>
                  <a:pt x="1138444" y="125759"/>
                </a:lnTo>
                <a:lnTo>
                  <a:pt x="1124972" y="119141"/>
                </a:lnTo>
                <a:lnTo>
                  <a:pt x="1110601" y="129068"/>
                </a:lnTo>
                <a:lnTo>
                  <a:pt x="1092636" y="112521"/>
                </a:lnTo>
                <a:lnTo>
                  <a:pt x="1092188" y="97866"/>
                </a:lnTo>
                <a:lnTo>
                  <a:pt x="1093536" y="82264"/>
                </a:lnTo>
                <a:lnTo>
                  <a:pt x="1080960" y="63825"/>
                </a:lnTo>
                <a:lnTo>
                  <a:pt x="1064345" y="68080"/>
                </a:lnTo>
                <a:lnTo>
                  <a:pt x="1050871" y="76117"/>
                </a:lnTo>
                <a:lnTo>
                  <a:pt x="1046942" y="81790"/>
                </a:lnTo>
                <a:lnTo>
                  <a:pt x="1035154" y="82264"/>
                </a:lnTo>
                <a:lnTo>
                  <a:pt x="1028416" y="66189"/>
                </a:lnTo>
                <a:lnTo>
                  <a:pt x="1008656" y="48696"/>
                </a:lnTo>
                <a:lnTo>
                  <a:pt x="1008320" y="42431"/>
                </a:lnTo>
                <a:lnTo>
                  <a:pt x="1011801" y="32148"/>
                </a:lnTo>
                <a:lnTo>
                  <a:pt x="1013035" y="26121"/>
                </a:lnTo>
                <a:lnTo>
                  <a:pt x="1009106" y="14183"/>
                </a:lnTo>
                <a:lnTo>
                  <a:pt x="10019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 txBox="1"/>
          <p:nvPr/>
        </p:nvSpPr>
        <p:spPr>
          <a:xfrm>
            <a:off x="3601244" y="2703576"/>
            <a:ext cx="10255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Clinique</a:t>
            </a:r>
            <a:r>
              <a:rPr dirty="0" sz="1100" spc="-4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40F4B"/>
                </a:solidFill>
                <a:latin typeface="Arial"/>
                <a:cs typeface="Arial"/>
              </a:rPr>
              <a:t>Pasteur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3504562" y="1329264"/>
            <a:ext cx="485140" cy="1475740"/>
            <a:chOff x="3504562" y="1329264"/>
            <a:chExt cx="485140" cy="1475740"/>
          </a:xfrm>
        </p:grpSpPr>
        <p:pic>
          <p:nvPicPr>
            <p:cNvPr id="82" name="object 8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24844" y="1329264"/>
              <a:ext cx="64452" cy="64451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94755" y="1606538"/>
              <a:ext cx="64451" cy="64452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04562" y="2740428"/>
              <a:ext cx="64452" cy="64452"/>
            </a:xfrm>
            <a:prstGeom prst="rect">
              <a:avLst/>
            </a:prstGeom>
          </p:spPr>
        </p:pic>
      </p:grpSp>
      <p:sp>
        <p:nvSpPr>
          <p:cNvPr id="85" name="object 85" descr=""/>
          <p:cNvSpPr txBox="1"/>
          <p:nvPr/>
        </p:nvSpPr>
        <p:spPr>
          <a:xfrm>
            <a:off x="3793514" y="1188719"/>
            <a:ext cx="1113790" cy="556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5745">
              <a:lnSpc>
                <a:spcPct val="158200"/>
              </a:lnSpc>
              <a:spcBef>
                <a:spcPts val="100"/>
              </a:spcBef>
            </a:pPr>
            <a:r>
              <a:rPr dirty="0" sz="1100" spc="-80">
                <a:solidFill>
                  <a:srgbClr val="140F4B"/>
                </a:solidFill>
                <a:latin typeface="Arial"/>
                <a:cs typeface="Arial"/>
              </a:rPr>
              <a:t>CHRU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40F4B"/>
                </a:solidFill>
                <a:latin typeface="Arial"/>
                <a:cs typeface="Arial"/>
              </a:rPr>
              <a:t>de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Lille </a:t>
            </a:r>
            <a:r>
              <a:rPr dirty="0" sz="1100" spc="-30">
                <a:solidFill>
                  <a:srgbClr val="140F4B"/>
                </a:solidFill>
                <a:latin typeface="Arial"/>
                <a:cs typeface="Arial"/>
              </a:rPr>
              <a:t>Jacques</a:t>
            </a:r>
            <a:r>
              <a:rPr dirty="0" sz="1100" spc="-20">
                <a:solidFill>
                  <a:srgbClr val="140F4B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140F4B"/>
                </a:solidFill>
                <a:latin typeface="Arial"/>
                <a:cs typeface="Arial"/>
              </a:rPr>
              <a:t>Cartier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2023-03-05T15:28:44Z</dcterms:created>
  <dcterms:modified xsi:type="dcterms:W3CDTF">2023-03-05T15:28:44Z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2023-03-04T00:00:00Z</vt:filetime>
  </property>
  <property fmtid="{D5CDD505-2E9C-101B-9397-08002B2CF9AE}" pid="3" name="LastSaved">
    <vt:filetime>2023-03-05T00:00:00Z</vt:filetime>
  </property>
  <property fmtid="{D5CDD505-2E9C-101B-9397-08002B2CF9AE}" pid="4" name="Producer">
    <vt:lpwstr>macOS Version 13.0.1 (Build 22A400) Quartz PDFContext</vt:lpwstr>
  </property>
</Properties>
</file>