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273" r:id="rId6"/>
    <p:sldId id="266" r:id="rId7"/>
    <p:sldId id="268" r:id="rId8"/>
    <p:sldId id="269" r:id="rId9"/>
    <p:sldId id="267" r:id="rId10"/>
    <p:sldId id="271" r:id="rId11"/>
    <p:sldId id="277" r:id="rId12"/>
    <p:sldId id="276" r:id="rId13"/>
    <p:sldId id="279" r:id="rId14"/>
    <p:sldId id="272" r:id="rId15"/>
    <p:sldId id="275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" id="{37DE1ACA-4C25-584B-9842-92DC7CEF850B}">
          <p14:sldIdLst>
            <p14:sldId id="273"/>
          </p14:sldIdLst>
        </p14:section>
        <p14:section name="CONFLICT DECLARATION" id="{0D3E8FB5-DB8C-1E48-940A-D2C9AF45FC9B}">
          <p14:sldIdLst>
            <p14:sldId id="266"/>
          </p14:sldIdLst>
        </p14:section>
        <p14:section name="YOUR PRESENTATION SLIDES" id="{3EEEA5DF-076B-D44C-BB22-7B9D546D1AB5}">
          <p14:sldIdLst>
            <p14:sldId id="268"/>
            <p14:sldId id="269"/>
            <p14:sldId id="267"/>
            <p14:sldId id="271"/>
            <p14:sldId id="277"/>
            <p14:sldId id="276"/>
            <p14:sldId id="279"/>
            <p14:sldId id="272"/>
          </p14:sldIdLst>
        </p14:section>
        <p14:section name="DO NOT REMOVE - END SLIDE" id="{204C8C27-D0B2-3A4D-A9C0-2185175AB3B0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itzman, Elizabeth" initials="PE" lastIdx="6" clrIdx="0">
    <p:extLst>
      <p:ext uri="{19B8F6BF-5375-455C-9EA6-DF929625EA0E}">
        <p15:presenceInfo xmlns:p15="http://schemas.microsoft.com/office/powerpoint/2012/main" userId="S::peitze2@medtronic.com::368ea683-dd00-447d-adbb-489aa0fe8489" providerId="AD"/>
      </p:ext>
    </p:extLst>
  </p:cmAuthor>
  <p:cmAuthor id="2" name="Gilbert, Colleen" initials="GC" lastIdx="9" clrIdx="1">
    <p:extLst>
      <p:ext uri="{19B8F6BF-5375-455C-9EA6-DF929625EA0E}">
        <p15:presenceInfo xmlns:p15="http://schemas.microsoft.com/office/powerpoint/2012/main" userId="S::gilbec3@medtronic.com::ee1d630f-af9f-4cd0-8e89-d74f9a31c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1207A"/>
    <a:srgbClr val="3C3C3B"/>
    <a:srgbClr val="50535A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11E67-075A-41D1-A2D5-308F968E66D6}" v="2" dt="2020-05-22T13:15:5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8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7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tzman, Elizabeth" userId="368ea683-dd00-447d-adbb-489aa0fe8489" providerId="ADAL" clId="{89693E73-029F-48EA-9BBF-D66AD361DEEB}"/>
    <pc:docChg chg="modSld">
      <pc:chgData name="Peitzman, Elizabeth" userId="368ea683-dd00-447d-adbb-489aa0fe8489" providerId="ADAL" clId="{89693E73-029F-48EA-9BBF-D66AD361DEEB}" dt="2020-05-22T13:15:51.826" v="1" actId="20577"/>
      <pc:docMkLst>
        <pc:docMk/>
      </pc:docMkLst>
      <pc:sldChg chg="modAnim">
        <pc:chgData name="Peitzman, Elizabeth" userId="368ea683-dd00-447d-adbb-489aa0fe8489" providerId="ADAL" clId="{89693E73-029F-48EA-9BBF-D66AD361DEEB}" dt="2020-05-22T13:15:51.826" v="1" actId="20577"/>
        <pc:sldMkLst>
          <pc:docMk/>
          <pc:sldMk cId="1368203649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dtronic-my.sharepoint.com/personal/peitze2_medtronic_com/Documents/Elizabeth/TAVR/VIVA%20trial/VIVA%20pooled/data/T_KMdth_mgv_ERP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863980359429"/>
          <c:y val="4.7544805571015106E-2"/>
          <c:w val="0.86696500018575584"/>
          <c:h val="0.83112466333865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 &lt;20mmHg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Sheet1!$B$4:$B$780</c:f>
              <c:numCache>
                <c:formatCode>General</c:formatCode>
                <c:ptCount val="77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1.3698630136986301E-2</c:v>
                </c:pt>
                <c:pt idx="7">
                  <c:v>1.643835616438356E-2</c:v>
                </c:pt>
                <c:pt idx="8">
                  <c:v>1.9178082191780823E-2</c:v>
                </c:pt>
                <c:pt idx="9">
                  <c:v>2.1917808219178082E-2</c:v>
                </c:pt>
                <c:pt idx="10">
                  <c:v>2.4657534246575342E-2</c:v>
                </c:pt>
                <c:pt idx="11">
                  <c:v>2.7397260273972601E-2</c:v>
                </c:pt>
                <c:pt idx="12">
                  <c:v>3.0136986301369864E-2</c:v>
                </c:pt>
                <c:pt idx="13">
                  <c:v>3.287671232876712E-2</c:v>
                </c:pt>
                <c:pt idx="14">
                  <c:v>3.5616438356164383E-2</c:v>
                </c:pt>
                <c:pt idx="15">
                  <c:v>3.8356164383561646E-2</c:v>
                </c:pt>
                <c:pt idx="16">
                  <c:v>4.1095890410958902E-2</c:v>
                </c:pt>
                <c:pt idx="17">
                  <c:v>4.3835616438356165E-2</c:v>
                </c:pt>
                <c:pt idx="18">
                  <c:v>4.6575342465753428E-2</c:v>
                </c:pt>
                <c:pt idx="19">
                  <c:v>4.9315068493150684E-2</c:v>
                </c:pt>
                <c:pt idx="20">
                  <c:v>5.2054794520547946E-2</c:v>
                </c:pt>
                <c:pt idx="21">
                  <c:v>5.4794520547945202E-2</c:v>
                </c:pt>
                <c:pt idx="22">
                  <c:v>5.7534246575342465E-2</c:v>
                </c:pt>
                <c:pt idx="23">
                  <c:v>6.0273972602739728E-2</c:v>
                </c:pt>
                <c:pt idx="24">
                  <c:v>6.3013698630136991E-2</c:v>
                </c:pt>
                <c:pt idx="25">
                  <c:v>6.575342465753424E-2</c:v>
                </c:pt>
                <c:pt idx="26">
                  <c:v>6.8493150684931503E-2</c:v>
                </c:pt>
                <c:pt idx="27">
                  <c:v>7.1232876712328766E-2</c:v>
                </c:pt>
                <c:pt idx="28">
                  <c:v>7.3972602739726029E-2</c:v>
                </c:pt>
                <c:pt idx="29">
                  <c:v>7.6712328767123292E-2</c:v>
                </c:pt>
                <c:pt idx="30">
                  <c:v>7.9452054794520555E-2</c:v>
                </c:pt>
                <c:pt idx="31">
                  <c:v>8.2191780821917804E-2</c:v>
                </c:pt>
                <c:pt idx="32">
                  <c:v>8.4931506849315067E-2</c:v>
                </c:pt>
                <c:pt idx="33">
                  <c:v>8.7671232876712329E-2</c:v>
                </c:pt>
                <c:pt idx="34">
                  <c:v>8.7671232876712329E-2</c:v>
                </c:pt>
                <c:pt idx="35">
                  <c:v>9.0410958904109592E-2</c:v>
                </c:pt>
                <c:pt idx="36">
                  <c:v>9.3150684931506855E-2</c:v>
                </c:pt>
                <c:pt idx="37">
                  <c:v>9.5890410958904104E-2</c:v>
                </c:pt>
                <c:pt idx="38">
                  <c:v>9.8630136986301367E-2</c:v>
                </c:pt>
                <c:pt idx="39">
                  <c:v>0.10136986301369863</c:v>
                </c:pt>
                <c:pt idx="40">
                  <c:v>0.10410958904109589</c:v>
                </c:pt>
                <c:pt idx="41">
                  <c:v>0.10684931506849316</c:v>
                </c:pt>
                <c:pt idx="42">
                  <c:v>0.10684931506849316</c:v>
                </c:pt>
                <c:pt idx="43">
                  <c:v>0.1095890410958904</c:v>
                </c:pt>
                <c:pt idx="44">
                  <c:v>0.1095890410958904</c:v>
                </c:pt>
                <c:pt idx="45">
                  <c:v>0.11232876712328767</c:v>
                </c:pt>
                <c:pt idx="46">
                  <c:v>0.11506849315068493</c:v>
                </c:pt>
                <c:pt idx="47">
                  <c:v>0.11780821917808219</c:v>
                </c:pt>
                <c:pt idx="48">
                  <c:v>0.12054794520547946</c:v>
                </c:pt>
                <c:pt idx="49">
                  <c:v>0.12328767123287671</c:v>
                </c:pt>
                <c:pt idx="50">
                  <c:v>0.12328767123287671</c:v>
                </c:pt>
                <c:pt idx="51">
                  <c:v>0.12602739726027398</c:v>
                </c:pt>
                <c:pt idx="52">
                  <c:v>0.12876712328767123</c:v>
                </c:pt>
                <c:pt idx="53">
                  <c:v>0.13150684931506848</c:v>
                </c:pt>
                <c:pt idx="54">
                  <c:v>0.13424657534246576</c:v>
                </c:pt>
                <c:pt idx="55">
                  <c:v>0.13424657534246576</c:v>
                </c:pt>
                <c:pt idx="56">
                  <c:v>0.13698630136986301</c:v>
                </c:pt>
                <c:pt idx="57">
                  <c:v>0.13972602739726028</c:v>
                </c:pt>
                <c:pt idx="58">
                  <c:v>0.14246575342465753</c:v>
                </c:pt>
                <c:pt idx="59">
                  <c:v>0.14520547945205478</c:v>
                </c:pt>
                <c:pt idx="60">
                  <c:v>0.14794520547945206</c:v>
                </c:pt>
                <c:pt idx="61">
                  <c:v>0.15068493150684931</c:v>
                </c:pt>
                <c:pt idx="62">
                  <c:v>0.15342465753424658</c:v>
                </c:pt>
                <c:pt idx="63">
                  <c:v>0.15342465753424658</c:v>
                </c:pt>
                <c:pt idx="64">
                  <c:v>0.15616438356164383</c:v>
                </c:pt>
                <c:pt idx="65">
                  <c:v>0.15890410958904111</c:v>
                </c:pt>
                <c:pt idx="66">
                  <c:v>0.16164383561643836</c:v>
                </c:pt>
                <c:pt idx="67">
                  <c:v>0.16438356164383561</c:v>
                </c:pt>
                <c:pt idx="68">
                  <c:v>0.16438356164383561</c:v>
                </c:pt>
                <c:pt idx="69">
                  <c:v>0.16712328767123288</c:v>
                </c:pt>
                <c:pt idx="70">
                  <c:v>0.16986301369863013</c:v>
                </c:pt>
                <c:pt idx="71">
                  <c:v>0.17260273972602741</c:v>
                </c:pt>
                <c:pt idx="72">
                  <c:v>0.17260273972602741</c:v>
                </c:pt>
                <c:pt idx="73">
                  <c:v>0.17534246575342466</c:v>
                </c:pt>
                <c:pt idx="74">
                  <c:v>0.17808219178082191</c:v>
                </c:pt>
                <c:pt idx="75">
                  <c:v>0.18082191780821918</c:v>
                </c:pt>
                <c:pt idx="76">
                  <c:v>0.18356164383561643</c:v>
                </c:pt>
                <c:pt idx="77">
                  <c:v>0.18630136986301371</c:v>
                </c:pt>
                <c:pt idx="78">
                  <c:v>0.18904109589041096</c:v>
                </c:pt>
                <c:pt idx="79">
                  <c:v>0.18904109589041096</c:v>
                </c:pt>
                <c:pt idx="80">
                  <c:v>0.19178082191780821</c:v>
                </c:pt>
                <c:pt idx="81">
                  <c:v>0.19452054794520549</c:v>
                </c:pt>
                <c:pt idx="82">
                  <c:v>0.19726027397260273</c:v>
                </c:pt>
                <c:pt idx="83">
                  <c:v>0.2</c:v>
                </c:pt>
                <c:pt idx="84">
                  <c:v>0.20273972602739726</c:v>
                </c:pt>
                <c:pt idx="85">
                  <c:v>0.20547945205479451</c:v>
                </c:pt>
                <c:pt idx="86">
                  <c:v>0.20821917808219179</c:v>
                </c:pt>
                <c:pt idx="87">
                  <c:v>0.21095890410958903</c:v>
                </c:pt>
                <c:pt idx="88">
                  <c:v>0.21369863013698631</c:v>
                </c:pt>
                <c:pt idx="89">
                  <c:v>0.21643835616438356</c:v>
                </c:pt>
                <c:pt idx="90">
                  <c:v>0.21643835616438356</c:v>
                </c:pt>
                <c:pt idx="91">
                  <c:v>0.21917808219178081</c:v>
                </c:pt>
                <c:pt idx="92">
                  <c:v>0.22191780821917809</c:v>
                </c:pt>
                <c:pt idx="93">
                  <c:v>0.22465753424657534</c:v>
                </c:pt>
                <c:pt idx="94">
                  <c:v>0.22739726027397261</c:v>
                </c:pt>
                <c:pt idx="95">
                  <c:v>0.23013698630136986</c:v>
                </c:pt>
                <c:pt idx="96">
                  <c:v>0.23287671232876711</c:v>
                </c:pt>
                <c:pt idx="97">
                  <c:v>0.23561643835616439</c:v>
                </c:pt>
                <c:pt idx="98">
                  <c:v>0.23561643835616439</c:v>
                </c:pt>
                <c:pt idx="99">
                  <c:v>0.23835616438356164</c:v>
                </c:pt>
                <c:pt idx="100">
                  <c:v>0.24109589041095891</c:v>
                </c:pt>
                <c:pt idx="101">
                  <c:v>0.24383561643835616</c:v>
                </c:pt>
                <c:pt idx="102">
                  <c:v>0.24657534246575341</c:v>
                </c:pt>
                <c:pt idx="103">
                  <c:v>0.24931506849315069</c:v>
                </c:pt>
                <c:pt idx="104">
                  <c:v>0.25205479452054796</c:v>
                </c:pt>
                <c:pt idx="105">
                  <c:v>0.25479452054794521</c:v>
                </c:pt>
                <c:pt idx="106">
                  <c:v>0.25753424657534246</c:v>
                </c:pt>
                <c:pt idx="107">
                  <c:v>0.26027397260273971</c:v>
                </c:pt>
                <c:pt idx="108">
                  <c:v>0.26301369863013696</c:v>
                </c:pt>
                <c:pt idx="109">
                  <c:v>0.26575342465753427</c:v>
                </c:pt>
                <c:pt idx="110">
                  <c:v>0.26849315068493151</c:v>
                </c:pt>
                <c:pt idx="111">
                  <c:v>0.27123287671232876</c:v>
                </c:pt>
                <c:pt idx="112">
                  <c:v>0.27397260273972601</c:v>
                </c:pt>
                <c:pt idx="113">
                  <c:v>0.27671232876712326</c:v>
                </c:pt>
                <c:pt idx="114">
                  <c:v>0.27945205479452057</c:v>
                </c:pt>
                <c:pt idx="115">
                  <c:v>0.28219178082191781</c:v>
                </c:pt>
                <c:pt idx="116">
                  <c:v>0.28493150684931506</c:v>
                </c:pt>
                <c:pt idx="117">
                  <c:v>0.28767123287671231</c:v>
                </c:pt>
                <c:pt idx="118">
                  <c:v>0.29041095890410956</c:v>
                </c:pt>
                <c:pt idx="119">
                  <c:v>0.29315068493150687</c:v>
                </c:pt>
                <c:pt idx="120">
                  <c:v>0.29589041095890412</c:v>
                </c:pt>
                <c:pt idx="121">
                  <c:v>0.29863013698630136</c:v>
                </c:pt>
                <c:pt idx="122">
                  <c:v>0.30136986301369861</c:v>
                </c:pt>
                <c:pt idx="123">
                  <c:v>0.30410958904109592</c:v>
                </c:pt>
                <c:pt idx="124">
                  <c:v>0.30684931506849317</c:v>
                </c:pt>
                <c:pt idx="125">
                  <c:v>0.30958904109589042</c:v>
                </c:pt>
                <c:pt idx="126">
                  <c:v>0.31232876712328766</c:v>
                </c:pt>
                <c:pt idx="127">
                  <c:v>0.31506849315068491</c:v>
                </c:pt>
                <c:pt idx="128">
                  <c:v>0.31780821917808222</c:v>
                </c:pt>
                <c:pt idx="129">
                  <c:v>0.32054794520547947</c:v>
                </c:pt>
                <c:pt idx="130">
                  <c:v>0.32328767123287672</c:v>
                </c:pt>
                <c:pt idx="131">
                  <c:v>0.32602739726027397</c:v>
                </c:pt>
                <c:pt idx="132">
                  <c:v>0.32876712328767121</c:v>
                </c:pt>
                <c:pt idx="133">
                  <c:v>0.33150684931506852</c:v>
                </c:pt>
                <c:pt idx="134">
                  <c:v>0.33424657534246577</c:v>
                </c:pt>
                <c:pt idx="135">
                  <c:v>0.33698630136986302</c:v>
                </c:pt>
                <c:pt idx="136">
                  <c:v>0.33972602739726027</c:v>
                </c:pt>
                <c:pt idx="137">
                  <c:v>0.34246575342465752</c:v>
                </c:pt>
                <c:pt idx="138">
                  <c:v>0.34520547945205482</c:v>
                </c:pt>
                <c:pt idx="139">
                  <c:v>0.34794520547945207</c:v>
                </c:pt>
                <c:pt idx="140">
                  <c:v>0.35068493150684932</c:v>
                </c:pt>
                <c:pt idx="141">
                  <c:v>0.35342465753424657</c:v>
                </c:pt>
                <c:pt idx="142">
                  <c:v>0.35616438356164382</c:v>
                </c:pt>
                <c:pt idx="143">
                  <c:v>0.35890410958904112</c:v>
                </c:pt>
                <c:pt idx="144">
                  <c:v>0.36164383561643837</c:v>
                </c:pt>
                <c:pt idx="145">
                  <c:v>0.36438356164383562</c:v>
                </c:pt>
                <c:pt idx="146">
                  <c:v>0.36712328767123287</c:v>
                </c:pt>
                <c:pt idx="147">
                  <c:v>0.36986301369863012</c:v>
                </c:pt>
                <c:pt idx="148">
                  <c:v>0.37260273972602742</c:v>
                </c:pt>
                <c:pt idx="149">
                  <c:v>0.37534246575342467</c:v>
                </c:pt>
                <c:pt idx="150">
                  <c:v>0.37808219178082192</c:v>
                </c:pt>
                <c:pt idx="151">
                  <c:v>0.38082191780821917</c:v>
                </c:pt>
                <c:pt idx="152">
                  <c:v>0.38356164383561642</c:v>
                </c:pt>
                <c:pt idx="153">
                  <c:v>0.38630136986301372</c:v>
                </c:pt>
                <c:pt idx="154">
                  <c:v>0.38904109589041097</c:v>
                </c:pt>
                <c:pt idx="155">
                  <c:v>0.39178082191780822</c:v>
                </c:pt>
                <c:pt idx="156">
                  <c:v>0.39452054794520547</c:v>
                </c:pt>
                <c:pt idx="157">
                  <c:v>0.39726027397260272</c:v>
                </c:pt>
                <c:pt idx="158">
                  <c:v>0.4</c:v>
                </c:pt>
                <c:pt idx="159">
                  <c:v>0.40273972602739727</c:v>
                </c:pt>
                <c:pt idx="160">
                  <c:v>0.40547945205479452</c:v>
                </c:pt>
                <c:pt idx="161">
                  <c:v>0.40821917808219177</c:v>
                </c:pt>
                <c:pt idx="162">
                  <c:v>0.40821917808219177</c:v>
                </c:pt>
                <c:pt idx="163">
                  <c:v>0.41095890410958902</c:v>
                </c:pt>
                <c:pt idx="164">
                  <c:v>0.41369863013698632</c:v>
                </c:pt>
                <c:pt idx="165">
                  <c:v>0.41643835616438357</c:v>
                </c:pt>
                <c:pt idx="166">
                  <c:v>0.41917808219178082</c:v>
                </c:pt>
                <c:pt idx="167">
                  <c:v>0.42191780821917807</c:v>
                </c:pt>
                <c:pt idx="168">
                  <c:v>0.42465753424657532</c:v>
                </c:pt>
                <c:pt idx="169">
                  <c:v>0.42739726027397262</c:v>
                </c:pt>
                <c:pt idx="170">
                  <c:v>0.43013698630136987</c:v>
                </c:pt>
                <c:pt idx="171">
                  <c:v>0.43013698630136987</c:v>
                </c:pt>
                <c:pt idx="172">
                  <c:v>0.43287671232876712</c:v>
                </c:pt>
                <c:pt idx="173">
                  <c:v>0.43561643835616437</c:v>
                </c:pt>
                <c:pt idx="174">
                  <c:v>0.43835616438356162</c:v>
                </c:pt>
                <c:pt idx="175">
                  <c:v>0.44109589041095892</c:v>
                </c:pt>
                <c:pt idx="176">
                  <c:v>0.44383561643835617</c:v>
                </c:pt>
                <c:pt idx="177">
                  <c:v>0.44657534246575342</c:v>
                </c:pt>
                <c:pt idx="178">
                  <c:v>0.44931506849315067</c:v>
                </c:pt>
                <c:pt idx="179">
                  <c:v>0.45205479452054792</c:v>
                </c:pt>
                <c:pt idx="180">
                  <c:v>0.45479452054794522</c:v>
                </c:pt>
                <c:pt idx="181">
                  <c:v>0.45753424657534247</c:v>
                </c:pt>
                <c:pt idx="182">
                  <c:v>0.46027397260273972</c:v>
                </c:pt>
                <c:pt idx="183">
                  <c:v>0.46301369863013697</c:v>
                </c:pt>
                <c:pt idx="184">
                  <c:v>0.46575342465753422</c:v>
                </c:pt>
                <c:pt idx="185">
                  <c:v>0.46849315068493153</c:v>
                </c:pt>
                <c:pt idx="186">
                  <c:v>0.47123287671232877</c:v>
                </c:pt>
                <c:pt idx="187">
                  <c:v>0.47397260273972602</c:v>
                </c:pt>
                <c:pt idx="188">
                  <c:v>0.47397260273972602</c:v>
                </c:pt>
                <c:pt idx="189">
                  <c:v>0.47671232876712327</c:v>
                </c:pt>
                <c:pt idx="190">
                  <c:v>0.47945205479452052</c:v>
                </c:pt>
                <c:pt idx="191">
                  <c:v>0.47945205479452052</c:v>
                </c:pt>
                <c:pt idx="192">
                  <c:v>0.48219178082191783</c:v>
                </c:pt>
                <c:pt idx="193">
                  <c:v>0.48493150684931507</c:v>
                </c:pt>
                <c:pt idx="194">
                  <c:v>0.48767123287671232</c:v>
                </c:pt>
                <c:pt idx="195">
                  <c:v>0.49041095890410957</c:v>
                </c:pt>
                <c:pt idx="196">
                  <c:v>0.49315068493150682</c:v>
                </c:pt>
                <c:pt idx="197">
                  <c:v>0.49589041095890413</c:v>
                </c:pt>
                <c:pt idx="198">
                  <c:v>0.49863013698630138</c:v>
                </c:pt>
                <c:pt idx="199">
                  <c:v>0.50136986301369868</c:v>
                </c:pt>
                <c:pt idx="200">
                  <c:v>0.50410958904109593</c:v>
                </c:pt>
                <c:pt idx="201">
                  <c:v>0.50684931506849318</c:v>
                </c:pt>
                <c:pt idx="202">
                  <c:v>0.50958904109589043</c:v>
                </c:pt>
                <c:pt idx="203">
                  <c:v>0.50958904109589043</c:v>
                </c:pt>
                <c:pt idx="204">
                  <c:v>0.51232876712328768</c:v>
                </c:pt>
                <c:pt idx="205">
                  <c:v>0.51506849315068493</c:v>
                </c:pt>
                <c:pt idx="206">
                  <c:v>0.51780821917808217</c:v>
                </c:pt>
                <c:pt idx="207">
                  <c:v>0.52054794520547942</c:v>
                </c:pt>
                <c:pt idx="208">
                  <c:v>0.52328767123287667</c:v>
                </c:pt>
                <c:pt idx="209">
                  <c:v>0.52602739726027392</c:v>
                </c:pt>
                <c:pt idx="210">
                  <c:v>0.52876712328767128</c:v>
                </c:pt>
                <c:pt idx="211">
                  <c:v>0.53150684931506853</c:v>
                </c:pt>
                <c:pt idx="212">
                  <c:v>0.53424657534246578</c:v>
                </c:pt>
                <c:pt idx="213">
                  <c:v>0.53698630136986303</c:v>
                </c:pt>
                <c:pt idx="214">
                  <c:v>0.53972602739726028</c:v>
                </c:pt>
                <c:pt idx="215">
                  <c:v>0.54246575342465753</c:v>
                </c:pt>
                <c:pt idx="216">
                  <c:v>0.54520547945205478</c:v>
                </c:pt>
                <c:pt idx="217">
                  <c:v>0.54520547945205478</c:v>
                </c:pt>
                <c:pt idx="218">
                  <c:v>0.54794520547945202</c:v>
                </c:pt>
                <c:pt idx="219">
                  <c:v>0.55068493150684927</c:v>
                </c:pt>
                <c:pt idx="220">
                  <c:v>0.55342465753424652</c:v>
                </c:pt>
                <c:pt idx="221">
                  <c:v>0.55616438356164388</c:v>
                </c:pt>
                <c:pt idx="222">
                  <c:v>0.55890410958904113</c:v>
                </c:pt>
                <c:pt idx="223">
                  <c:v>0.56164383561643838</c:v>
                </c:pt>
                <c:pt idx="224">
                  <c:v>0.56438356164383563</c:v>
                </c:pt>
                <c:pt idx="225">
                  <c:v>0.56712328767123288</c:v>
                </c:pt>
                <c:pt idx="226">
                  <c:v>0.56986301369863013</c:v>
                </c:pt>
                <c:pt idx="227">
                  <c:v>0.57260273972602738</c:v>
                </c:pt>
                <c:pt idx="228">
                  <c:v>0.57534246575342463</c:v>
                </c:pt>
                <c:pt idx="229">
                  <c:v>0.57808219178082187</c:v>
                </c:pt>
                <c:pt idx="230">
                  <c:v>0.58082191780821912</c:v>
                </c:pt>
                <c:pt idx="231">
                  <c:v>0.58356164383561648</c:v>
                </c:pt>
                <c:pt idx="232">
                  <c:v>0.58630136986301373</c:v>
                </c:pt>
                <c:pt idx="233">
                  <c:v>0.58904109589041098</c:v>
                </c:pt>
                <c:pt idx="234">
                  <c:v>0.59178082191780823</c:v>
                </c:pt>
                <c:pt idx="235">
                  <c:v>0.59452054794520548</c:v>
                </c:pt>
                <c:pt idx="236">
                  <c:v>0.59726027397260273</c:v>
                </c:pt>
                <c:pt idx="237">
                  <c:v>0.6</c:v>
                </c:pt>
                <c:pt idx="238">
                  <c:v>0.60273972602739723</c:v>
                </c:pt>
                <c:pt idx="239">
                  <c:v>0.60547945205479448</c:v>
                </c:pt>
                <c:pt idx="240">
                  <c:v>0.60821917808219184</c:v>
                </c:pt>
                <c:pt idx="241">
                  <c:v>0.61095890410958908</c:v>
                </c:pt>
                <c:pt idx="242">
                  <c:v>0.61369863013698633</c:v>
                </c:pt>
                <c:pt idx="243">
                  <c:v>0.61643835616438358</c:v>
                </c:pt>
                <c:pt idx="244">
                  <c:v>0.61917808219178083</c:v>
                </c:pt>
                <c:pt idx="245">
                  <c:v>0.62191780821917808</c:v>
                </c:pt>
                <c:pt idx="246">
                  <c:v>0.62465753424657533</c:v>
                </c:pt>
                <c:pt idx="247">
                  <c:v>0.62739726027397258</c:v>
                </c:pt>
                <c:pt idx="248">
                  <c:v>0.63013698630136983</c:v>
                </c:pt>
                <c:pt idx="249">
                  <c:v>0.63287671232876708</c:v>
                </c:pt>
                <c:pt idx="250">
                  <c:v>0.63561643835616444</c:v>
                </c:pt>
                <c:pt idx="251">
                  <c:v>0.63835616438356169</c:v>
                </c:pt>
                <c:pt idx="252">
                  <c:v>0.64109589041095894</c:v>
                </c:pt>
                <c:pt idx="253">
                  <c:v>0.64383561643835618</c:v>
                </c:pt>
                <c:pt idx="254">
                  <c:v>0.64657534246575343</c:v>
                </c:pt>
                <c:pt idx="255">
                  <c:v>0.64931506849315068</c:v>
                </c:pt>
                <c:pt idx="256">
                  <c:v>0.64931506849315068</c:v>
                </c:pt>
                <c:pt idx="257">
                  <c:v>0.65205479452054793</c:v>
                </c:pt>
                <c:pt idx="258">
                  <c:v>0.65479452054794518</c:v>
                </c:pt>
                <c:pt idx="259">
                  <c:v>0.65753424657534243</c:v>
                </c:pt>
                <c:pt idx="260">
                  <c:v>0.65753424657534243</c:v>
                </c:pt>
                <c:pt idx="261">
                  <c:v>0.66027397260273968</c:v>
                </c:pt>
                <c:pt idx="262">
                  <c:v>0.66301369863013704</c:v>
                </c:pt>
                <c:pt idx="263">
                  <c:v>0.66575342465753429</c:v>
                </c:pt>
                <c:pt idx="264">
                  <c:v>0.66575342465753429</c:v>
                </c:pt>
                <c:pt idx="265">
                  <c:v>0.66849315068493154</c:v>
                </c:pt>
                <c:pt idx="266">
                  <c:v>0.67123287671232879</c:v>
                </c:pt>
                <c:pt idx="267">
                  <c:v>0.67397260273972603</c:v>
                </c:pt>
                <c:pt idx="268">
                  <c:v>0.67671232876712328</c:v>
                </c:pt>
                <c:pt idx="269">
                  <c:v>0.67945205479452053</c:v>
                </c:pt>
                <c:pt idx="270">
                  <c:v>0.68219178082191778</c:v>
                </c:pt>
                <c:pt idx="271">
                  <c:v>0.68493150684931503</c:v>
                </c:pt>
                <c:pt idx="272">
                  <c:v>0.68767123287671228</c:v>
                </c:pt>
                <c:pt idx="273">
                  <c:v>0.69041095890410964</c:v>
                </c:pt>
                <c:pt idx="274">
                  <c:v>0.69315068493150689</c:v>
                </c:pt>
                <c:pt idx="275">
                  <c:v>0.69589041095890414</c:v>
                </c:pt>
                <c:pt idx="276">
                  <c:v>0.69863013698630139</c:v>
                </c:pt>
                <c:pt idx="277">
                  <c:v>0.70136986301369864</c:v>
                </c:pt>
                <c:pt idx="278">
                  <c:v>0.70410958904109588</c:v>
                </c:pt>
                <c:pt idx="279">
                  <c:v>0.70684931506849313</c:v>
                </c:pt>
                <c:pt idx="280">
                  <c:v>0.70958904109589038</c:v>
                </c:pt>
                <c:pt idx="281">
                  <c:v>0.71232876712328763</c:v>
                </c:pt>
                <c:pt idx="282">
                  <c:v>0.71506849315068488</c:v>
                </c:pt>
                <c:pt idx="283">
                  <c:v>0.71780821917808224</c:v>
                </c:pt>
                <c:pt idx="284">
                  <c:v>0.72054794520547949</c:v>
                </c:pt>
                <c:pt idx="285">
                  <c:v>0.72328767123287674</c:v>
                </c:pt>
                <c:pt idx="286">
                  <c:v>0.72328767123287674</c:v>
                </c:pt>
                <c:pt idx="287">
                  <c:v>0.72602739726027399</c:v>
                </c:pt>
                <c:pt idx="288">
                  <c:v>0.72602739726027399</c:v>
                </c:pt>
                <c:pt idx="289">
                  <c:v>0.72876712328767124</c:v>
                </c:pt>
                <c:pt idx="290">
                  <c:v>0.73150684931506849</c:v>
                </c:pt>
                <c:pt idx="291">
                  <c:v>0.73150684931506849</c:v>
                </c:pt>
                <c:pt idx="292">
                  <c:v>0.73424657534246573</c:v>
                </c:pt>
                <c:pt idx="293">
                  <c:v>0.73698630136986298</c:v>
                </c:pt>
                <c:pt idx="294">
                  <c:v>0.73972602739726023</c:v>
                </c:pt>
                <c:pt idx="295">
                  <c:v>0.74246575342465748</c:v>
                </c:pt>
                <c:pt idx="296">
                  <c:v>0.74520547945205484</c:v>
                </c:pt>
                <c:pt idx="297">
                  <c:v>0.74794520547945209</c:v>
                </c:pt>
                <c:pt idx="298">
                  <c:v>0.75068493150684934</c:v>
                </c:pt>
                <c:pt idx="299">
                  <c:v>0.75342465753424659</c:v>
                </c:pt>
                <c:pt idx="300">
                  <c:v>0.75616438356164384</c:v>
                </c:pt>
                <c:pt idx="301">
                  <c:v>0.75890410958904109</c:v>
                </c:pt>
                <c:pt idx="302">
                  <c:v>0.76164383561643834</c:v>
                </c:pt>
                <c:pt idx="303">
                  <c:v>0.76438356164383559</c:v>
                </c:pt>
                <c:pt idx="304">
                  <c:v>0.76712328767123283</c:v>
                </c:pt>
                <c:pt idx="305">
                  <c:v>0.76986301369863008</c:v>
                </c:pt>
                <c:pt idx="306">
                  <c:v>0.77260273972602744</c:v>
                </c:pt>
                <c:pt idx="307">
                  <c:v>0.77534246575342469</c:v>
                </c:pt>
                <c:pt idx="308">
                  <c:v>0.77808219178082194</c:v>
                </c:pt>
                <c:pt idx="309">
                  <c:v>0.78082191780821919</c:v>
                </c:pt>
                <c:pt idx="310">
                  <c:v>0.78356164383561644</c:v>
                </c:pt>
                <c:pt idx="311">
                  <c:v>0.78630136986301369</c:v>
                </c:pt>
                <c:pt idx="312">
                  <c:v>0.78904109589041094</c:v>
                </c:pt>
                <c:pt idx="313">
                  <c:v>0.79178082191780819</c:v>
                </c:pt>
                <c:pt idx="314">
                  <c:v>0.79452054794520544</c:v>
                </c:pt>
                <c:pt idx="315">
                  <c:v>0.79726027397260268</c:v>
                </c:pt>
                <c:pt idx="316">
                  <c:v>0.8</c:v>
                </c:pt>
                <c:pt idx="317">
                  <c:v>0.80273972602739729</c:v>
                </c:pt>
                <c:pt idx="318">
                  <c:v>0.80547945205479454</c:v>
                </c:pt>
                <c:pt idx="319">
                  <c:v>0.80821917808219179</c:v>
                </c:pt>
                <c:pt idx="320">
                  <c:v>0.81095890410958904</c:v>
                </c:pt>
                <c:pt idx="321">
                  <c:v>0.81369863013698629</c:v>
                </c:pt>
                <c:pt idx="322">
                  <c:v>0.81643835616438354</c:v>
                </c:pt>
                <c:pt idx="323">
                  <c:v>0.81917808219178079</c:v>
                </c:pt>
                <c:pt idx="324">
                  <c:v>0.82191780821917804</c:v>
                </c:pt>
                <c:pt idx="325">
                  <c:v>0.82191780821917804</c:v>
                </c:pt>
                <c:pt idx="326">
                  <c:v>0.8246575342465754</c:v>
                </c:pt>
                <c:pt idx="327">
                  <c:v>0.8246575342465754</c:v>
                </c:pt>
                <c:pt idx="328">
                  <c:v>0.82739726027397265</c:v>
                </c:pt>
                <c:pt idx="329">
                  <c:v>0.83013698630136989</c:v>
                </c:pt>
                <c:pt idx="330">
                  <c:v>0.83287671232876714</c:v>
                </c:pt>
                <c:pt idx="331">
                  <c:v>0.83561643835616439</c:v>
                </c:pt>
                <c:pt idx="332">
                  <c:v>0.83835616438356164</c:v>
                </c:pt>
                <c:pt idx="333">
                  <c:v>0.84109589041095889</c:v>
                </c:pt>
                <c:pt idx="334">
                  <c:v>0.84383561643835614</c:v>
                </c:pt>
                <c:pt idx="335">
                  <c:v>0.84657534246575339</c:v>
                </c:pt>
                <c:pt idx="336">
                  <c:v>0.84931506849315064</c:v>
                </c:pt>
                <c:pt idx="337">
                  <c:v>0.852054794520548</c:v>
                </c:pt>
                <c:pt idx="338">
                  <c:v>0.85479452054794525</c:v>
                </c:pt>
                <c:pt idx="339">
                  <c:v>0.8575342465753425</c:v>
                </c:pt>
                <c:pt idx="340">
                  <c:v>0.86027397260273974</c:v>
                </c:pt>
                <c:pt idx="341">
                  <c:v>0.86301369863013699</c:v>
                </c:pt>
                <c:pt idx="342">
                  <c:v>0.86575342465753424</c:v>
                </c:pt>
                <c:pt idx="343">
                  <c:v>0.86849315068493149</c:v>
                </c:pt>
                <c:pt idx="344">
                  <c:v>0.87123287671232874</c:v>
                </c:pt>
                <c:pt idx="345">
                  <c:v>0.87397260273972599</c:v>
                </c:pt>
                <c:pt idx="346">
                  <c:v>0.87671232876712324</c:v>
                </c:pt>
                <c:pt idx="347">
                  <c:v>0.8794520547945206</c:v>
                </c:pt>
                <c:pt idx="348">
                  <c:v>0.88219178082191785</c:v>
                </c:pt>
                <c:pt idx="349">
                  <c:v>0.8849315068493151</c:v>
                </c:pt>
                <c:pt idx="350">
                  <c:v>0.88767123287671235</c:v>
                </c:pt>
                <c:pt idx="351">
                  <c:v>0.88767123287671235</c:v>
                </c:pt>
                <c:pt idx="352">
                  <c:v>0.8904109589041096</c:v>
                </c:pt>
                <c:pt idx="353">
                  <c:v>0.89315068493150684</c:v>
                </c:pt>
                <c:pt idx="354">
                  <c:v>0.89589041095890409</c:v>
                </c:pt>
                <c:pt idx="355">
                  <c:v>0.89863013698630134</c:v>
                </c:pt>
                <c:pt idx="356">
                  <c:v>0.90136986301369859</c:v>
                </c:pt>
                <c:pt idx="357">
                  <c:v>0.90136986301369859</c:v>
                </c:pt>
                <c:pt idx="358">
                  <c:v>0.90410958904109584</c:v>
                </c:pt>
                <c:pt idx="359">
                  <c:v>0.9068493150684932</c:v>
                </c:pt>
                <c:pt idx="360">
                  <c:v>0.90958904109589045</c:v>
                </c:pt>
                <c:pt idx="361">
                  <c:v>0.9123287671232877</c:v>
                </c:pt>
                <c:pt idx="362">
                  <c:v>0.91506849315068495</c:v>
                </c:pt>
                <c:pt idx="363">
                  <c:v>0.9178082191780822</c:v>
                </c:pt>
                <c:pt idx="364">
                  <c:v>0.92054794520547945</c:v>
                </c:pt>
                <c:pt idx="365">
                  <c:v>0.92328767123287669</c:v>
                </c:pt>
                <c:pt idx="366">
                  <c:v>0.92602739726027394</c:v>
                </c:pt>
                <c:pt idx="367">
                  <c:v>0.92876712328767119</c:v>
                </c:pt>
                <c:pt idx="368">
                  <c:v>0.93150684931506844</c:v>
                </c:pt>
                <c:pt idx="369">
                  <c:v>0.93150684931506844</c:v>
                </c:pt>
                <c:pt idx="370">
                  <c:v>0.9342465753424658</c:v>
                </c:pt>
                <c:pt idx="371">
                  <c:v>0.93698630136986305</c:v>
                </c:pt>
                <c:pt idx="372">
                  <c:v>0.9397260273972603</c:v>
                </c:pt>
                <c:pt idx="373">
                  <c:v>0.94246575342465755</c:v>
                </c:pt>
                <c:pt idx="374">
                  <c:v>0.9452054794520548</c:v>
                </c:pt>
                <c:pt idx="375">
                  <c:v>0.94794520547945205</c:v>
                </c:pt>
                <c:pt idx="376">
                  <c:v>0.9506849315068493</c:v>
                </c:pt>
                <c:pt idx="377">
                  <c:v>0.95342465753424654</c:v>
                </c:pt>
                <c:pt idx="378">
                  <c:v>0.95616438356164379</c:v>
                </c:pt>
                <c:pt idx="379">
                  <c:v>0.95890410958904104</c:v>
                </c:pt>
                <c:pt idx="380">
                  <c:v>0.9616438356164384</c:v>
                </c:pt>
                <c:pt idx="381">
                  <c:v>0.96438356164383565</c:v>
                </c:pt>
                <c:pt idx="382">
                  <c:v>0.9671232876712329</c:v>
                </c:pt>
                <c:pt idx="383">
                  <c:v>0.96986301369863015</c:v>
                </c:pt>
                <c:pt idx="384">
                  <c:v>0.9726027397260274</c:v>
                </c:pt>
                <c:pt idx="385">
                  <c:v>0.97534246575342465</c:v>
                </c:pt>
                <c:pt idx="386">
                  <c:v>0.9780821917808219</c:v>
                </c:pt>
                <c:pt idx="387">
                  <c:v>0.98082191780821915</c:v>
                </c:pt>
                <c:pt idx="388">
                  <c:v>0.98356164383561639</c:v>
                </c:pt>
                <c:pt idx="389">
                  <c:v>0.98630136986301364</c:v>
                </c:pt>
                <c:pt idx="390">
                  <c:v>0.989041095890411</c:v>
                </c:pt>
                <c:pt idx="391">
                  <c:v>0.99178082191780825</c:v>
                </c:pt>
                <c:pt idx="392">
                  <c:v>0.9945205479452055</c:v>
                </c:pt>
                <c:pt idx="393">
                  <c:v>0.99726027397260275</c:v>
                </c:pt>
                <c:pt idx="394">
                  <c:v>0.99726027397260275</c:v>
                </c:pt>
                <c:pt idx="395">
                  <c:v>1</c:v>
                </c:pt>
                <c:pt idx="396">
                  <c:v>1.0027397260273974</c:v>
                </c:pt>
                <c:pt idx="397">
                  <c:v>1.0054794520547945</c:v>
                </c:pt>
                <c:pt idx="398">
                  <c:v>1.0082191780821919</c:v>
                </c:pt>
                <c:pt idx="399">
                  <c:v>1.010958904109589</c:v>
                </c:pt>
                <c:pt idx="400">
                  <c:v>1.0136986301369864</c:v>
                </c:pt>
                <c:pt idx="401">
                  <c:v>1.0164383561643835</c:v>
                </c:pt>
                <c:pt idx="402">
                  <c:v>1.0191780821917809</c:v>
                </c:pt>
                <c:pt idx="403">
                  <c:v>1.021917808219178</c:v>
                </c:pt>
                <c:pt idx="404">
                  <c:v>1.0246575342465754</c:v>
                </c:pt>
                <c:pt idx="405">
                  <c:v>1.0273972602739727</c:v>
                </c:pt>
                <c:pt idx="406">
                  <c:v>1.0301369863013699</c:v>
                </c:pt>
                <c:pt idx="407">
                  <c:v>1.0328767123287672</c:v>
                </c:pt>
                <c:pt idx="408">
                  <c:v>1.0356164383561643</c:v>
                </c:pt>
                <c:pt idx="409">
                  <c:v>1.0383561643835617</c:v>
                </c:pt>
                <c:pt idx="410">
                  <c:v>1.0410958904109588</c:v>
                </c:pt>
                <c:pt idx="411">
                  <c:v>1.0438356164383562</c:v>
                </c:pt>
                <c:pt idx="412">
                  <c:v>1.0465753424657533</c:v>
                </c:pt>
                <c:pt idx="413">
                  <c:v>1.0493150684931507</c:v>
                </c:pt>
                <c:pt idx="414">
                  <c:v>1.0520547945205478</c:v>
                </c:pt>
                <c:pt idx="415">
                  <c:v>1.0520547945205478</c:v>
                </c:pt>
                <c:pt idx="416">
                  <c:v>1.0547945205479452</c:v>
                </c:pt>
                <c:pt idx="417">
                  <c:v>1.0575342465753426</c:v>
                </c:pt>
                <c:pt idx="418">
                  <c:v>1.0602739726027397</c:v>
                </c:pt>
                <c:pt idx="419">
                  <c:v>1.0630136986301371</c:v>
                </c:pt>
                <c:pt idx="420">
                  <c:v>1.0657534246575342</c:v>
                </c:pt>
                <c:pt idx="421">
                  <c:v>1.0684931506849316</c:v>
                </c:pt>
                <c:pt idx="422">
                  <c:v>1.0712328767123287</c:v>
                </c:pt>
                <c:pt idx="423">
                  <c:v>1.0739726027397261</c:v>
                </c:pt>
                <c:pt idx="424">
                  <c:v>1.0767123287671232</c:v>
                </c:pt>
                <c:pt idx="425">
                  <c:v>1.0794520547945206</c:v>
                </c:pt>
                <c:pt idx="426">
                  <c:v>1.0821917808219179</c:v>
                </c:pt>
                <c:pt idx="427">
                  <c:v>1.0849315068493151</c:v>
                </c:pt>
                <c:pt idx="428">
                  <c:v>1.0876712328767124</c:v>
                </c:pt>
                <c:pt idx="429">
                  <c:v>1.0904109589041096</c:v>
                </c:pt>
                <c:pt idx="430">
                  <c:v>1.0931506849315069</c:v>
                </c:pt>
                <c:pt idx="431">
                  <c:v>1.095890410958904</c:v>
                </c:pt>
                <c:pt idx="432">
                  <c:v>1.0986301369863014</c:v>
                </c:pt>
                <c:pt idx="433">
                  <c:v>1.1013698630136985</c:v>
                </c:pt>
                <c:pt idx="434">
                  <c:v>1.1041095890410959</c:v>
                </c:pt>
                <c:pt idx="435">
                  <c:v>1.106849315068493</c:v>
                </c:pt>
                <c:pt idx="436">
                  <c:v>1.1095890410958904</c:v>
                </c:pt>
                <c:pt idx="437">
                  <c:v>1.1123287671232878</c:v>
                </c:pt>
                <c:pt idx="438">
                  <c:v>1.1150684931506849</c:v>
                </c:pt>
                <c:pt idx="439">
                  <c:v>1.1178082191780823</c:v>
                </c:pt>
                <c:pt idx="440">
                  <c:v>1.1205479452054794</c:v>
                </c:pt>
                <c:pt idx="441">
                  <c:v>1.1232876712328768</c:v>
                </c:pt>
                <c:pt idx="442">
                  <c:v>1.1260273972602739</c:v>
                </c:pt>
                <c:pt idx="443">
                  <c:v>1.1287671232876713</c:v>
                </c:pt>
                <c:pt idx="444">
                  <c:v>1.1315068493150684</c:v>
                </c:pt>
                <c:pt idx="445">
                  <c:v>1.1342465753424658</c:v>
                </c:pt>
                <c:pt idx="446">
                  <c:v>1.1369863013698631</c:v>
                </c:pt>
                <c:pt idx="447">
                  <c:v>1.1397260273972603</c:v>
                </c:pt>
                <c:pt idx="448">
                  <c:v>1.1424657534246576</c:v>
                </c:pt>
                <c:pt idx="449">
                  <c:v>1.1452054794520548</c:v>
                </c:pt>
                <c:pt idx="450">
                  <c:v>1.1479452054794521</c:v>
                </c:pt>
                <c:pt idx="451">
                  <c:v>1.1506849315068493</c:v>
                </c:pt>
                <c:pt idx="452">
                  <c:v>1.1534246575342466</c:v>
                </c:pt>
                <c:pt idx="453">
                  <c:v>1.1561643835616437</c:v>
                </c:pt>
                <c:pt idx="454">
                  <c:v>1.1589041095890411</c:v>
                </c:pt>
                <c:pt idx="455">
                  <c:v>1.1616438356164382</c:v>
                </c:pt>
                <c:pt idx="456">
                  <c:v>1.1643835616438356</c:v>
                </c:pt>
                <c:pt idx="457">
                  <c:v>1.167123287671233</c:v>
                </c:pt>
                <c:pt idx="458">
                  <c:v>1.1698630136986301</c:v>
                </c:pt>
                <c:pt idx="459">
                  <c:v>1.1726027397260275</c:v>
                </c:pt>
                <c:pt idx="460">
                  <c:v>1.1753424657534246</c:v>
                </c:pt>
                <c:pt idx="461">
                  <c:v>1.178082191780822</c:v>
                </c:pt>
                <c:pt idx="462">
                  <c:v>1.1808219178082191</c:v>
                </c:pt>
                <c:pt idx="463">
                  <c:v>1.1835616438356165</c:v>
                </c:pt>
                <c:pt idx="464">
                  <c:v>1.1835616438356165</c:v>
                </c:pt>
                <c:pt idx="465">
                  <c:v>1.1863013698630136</c:v>
                </c:pt>
                <c:pt idx="466">
                  <c:v>1.189041095890411</c:v>
                </c:pt>
                <c:pt idx="467">
                  <c:v>1.1917808219178083</c:v>
                </c:pt>
                <c:pt idx="468">
                  <c:v>1.1945205479452055</c:v>
                </c:pt>
                <c:pt idx="469">
                  <c:v>1.1972602739726028</c:v>
                </c:pt>
                <c:pt idx="470">
                  <c:v>1.2</c:v>
                </c:pt>
                <c:pt idx="471">
                  <c:v>1.2027397260273973</c:v>
                </c:pt>
                <c:pt idx="472">
                  <c:v>1.2054794520547945</c:v>
                </c:pt>
                <c:pt idx="473">
                  <c:v>1.2082191780821918</c:v>
                </c:pt>
                <c:pt idx="474">
                  <c:v>1.210958904109589</c:v>
                </c:pt>
                <c:pt idx="475">
                  <c:v>1.2136986301369863</c:v>
                </c:pt>
                <c:pt idx="476">
                  <c:v>1.2164383561643837</c:v>
                </c:pt>
                <c:pt idx="477">
                  <c:v>1.2191780821917808</c:v>
                </c:pt>
                <c:pt idx="478">
                  <c:v>1.2219178082191782</c:v>
                </c:pt>
                <c:pt idx="479">
                  <c:v>1.2246575342465753</c:v>
                </c:pt>
                <c:pt idx="480">
                  <c:v>1.2273972602739727</c:v>
                </c:pt>
                <c:pt idx="481">
                  <c:v>1.2301369863013698</c:v>
                </c:pt>
                <c:pt idx="482">
                  <c:v>1.2328767123287672</c:v>
                </c:pt>
                <c:pt idx="483">
                  <c:v>1.2356164383561643</c:v>
                </c:pt>
                <c:pt idx="484">
                  <c:v>1.2383561643835617</c:v>
                </c:pt>
                <c:pt idx="485">
                  <c:v>1.2410958904109588</c:v>
                </c:pt>
                <c:pt idx="486">
                  <c:v>1.2438356164383562</c:v>
                </c:pt>
                <c:pt idx="487">
                  <c:v>1.2465753424657535</c:v>
                </c:pt>
                <c:pt idx="488">
                  <c:v>1.2493150684931507</c:v>
                </c:pt>
                <c:pt idx="489">
                  <c:v>1.252054794520548</c:v>
                </c:pt>
                <c:pt idx="490">
                  <c:v>1.2547945205479452</c:v>
                </c:pt>
                <c:pt idx="491">
                  <c:v>1.2575342465753425</c:v>
                </c:pt>
                <c:pt idx="492">
                  <c:v>1.2602739726027397</c:v>
                </c:pt>
                <c:pt idx="493">
                  <c:v>1.263013698630137</c:v>
                </c:pt>
                <c:pt idx="494">
                  <c:v>1.2657534246575342</c:v>
                </c:pt>
                <c:pt idx="495">
                  <c:v>1.2684931506849315</c:v>
                </c:pt>
                <c:pt idx="496">
                  <c:v>1.2712328767123289</c:v>
                </c:pt>
                <c:pt idx="497">
                  <c:v>1.273972602739726</c:v>
                </c:pt>
                <c:pt idx="498">
                  <c:v>1.2767123287671234</c:v>
                </c:pt>
                <c:pt idx="499">
                  <c:v>1.2794520547945205</c:v>
                </c:pt>
                <c:pt idx="500">
                  <c:v>1.2821917808219179</c:v>
                </c:pt>
                <c:pt idx="501">
                  <c:v>1.284931506849315</c:v>
                </c:pt>
                <c:pt idx="502">
                  <c:v>1.284931506849315</c:v>
                </c:pt>
                <c:pt idx="503">
                  <c:v>1.2876712328767124</c:v>
                </c:pt>
                <c:pt idx="504">
                  <c:v>1.2904109589041095</c:v>
                </c:pt>
                <c:pt idx="505">
                  <c:v>1.2931506849315069</c:v>
                </c:pt>
                <c:pt idx="506">
                  <c:v>1.295890410958904</c:v>
                </c:pt>
                <c:pt idx="507">
                  <c:v>1.2986301369863014</c:v>
                </c:pt>
                <c:pt idx="508">
                  <c:v>1.3013698630136987</c:v>
                </c:pt>
                <c:pt idx="509">
                  <c:v>1.3041095890410959</c:v>
                </c:pt>
                <c:pt idx="510">
                  <c:v>1.3068493150684932</c:v>
                </c:pt>
                <c:pt idx="511">
                  <c:v>1.3095890410958904</c:v>
                </c:pt>
                <c:pt idx="512">
                  <c:v>1.3123287671232877</c:v>
                </c:pt>
                <c:pt idx="513">
                  <c:v>1.3150684931506849</c:v>
                </c:pt>
                <c:pt idx="514">
                  <c:v>1.3178082191780822</c:v>
                </c:pt>
                <c:pt idx="515">
                  <c:v>1.3205479452054794</c:v>
                </c:pt>
                <c:pt idx="516">
                  <c:v>1.3232876712328767</c:v>
                </c:pt>
                <c:pt idx="517">
                  <c:v>1.3260273972602741</c:v>
                </c:pt>
                <c:pt idx="518">
                  <c:v>1.3287671232876712</c:v>
                </c:pt>
                <c:pt idx="519">
                  <c:v>1.3315068493150686</c:v>
                </c:pt>
                <c:pt idx="520">
                  <c:v>1.3342465753424657</c:v>
                </c:pt>
                <c:pt idx="521">
                  <c:v>1.3369863013698631</c:v>
                </c:pt>
                <c:pt idx="522">
                  <c:v>1.3397260273972602</c:v>
                </c:pt>
                <c:pt idx="523">
                  <c:v>1.3424657534246576</c:v>
                </c:pt>
                <c:pt idx="524">
                  <c:v>1.3452054794520547</c:v>
                </c:pt>
                <c:pt idx="525">
                  <c:v>1.3479452054794521</c:v>
                </c:pt>
                <c:pt idx="526">
                  <c:v>1.3506849315068492</c:v>
                </c:pt>
                <c:pt idx="527">
                  <c:v>1.3534246575342466</c:v>
                </c:pt>
                <c:pt idx="528">
                  <c:v>1.3561643835616439</c:v>
                </c:pt>
                <c:pt idx="529">
                  <c:v>1.3589041095890411</c:v>
                </c:pt>
                <c:pt idx="530">
                  <c:v>1.3616438356164384</c:v>
                </c:pt>
                <c:pt idx="531">
                  <c:v>1.3643835616438356</c:v>
                </c:pt>
                <c:pt idx="532">
                  <c:v>1.3671232876712329</c:v>
                </c:pt>
                <c:pt idx="533">
                  <c:v>1.3698630136986301</c:v>
                </c:pt>
                <c:pt idx="534">
                  <c:v>1.3726027397260274</c:v>
                </c:pt>
                <c:pt idx="535">
                  <c:v>1.3753424657534246</c:v>
                </c:pt>
                <c:pt idx="536">
                  <c:v>1.3780821917808219</c:v>
                </c:pt>
                <c:pt idx="537">
                  <c:v>1.3808219178082193</c:v>
                </c:pt>
                <c:pt idx="538">
                  <c:v>1.3835616438356164</c:v>
                </c:pt>
                <c:pt idx="539">
                  <c:v>1.3863013698630138</c:v>
                </c:pt>
                <c:pt idx="540">
                  <c:v>1.3890410958904109</c:v>
                </c:pt>
                <c:pt idx="541">
                  <c:v>1.3917808219178083</c:v>
                </c:pt>
                <c:pt idx="542">
                  <c:v>1.3945205479452054</c:v>
                </c:pt>
                <c:pt idx="543">
                  <c:v>1.3945205479452054</c:v>
                </c:pt>
                <c:pt idx="544">
                  <c:v>1.3972602739726028</c:v>
                </c:pt>
                <c:pt idx="545">
                  <c:v>1.4</c:v>
                </c:pt>
                <c:pt idx="546">
                  <c:v>1.4027397260273973</c:v>
                </c:pt>
                <c:pt idx="547">
                  <c:v>1.4054794520547946</c:v>
                </c:pt>
                <c:pt idx="548">
                  <c:v>1.4082191780821918</c:v>
                </c:pt>
                <c:pt idx="549">
                  <c:v>1.4109589041095891</c:v>
                </c:pt>
                <c:pt idx="550">
                  <c:v>1.4136986301369863</c:v>
                </c:pt>
                <c:pt idx="551">
                  <c:v>1.4164383561643836</c:v>
                </c:pt>
                <c:pt idx="552">
                  <c:v>1.4191780821917808</c:v>
                </c:pt>
                <c:pt idx="553">
                  <c:v>1.4219178082191781</c:v>
                </c:pt>
                <c:pt idx="554">
                  <c:v>1.4246575342465753</c:v>
                </c:pt>
                <c:pt idx="555">
                  <c:v>1.4273972602739726</c:v>
                </c:pt>
                <c:pt idx="556">
                  <c:v>1.4301369863013698</c:v>
                </c:pt>
                <c:pt idx="557">
                  <c:v>1.4328767123287671</c:v>
                </c:pt>
                <c:pt idx="558">
                  <c:v>1.4356164383561645</c:v>
                </c:pt>
                <c:pt idx="559">
                  <c:v>1.4383561643835616</c:v>
                </c:pt>
                <c:pt idx="560">
                  <c:v>1.441095890410959</c:v>
                </c:pt>
                <c:pt idx="561">
                  <c:v>1.4438356164383561</c:v>
                </c:pt>
                <c:pt idx="562">
                  <c:v>1.4465753424657535</c:v>
                </c:pt>
                <c:pt idx="563">
                  <c:v>1.4493150684931506</c:v>
                </c:pt>
                <c:pt idx="564">
                  <c:v>1.452054794520548</c:v>
                </c:pt>
                <c:pt idx="565">
                  <c:v>1.4547945205479451</c:v>
                </c:pt>
                <c:pt idx="566">
                  <c:v>1.4575342465753425</c:v>
                </c:pt>
                <c:pt idx="567">
                  <c:v>1.4602739726027398</c:v>
                </c:pt>
                <c:pt idx="568">
                  <c:v>1.463013698630137</c:v>
                </c:pt>
                <c:pt idx="569">
                  <c:v>1.463013698630137</c:v>
                </c:pt>
                <c:pt idx="570">
                  <c:v>1.4657534246575343</c:v>
                </c:pt>
                <c:pt idx="571">
                  <c:v>1.4684931506849315</c:v>
                </c:pt>
                <c:pt idx="572">
                  <c:v>1.4712328767123288</c:v>
                </c:pt>
                <c:pt idx="573">
                  <c:v>1.473972602739726</c:v>
                </c:pt>
                <c:pt idx="574">
                  <c:v>1.4767123287671233</c:v>
                </c:pt>
                <c:pt idx="575">
                  <c:v>1.4794520547945205</c:v>
                </c:pt>
                <c:pt idx="576">
                  <c:v>1.4821917808219178</c:v>
                </c:pt>
                <c:pt idx="577">
                  <c:v>1.484931506849315</c:v>
                </c:pt>
                <c:pt idx="578">
                  <c:v>1.4876712328767123</c:v>
                </c:pt>
                <c:pt idx="579">
                  <c:v>1.4904109589041097</c:v>
                </c:pt>
                <c:pt idx="580">
                  <c:v>1.4931506849315068</c:v>
                </c:pt>
                <c:pt idx="581">
                  <c:v>1.4958904109589042</c:v>
                </c:pt>
                <c:pt idx="582">
                  <c:v>1.4986301369863013</c:v>
                </c:pt>
                <c:pt idx="583">
                  <c:v>1.5013698630136987</c:v>
                </c:pt>
                <c:pt idx="584">
                  <c:v>1.5041095890410958</c:v>
                </c:pt>
                <c:pt idx="585">
                  <c:v>1.5041095890410958</c:v>
                </c:pt>
                <c:pt idx="586">
                  <c:v>1.5068493150684932</c:v>
                </c:pt>
                <c:pt idx="587">
                  <c:v>1.5095890410958903</c:v>
                </c:pt>
                <c:pt idx="588">
                  <c:v>1.5123287671232877</c:v>
                </c:pt>
                <c:pt idx="589">
                  <c:v>1.515068493150685</c:v>
                </c:pt>
                <c:pt idx="590">
                  <c:v>1.5178082191780822</c:v>
                </c:pt>
                <c:pt idx="591">
                  <c:v>1.5205479452054795</c:v>
                </c:pt>
                <c:pt idx="592">
                  <c:v>1.5232876712328767</c:v>
                </c:pt>
                <c:pt idx="593">
                  <c:v>1.526027397260274</c:v>
                </c:pt>
                <c:pt idx="594">
                  <c:v>1.5287671232876712</c:v>
                </c:pt>
                <c:pt idx="595">
                  <c:v>1.5315068493150685</c:v>
                </c:pt>
                <c:pt idx="596">
                  <c:v>1.5315068493150685</c:v>
                </c:pt>
                <c:pt idx="597">
                  <c:v>1.5342465753424657</c:v>
                </c:pt>
                <c:pt idx="598">
                  <c:v>1.536986301369863</c:v>
                </c:pt>
                <c:pt idx="599">
                  <c:v>1.5397260273972602</c:v>
                </c:pt>
                <c:pt idx="600">
                  <c:v>1.5424657534246575</c:v>
                </c:pt>
                <c:pt idx="601">
                  <c:v>1.5452054794520549</c:v>
                </c:pt>
                <c:pt idx="602">
                  <c:v>1.547945205479452</c:v>
                </c:pt>
                <c:pt idx="603">
                  <c:v>1.5506849315068494</c:v>
                </c:pt>
                <c:pt idx="604">
                  <c:v>1.5534246575342465</c:v>
                </c:pt>
                <c:pt idx="605">
                  <c:v>1.5561643835616439</c:v>
                </c:pt>
                <c:pt idx="606">
                  <c:v>1.558904109589041</c:v>
                </c:pt>
                <c:pt idx="607">
                  <c:v>1.5616438356164384</c:v>
                </c:pt>
                <c:pt idx="608">
                  <c:v>1.5643835616438355</c:v>
                </c:pt>
                <c:pt idx="609">
                  <c:v>1.5671232876712329</c:v>
                </c:pt>
                <c:pt idx="610">
                  <c:v>1.5698630136986302</c:v>
                </c:pt>
                <c:pt idx="611">
                  <c:v>1.5726027397260274</c:v>
                </c:pt>
                <c:pt idx="612">
                  <c:v>1.5753424657534247</c:v>
                </c:pt>
                <c:pt idx="613">
                  <c:v>1.5780821917808219</c:v>
                </c:pt>
                <c:pt idx="614">
                  <c:v>1.5808219178082192</c:v>
                </c:pt>
                <c:pt idx="615">
                  <c:v>1.5835616438356164</c:v>
                </c:pt>
                <c:pt idx="616">
                  <c:v>1.5863013698630137</c:v>
                </c:pt>
                <c:pt idx="617">
                  <c:v>1.5890410958904109</c:v>
                </c:pt>
                <c:pt idx="618">
                  <c:v>1.5917808219178082</c:v>
                </c:pt>
                <c:pt idx="619">
                  <c:v>1.5945205479452054</c:v>
                </c:pt>
                <c:pt idx="620">
                  <c:v>1.5945205479452054</c:v>
                </c:pt>
                <c:pt idx="621">
                  <c:v>1.5972602739726027</c:v>
                </c:pt>
                <c:pt idx="622">
                  <c:v>1.5972602739726027</c:v>
                </c:pt>
                <c:pt idx="623">
                  <c:v>1.6</c:v>
                </c:pt>
                <c:pt idx="624">
                  <c:v>1.6027397260273972</c:v>
                </c:pt>
                <c:pt idx="625">
                  <c:v>1.6054794520547946</c:v>
                </c:pt>
                <c:pt idx="626">
                  <c:v>1.6082191780821917</c:v>
                </c:pt>
                <c:pt idx="627">
                  <c:v>1.6109589041095891</c:v>
                </c:pt>
                <c:pt idx="628">
                  <c:v>1.6136986301369862</c:v>
                </c:pt>
                <c:pt idx="629">
                  <c:v>1.6164383561643836</c:v>
                </c:pt>
                <c:pt idx="630">
                  <c:v>1.6191780821917807</c:v>
                </c:pt>
                <c:pt idx="631">
                  <c:v>1.6219178082191781</c:v>
                </c:pt>
                <c:pt idx="632">
                  <c:v>1.6246575342465754</c:v>
                </c:pt>
                <c:pt idx="633">
                  <c:v>1.6273972602739726</c:v>
                </c:pt>
                <c:pt idx="634">
                  <c:v>1.6301369863013699</c:v>
                </c:pt>
                <c:pt idx="635">
                  <c:v>1.6328767123287671</c:v>
                </c:pt>
                <c:pt idx="636">
                  <c:v>1.6356164383561644</c:v>
                </c:pt>
                <c:pt idx="637">
                  <c:v>1.6383561643835616</c:v>
                </c:pt>
                <c:pt idx="638">
                  <c:v>1.6410958904109589</c:v>
                </c:pt>
                <c:pt idx="639">
                  <c:v>1.6438356164383561</c:v>
                </c:pt>
                <c:pt idx="640">
                  <c:v>1.6465753424657534</c:v>
                </c:pt>
                <c:pt idx="641">
                  <c:v>1.6493150684931508</c:v>
                </c:pt>
                <c:pt idx="642">
                  <c:v>1.6520547945205479</c:v>
                </c:pt>
                <c:pt idx="643">
                  <c:v>1.6547945205479453</c:v>
                </c:pt>
                <c:pt idx="644">
                  <c:v>1.6575342465753424</c:v>
                </c:pt>
                <c:pt idx="645">
                  <c:v>1.6602739726027398</c:v>
                </c:pt>
                <c:pt idx="646">
                  <c:v>1.6630136986301369</c:v>
                </c:pt>
                <c:pt idx="647">
                  <c:v>1.6657534246575343</c:v>
                </c:pt>
                <c:pt idx="648">
                  <c:v>1.6684931506849314</c:v>
                </c:pt>
                <c:pt idx="649">
                  <c:v>1.6712328767123288</c:v>
                </c:pt>
                <c:pt idx="650">
                  <c:v>1.6712328767123288</c:v>
                </c:pt>
                <c:pt idx="651">
                  <c:v>1.6739726027397259</c:v>
                </c:pt>
                <c:pt idx="652">
                  <c:v>1.6767123287671233</c:v>
                </c:pt>
                <c:pt idx="653">
                  <c:v>1.6794520547945206</c:v>
                </c:pt>
                <c:pt idx="654">
                  <c:v>1.6821917808219178</c:v>
                </c:pt>
                <c:pt idx="655">
                  <c:v>1.6849315068493151</c:v>
                </c:pt>
                <c:pt idx="656">
                  <c:v>1.6876712328767123</c:v>
                </c:pt>
                <c:pt idx="657">
                  <c:v>1.6904109589041096</c:v>
                </c:pt>
                <c:pt idx="658">
                  <c:v>1.6931506849315068</c:v>
                </c:pt>
                <c:pt idx="659">
                  <c:v>1.6958904109589041</c:v>
                </c:pt>
                <c:pt idx="660">
                  <c:v>1.6986301369863013</c:v>
                </c:pt>
                <c:pt idx="661">
                  <c:v>1.6986301369863013</c:v>
                </c:pt>
                <c:pt idx="662">
                  <c:v>1.7013698630136986</c:v>
                </c:pt>
                <c:pt idx="663">
                  <c:v>1.704109589041096</c:v>
                </c:pt>
                <c:pt idx="664">
                  <c:v>1.7068493150684931</c:v>
                </c:pt>
                <c:pt idx="665">
                  <c:v>1.7095890410958905</c:v>
                </c:pt>
                <c:pt idx="666">
                  <c:v>1.7123287671232876</c:v>
                </c:pt>
                <c:pt idx="667">
                  <c:v>1.715068493150685</c:v>
                </c:pt>
                <c:pt idx="668">
                  <c:v>1.7178082191780821</c:v>
                </c:pt>
                <c:pt idx="669">
                  <c:v>1.7205479452054795</c:v>
                </c:pt>
                <c:pt idx="670">
                  <c:v>1.7232876712328766</c:v>
                </c:pt>
                <c:pt idx="671">
                  <c:v>1.726027397260274</c:v>
                </c:pt>
                <c:pt idx="672">
                  <c:v>1.7287671232876711</c:v>
                </c:pt>
                <c:pt idx="673">
                  <c:v>1.7315068493150685</c:v>
                </c:pt>
                <c:pt idx="674">
                  <c:v>1.7342465753424658</c:v>
                </c:pt>
                <c:pt idx="675">
                  <c:v>1.736986301369863</c:v>
                </c:pt>
                <c:pt idx="676">
                  <c:v>1.7397260273972603</c:v>
                </c:pt>
                <c:pt idx="677">
                  <c:v>1.7424657534246575</c:v>
                </c:pt>
                <c:pt idx="678">
                  <c:v>1.7452054794520548</c:v>
                </c:pt>
                <c:pt idx="679">
                  <c:v>1.747945205479452</c:v>
                </c:pt>
                <c:pt idx="680">
                  <c:v>1.7506849315068493</c:v>
                </c:pt>
                <c:pt idx="681">
                  <c:v>1.7534246575342465</c:v>
                </c:pt>
                <c:pt idx="682">
                  <c:v>1.7561643835616438</c:v>
                </c:pt>
                <c:pt idx="683">
                  <c:v>1.7589041095890412</c:v>
                </c:pt>
                <c:pt idx="684">
                  <c:v>1.7616438356164383</c:v>
                </c:pt>
                <c:pt idx="685">
                  <c:v>1.7643835616438357</c:v>
                </c:pt>
                <c:pt idx="686">
                  <c:v>1.7671232876712328</c:v>
                </c:pt>
                <c:pt idx="687">
                  <c:v>1.7698630136986302</c:v>
                </c:pt>
                <c:pt idx="688">
                  <c:v>1.7726027397260273</c:v>
                </c:pt>
                <c:pt idx="689">
                  <c:v>1.7753424657534247</c:v>
                </c:pt>
                <c:pt idx="690">
                  <c:v>1.7780821917808218</c:v>
                </c:pt>
                <c:pt idx="691">
                  <c:v>1.7808219178082192</c:v>
                </c:pt>
                <c:pt idx="692">
                  <c:v>1.7835616438356163</c:v>
                </c:pt>
                <c:pt idx="693">
                  <c:v>1.7863013698630137</c:v>
                </c:pt>
                <c:pt idx="694">
                  <c:v>1.789041095890411</c:v>
                </c:pt>
                <c:pt idx="695">
                  <c:v>1.7917808219178082</c:v>
                </c:pt>
                <c:pt idx="696">
                  <c:v>1.7945205479452055</c:v>
                </c:pt>
                <c:pt idx="697">
                  <c:v>1.7972602739726027</c:v>
                </c:pt>
                <c:pt idx="698">
                  <c:v>1.8</c:v>
                </c:pt>
                <c:pt idx="699">
                  <c:v>1.8027397260273972</c:v>
                </c:pt>
                <c:pt idx="700">
                  <c:v>1.8054794520547945</c:v>
                </c:pt>
                <c:pt idx="701">
                  <c:v>1.8082191780821917</c:v>
                </c:pt>
                <c:pt idx="702">
                  <c:v>1.8082191780821917</c:v>
                </c:pt>
                <c:pt idx="703">
                  <c:v>1.810958904109589</c:v>
                </c:pt>
                <c:pt idx="704">
                  <c:v>1.8136986301369864</c:v>
                </c:pt>
                <c:pt idx="705">
                  <c:v>1.8164383561643835</c:v>
                </c:pt>
                <c:pt idx="706">
                  <c:v>1.8191780821917809</c:v>
                </c:pt>
                <c:pt idx="707">
                  <c:v>1.821917808219178</c:v>
                </c:pt>
                <c:pt idx="708">
                  <c:v>1.8246575342465754</c:v>
                </c:pt>
                <c:pt idx="709">
                  <c:v>1.8273972602739725</c:v>
                </c:pt>
                <c:pt idx="710">
                  <c:v>1.8301369863013699</c:v>
                </c:pt>
                <c:pt idx="711">
                  <c:v>1.832876712328767</c:v>
                </c:pt>
                <c:pt idx="712">
                  <c:v>1.8356164383561644</c:v>
                </c:pt>
                <c:pt idx="713">
                  <c:v>1.8383561643835618</c:v>
                </c:pt>
                <c:pt idx="714">
                  <c:v>1.8410958904109589</c:v>
                </c:pt>
                <c:pt idx="715">
                  <c:v>1.8438356164383563</c:v>
                </c:pt>
                <c:pt idx="716">
                  <c:v>1.8438356164383563</c:v>
                </c:pt>
                <c:pt idx="717">
                  <c:v>1.8465753424657534</c:v>
                </c:pt>
                <c:pt idx="718">
                  <c:v>1.8493150684931507</c:v>
                </c:pt>
                <c:pt idx="719">
                  <c:v>1.8520547945205479</c:v>
                </c:pt>
                <c:pt idx="720">
                  <c:v>1.8547945205479452</c:v>
                </c:pt>
                <c:pt idx="721">
                  <c:v>1.8575342465753424</c:v>
                </c:pt>
                <c:pt idx="722">
                  <c:v>1.8602739726027397</c:v>
                </c:pt>
                <c:pt idx="723">
                  <c:v>1.8630136986301369</c:v>
                </c:pt>
                <c:pt idx="724">
                  <c:v>1.8657534246575342</c:v>
                </c:pt>
                <c:pt idx="725">
                  <c:v>1.8684931506849316</c:v>
                </c:pt>
                <c:pt idx="726">
                  <c:v>1.8712328767123287</c:v>
                </c:pt>
                <c:pt idx="727">
                  <c:v>1.8739726027397261</c:v>
                </c:pt>
                <c:pt idx="728">
                  <c:v>1.8767123287671232</c:v>
                </c:pt>
                <c:pt idx="729">
                  <c:v>1.8794520547945206</c:v>
                </c:pt>
                <c:pt idx="730">
                  <c:v>1.8821917808219177</c:v>
                </c:pt>
                <c:pt idx="731">
                  <c:v>1.8849315068493151</c:v>
                </c:pt>
                <c:pt idx="732">
                  <c:v>1.8876712328767122</c:v>
                </c:pt>
                <c:pt idx="733">
                  <c:v>1.8904109589041096</c:v>
                </c:pt>
                <c:pt idx="734">
                  <c:v>1.893150684931507</c:v>
                </c:pt>
                <c:pt idx="735">
                  <c:v>1.8958904109589041</c:v>
                </c:pt>
                <c:pt idx="736">
                  <c:v>1.8986301369863015</c:v>
                </c:pt>
                <c:pt idx="737">
                  <c:v>1.8986301369863015</c:v>
                </c:pt>
                <c:pt idx="738">
                  <c:v>1.9013698630136986</c:v>
                </c:pt>
                <c:pt idx="739">
                  <c:v>1.904109589041096</c:v>
                </c:pt>
                <c:pt idx="740">
                  <c:v>1.9068493150684931</c:v>
                </c:pt>
                <c:pt idx="741">
                  <c:v>1.9095890410958904</c:v>
                </c:pt>
                <c:pt idx="742">
                  <c:v>1.9123287671232876</c:v>
                </c:pt>
                <c:pt idx="743">
                  <c:v>1.9150684931506849</c:v>
                </c:pt>
                <c:pt idx="744">
                  <c:v>1.9178082191780821</c:v>
                </c:pt>
                <c:pt idx="745">
                  <c:v>1.9178082191780821</c:v>
                </c:pt>
                <c:pt idx="746">
                  <c:v>1.9205479452054794</c:v>
                </c:pt>
                <c:pt idx="747">
                  <c:v>1.9232876712328768</c:v>
                </c:pt>
                <c:pt idx="748">
                  <c:v>1.9260273972602739</c:v>
                </c:pt>
                <c:pt idx="749">
                  <c:v>1.9287671232876713</c:v>
                </c:pt>
                <c:pt idx="750">
                  <c:v>1.9315068493150684</c:v>
                </c:pt>
                <c:pt idx="751">
                  <c:v>1.9342465753424658</c:v>
                </c:pt>
                <c:pt idx="752">
                  <c:v>1.9369863013698629</c:v>
                </c:pt>
                <c:pt idx="753">
                  <c:v>1.9397260273972603</c:v>
                </c:pt>
                <c:pt idx="754">
                  <c:v>1.9424657534246574</c:v>
                </c:pt>
                <c:pt idx="755">
                  <c:v>1.9452054794520548</c:v>
                </c:pt>
                <c:pt idx="756">
                  <c:v>1.9479452054794522</c:v>
                </c:pt>
                <c:pt idx="757">
                  <c:v>1.9506849315068493</c:v>
                </c:pt>
                <c:pt idx="758">
                  <c:v>1.9534246575342467</c:v>
                </c:pt>
                <c:pt idx="759">
                  <c:v>1.9561643835616438</c:v>
                </c:pt>
                <c:pt idx="760">
                  <c:v>1.9589041095890412</c:v>
                </c:pt>
                <c:pt idx="761">
                  <c:v>1.9616438356164383</c:v>
                </c:pt>
                <c:pt idx="762">
                  <c:v>1.9616438356164383</c:v>
                </c:pt>
                <c:pt idx="763">
                  <c:v>1.9643835616438357</c:v>
                </c:pt>
                <c:pt idx="764">
                  <c:v>1.9671232876712328</c:v>
                </c:pt>
                <c:pt idx="765">
                  <c:v>1.9698630136986301</c:v>
                </c:pt>
                <c:pt idx="766">
                  <c:v>1.9726027397260273</c:v>
                </c:pt>
                <c:pt idx="767">
                  <c:v>1.9753424657534246</c:v>
                </c:pt>
                <c:pt idx="768">
                  <c:v>1.978082191780822</c:v>
                </c:pt>
                <c:pt idx="769">
                  <c:v>1.9808219178082191</c:v>
                </c:pt>
                <c:pt idx="770">
                  <c:v>1.9835616438356165</c:v>
                </c:pt>
                <c:pt idx="771">
                  <c:v>1.9863013698630136</c:v>
                </c:pt>
                <c:pt idx="772">
                  <c:v>1.989041095890411</c:v>
                </c:pt>
                <c:pt idx="773">
                  <c:v>1.9917808219178081</c:v>
                </c:pt>
                <c:pt idx="774">
                  <c:v>1.9945205479452055</c:v>
                </c:pt>
                <c:pt idx="775">
                  <c:v>1.9972602739726026</c:v>
                </c:pt>
                <c:pt idx="776">
                  <c:v>2</c:v>
                </c:pt>
              </c:numCache>
            </c:numRef>
          </c:xVal>
          <c:yVal>
            <c:numRef>
              <c:f>Sheet1!$C$4:$C$780</c:f>
              <c:numCache>
                <c:formatCode>General</c:formatCode>
                <c:ptCount val="7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4.4799999999999996E-3</c:v>
                </c:pt>
                <c:pt idx="7">
                  <c:v>4.4799999999999996E-3</c:v>
                </c:pt>
                <c:pt idx="8">
                  <c:v>4.4799999999999996E-3</c:v>
                </c:pt>
                <c:pt idx="9">
                  <c:v>4.4799999999999996E-3</c:v>
                </c:pt>
                <c:pt idx="10">
                  <c:v>4.4799999999999996E-3</c:v>
                </c:pt>
                <c:pt idx="11">
                  <c:v>4.4799999999999996E-3</c:v>
                </c:pt>
                <c:pt idx="12">
                  <c:v>4.4799999999999996E-3</c:v>
                </c:pt>
                <c:pt idx="13">
                  <c:v>4.4799999999999996E-3</c:v>
                </c:pt>
                <c:pt idx="14">
                  <c:v>4.4799999999999996E-3</c:v>
                </c:pt>
                <c:pt idx="15">
                  <c:v>4.4799999999999996E-3</c:v>
                </c:pt>
                <c:pt idx="16">
                  <c:v>4.4799999999999996E-3</c:v>
                </c:pt>
                <c:pt idx="17">
                  <c:v>4.4799999999999996E-3</c:v>
                </c:pt>
                <c:pt idx="18">
                  <c:v>4.4799999999999996E-3</c:v>
                </c:pt>
                <c:pt idx="19">
                  <c:v>4.4799999999999996E-3</c:v>
                </c:pt>
                <c:pt idx="20">
                  <c:v>4.4799999999999996E-3</c:v>
                </c:pt>
                <c:pt idx="21">
                  <c:v>4.4799999999999996E-3</c:v>
                </c:pt>
                <c:pt idx="22">
                  <c:v>4.4799999999999996E-3</c:v>
                </c:pt>
                <c:pt idx="23">
                  <c:v>4.4799999999999996E-3</c:v>
                </c:pt>
                <c:pt idx="24">
                  <c:v>4.4799999999999996E-3</c:v>
                </c:pt>
                <c:pt idx="25">
                  <c:v>4.4799999999999996E-3</c:v>
                </c:pt>
                <c:pt idx="26">
                  <c:v>4.4799999999999996E-3</c:v>
                </c:pt>
                <c:pt idx="27">
                  <c:v>4.4799999999999996E-3</c:v>
                </c:pt>
                <c:pt idx="28">
                  <c:v>4.4799999999999996E-3</c:v>
                </c:pt>
                <c:pt idx="29">
                  <c:v>4.4799999999999996E-3</c:v>
                </c:pt>
                <c:pt idx="30">
                  <c:v>4.4799999999999996E-3</c:v>
                </c:pt>
                <c:pt idx="31">
                  <c:v>4.4799999999999996E-3</c:v>
                </c:pt>
                <c:pt idx="32">
                  <c:v>4.4799999999999996E-3</c:v>
                </c:pt>
                <c:pt idx="33">
                  <c:v>4.4799999999999996E-3</c:v>
                </c:pt>
                <c:pt idx="34">
                  <c:v>4.4799999999999996E-3</c:v>
                </c:pt>
                <c:pt idx="35">
                  <c:v>4.4799999999999996E-3</c:v>
                </c:pt>
                <c:pt idx="36">
                  <c:v>4.4799999999999996E-3</c:v>
                </c:pt>
                <c:pt idx="37">
                  <c:v>4.4799999999999996E-3</c:v>
                </c:pt>
                <c:pt idx="38">
                  <c:v>4.4799999999999996E-3</c:v>
                </c:pt>
                <c:pt idx="39">
                  <c:v>4.4799999999999996E-3</c:v>
                </c:pt>
                <c:pt idx="40">
                  <c:v>4.4799999999999996E-3</c:v>
                </c:pt>
                <c:pt idx="41">
                  <c:v>4.4799999999999996E-3</c:v>
                </c:pt>
                <c:pt idx="42">
                  <c:v>8.9899999999999997E-3</c:v>
                </c:pt>
                <c:pt idx="43">
                  <c:v>8.9899999999999997E-3</c:v>
                </c:pt>
                <c:pt idx="44">
                  <c:v>8.9899999999999997E-3</c:v>
                </c:pt>
                <c:pt idx="45">
                  <c:v>8.9899999999999997E-3</c:v>
                </c:pt>
                <c:pt idx="46">
                  <c:v>8.9899999999999997E-3</c:v>
                </c:pt>
                <c:pt idx="47">
                  <c:v>8.9899999999999997E-3</c:v>
                </c:pt>
                <c:pt idx="48">
                  <c:v>8.9899999999999997E-3</c:v>
                </c:pt>
                <c:pt idx="49">
                  <c:v>8.9899999999999997E-3</c:v>
                </c:pt>
                <c:pt idx="50">
                  <c:v>8.9899999999999997E-3</c:v>
                </c:pt>
                <c:pt idx="51">
                  <c:v>8.9899999999999997E-3</c:v>
                </c:pt>
                <c:pt idx="52">
                  <c:v>8.9899999999999997E-3</c:v>
                </c:pt>
                <c:pt idx="53">
                  <c:v>8.9899999999999997E-3</c:v>
                </c:pt>
                <c:pt idx="54">
                  <c:v>8.9899999999999997E-3</c:v>
                </c:pt>
                <c:pt idx="55">
                  <c:v>1.349E-2</c:v>
                </c:pt>
                <c:pt idx="56">
                  <c:v>1.349E-2</c:v>
                </c:pt>
                <c:pt idx="57">
                  <c:v>1.349E-2</c:v>
                </c:pt>
                <c:pt idx="58">
                  <c:v>1.349E-2</c:v>
                </c:pt>
                <c:pt idx="59">
                  <c:v>1.349E-2</c:v>
                </c:pt>
                <c:pt idx="60">
                  <c:v>1.349E-2</c:v>
                </c:pt>
                <c:pt idx="61">
                  <c:v>1.349E-2</c:v>
                </c:pt>
                <c:pt idx="62">
                  <c:v>1.349E-2</c:v>
                </c:pt>
                <c:pt idx="63">
                  <c:v>1.7999999999999999E-2</c:v>
                </c:pt>
                <c:pt idx="64">
                  <c:v>1.7999999999999999E-2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1.7999999999999999E-2</c:v>
                </c:pt>
                <c:pt idx="68">
                  <c:v>1.7999999999999999E-2</c:v>
                </c:pt>
                <c:pt idx="69">
                  <c:v>1.7999999999999999E-2</c:v>
                </c:pt>
                <c:pt idx="70">
                  <c:v>1.7999999999999999E-2</c:v>
                </c:pt>
                <c:pt idx="71">
                  <c:v>1.7999999999999999E-2</c:v>
                </c:pt>
                <c:pt idx="72">
                  <c:v>2.2499999999999999E-2</c:v>
                </c:pt>
                <c:pt idx="73">
                  <c:v>2.2499999999999999E-2</c:v>
                </c:pt>
                <c:pt idx="74">
                  <c:v>2.2499999999999999E-2</c:v>
                </c:pt>
                <c:pt idx="75">
                  <c:v>2.2499999999999999E-2</c:v>
                </c:pt>
                <c:pt idx="76">
                  <c:v>2.2499999999999999E-2</c:v>
                </c:pt>
                <c:pt idx="77">
                  <c:v>2.2499999999999999E-2</c:v>
                </c:pt>
                <c:pt idx="78">
                  <c:v>2.2499999999999999E-2</c:v>
                </c:pt>
                <c:pt idx="79">
                  <c:v>2.7009999999999999E-2</c:v>
                </c:pt>
                <c:pt idx="80">
                  <c:v>2.7009999999999999E-2</c:v>
                </c:pt>
                <c:pt idx="81">
                  <c:v>2.7009999999999999E-2</c:v>
                </c:pt>
                <c:pt idx="82">
                  <c:v>2.7009999999999999E-2</c:v>
                </c:pt>
                <c:pt idx="83">
                  <c:v>2.7009999999999999E-2</c:v>
                </c:pt>
                <c:pt idx="84">
                  <c:v>2.7009999999999999E-2</c:v>
                </c:pt>
                <c:pt idx="85">
                  <c:v>2.7009999999999999E-2</c:v>
                </c:pt>
                <c:pt idx="86">
                  <c:v>2.7009999999999999E-2</c:v>
                </c:pt>
                <c:pt idx="87">
                  <c:v>2.7009999999999999E-2</c:v>
                </c:pt>
                <c:pt idx="88">
                  <c:v>2.7009999999999999E-2</c:v>
                </c:pt>
                <c:pt idx="89">
                  <c:v>2.7009999999999999E-2</c:v>
                </c:pt>
                <c:pt idx="90">
                  <c:v>2.7009999999999999E-2</c:v>
                </c:pt>
                <c:pt idx="91">
                  <c:v>2.7009999999999999E-2</c:v>
                </c:pt>
                <c:pt idx="92">
                  <c:v>2.7009999999999999E-2</c:v>
                </c:pt>
                <c:pt idx="93">
                  <c:v>2.7009999999999999E-2</c:v>
                </c:pt>
                <c:pt idx="94">
                  <c:v>2.7009999999999999E-2</c:v>
                </c:pt>
                <c:pt idx="95">
                  <c:v>2.7009999999999999E-2</c:v>
                </c:pt>
                <c:pt idx="96">
                  <c:v>2.7009999999999999E-2</c:v>
                </c:pt>
                <c:pt idx="97">
                  <c:v>2.7009999999999999E-2</c:v>
                </c:pt>
                <c:pt idx="98">
                  <c:v>3.1510000000000003E-2</c:v>
                </c:pt>
                <c:pt idx="99">
                  <c:v>3.1510000000000003E-2</c:v>
                </c:pt>
                <c:pt idx="100">
                  <c:v>3.1510000000000003E-2</c:v>
                </c:pt>
                <c:pt idx="101">
                  <c:v>3.1510000000000003E-2</c:v>
                </c:pt>
                <c:pt idx="102">
                  <c:v>3.1510000000000003E-2</c:v>
                </c:pt>
                <c:pt idx="103">
                  <c:v>3.1510000000000003E-2</c:v>
                </c:pt>
                <c:pt idx="104">
                  <c:v>3.1510000000000003E-2</c:v>
                </c:pt>
                <c:pt idx="105">
                  <c:v>3.1510000000000003E-2</c:v>
                </c:pt>
                <c:pt idx="106">
                  <c:v>3.1510000000000003E-2</c:v>
                </c:pt>
                <c:pt idx="107">
                  <c:v>3.1510000000000003E-2</c:v>
                </c:pt>
                <c:pt idx="108">
                  <c:v>3.1510000000000003E-2</c:v>
                </c:pt>
                <c:pt idx="109">
                  <c:v>3.1510000000000003E-2</c:v>
                </c:pt>
                <c:pt idx="110">
                  <c:v>3.1510000000000003E-2</c:v>
                </c:pt>
                <c:pt idx="111">
                  <c:v>3.1510000000000003E-2</c:v>
                </c:pt>
                <c:pt idx="112">
                  <c:v>3.1510000000000003E-2</c:v>
                </c:pt>
                <c:pt idx="113">
                  <c:v>3.1510000000000003E-2</c:v>
                </c:pt>
                <c:pt idx="114">
                  <c:v>3.1510000000000003E-2</c:v>
                </c:pt>
                <c:pt idx="115">
                  <c:v>3.1510000000000003E-2</c:v>
                </c:pt>
                <c:pt idx="116">
                  <c:v>3.1510000000000003E-2</c:v>
                </c:pt>
                <c:pt idx="117">
                  <c:v>3.1510000000000003E-2</c:v>
                </c:pt>
                <c:pt idx="118">
                  <c:v>3.1510000000000003E-2</c:v>
                </c:pt>
                <c:pt idx="119">
                  <c:v>3.1510000000000003E-2</c:v>
                </c:pt>
                <c:pt idx="120">
                  <c:v>3.1510000000000003E-2</c:v>
                </c:pt>
                <c:pt idx="121">
                  <c:v>3.1510000000000003E-2</c:v>
                </c:pt>
                <c:pt idx="122">
                  <c:v>3.1510000000000003E-2</c:v>
                </c:pt>
                <c:pt idx="123">
                  <c:v>3.1510000000000003E-2</c:v>
                </c:pt>
                <c:pt idx="124">
                  <c:v>3.1510000000000003E-2</c:v>
                </c:pt>
                <c:pt idx="125">
                  <c:v>3.1510000000000003E-2</c:v>
                </c:pt>
                <c:pt idx="126">
                  <c:v>3.1510000000000003E-2</c:v>
                </c:pt>
                <c:pt idx="127">
                  <c:v>3.1510000000000003E-2</c:v>
                </c:pt>
                <c:pt idx="128">
                  <c:v>3.1510000000000003E-2</c:v>
                </c:pt>
                <c:pt idx="129">
                  <c:v>3.1510000000000003E-2</c:v>
                </c:pt>
                <c:pt idx="130">
                  <c:v>3.1510000000000003E-2</c:v>
                </c:pt>
                <c:pt idx="131">
                  <c:v>3.1510000000000003E-2</c:v>
                </c:pt>
                <c:pt idx="132">
                  <c:v>3.1510000000000003E-2</c:v>
                </c:pt>
                <c:pt idx="133">
                  <c:v>3.1510000000000003E-2</c:v>
                </c:pt>
                <c:pt idx="134">
                  <c:v>3.1510000000000003E-2</c:v>
                </c:pt>
                <c:pt idx="135">
                  <c:v>3.1510000000000003E-2</c:v>
                </c:pt>
                <c:pt idx="136">
                  <c:v>3.1510000000000003E-2</c:v>
                </c:pt>
                <c:pt idx="137">
                  <c:v>3.1510000000000003E-2</c:v>
                </c:pt>
                <c:pt idx="138">
                  <c:v>3.1510000000000003E-2</c:v>
                </c:pt>
                <c:pt idx="139">
                  <c:v>3.1510000000000003E-2</c:v>
                </c:pt>
                <c:pt idx="140">
                  <c:v>3.1510000000000003E-2</c:v>
                </c:pt>
                <c:pt idx="141">
                  <c:v>3.1510000000000003E-2</c:v>
                </c:pt>
                <c:pt idx="142">
                  <c:v>3.1510000000000003E-2</c:v>
                </c:pt>
                <c:pt idx="143">
                  <c:v>3.1510000000000003E-2</c:v>
                </c:pt>
                <c:pt idx="144">
                  <c:v>3.1510000000000003E-2</c:v>
                </c:pt>
                <c:pt idx="145">
                  <c:v>3.1510000000000003E-2</c:v>
                </c:pt>
                <c:pt idx="146">
                  <c:v>3.1510000000000003E-2</c:v>
                </c:pt>
                <c:pt idx="147">
                  <c:v>3.1510000000000003E-2</c:v>
                </c:pt>
                <c:pt idx="148">
                  <c:v>3.1510000000000003E-2</c:v>
                </c:pt>
                <c:pt idx="149">
                  <c:v>3.1510000000000003E-2</c:v>
                </c:pt>
                <c:pt idx="150">
                  <c:v>3.1510000000000003E-2</c:v>
                </c:pt>
                <c:pt idx="151">
                  <c:v>3.1510000000000003E-2</c:v>
                </c:pt>
                <c:pt idx="152">
                  <c:v>3.1510000000000003E-2</c:v>
                </c:pt>
                <c:pt idx="153">
                  <c:v>3.1510000000000003E-2</c:v>
                </c:pt>
                <c:pt idx="154">
                  <c:v>3.1510000000000003E-2</c:v>
                </c:pt>
                <c:pt idx="155">
                  <c:v>3.1510000000000003E-2</c:v>
                </c:pt>
                <c:pt idx="156">
                  <c:v>3.1510000000000003E-2</c:v>
                </c:pt>
                <c:pt idx="157">
                  <c:v>3.1510000000000003E-2</c:v>
                </c:pt>
                <c:pt idx="158">
                  <c:v>3.1510000000000003E-2</c:v>
                </c:pt>
                <c:pt idx="159">
                  <c:v>3.1510000000000003E-2</c:v>
                </c:pt>
                <c:pt idx="160">
                  <c:v>3.1510000000000003E-2</c:v>
                </c:pt>
                <c:pt idx="161">
                  <c:v>3.1510000000000003E-2</c:v>
                </c:pt>
                <c:pt idx="162">
                  <c:v>3.6020000000000003E-2</c:v>
                </c:pt>
                <c:pt idx="163">
                  <c:v>3.6020000000000003E-2</c:v>
                </c:pt>
                <c:pt idx="164">
                  <c:v>3.6020000000000003E-2</c:v>
                </c:pt>
                <c:pt idx="165">
                  <c:v>3.6020000000000003E-2</c:v>
                </c:pt>
                <c:pt idx="166">
                  <c:v>3.6020000000000003E-2</c:v>
                </c:pt>
                <c:pt idx="167">
                  <c:v>3.6020000000000003E-2</c:v>
                </c:pt>
                <c:pt idx="168">
                  <c:v>3.6020000000000003E-2</c:v>
                </c:pt>
                <c:pt idx="169">
                  <c:v>3.6020000000000003E-2</c:v>
                </c:pt>
                <c:pt idx="170">
                  <c:v>3.6020000000000003E-2</c:v>
                </c:pt>
                <c:pt idx="171">
                  <c:v>4.054E-2</c:v>
                </c:pt>
                <c:pt idx="172">
                  <c:v>4.054E-2</c:v>
                </c:pt>
                <c:pt idx="173">
                  <c:v>4.054E-2</c:v>
                </c:pt>
                <c:pt idx="174">
                  <c:v>4.054E-2</c:v>
                </c:pt>
                <c:pt idx="175">
                  <c:v>4.054E-2</c:v>
                </c:pt>
                <c:pt idx="176">
                  <c:v>4.054E-2</c:v>
                </c:pt>
                <c:pt idx="177">
                  <c:v>4.054E-2</c:v>
                </c:pt>
                <c:pt idx="178">
                  <c:v>4.054E-2</c:v>
                </c:pt>
                <c:pt idx="179">
                  <c:v>4.054E-2</c:v>
                </c:pt>
                <c:pt idx="180">
                  <c:v>4.054E-2</c:v>
                </c:pt>
                <c:pt idx="181">
                  <c:v>4.054E-2</c:v>
                </c:pt>
                <c:pt idx="182">
                  <c:v>4.054E-2</c:v>
                </c:pt>
                <c:pt idx="183">
                  <c:v>4.054E-2</c:v>
                </c:pt>
                <c:pt idx="184">
                  <c:v>4.054E-2</c:v>
                </c:pt>
                <c:pt idx="185">
                  <c:v>4.054E-2</c:v>
                </c:pt>
                <c:pt idx="186">
                  <c:v>4.054E-2</c:v>
                </c:pt>
                <c:pt idx="187">
                  <c:v>4.054E-2</c:v>
                </c:pt>
                <c:pt idx="188">
                  <c:v>4.5089999999999998E-2</c:v>
                </c:pt>
                <c:pt idx="189">
                  <c:v>4.5089999999999998E-2</c:v>
                </c:pt>
                <c:pt idx="190">
                  <c:v>4.5089999999999998E-2</c:v>
                </c:pt>
                <c:pt idx="191">
                  <c:v>4.9639999999999997E-2</c:v>
                </c:pt>
                <c:pt idx="192">
                  <c:v>4.9639999999999997E-2</c:v>
                </c:pt>
                <c:pt idx="193">
                  <c:v>4.9639999999999997E-2</c:v>
                </c:pt>
                <c:pt idx="194">
                  <c:v>4.9639999999999997E-2</c:v>
                </c:pt>
                <c:pt idx="195">
                  <c:v>4.9639999999999997E-2</c:v>
                </c:pt>
                <c:pt idx="196">
                  <c:v>4.9639999999999997E-2</c:v>
                </c:pt>
                <c:pt idx="197">
                  <c:v>4.9639999999999997E-2</c:v>
                </c:pt>
                <c:pt idx="198">
                  <c:v>4.9639999999999997E-2</c:v>
                </c:pt>
                <c:pt idx="199">
                  <c:v>4.9639999999999997E-2</c:v>
                </c:pt>
                <c:pt idx="200">
                  <c:v>4.9639999999999997E-2</c:v>
                </c:pt>
                <c:pt idx="201">
                  <c:v>4.9639999999999997E-2</c:v>
                </c:pt>
                <c:pt idx="202">
                  <c:v>4.9639999999999997E-2</c:v>
                </c:pt>
                <c:pt idx="203">
                  <c:v>4.9639999999999997E-2</c:v>
                </c:pt>
                <c:pt idx="204">
                  <c:v>4.9639999999999997E-2</c:v>
                </c:pt>
                <c:pt idx="205">
                  <c:v>4.9639999999999997E-2</c:v>
                </c:pt>
                <c:pt idx="206">
                  <c:v>4.9639999999999997E-2</c:v>
                </c:pt>
                <c:pt idx="207">
                  <c:v>4.9639999999999997E-2</c:v>
                </c:pt>
                <c:pt idx="208">
                  <c:v>4.9639999999999997E-2</c:v>
                </c:pt>
                <c:pt idx="209">
                  <c:v>4.9639999999999997E-2</c:v>
                </c:pt>
                <c:pt idx="210">
                  <c:v>4.9639999999999997E-2</c:v>
                </c:pt>
                <c:pt idx="211">
                  <c:v>4.9639999999999997E-2</c:v>
                </c:pt>
                <c:pt idx="212">
                  <c:v>4.9639999999999997E-2</c:v>
                </c:pt>
                <c:pt idx="213">
                  <c:v>4.9639999999999997E-2</c:v>
                </c:pt>
                <c:pt idx="214">
                  <c:v>4.9639999999999997E-2</c:v>
                </c:pt>
                <c:pt idx="215">
                  <c:v>4.9639999999999997E-2</c:v>
                </c:pt>
                <c:pt idx="216">
                  <c:v>4.9639999999999997E-2</c:v>
                </c:pt>
                <c:pt idx="217">
                  <c:v>5.4210000000000001E-2</c:v>
                </c:pt>
                <c:pt idx="218">
                  <c:v>5.4210000000000001E-2</c:v>
                </c:pt>
                <c:pt idx="219">
                  <c:v>5.4210000000000001E-2</c:v>
                </c:pt>
                <c:pt idx="220">
                  <c:v>5.4210000000000001E-2</c:v>
                </c:pt>
                <c:pt idx="221">
                  <c:v>5.4210000000000001E-2</c:v>
                </c:pt>
                <c:pt idx="222">
                  <c:v>5.4210000000000001E-2</c:v>
                </c:pt>
                <c:pt idx="223">
                  <c:v>5.4210000000000001E-2</c:v>
                </c:pt>
                <c:pt idx="224">
                  <c:v>5.4210000000000001E-2</c:v>
                </c:pt>
                <c:pt idx="225">
                  <c:v>5.4210000000000001E-2</c:v>
                </c:pt>
                <c:pt idx="226">
                  <c:v>5.4210000000000001E-2</c:v>
                </c:pt>
                <c:pt idx="227">
                  <c:v>5.4210000000000001E-2</c:v>
                </c:pt>
                <c:pt idx="228">
                  <c:v>5.4210000000000001E-2</c:v>
                </c:pt>
                <c:pt idx="229">
                  <c:v>5.4210000000000001E-2</c:v>
                </c:pt>
                <c:pt idx="230">
                  <c:v>5.4210000000000001E-2</c:v>
                </c:pt>
                <c:pt idx="231">
                  <c:v>5.4210000000000001E-2</c:v>
                </c:pt>
                <c:pt idx="232">
                  <c:v>5.4210000000000001E-2</c:v>
                </c:pt>
                <c:pt idx="233">
                  <c:v>5.4210000000000001E-2</c:v>
                </c:pt>
                <c:pt idx="234">
                  <c:v>5.4210000000000001E-2</c:v>
                </c:pt>
                <c:pt idx="235">
                  <c:v>5.4210000000000001E-2</c:v>
                </c:pt>
                <c:pt idx="236">
                  <c:v>5.4210000000000001E-2</c:v>
                </c:pt>
                <c:pt idx="237">
                  <c:v>5.4210000000000001E-2</c:v>
                </c:pt>
                <c:pt idx="238">
                  <c:v>5.4210000000000001E-2</c:v>
                </c:pt>
                <c:pt idx="239">
                  <c:v>5.4210000000000001E-2</c:v>
                </c:pt>
                <c:pt idx="240">
                  <c:v>5.4210000000000001E-2</c:v>
                </c:pt>
                <c:pt idx="241">
                  <c:v>5.4210000000000001E-2</c:v>
                </c:pt>
                <c:pt idx="242">
                  <c:v>5.4210000000000001E-2</c:v>
                </c:pt>
                <c:pt idx="243">
                  <c:v>5.4210000000000001E-2</c:v>
                </c:pt>
                <c:pt idx="244">
                  <c:v>5.4210000000000001E-2</c:v>
                </c:pt>
                <c:pt idx="245">
                  <c:v>5.4210000000000001E-2</c:v>
                </c:pt>
                <c:pt idx="246">
                  <c:v>5.4210000000000001E-2</c:v>
                </c:pt>
                <c:pt idx="247">
                  <c:v>5.4210000000000001E-2</c:v>
                </c:pt>
                <c:pt idx="248">
                  <c:v>5.4210000000000001E-2</c:v>
                </c:pt>
                <c:pt idx="249">
                  <c:v>5.4210000000000001E-2</c:v>
                </c:pt>
                <c:pt idx="250">
                  <c:v>5.4210000000000001E-2</c:v>
                </c:pt>
                <c:pt idx="251">
                  <c:v>5.4210000000000001E-2</c:v>
                </c:pt>
                <c:pt idx="252">
                  <c:v>5.4210000000000001E-2</c:v>
                </c:pt>
                <c:pt idx="253">
                  <c:v>5.4210000000000001E-2</c:v>
                </c:pt>
                <c:pt idx="254">
                  <c:v>5.4210000000000001E-2</c:v>
                </c:pt>
                <c:pt idx="255">
                  <c:v>5.4210000000000001E-2</c:v>
                </c:pt>
                <c:pt idx="256">
                  <c:v>5.8770000000000003E-2</c:v>
                </c:pt>
                <c:pt idx="257">
                  <c:v>5.8770000000000003E-2</c:v>
                </c:pt>
                <c:pt idx="258">
                  <c:v>5.8770000000000003E-2</c:v>
                </c:pt>
                <c:pt idx="259">
                  <c:v>5.8770000000000003E-2</c:v>
                </c:pt>
                <c:pt idx="260">
                  <c:v>5.8770000000000003E-2</c:v>
                </c:pt>
                <c:pt idx="261">
                  <c:v>5.8770000000000003E-2</c:v>
                </c:pt>
                <c:pt idx="262">
                  <c:v>5.8770000000000003E-2</c:v>
                </c:pt>
                <c:pt idx="263">
                  <c:v>5.8770000000000003E-2</c:v>
                </c:pt>
                <c:pt idx="264">
                  <c:v>5.8770000000000003E-2</c:v>
                </c:pt>
                <c:pt idx="265">
                  <c:v>5.8770000000000003E-2</c:v>
                </c:pt>
                <c:pt idx="266">
                  <c:v>5.8770000000000003E-2</c:v>
                </c:pt>
                <c:pt idx="267">
                  <c:v>5.8770000000000003E-2</c:v>
                </c:pt>
                <c:pt idx="268">
                  <c:v>5.8770000000000003E-2</c:v>
                </c:pt>
                <c:pt idx="269">
                  <c:v>5.8770000000000003E-2</c:v>
                </c:pt>
                <c:pt idx="270">
                  <c:v>5.8770000000000003E-2</c:v>
                </c:pt>
                <c:pt idx="271">
                  <c:v>5.8770000000000003E-2</c:v>
                </c:pt>
                <c:pt idx="272">
                  <c:v>5.8770000000000003E-2</c:v>
                </c:pt>
                <c:pt idx="273">
                  <c:v>5.8770000000000003E-2</c:v>
                </c:pt>
                <c:pt idx="274">
                  <c:v>5.8770000000000003E-2</c:v>
                </c:pt>
                <c:pt idx="275">
                  <c:v>5.8770000000000003E-2</c:v>
                </c:pt>
                <c:pt idx="276">
                  <c:v>5.8770000000000003E-2</c:v>
                </c:pt>
                <c:pt idx="277">
                  <c:v>5.8770000000000003E-2</c:v>
                </c:pt>
                <c:pt idx="278">
                  <c:v>5.8770000000000003E-2</c:v>
                </c:pt>
                <c:pt idx="279">
                  <c:v>5.8770000000000003E-2</c:v>
                </c:pt>
                <c:pt idx="280">
                  <c:v>5.8770000000000003E-2</c:v>
                </c:pt>
                <c:pt idx="281">
                  <c:v>5.8770000000000003E-2</c:v>
                </c:pt>
                <c:pt idx="282">
                  <c:v>5.8770000000000003E-2</c:v>
                </c:pt>
                <c:pt idx="283">
                  <c:v>5.8770000000000003E-2</c:v>
                </c:pt>
                <c:pt idx="284">
                  <c:v>5.8770000000000003E-2</c:v>
                </c:pt>
                <c:pt idx="285">
                  <c:v>5.8770000000000003E-2</c:v>
                </c:pt>
                <c:pt idx="286">
                  <c:v>6.3369999999999996E-2</c:v>
                </c:pt>
                <c:pt idx="287">
                  <c:v>6.3369999999999996E-2</c:v>
                </c:pt>
                <c:pt idx="288">
                  <c:v>6.7960000000000007E-2</c:v>
                </c:pt>
                <c:pt idx="289">
                  <c:v>6.7960000000000007E-2</c:v>
                </c:pt>
                <c:pt idx="290">
                  <c:v>6.7960000000000007E-2</c:v>
                </c:pt>
                <c:pt idx="291">
                  <c:v>6.7960000000000007E-2</c:v>
                </c:pt>
                <c:pt idx="292">
                  <c:v>6.7960000000000007E-2</c:v>
                </c:pt>
                <c:pt idx="293">
                  <c:v>6.7960000000000007E-2</c:v>
                </c:pt>
                <c:pt idx="294">
                  <c:v>6.7960000000000007E-2</c:v>
                </c:pt>
                <c:pt idx="295">
                  <c:v>6.7960000000000007E-2</c:v>
                </c:pt>
                <c:pt idx="296">
                  <c:v>6.7960000000000007E-2</c:v>
                </c:pt>
                <c:pt idx="297">
                  <c:v>6.7960000000000007E-2</c:v>
                </c:pt>
                <c:pt idx="298">
                  <c:v>6.7960000000000007E-2</c:v>
                </c:pt>
                <c:pt idx="299">
                  <c:v>6.7960000000000007E-2</c:v>
                </c:pt>
                <c:pt idx="300">
                  <c:v>6.7960000000000007E-2</c:v>
                </c:pt>
                <c:pt idx="301">
                  <c:v>6.7960000000000007E-2</c:v>
                </c:pt>
                <c:pt idx="302">
                  <c:v>6.7960000000000007E-2</c:v>
                </c:pt>
                <c:pt idx="303">
                  <c:v>6.7960000000000007E-2</c:v>
                </c:pt>
                <c:pt idx="304">
                  <c:v>6.7960000000000007E-2</c:v>
                </c:pt>
                <c:pt idx="305">
                  <c:v>6.7960000000000007E-2</c:v>
                </c:pt>
                <c:pt idx="306">
                  <c:v>6.7960000000000007E-2</c:v>
                </c:pt>
                <c:pt idx="307">
                  <c:v>6.7960000000000007E-2</c:v>
                </c:pt>
                <c:pt idx="308">
                  <c:v>6.7960000000000007E-2</c:v>
                </c:pt>
                <c:pt idx="309">
                  <c:v>6.7960000000000007E-2</c:v>
                </c:pt>
                <c:pt idx="310">
                  <c:v>6.7960000000000007E-2</c:v>
                </c:pt>
                <c:pt idx="311">
                  <c:v>6.7960000000000007E-2</c:v>
                </c:pt>
                <c:pt idx="312">
                  <c:v>6.7960000000000007E-2</c:v>
                </c:pt>
                <c:pt idx="313">
                  <c:v>6.7960000000000007E-2</c:v>
                </c:pt>
                <c:pt idx="314">
                  <c:v>6.7960000000000007E-2</c:v>
                </c:pt>
                <c:pt idx="315">
                  <c:v>6.7960000000000007E-2</c:v>
                </c:pt>
                <c:pt idx="316">
                  <c:v>6.7960000000000007E-2</c:v>
                </c:pt>
                <c:pt idx="317">
                  <c:v>6.7960000000000007E-2</c:v>
                </c:pt>
                <c:pt idx="318">
                  <c:v>6.7960000000000007E-2</c:v>
                </c:pt>
                <c:pt idx="319">
                  <c:v>6.7960000000000007E-2</c:v>
                </c:pt>
                <c:pt idx="320">
                  <c:v>6.7960000000000007E-2</c:v>
                </c:pt>
                <c:pt idx="321">
                  <c:v>6.7960000000000007E-2</c:v>
                </c:pt>
                <c:pt idx="322">
                  <c:v>6.7960000000000007E-2</c:v>
                </c:pt>
                <c:pt idx="323">
                  <c:v>6.7960000000000007E-2</c:v>
                </c:pt>
                <c:pt idx="324">
                  <c:v>6.7960000000000007E-2</c:v>
                </c:pt>
                <c:pt idx="325">
                  <c:v>6.7960000000000007E-2</c:v>
                </c:pt>
                <c:pt idx="326">
                  <c:v>6.7960000000000007E-2</c:v>
                </c:pt>
                <c:pt idx="327">
                  <c:v>7.2569999999999996E-2</c:v>
                </c:pt>
                <c:pt idx="328">
                  <c:v>7.2569999999999996E-2</c:v>
                </c:pt>
                <c:pt idx="329">
                  <c:v>7.2569999999999996E-2</c:v>
                </c:pt>
                <c:pt idx="330">
                  <c:v>7.2569999999999996E-2</c:v>
                </c:pt>
                <c:pt idx="331">
                  <c:v>7.2569999999999996E-2</c:v>
                </c:pt>
                <c:pt idx="332">
                  <c:v>7.2569999999999996E-2</c:v>
                </c:pt>
                <c:pt idx="333">
                  <c:v>7.2569999999999996E-2</c:v>
                </c:pt>
                <c:pt idx="334">
                  <c:v>7.2569999999999996E-2</c:v>
                </c:pt>
                <c:pt idx="335">
                  <c:v>7.2569999999999996E-2</c:v>
                </c:pt>
                <c:pt idx="336">
                  <c:v>7.2569999999999996E-2</c:v>
                </c:pt>
                <c:pt idx="337">
                  <c:v>7.2569999999999996E-2</c:v>
                </c:pt>
                <c:pt idx="338">
                  <c:v>7.2569999999999996E-2</c:v>
                </c:pt>
                <c:pt idx="339">
                  <c:v>7.2569999999999996E-2</c:v>
                </c:pt>
                <c:pt idx="340">
                  <c:v>7.2569999999999996E-2</c:v>
                </c:pt>
                <c:pt idx="341">
                  <c:v>7.2569999999999996E-2</c:v>
                </c:pt>
                <c:pt idx="342">
                  <c:v>7.2569999999999996E-2</c:v>
                </c:pt>
                <c:pt idx="343">
                  <c:v>7.2569999999999996E-2</c:v>
                </c:pt>
                <c:pt idx="344">
                  <c:v>7.2569999999999996E-2</c:v>
                </c:pt>
                <c:pt idx="345">
                  <c:v>7.2569999999999996E-2</c:v>
                </c:pt>
                <c:pt idx="346">
                  <c:v>7.2569999999999996E-2</c:v>
                </c:pt>
                <c:pt idx="347">
                  <c:v>7.2569999999999996E-2</c:v>
                </c:pt>
                <c:pt idx="348">
                  <c:v>7.2569999999999996E-2</c:v>
                </c:pt>
                <c:pt idx="349">
                  <c:v>7.2569999999999996E-2</c:v>
                </c:pt>
                <c:pt idx="350">
                  <c:v>7.2569999999999996E-2</c:v>
                </c:pt>
                <c:pt idx="351">
                  <c:v>7.2569999999999996E-2</c:v>
                </c:pt>
                <c:pt idx="352">
                  <c:v>7.2569999999999996E-2</c:v>
                </c:pt>
                <c:pt idx="353">
                  <c:v>7.2569999999999996E-2</c:v>
                </c:pt>
                <c:pt idx="354">
                  <c:v>7.2569999999999996E-2</c:v>
                </c:pt>
                <c:pt idx="355">
                  <c:v>7.2569999999999996E-2</c:v>
                </c:pt>
                <c:pt idx="356">
                  <c:v>7.2569999999999996E-2</c:v>
                </c:pt>
                <c:pt idx="357">
                  <c:v>7.2569999999999996E-2</c:v>
                </c:pt>
                <c:pt idx="358">
                  <c:v>7.2569999999999996E-2</c:v>
                </c:pt>
                <c:pt idx="359">
                  <c:v>7.2569999999999996E-2</c:v>
                </c:pt>
                <c:pt idx="360">
                  <c:v>7.2569999999999996E-2</c:v>
                </c:pt>
                <c:pt idx="361">
                  <c:v>7.2569999999999996E-2</c:v>
                </c:pt>
                <c:pt idx="362">
                  <c:v>7.2569999999999996E-2</c:v>
                </c:pt>
                <c:pt idx="363">
                  <c:v>7.2569999999999996E-2</c:v>
                </c:pt>
                <c:pt idx="364">
                  <c:v>7.2569999999999996E-2</c:v>
                </c:pt>
                <c:pt idx="365">
                  <c:v>7.2569999999999996E-2</c:v>
                </c:pt>
                <c:pt idx="366">
                  <c:v>7.2569999999999996E-2</c:v>
                </c:pt>
                <c:pt idx="367">
                  <c:v>7.2569999999999996E-2</c:v>
                </c:pt>
                <c:pt idx="368">
                  <c:v>7.2569999999999996E-2</c:v>
                </c:pt>
                <c:pt idx="369">
                  <c:v>7.2569999999999996E-2</c:v>
                </c:pt>
                <c:pt idx="370">
                  <c:v>7.2569999999999996E-2</c:v>
                </c:pt>
                <c:pt idx="371">
                  <c:v>7.2569999999999996E-2</c:v>
                </c:pt>
                <c:pt idx="372">
                  <c:v>7.2569999999999996E-2</c:v>
                </c:pt>
                <c:pt idx="373">
                  <c:v>7.2569999999999996E-2</c:v>
                </c:pt>
                <c:pt idx="374">
                  <c:v>7.2569999999999996E-2</c:v>
                </c:pt>
                <c:pt idx="375">
                  <c:v>7.2569999999999996E-2</c:v>
                </c:pt>
                <c:pt idx="376">
                  <c:v>7.2569999999999996E-2</c:v>
                </c:pt>
                <c:pt idx="377">
                  <c:v>7.2569999999999996E-2</c:v>
                </c:pt>
                <c:pt idx="378">
                  <c:v>7.2569999999999996E-2</c:v>
                </c:pt>
                <c:pt idx="379">
                  <c:v>7.2569999999999996E-2</c:v>
                </c:pt>
                <c:pt idx="380">
                  <c:v>7.2569999999999996E-2</c:v>
                </c:pt>
                <c:pt idx="381">
                  <c:v>7.2569999999999996E-2</c:v>
                </c:pt>
                <c:pt idx="382">
                  <c:v>7.2569999999999996E-2</c:v>
                </c:pt>
                <c:pt idx="383">
                  <c:v>7.2569999999999996E-2</c:v>
                </c:pt>
                <c:pt idx="384">
                  <c:v>7.2569999999999996E-2</c:v>
                </c:pt>
                <c:pt idx="385">
                  <c:v>7.2569999999999996E-2</c:v>
                </c:pt>
                <c:pt idx="386">
                  <c:v>7.2569999999999996E-2</c:v>
                </c:pt>
                <c:pt idx="387">
                  <c:v>7.2569999999999996E-2</c:v>
                </c:pt>
                <c:pt idx="388">
                  <c:v>7.2569999999999996E-2</c:v>
                </c:pt>
                <c:pt idx="389">
                  <c:v>7.2569999999999996E-2</c:v>
                </c:pt>
                <c:pt idx="390">
                  <c:v>7.2569999999999996E-2</c:v>
                </c:pt>
                <c:pt idx="391">
                  <c:v>7.2569999999999996E-2</c:v>
                </c:pt>
                <c:pt idx="392">
                  <c:v>7.2569999999999996E-2</c:v>
                </c:pt>
                <c:pt idx="393">
                  <c:v>7.2569999999999996E-2</c:v>
                </c:pt>
                <c:pt idx="394">
                  <c:v>7.2569999999999996E-2</c:v>
                </c:pt>
                <c:pt idx="395">
                  <c:v>7.2569999999999996E-2</c:v>
                </c:pt>
                <c:pt idx="396">
                  <c:v>7.2569999999999996E-2</c:v>
                </c:pt>
                <c:pt idx="397">
                  <c:v>7.2569999999999996E-2</c:v>
                </c:pt>
                <c:pt idx="398">
                  <c:v>7.2569999999999996E-2</c:v>
                </c:pt>
                <c:pt idx="399">
                  <c:v>7.2569999999999996E-2</c:v>
                </c:pt>
                <c:pt idx="400">
                  <c:v>7.2569999999999996E-2</c:v>
                </c:pt>
                <c:pt idx="401">
                  <c:v>7.2569999999999996E-2</c:v>
                </c:pt>
                <c:pt idx="402">
                  <c:v>7.2569999999999996E-2</c:v>
                </c:pt>
                <c:pt idx="403">
                  <c:v>7.2569999999999996E-2</c:v>
                </c:pt>
                <c:pt idx="404">
                  <c:v>7.2569999999999996E-2</c:v>
                </c:pt>
                <c:pt idx="405">
                  <c:v>7.2569999999999996E-2</c:v>
                </c:pt>
                <c:pt idx="406">
                  <c:v>7.2569999999999996E-2</c:v>
                </c:pt>
                <c:pt idx="407">
                  <c:v>7.2569999999999996E-2</c:v>
                </c:pt>
                <c:pt idx="408">
                  <c:v>7.2569999999999996E-2</c:v>
                </c:pt>
                <c:pt idx="409">
                  <c:v>7.2569999999999996E-2</c:v>
                </c:pt>
                <c:pt idx="410">
                  <c:v>7.2569999999999996E-2</c:v>
                </c:pt>
                <c:pt idx="411">
                  <c:v>7.2569999999999996E-2</c:v>
                </c:pt>
                <c:pt idx="412">
                  <c:v>7.2569999999999996E-2</c:v>
                </c:pt>
                <c:pt idx="413">
                  <c:v>7.2569999999999996E-2</c:v>
                </c:pt>
                <c:pt idx="414">
                  <c:v>7.2569999999999996E-2</c:v>
                </c:pt>
                <c:pt idx="415">
                  <c:v>7.2569999999999996E-2</c:v>
                </c:pt>
                <c:pt idx="416">
                  <c:v>7.2569999999999996E-2</c:v>
                </c:pt>
                <c:pt idx="417">
                  <c:v>7.2569999999999996E-2</c:v>
                </c:pt>
                <c:pt idx="418">
                  <c:v>7.2569999999999996E-2</c:v>
                </c:pt>
                <c:pt idx="419">
                  <c:v>7.2569999999999996E-2</c:v>
                </c:pt>
                <c:pt idx="420">
                  <c:v>7.2569999999999996E-2</c:v>
                </c:pt>
                <c:pt idx="421">
                  <c:v>7.2569999999999996E-2</c:v>
                </c:pt>
                <c:pt idx="422">
                  <c:v>7.2569999999999996E-2</c:v>
                </c:pt>
                <c:pt idx="423">
                  <c:v>7.2569999999999996E-2</c:v>
                </c:pt>
                <c:pt idx="424">
                  <c:v>7.2569999999999996E-2</c:v>
                </c:pt>
                <c:pt idx="425">
                  <c:v>7.2569999999999996E-2</c:v>
                </c:pt>
                <c:pt idx="426">
                  <c:v>7.2569999999999996E-2</c:v>
                </c:pt>
                <c:pt idx="427">
                  <c:v>7.2569999999999996E-2</c:v>
                </c:pt>
                <c:pt idx="428">
                  <c:v>7.2569999999999996E-2</c:v>
                </c:pt>
                <c:pt idx="429">
                  <c:v>7.2569999999999996E-2</c:v>
                </c:pt>
                <c:pt idx="430">
                  <c:v>7.2569999999999996E-2</c:v>
                </c:pt>
                <c:pt idx="431">
                  <c:v>7.2569999999999996E-2</c:v>
                </c:pt>
                <c:pt idx="432">
                  <c:v>7.2569999999999996E-2</c:v>
                </c:pt>
                <c:pt idx="433">
                  <c:v>7.2569999999999996E-2</c:v>
                </c:pt>
                <c:pt idx="434">
                  <c:v>7.2569999999999996E-2</c:v>
                </c:pt>
                <c:pt idx="435">
                  <c:v>7.2569999999999996E-2</c:v>
                </c:pt>
                <c:pt idx="436">
                  <c:v>7.2569999999999996E-2</c:v>
                </c:pt>
                <c:pt idx="437">
                  <c:v>7.2569999999999996E-2</c:v>
                </c:pt>
                <c:pt idx="438">
                  <c:v>7.2569999999999996E-2</c:v>
                </c:pt>
                <c:pt idx="439">
                  <c:v>7.2569999999999996E-2</c:v>
                </c:pt>
                <c:pt idx="440">
                  <c:v>7.2569999999999996E-2</c:v>
                </c:pt>
                <c:pt idx="441">
                  <c:v>7.2569999999999996E-2</c:v>
                </c:pt>
                <c:pt idx="442">
                  <c:v>7.2569999999999996E-2</c:v>
                </c:pt>
                <c:pt idx="443">
                  <c:v>7.2569999999999996E-2</c:v>
                </c:pt>
                <c:pt idx="444">
                  <c:v>7.2569999999999996E-2</c:v>
                </c:pt>
                <c:pt idx="445">
                  <c:v>7.2569999999999996E-2</c:v>
                </c:pt>
                <c:pt idx="446">
                  <c:v>7.2569999999999996E-2</c:v>
                </c:pt>
                <c:pt idx="447">
                  <c:v>7.2569999999999996E-2</c:v>
                </c:pt>
                <c:pt idx="448">
                  <c:v>7.2569999999999996E-2</c:v>
                </c:pt>
                <c:pt idx="449">
                  <c:v>7.2569999999999996E-2</c:v>
                </c:pt>
                <c:pt idx="450">
                  <c:v>7.2569999999999996E-2</c:v>
                </c:pt>
                <c:pt idx="451">
                  <c:v>7.2569999999999996E-2</c:v>
                </c:pt>
                <c:pt idx="452">
                  <c:v>7.2569999999999996E-2</c:v>
                </c:pt>
                <c:pt idx="453">
                  <c:v>7.2569999999999996E-2</c:v>
                </c:pt>
                <c:pt idx="454">
                  <c:v>7.2569999999999996E-2</c:v>
                </c:pt>
                <c:pt idx="455">
                  <c:v>7.2569999999999996E-2</c:v>
                </c:pt>
                <c:pt idx="456">
                  <c:v>7.2569999999999996E-2</c:v>
                </c:pt>
                <c:pt idx="457">
                  <c:v>7.2569999999999996E-2</c:v>
                </c:pt>
                <c:pt idx="458">
                  <c:v>7.2569999999999996E-2</c:v>
                </c:pt>
                <c:pt idx="459">
                  <c:v>7.2569999999999996E-2</c:v>
                </c:pt>
                <c:pt idx="460">
                  <c:v>7.2569999999999996E-2</c:v>
                </c:pt>
                <c:pt idx="461">
                  <c:v>7.2569999999999996E-2</c:v>
                </c:pt>
                <c:pt idx="462">
                  <c:v>7.2569999999999996E-2</c:v>
                </c:pt>
                <c:pt idx="463">
                  <c:v>7.2569999999999996E-2</c:v>
                </c:pt>
                <c:pt idx="464">
                  <c:v>7.2569999999999996E-2</c:v>
                </c:pt>
                <c:pt idx="465">
                  <c:v>7.2569999999999996E-2</c:v>
                </c:pt>
                <c:pt idx="466">
                  <c:v>7.2569999999999996E-2</c:v>
                </c:pt>
                <c:pt idx="467">
                  <c:v>7.2569999999999996E-2</c:v>
                </c:pt>
                <c:pt idx="468">
                  <c:v>7.2569999999999996E-2</c:v>
                </c:pt>
                <c:pt idx="469">
                  <c:v>7.2569999999999996E-2</c:v>
                </c:pt>
                <c:pt idx="470">
                  <c:v>7.2569999999999996E-2</c:v>
                </c:pt>
                <c:pt idx="471">
                  <c:v>7.2569999999999996E-2</c:v>
                </c:pt>
                <c:pt idx="472">
                  <c:v>7.2569999999999996E-2</c:v>
                </c:pt>
                <c:pt idx="473">
                  <c:v>7.2569999999999996E-2</c:v>
                </c:pt>
                <c:pt idx="474">
                  <c:v>7.2569999999999996E-2</c:v>
                </c:pt>
                <c:pt idx="475">
                  <c:v>7.2569999999999996E-2</c:v>
                </c:pt>
                <c:pt idx="476">
                  <c:v>7.2569999999999996E-2</c:v>
                </c:pt>
                <c:pt idx="477">
                  <c:v>7.2569999999999996E-2</c:v>
                </c:pt>
                <c:pt idx="478">
                  <c:v>7.2569999999999996E-2</c:v>
                </c:pt>
                <c:pt idx="479">
                  <c:v>7.2569999999999996E-2</c:v>
                </c:pt>
                <c:pt idx="480">
                  <c:v>7.2569999999999996E-2</c:v>
                </c:pt>
                <c:pt idx="481">
                  <c:v>7.2569999999999996E-2</c:v>
                </c:pt>
                <c:pt idx="482">
                  <c:v>7.2569999999999996E-2</c:v>
                </c:pt>
                <c:pt idx="483">
                  <c:v>7.2569999999999996E-2</c:v>
                </c:pt>
                <c:pt idx="484">
                  <c:v>7.2569999999999996E-2</c:v>
                </c:pt>
                <c:pt idx="485">
                  <c:v>7.2569999999999996E-2</c:v>
                </c:pt>
                <c:pt idx="486">
                  <c:v>7.2569999999999996E-2</c:v>
                </c:pt>
                <c:pt idx="487">
                  <c:v>7.2569999999999996E-2</c:v>
                </c:pt>
                <c:pt idx="488">
                  <c:v>7.2569999999999996E-2</c:v>
                </c:pt>
                <c:pt idx="489">
                  <c:v>7.2569999999999996E-2</c:v>
                </c:pt>
                <c:pt idx="490">
                  <c:v>7.2569999999999996E-2</c:v>
                </c:pt>
                <c:pt idx="491">
                  <c:v>7.2569999999999996E-2</c:v>
                </c:pt>
                <c:pt idx="492">
                  <c:v>7.2569999999999996E-2</c:v>
                </c:pt>
                <c:pt idx="493">
                  <c:v>7.2569999999999996E-2</c:v>
                </c:pt>
                <c:pt idx="494">
                  <c:v>7.2569999999999996E-2</c:v>
                </c:pt>
                <c:pt idx="495">
                  <c:v>7.2569999999999996E-2</c:v>
                </c:pt>
                <c:pt idx="496">
                  <c:v>7.2569999999999996E-2</c:v>
                </c:pt>
                <c:pt idx="497">
                  <c:v>7.2569999999999996E-2</c:v>
                </c:pt>
                <c:pt idx="498">
                  <c:v>7.2569999999999996E-2</c:v>
                </c:pt>
                <c:pt idx="499">
                  <c:v>7.2569999999999996E-2</c:v>
                </c:pt>
                <c:pt idx="500">
                  <c:v>7.2569999999999996E-2</c:v>
                </c:pt>
                <c:pt idx="501">
                  <c:v>7.2569999999999996E-2</c:v>
                </c:pt>
                <c:pt idx="502">
                  <c:v>7.2569999999999996E-2</c:v>
                </c:pt>
                <c:pt idx="503">
                  <c:v>7.2569999999999996E-2</c:v>
                </c:pt>
                <c:pt idx="504">
                  <c:v>7.2569999999999996E-2</c:v>
                </c:pt>
                <c:pt idx="505">
                  <c:v>7.2569999999999996E-2</c:v>
                </c:pt>
                <c:pt idx="506">
                  <c:v>7.2569999999999996E-2</c:v>
                </c:pt>
                <c:pt idx="507">
                  <c:v>7.2569999999999996E-2</c:v>
                </c:pt>
                <c:pt idx="508">
                  <c:v>7.2569999999999996E-2</c:v>
                </c:pt>
                <c:pt idx="509">
                  <c:v>7.2569999999999996E-2</c:v>
                </c:pt>
                <c:pt idx="510">
                  <c:v>7.2569999999999996E-2</c:v>
                </c:pt>
                <c:pt idx="511">
                  <c:v>7.2569999999999996E-2</c:v>
                </c:pt>
                <c:pt idx="512">
                  <c:v>7.2569999999999996E-2</c:v>
                </c:pt>
                <c:pt idx="513">
                  <c:v>7.2569999999999996E-2</c:v>
                </c:pt>
                <c:pt idx="514">
                  <c:v>7.2569999999999996E-2</c:v>
                </c:pt>
                <c:pt idx="515">
                  <c:v>7.2569999999999996E-2</c:v>
                </c:pt>
                <c:pt idx="516">
                  <c:v>7.2569999999999996E-2</c:v>
                </c:pt>
                <c:pt idx="517">
                  <c:v>7.2569999999999996E-2</c:v>
                </c:pt>
                <c:pt idx="518">
                  <c:v>7.2569999999999996E-2</c:v>
                </c:pt>
                <c:pt idx="519">
                  <c:v>7.2569999999999996E-2</c:v>
                </c:pt>
                <c:pt idx="520">
                  <c:v>7.2569999999999996E-2</c:v>
                </c:pt>
                <c:pt idx="521">
                  <c:v>7.2569999999999996E-2</c:v>
                </c:pt>
                <c:pt idx="522">
                  <c:v>7.2569999999999996E-2</c:v>
                </c:pt>
                <c:pt idx="523">
                  <c:v>7.2569999999999996E-2</c:v>
                </c:pt>
                <c:pt idx="524">
                  <c:v>7.2569999999999996E-2</c:v>
                </c:pt>
                <c:pt idx="525">
                  <c:v>7.2569999999999996E-2</c:v>
                </c:pt>
                <c:pt idx="526">
                  <c:v>7.2569999999999996E-2</c:v>
                </c:pt>
                <c:pt idx="527">
                  <c:v>7.2569999999999996E-2</c:v>
                </c:pt>
                <c:pt idx="528">
                  <c:v>7.2569999999999996E-2</c:v>
                </c:pt>
                <c:pt idx="529">
                  <c:v>7.2569999999999996E-2</c:v>
                </c:pt>
                <c:pt idx="530">
                  <c:v>7.2569999999999996E-2</c:v>
                </c:pt>
                <c:pt idx="531">
                  <c:v>7.2569999999999996E-2</c:v>
                </c:pt>
                <c:pt idx="532">
                  <c:v>7.2569999999999996E-2</c:v>
                </c:pt>
                <c:pt idx="533">
                  <c:v>7.2569999999999996E-2</c:v>
                </c:pt>
                <c:pt idx="534">
                  <c:v>7.2569999999999996E-2</c:v>
                </c:pt>
                <c:pt idx="535">
                  <c:v>7.2569999999999996E-2</c:v>
                </c:pt>
                <c:pt idx="536">
                  <c:v>7.2569999999999996E-2</c:v>
                </c:pt>
                <c:pt idx="537">
                  <c:v>7.2569999999999996E-2</c:v>
                </c:pt>
                <c:pt idx="538">
                  <c:v>7.2569999999999996E-2</c:v>
                </c:pt>
                <c:pt idx="539">
                  <c:v>7.2569999999999996E-2</c:v>
                </c:pt>
                <c:pt idx="540">
                  <c:v>7.2569999999999996E-2</c:v>
                </c:pt>
                <c:pt idx="541">
                  <c:v>7.2569999999999996E-2</c:v>
                </c:pt>
                <c:pt idx="542">
                  <c:v>7.2569999999999996E-2</c:v>
                </c:pt>
                <c:pt idx="543">
                  <c:v>7.2569999999999996E-2</c:v>
                </c:pt>
                <c:pt idx="544">
                  <c:v>7.2569999999999996E-2</c:v>
                </c:pt>
                <c:pt idx="545">
                  <c:v>7.2569999999999996E-2</c:v>
                </c:pt>
                <c:pt idx="546">
                  <c:v>7.2569999999999996E-2</c:v>
                </c:pt>
                <c:pt idx="547">
                  <c:v>7.2569999999999996E-2</c:v>
                </c:pt>
                <c:pt idx="548">
                  <c:v>7.2569999999999996E-2</c:v>
                </c:pt>
                <c:pt idx="549">
                  <c:v>7.2569999999999996E-2</c:v>
                </c:pt>
                <c:pt idx="550">
                  <c:v>7.2569999999999996E-2</c:v>
                </c:pt>
                <c:pt idx="551">
                  <c:v>7.2569999999999996E-2</c:v>
                </c:pt>
                <c:pt idx="552">
                  <c:v>7.2569999999999996E-2</c:v>
                </c:pt>
                <c:pt idx="553">
                  <c:v>7.2569999999999996E-2</c:v>
                </c:pt>
                <c:pt idx="554">
                  <c:v>7.2569999999999996E-2</c:v>
                </c:pt>
                <c:pt idx="555">
                  <c:v>7.2569999999999996E-2</c:v>
                </c:pt>
                <c:pt idx="556">
                  <c:v>7.2569999999999996E-2</c:v>
                </c:pt>
                <c:pt idx="557">
                  <c:v>7.2569999999999996E-2</c:v>
                </c:pt>
                <c:pt idx="558">
                  <c:v>7.2569999999999996E-2</c:v>
                </c:pt>
                <c:pt idx="559">
                  <c:v>7.2569999999999996E-2</c:v>
                </c:pt>
                <c:pt idx="560">
                  <c:v>7.2569999999999996E-2</c:v>
                </c:pt>
                <c:pt idx="561">
                  <c:v>7.2569999999999996E-2</c:v>
                </c:pt>
                <c:pt idx="562">
                  <c:v>7.2569999999999996E-2</c:v>
                </c:pt>
                <c:pt idx="563">
                  <c:v>7.2569999999999996E-2</c:v>
                </c:pt>
                <c:pt idx="564">
                  <c:v>7.2569999999999996E-2</c:v>
                </c:pt>
                <c:pt idx="565">
                  <c:v>7.2569999999999996E-2</c:v>
                </c:pt>
                <c:pt idx="566">
                  <c:v>7.2569999999999996E-2</c:v>
                </c:pt>
                <c:pt idx="567">
                  <c:v>7.2569999999999996E-2</c:v>
                </c:pt>
                <c:pt idx="568">
                  <c:v>7.2569999999999996E-2</c:v>
                </c:pt>
                <c:pt idx="569">
                  <c:v>7.2569999999999996E-2</c:v>
                </c:pt>
                <c:pt idx="570">
                  <c:v>7.2569999999999996E-2</c:v>
                </c:pt>
                <c:pt idx="571">
                  <c:v>7.2569999999999996E-2</c:v>
                </c:pt>
                <c:pt idx="572">
                  <c:v>7.2569999999999996E-2</c:v>
                </c:pt>
                <c:pt idx="573">
                  <c:v>7.2569999999999996E-2</c:v>
                </c:pt>
                <c:pt idx="574">
                  <c:v>7.2569999999999996E-2</c:v>
                </c:pt>
                <c:pt idx="575">
                  <c:v>7.2569999999999996E-2</c:v>
                </c:pt>
                <c:pt idx="576">
                  <c:v>7.2569999999999996E-2</c:v>
                </c:pt>
                <c:pt idx="577">
                  <c:v>7.2569999999999996E-2</c:v>
                </c:pt>
                <c:pt idx="578">
                  <c:v>7.2569999999999996E-2</c:v>
                </c:pt>
                <c:pt idx="579">
                  <c:v>7.2569999999999996E-2</c:v>
                </c:pt>
                <c:pt idx="580">
                  <c:v>7.2569999999999996E-2</c:v>
                </c:pt>
                <c:pt idx="581">
                  <c:v>7.2569999999999996E-2</c:v>
                </c:pt>
                <c:pt idx="582">
                  <c:v>7.2569999999999996E-2</c:v>
                </c:pt>
                <c:pt idx="583">
                  <c:v>7.2569999999999996E-2</c:v>
                </c:pt>
                <c:pt idx="584">
                  <c:v>7.2569999999999996E-2</c:v>
                </c:pt>
                <c:pt idx="585">
                  <c:v>7.2569999999999996E-2</c:v>
                </c:pt>
                <c:pt idx="586">
                  <c:v>7.2569999999999996E-2</c:v>
                </c:pt>
                <c:pt idx="587">
                  <c:v>7.2569999999999996E-2</c:v>
                </c:pt>
                <c:pt idx="588">
                  <c:v>7.2569999999999996E-2</c:v>
                </c:pt>
                <c:pt idx="589">
                  <c:v>7.2569999999999996E-2</c:v>
                </c:pt>
                <c:pt idx="590">
                  <c:v>7.2569999999999996E-2</c:v>
                </c:pt>
                <c:pt idx="591">
                  <c:v>7.2569999999999996E-2</c:v>
                </c:pt>
                <c:pt idx="592">
                  <c:v>7.2569999999999996E-2</c:v>
                </c:pt>
                <c:pt idx="593">
                  <c:v>7.2569999999999996E-2</c:v>
                </c:pt>
                <c:pt idx="594">
                  <c:v>7.2569999999999996E-2</c:v>
                </c:pt>
                <c:pt idx="595">
                  <c:v>7.2569999999999996E-2</c:v>
                </c:pt>
                <c:pt idx="596">
                  <c:v>7.2569999999999996E-2</c:v>
                </c:pt>
                <c:pt idx="597">
                  <c:v>7.2569999999999996E-2</c:v>
                </c:pt>
                <c:pt idx="598">
                  <c:v>7.2569999999999996E-2</c:v>
                </c:pt>
                <c:pt idx="599">
                  <c:v>7.2569999999999996E-2</c:v>
                </c:pt>
                <c:pt idx="600">
                  <c:v>7.2569999999999996E-2</c:v>
                </c:pt>
                <c:pt idx="601">
                  <c:v>7.2569999999999996E-2</c:v>
                </c:pt>
                <c:pt idx="602">
                  <c:v>7.2569999999999996E-2</c:v>
                </c:pt>
                <c:pt idx="603">
                  <c:v>7.2569999999999996E-2</c:v>
                </c:pt>
                <c:pt idx="604">
                  <c:v>7.2569999999999996E-2</c:v>
                </c:pt>
                <c:pt idx="605">
                  <c:v>7.2569999999999996E-2</c:v>
                </c:pt>
                <c:pt idx="606">
                  <c:v>7.2569999999999996E-2</c:v>
                </c:pt>
                <c:pt idx="607">
                  <c:v>7.2569999999999996E-2</c:v>
                </c:pt>
                <c:pt idx="608">
                  <c:v>7.2569999999999996E-2</c:v>
                </c:pt>
                <c:pt idx="609">
                  <c:v>7.2569999999999996E-2</c:v>
                </c:pt>
                <c:pt idx="610">
                  <c:v>7.2569999999999996E-2</c:v>
                </c:pt>
                <c:pt idx="611">
                  <c:v>7.2569999999999996E-2</c:v>
                </c:pt>
                <c:pt idx="612">
                  <c:v>7.2569999999999996E-2</c:v>
                </c:pt>
                <c:pt idx="613">
                  <c:v>7.2569999999999996E-2</c:v>
                </c:pt>
                <c:pt idx="614">
                  <c:v>7.2569999999999996E-2</c:v>
                </c:pt>
                <c:pt idx="615">
                  <c:v>7.2569999999999996E-2</c:v>
                </c:pt>
                <c:pt idx="616">
                  <c:v>7.2569999999999996E-2</c:v>
                </c:pt>
                <c:pt idx="617">
                  <c:v>7.2569999999999996E-2</c:v>
                </c:pt>
                <c:pt idx="618">
                  <c:v>7.2569999999999996E-2</c:v>
                </c:pt>
                <c:pt idx="619">
                  <c:v>7.2569999999999996E-2</c:v>
                </c:pt>
                <c:pt idx="620">
                  <c:v>7.2569999999999996E-2</c:v>
                </c:pt>
                <c:pt idx="621">
                  <c:v>7.2569999999999996E-2</c:v>
                </c:pt>
                <c:pt idx="622">
                  <c:v>7.7259999999999995E-2</c:v>
                </c:pt>
                <c:pt idx="623">
                  <c:v>7.7259999999999995E-2</c:v>
                </c:pt>
                <c:pt idx="624">
                  <c:v>7.7259999999999995E-2</c:v>
                </c:pt>
                <c:pt idx="625">
                  <c:v>7.7259999999999995E-2</c:v>
                </c:pt>
                <c:pt idx="626">
                  <c:v>7.7259999999999995E-2</c:v>
                </c:pt>
                <c:pt idx="627">
                  <c:v>7.7259999999999995E-2</c:v>
                </c:pt>
                <c:pt idx="628">
                  <c:v>7.7259999999999995E-2</c:v>
                </c:pt>
                <c:pt idx="629">
                  <c:v>7.7259999999999995E-2</c:v>
                </c:pt>
                <c:pt idx="630">
                  <c:v>7.7259999999999995E-2</c:v>
                </c:pt>
                <c:pt idx="631">
                  <c:v>7.7259999999999995E-2</c:v>
                </c:pt>
                <c:pt idx="632">
                  <c:v>7.7259999999999995E-2</c:v>
                </c:pt>
                <c:pt idx="633">
                  <c:v>7.7259999999999995E-2</c:v>
                </c:pt>
                <c:pt idx="634">
                  <c:v>7.7259999999999995E-2</c:v>
                </c:pt>
                <c:pt idx="635">
                  <c:v>7.7259999999999995E-2</c:v>
                </c:pt>
                <c:pt idx="636">
                  <c:v>7.7259999999999995E-2</c:v>
                </c:pt>
                <c:pt idx="637">
                  <c:v>7.7259999999999995E-2</c:v>
                </c:pt>
                <c:pt idx="638">
                  <c:v>7.7259999999999995E-2</c:v>
                </c:pt>
                <c:pt idx="639">
                  <c:v>7.7259999999999995E-2</c:v>
                </c:pt>
                <c:pt idx="640">
                  <c:v>7.7259999999999995E-2</c:v>
                </c:pt>
                <c:pt idx="641">
                  <c:v>7.7259999999999995E-2</c:v>
                </c:pt>
                <c:pt idx="642">
                  <c:v>7.7259999999999995E-2</c:v>
                </c:pt>
                <c:pt idx="643">
                  <c:v>7.7259999999999995E-2</c:v>
                </c:pt>
                <c:pt idx="644">
                  <c:v>7.7259999999999995E-2</c:v>
                </c:pt>
                <c:pt idx="645">
                  <c:v>7.7259999999999995E-2</c:v>
                </c:pt>
                <c:pt idx="646">
                  <c:v>7.7259999999999995E-2</c:v>
                </c:pt>
                <c:pt idx="647">
                  <c:v>7.7259999999999995E-2</c:v>
                </c:pt>
                <c:pt idx="648">
                  <c:v>7.7259999999999995E-2</c:v>
                </c:pt>
                <c:pt idx="649">
                  <c:v>7.7259999999999995E-2</c:v>
                </c:pt>
                <c:pt idx="650">
                  <c:v>8.1939999999999999E-2</c:v>
                </c:pt>
                <c:pt idx="651">
                  <c:v>8.1939999999999999E-2</c:v>
                </c:pt>
                <c:pt idx="652">
                  <c:v>8.1939999999999999E-2</c:v>
                </c:pt>
                <c:pt idx="653">
                  <c:v>8.1939999999999999E-2</c:v>
                </c:pt>
                <c:pt idx="654">
                  <c:v>8.1939999999999999E-2</c:v>
                </c:pt>
                <c:pt idx="655">
                  <c:v>8.1939999999999999E-2</c:v>
                </c:pt>
                <c:pt idx="656">
                  <c:v>8.1939999999999999E-2</c:v>
                </c:pt>
                <c:pt idx="657">
                  <c:v>8.1939999999999999E-2</c:v>
                </c:pt>
                <c:pt idx="658">
                  <c:v>8.1939999999999999E-2</c:v>
                </c:pt>
                <c:pt idx="659">
                  <c:v>8.1939999999999999E-2</c:v>
                </c:pt>
                <c:pt idx="660">
                  <c:v>8.1939999999999999E-2</c:v>
                </c:pt>
                <c:pt idx="661">
                  <c:v>8.1939999999999999E-2</c:v>
                </c:pt>
                <c:pt idx="662">
                  <c:v>8.1939999999999999E-2</c:v>
                </c:pt>
                <c:pt idx="663">
                  <c:v>8.1939999999999999E-2</c:v>
                </c:pt>
                <c:pt idx="664">
                  <c:v>8.1939999999999999E-2</c:v>
                </c:pt>
                <c:pt idx="665">
                  <c:v>8.1939999999999999E-2</c:v>
                </c:pt>
                <c:pt idx="666">
                  <c:v>8.1939999999999999E-2</c:v>
                </c:pt>
                <c:pt idx="667">
                  <c:v>8.1939999999999999E-2</c:v>
                </c:pt>
                <c:pt idx="668">
                  <c:v>8.1939999999999999E-2</c:v>
                </c:pt>
                <c:pt idx="669">
                  <c:v>8.1939999999999999E-2</c:v>
                </c:pt>
                <c:pt idx="670">
                  <c:v>8.1939999999999999E-2</c:v>
                </c:pt>
                <c:pt idx="671">
                  <c:v>8.1939999999999999E-2</c:v>
                </c:pt>
                <c:pt idx="672">
                  <c:v>8.1939999999999999E-2</c:v>
                </c:pt>
                <c:pt idx="673">
                  <c:v>8.1939999999999999E-2</c:v>
                </c:pt>
                <c:pt idx="674">
                  <c:v>8.1939999999999999E-2</c:v>
                </c:pt>
                <c:pt idx="675">
                  <c:v>8.1939999999999999E-2</c:v>
                </c:pt>
                <c:pt idx="676">
                  <c:v>8.1939999999999999E-2</c:v>
                </c:pt>
                <c:pt idx="677">
                  <c:v>8.1939999999999999E-2</c:v>
                </c:pt>
                <c:pt idx="678">
                  <c:v>8.1939999999999999E-2</c:v>
                </c:pt>
                <c:pt idx="679">
                  <c:v>8.1939999999999999E-2</c:v>
                </c:pt>
                <c:pt idx="680">
                  <c:v>8.1939999999999999E-2</c:v>
                </c:pt>
                <c:pt idx="681">
                  <c:v>8.1939999999999999E-2</c:v>
                </c:pt>
                <c:pt idx="682">
                  <c:v>8.1939999999999999E-2</c:v>
                </c:pt>
                <c:pt idx="683">
                  <c:v>8.1939999999999999E-2</c:v>
                </c:pt>
                <c:pt idx="684">
                  <c:v>8.1939999999999999E-2</c:v>
                </c:pt>
                <c:pt idx="685">
                  <c:v>8.1939999999999999E-2</c:v>
                </c:pt>
                <c:pt idx="686">
                  <c:v>8.1939999999999999E-2</c:v>
                </c:pt>
                <c:pt idx="687">
                  <c:v>8.1939999999999999E-2</c:v>
                </c:pt>
                <c:pt idx="688">
                  <c:v>8.1939999999999999E-2</c:v>
                </c:pt>
                <c:pt idx="689">
                  <c:v>8.1939999999999999E-2</c:v>
                </c:pt>
                <c:pt idx="690">
                  <c:v>8.1939999999999999E-2</c:v>
                </c:pt>
                <c:pt idx="691">
                  <c:v>8.1939999999999999E-2</c:v>
                </c:pt>
                <c:pt idx="692">
                  <c:v>8.1939999999999999E-2</c:v>
                </c:pt>
                <c:pt idx="693">
                  <c:v>8.1939999999999999E-2</c:v>
                </c:pt>
                <c:pt idx="694">
                  <c:v>8.1939999999999999E-2</c:v>
                </c:pt>
                <c:pt idx="695">
                  <c:v>8.1939999999999999E-2</c:v>
                </c:pt>
                <c:pt idx="696">
                  <c:v>8.1939999999999999E-2</c:v>
                </c:pt>
                <c:pt idx="697">
                  <c:v>8.1939999999999999E-2</c:v>
                </c:pt>
                <c:pt idx="698">
                  <c:v>8.1939999999999999E-2</c:v>
                </c:pt>
                <c:pt idx="699">
                  <c:v>8.1939999999999999E-2</c:v>
                </c:pt>
                <c:pt idx="700">
                  <c:v>8.1939999999999999E-2</c:v>
                </c:pt>
                <c:pt idx="701">
                  <c:v>8.1939999999999999E-2</c:v>
                </c:pt>
                <c:pt idx="702">
                  <c:v>8.1939999999999999E-2</c:v>
                </c:pt>
                <c:pt idx="703">
                  <c:v>8.1939999999999999E-2</c:v>
                </c:pt>
                <c:pt idx="704">
                  <c:v>8.1939999999999999E-2</c:v>
                </c:pt>
                <c:pt idx="705">
                  <c:v>8.1939999999999999E-2</c:v>
                </c:pt>
                <c:pt idx="706">
                  <c:v>8.1939999999999999E-2</c:v>
                </c:pt>
                <c:pt idx="707">
                  <c:v>8.1939999999999999E-2</c:v>
                </c:pt>
                <c:pt idx="708">
                  <c:v>8.1939999999999999E-2</c:v>
                </c:pt>
                <c:pt idx="709">
                  <c:v>8.1939999999999999E-2</c:v>
                </c:pt>
                <c:pt idx="710">
                  <c:v>8.1939999999999999E-2</c:v>
                </c:pt>
                <c:pt idx="711">
                  <c:v>8.1939999999999999E-2</c:v>
                </c:pt>
                <c:pt idx="712">
                  <c:v>8.1939999999999999E-2</c:v>
                </c:pt>
                <c:pt idx="713">
                  <c:v>8.1939999999999999E-2</c:v>
                </c:pt>
                <c:pt idx="714">
                  <c:v>8.1939999999999999E-2</c:v>
                </c:pt>
                <c:pt idx="715">
                  <c:v>8.1939999999999999E-2</c:v>
                </c:pt>
                <c:pt idx="716">
                  <c:v>8.6699999999999999E-2</c:v>
                </c:pt>
                <c:pt idx="717">
                  <c:v>8.6699999999999999E-2</c:v>
                </c:pt>
                <c:pt idx="718">
                  <c:v>8.6699999999999999E-2</c:v>
                </c:pt>
                <c:pt idx="719">
                  <c:v>8.6699999999999999E-2</c:v>
                </c:pt>
                <c:pt idx="720">
                  <c:v>8.6699999999999999E-2</c:v>
                </c:pt>
                <c:pt idx="721">
                  <c:v>8.6699999999999999E-2</c:v>
                </c:pt>
                <c:pt idx="722">
                  <c:v>8.6699999999999999E-2</c:v>
                </c:pt>
                <c:pt idx="723">
                  <c:v>8.6699999999999999E-2</c:v>
                </c:pt>
                <c:pt idx="724">
                  <c:v>8.6699999999999999E-2</c:v>
                </c:pt>
                <c:pt idx="725">
                  <c:v>8.6699999999999999E-2</c:v>
                </c:pt>
                <c:pt idx="726">
                  <c:v>8.6699999999999999E-2</c:v>
                </c:pt>
                <c:pt idx="727">
                  <c:v>8.6699999999999999E-2</c:v>
                </c:pt>
                <c:pt idx="728">
                  <c:v>8.6699999999999999E-2</c:v>
                </c:pt>
                <c:pt idx="729">
                  <c:v>8.6699999999999999E-2</c:v>
                </c:pt>
                <c:pt idx="730">
                  <c:v>8.6699999999999999E-2</c:v>
                </c:pt>
                <c:pt idx="731">
                  <c:v>8.6699999999999999E-2</c:v>
                </c:pt>
                <c:pt idx="732">
                  <c:v>8.6699999999999999E-2</c:v>
                </c:pt>
                <c:pt idx="733">
                  <c:v>8.6699999999999999E-2</c:v>
                </c:pt>
                <c:pt idx="734">
                  <c:v>8.6699999999999999E-2</c:v>
                </c:pt>
                <c:pt idx="735">
                  <c:v>8.6699999999999999E-2</c:v>
                </c:pt>
                <c:pt idx="736">
                  <c:v>8.6699999999999999E-2</c:v>
                </c:pt>
                <c:pt idx="737">
                  <c:v>9.153E-2</c:v>
                </c:pt>
                <c:pt idx="738">
                  <c:v>9.153E-2</c:v>
                </c:pt>
                <c:pt idx="739">
                  <c:v>9.153E-2</c:v>
                </c:pt>
                <c:pt idx="740">
                  <c:v>9.153E-2</c:v>
                </c:pt>
                <c:pt idx="741">
                  <c:v>9.153E-2</c:v>
                </c:pt>
                <c:pt idx="742">
                  <c:v>9.153E-2</c:v>
                </c:pt>
                <c:pt idx="743">
                  <c:v>9.153E-2</c:v>
                </c:pt>
                <c:pt idx="744">
                  <c:v>9.153E-2</c:v>
                </c:pt>
                <c:pt idx="745">
                  <c:v>0.10124</c:v>
                </c:pt>
                <c:pt idx="746">
                  <c:v>0.10124</c:v>
                </c:pt>
                <c:pt idx="747">
                  <c:v>0.10124</c:v>
                </c:pt>
                <c:pt idx="748">
                  <c:v>0.10124</c:v>
                </c:pt>
                <c:pt idx="749">
                  <c:v>0.10124</c:v>
                </c:pt>
                <c:pt idx="750">
                  <c:v>0.10124</c:v>
                </c:pt>
                <c:pt idx="751">
                  <c:v>0.10124</c:v>
                </c:pt>
                <c:pt idx="752">
                  <c:v>0.10124</c:v>
                </c:pt>
                <c:pt idx="753">
                  <c:v>0.10124</c:v>
                </c:pt>
                <c:pt idx="754">
                  <c:v>0.10124</c:v>
                </c:pt>
                <c:pt idx="755">
                  <c:v>0.10124</c:v>
                </c:pt>
                <c:pt idx="756">
                  <c:v>0.10124</c:v>
                </c:pt>
                <c:pt idx="757">
                  <c:v>0.10124</c:v>
                </c:pt>
                <c:pt idx="758">
                  <c:v>0.10124</c:v>
                </c:pt>
                <c:pt idx="759">
                  <c:v>0.10124</c:v>
                </c:pt>
                <c:pt idx="760">
                  <c:v>0.10124</c:v>
                </c:pt>
                <c:pt idx="761">
                  <c:v>0.10124</c:v>
                </c:pt>
                <c:pt idx="762">
                  <c:v>0.10124</c:v>
                </c:pt>
                <c:pt idx="763">
                  <c:v>0.10124</c:v>
                </c:pt>
                <c:pt idx="764">
                  <c:v>0.10124</c:v>
                </c:pt>
                <c:pt idx="765">
                  <c:v>0.10124</c:v>
                </c:pt>
                <c:pt idx="766">
                  <c:v>0.10124</c:v>
                </c:pt>
                <c:pt idx="767">
                  <c:v>0.10124</c:v>
                </c:pt>
                <c:pt idx="768">
                  <c:v>0.10124</c:v>
                </c:pt>
                <c:pt idx="769">
                  <c:v>0.10124</c:v>
                </c:pt>
                <c:pt idx="770">
                  <c:v>0.10124</c:v>
                </c:pt>
                <c:pt idx="771">
                  <c:v>0.10124</c:v>
                </c:pt>
                <c:pt idx="772">
                  <c:v>0.10124</c:v>
                </c:pt>
                <c:pt idx="773">
                  <c:v>0.10124</c:v>
                </c:pt>
                <c:pt idx="774">
                  <c:v>0.10124</c:v>
                </c:pt>
                <c:pt idx="775">
                  <c:v>0.10124</c:v>
                </c:pt>
                <c:pt idx="776">
                  <c:v>0.10124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C5-4859-9D9F-FDFCE068AD28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≥20mmHg</c:v>
                </c:pt>
              </c:strCache>
            </c:strRef>
          </c:tx>
          <c:spPr>
            <a:ln w="25400" cap="rnd">
              <a:solidFill>
                <a:srgbClr val="61207A"/>
              </a:solidFill>
              <a:round/>
            </a:ln>
            <a:effectLst/>
          </c:spPr>
          <c:marker>
            <c:symbol val="none"/>
          </c:marker>
          <c:xVal>
            <c:numRef>
              <c:f>Sheet1!$B$4:$B$780</c:f>
              <c:numCache>
                <c:formatCode>General</c:formatCode>
                <c:ptCount val="77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1.3698630136986301E-2</c:v>
                </c:pt>
                <c:pt idx="7">
                  <c:v>1.643835616438356E-2</c:v>
                </c:pt>
                <c:pt idx="8">
                  <c:v>1.9178082191780823E-2</c:v>
                </c:pt>
                <c:pt idx="9">
                  <c:v>2.1917808219178082E-2</c:v>
                </c:pt>
                <c:pt idx="10">
                  <c:v>2.4657534246575342E-2</c:v>
                </c:pt>
                <c:pt idx="11">
                  <c:v>2.7397260273972601E-2</c:v>
                </c:pt>
                <c:pt idx="12">
                  <c:v>3.0136986301369864E-2</c:v>
                </c:pt>
                <c:pt idx="13">
                  <c:v>3.287671232876712E-2</c:v>
                </c:pt>
                <c:pt idx="14">
                  <c:v>3.5616438356164383E-2</c:v>
                </c:pt>
                <c:pt idx="15">
                  <c:v>3.8356164383561646E-2</c:v>
                </c:pt>
                <c:pt idx="16">
                  <c:v>4.1095890410958902E-2</c:v>
                </c:pt>
                <c:pt idx="17">
                  <c:v>4.3835616438356165E-2</c:v>
                </c:pt>
                <c:pt idx="18">
                  <c:v>4.6575342465753428E-2</c:v>
                </c:pt>
                <c:pt idx="19">
                  <c:v>4.9315068493150684E-2</c:v>
                </c:pt>
                <c:pt idx="20">
                  <c:v>5.2054794520547946E-2</c:v>
                </c:pt>
                <c:pt idx="21">
                  <c:v>5.4794520547945202E-2</c:v>
                </c:pt>
                <c:pt idx="22">
                  <c:v>5.7534246575342465E-2</c:v>
                </c:pt>
                <c:pt idx="23">
                  <c:v>6.0273972602739728E-2</c:v>
                </c:pt>
                <c:pt idx="24">
                  <c:v>6.3013698630136991E-2</c:v>
                </c:pt>
                <c:pt idx="25">
                  <c:v>6.575342465753424E-2</c:v>
                </c:pt>
                <c:pt idx="26">
                  <c:v>6.8493150684931503E-2</c:v>
                </c:pt>
                <c:pt idx="27">
                  <c:v>7.1232876712328766E-2</c:v>
                </c:pt>
                <c:pt idx="28">
                  <c:v>7.3972602739726029E-2</c:v>
                </c:pt>
                <c:pt idx="29">
                  <c:v>7.6712328767123292E-2</c:v>
                </c:pt>
                <c:pt idx="30">
                  <c:v>7.9452054794520555E-2</c:v>
                </c:pt>
                <c:pt idx="31">
                  <c:v>8.2191780821917804E-2</c:v>
                </c:pt>
                <c:pt idx="32">
                  <c:v>8.4931506849315067E-2</c:v>
                </c:pt>
                <c:pt idx="33">
                  <c:v>8.7671232876712329E-2</c:v>
                </c:pt>
                <c:pt idx="34">
                  <c:v>8.7671232876712329E-2</c:v>
                </c:pt>
                <c:pt idx="35">
                  <c:v>9.0410958904109592E-2</c:v>
                </c:pt>
                <c:pt idx="36">
                  <c:v>9.3150684931506855E-2</c:v>
                </c:pt>
                <c:pt idx="37">
                  <c:v>9.5890410958904104E-2</c:v>
                </c:pt>
                <c:pt idx="38">
                  <c:v>9.8630136986301367E-2</c:v>
                </c:pt>
                <c:pt idx="39">
                  <c:v>0.10136986301369863</c:v>
                </c:pt>
                <c:pt idx="40">
                  <c:v>0.10410958904109589</c:v>
                </c:pt>
                <c:pt idx="41">
                  <c:v>0.10684931506849316</c:v>
                </c:pt>
                <c:pt idx="42">
                  <c:v>0.10684931506849316</c:v>
                </c:pt>
                <c:pt idx="43">
                  <c:v>0.1095890410958904</c:v>
                </c:pt>
                <c:pt idx="44">
                  <c:v>0.1095890410958904</c:v>
                </c:pt>
                <c:pt idx="45">
                  <c:v>0.11232876712328767</c:v>
                </c:pt>
                <c:pt idx="46">
                  <c:v>0.11506849315068493</c:v>
                </c:pt>
                <c:pt idx="47">
                  <c:v>0.11780821917808219</c:v>
                </c:pt>
                <c:pt idx="48">
                  <c:v>0.12054794520547946</c:v>
                </c:pt>
                <c:pt idx="49">
                  <c:v>0.12328767123287671</c:v>
                </c:pt>
                <c:pt idx="50">
                  <c:v>0.12328767123287671</c:v>
                </c:pt>
                <c:pt idx="51">
                  <c:v>0.12602739726027398</c:v>
                </c:pt>
                <c:pt idx="52">
                  <c:v>0.12876712328767123</c:v>
                </c:pt>
                <c:pt idx="53">
                  <c:v>0.13150684931506848</c:v>
                </c:pt>
                <c:pt idx="54">
                  <c:v>0.13424657534246576</c:v>
                </c:pt>
                <c:pt idx="55">
                  <c:v>0.13424657534246576</c:v>
                </c:pt>
                <c:pt idx="56">
                  <c:v>0.13698630136986301</c:v>
                </c:pt>
                <c:pt idx="57">
                  <c:v>0.13972602739726028</c:v>
                </c:pt>
                <c:pt idx="58">
                  <c:v>0.14246575342465753</c:v>
                </c:pt>
                <c:pt idx="59">
                  <c:v>0.14520547945205478</c:v>
                </c:pt>
                <c:pt idx="60">
                  <c:v>0.14794520547945206</c:v>
                </c:pt>
                <c:pt idx="61">
                  <c:v>0.15068493150684931</c:v>
                </c:pt>
                <c:pt idx="62">
                  <c:v>0.15342465753424658</c:v>
                </c:pt>
                <c:pt idx="63">
                  <c:v>0.15342465753424658</c:v>
                </c:pt>
                <c:pt idx="64">
                  <c:v>0.15616438356164383</c:v>
                </c:pt>
                <c:pt idx="65">
                  <c:v>0.15890410958904111</c:v>
                </c:pt>
                <c:pt idx="66">
                  <c:v>0.16164383561643836</c:v>
                </c:pt>
                <c:pt idx="67">
                  <c:v>0.16438356164383561</c:v>
                </c:pt>
                <c:pt idx="68">
                  <c:v>0.16438356164383561</c:v>
                </c:pt>
                <c:pt idx="69">
                  <c:v>0.16712328767123288</c:v>
                </c:pt>
                <c:pt idx="70">
                  <c:v>0.16986301369863013</c:v>
                </c:pt>
                <c:pt idx="71">
                  <c:v>0.17260273972602741</c:v>
                </c:pt>
                <c:pt idx="72">
                  <c:v>0.17260273972602741</c:v>
                </c:pt>
                <c:pt idx="73">
                  <c:v>0.17534246575342466</c:v>
                </c:pt>
                <c:pt idx="74">
                  <c:v>0.17808219178082191</c:v>
                </c:pt>
                <c:pt idx="75">
                  <c:v>0.18082191780821918</c:v>
                </c:pt>
                <c:pt idx="76">
                  <c:v>0.18356164383561643</c:v>
                </c:pt>
                <c:pt idx="77">
                  <c:v>0.18630136986301371</c:v>
                </c:pt>
                <c:pt idx="78">
                  <c:v>0.18904109589041096</c:v>
                </c:pt>
                <c:pt idx="79">
                  <c:v>0.18904109589041096</c:v>
                </c:pt>
                <c:pt idx="80">
                  <c:v>0.19178082191780821</c:v>
                </c:pt>
                <c:pt idx="81">
                  <c:v>0.19452054794520549</c:v>
                </c:pt>
                <c:pt idx="82">
                  <c:v>0.19726027397260273</c:v>
                </c:pt>
                <c:pt idx="83">
                  <c:v>0.2</c:v>
                </c:pt>
                <c:pt idx="84">
                  <c:v>0.20273972602739726</c:v>
                </c:pt>
                <c:pt idx="85">
                  <c:v>0.20547945205479451</c:v>
                </c:pt>
                <c:pt idx="86">
                  <c:v>0.20821917808219179</c:v>
                </c:pt>
                <c:pt idx="87">
                  <c:v>0.21095890410958903</c:v>
                </c:pt>
                <c:pt idx="88">
                  <c:v>0.21369863013698631</c:v>
                </c:pt>
                <c:pt idx="89">
                  <c:v>0.21643835616438356</c:v>
                </c:pt>
                <c:pt idx="90">
                  <c:v>0.21643835616438356</c:v>
                </c:pt>
                <c:pt idx="91">
                  <c:v>0.21917808219178081</c:v>
                </c:pt>
                <c:pt idx="92">
                  <c:v>0.22191780821917809</c:v>
                </c:pt>
                <c:pt idx="93">
                  <c:v>0.22465753424657534</c:v>
                </c:pt>
                <c:pt idx="94">
                  <c:v>0.22739726027397261</c:v>
                </c:pt>
                <c:pt idx="95">
                  <c:v>0.23013698630136986</c:v>
                </c:pt>
                <c:pt idx="96">
                  <c:v>0.23287671232876711</c:v>
                </c:pt>
                <c:pt idx="97">
                  <c:v>0.23561643835616439</c:v>
                </c:pt>
                <c:pt idx="98">
                  <c:v>0.23561643835616439</c:v>
                </c:pt>
                <c:pt idx="99">
                  <c:v>0.23835616438356164</c:v>
                </c:pt>
                <c:pt idx="100">
                  <c:v>0.24109589041095891</c:v>
                </c:pt>
                <c:pt idx="101">
                  <c:v>0.24383561643835616</c:v>
                </c:pt>
                <c:pt idx="102">
                  <c:v>0.24657534246575341</c:v>
                </c:pt>
                <c:pt idx="103">
                  <c:v>0.24931506849315069</c:v>
                </c:pt>
                <c:pt idx="104">
                  <c:v>0.25205479452054796</c:v>
                </c:pt>
                <c:pt idx="105">
                  <c:v>0.25479452054794521</c:v>
                </c:pt>
                <c:pt idx="106">
                  <c:v>0.25753424657534246</c:v>
                </c:pt>
                <c:pt idx="107">
                  <c:v>0.26027397260273971</c:v>
                </c:pt>
                <c:pt idx="108">
                  <c:v>0.26301369863013696</c:v>
                </c:pt>
                <c:pt idx="109">
                  <c:v>0.26575342465753427</c:v>
                </c:pt>
                <c:pt idx="110">
                  <c:v>0.26849315068493151</c:v>
                </c:pt>
                <c:pt idx="111">
                  <c:v>0.27123287671232876</c:v>
                </c:pt>
                <c:pt idx="112">
                  <c:v>0.27397260273972601</c:v>
                </c:pt>
                <c:pt idx="113">
                  <c:v>0.27671232876712326</c:v>
                </c:pt>
                <c:pt idx="114">
                  <c:v>0.27945205479452057</c:v>
                </c:pt>
                <c:pt idx="115">
                  <c:v>0.28219178082191781</c:v>
                </c:pt>
                <c:pt idx="116">
                  <c:v>0.28493150684931506</c:v>
                </c:pt>
                <c:pt idx="117">
                  <c:v>0.28767123287671231</c:v>
                </c:pt>
                <c:pt idx="118">
                  <c:v>0.29041095890410956</c:v>
                </c:pt>
                <c:pt idx="119">
                  <c:v>0.29315068493150687</c:v>
                </c:pt>
                <c:pt idx="120">
                  <c:v>0.29589041095890412</c:v>
                </c:pt>
                <c:pt idx="121">
                  <c:v>0.29863013698630136</c:v>
                </c:pt>
                <c:pt idx="122">
                  <c:v>0.30136986301369861</c:v>
                </c:pt>
                <c:pt idx="123">
                  <c:v>0.30410958904109592</c:v>
                </c:pt>
                <c:pt idx="124">
                  <c:v>0.30684931506849317</c:v>
                </c:pt>
                <c:pt idx="125">
                  <c:v>0.30958904109589042</c:v>
                </c:pt>
                <c:pt idx="126">
                  <c:v>0.31232876712328766</c:v>
                </c:pt>
                <c:pt idx="127">
                  <c:v>0.31506849315068491</c:v>
                </c:pt>
                <c:pt idx="128">
                  <c:v>0.31780821917808222</c:v>
                </c:pt>
                <c:pt idx="129">
                  <c:v>0.32054794520547947</c:v>
                </c:pt>
                <c:pt idx="130">
                  <c:v>0.32328767123287672</c:v>
                </c:pt>
                <c:pt idx="131">
                  <c:v>0.32602739726027397</c:v>
                </c:pt>
                <c:pt idx="132">
                  <c:v>0.32876712328767121</c:v>
                </c:pt>
                <c:pt idx="133">
                  <c:v>0.33150684931506852</c:v>
                </c:pt>
                <c:pt idx="134">
                  <c:v>0.33424657534246577</c:v>
                </c:pt>
                <c:pt idx="135">
                  <c:v>0.33698630136986302</c:v>
                </c:pt>
                <c:pt idx="136">
                  <c:v>0.33972602739726027</c:v>
                </c:pt>
                <c:pt idx="137">
                  <c:v>0.34246575342465752</c:v>
                </c:pt>
                <c:pt idx="138">
                  <c:v>0.34520547945205482</c:v>
                </c:pt>
                <c:pt idx="139">
                  <c:v>0.34794520547945207</c:v>
                </c:pt>
                <c:pt idx="140">
                  <c:v>0.35068493150684932</c:v>
                </c:pt>
                <c:pt idx="141">
                  <c:v>0.35342465753424657</c:v>
                </c:pt>
                <c:pt idx="142">
                  <c:v>0.35616438356164382</c:v>
                </c:pt>
                <c:pt idx="143">
                  <c:v>0.35890410958904112</c:v>
                </c:pt>
                <c:pt idx="144">
                  <c:v>0.36164383561643837</c:v>
                </c:pt>
                <c:pt idx="145">
                  <c:v>0.36438356164383562</c:v>
                </c:pt>
                <c:pt idx="146">
                  <c:v>0.36712328767123287</c:v>
                </c:pt>
                <c:pt idx="147">
                  <c:v>0.36986301369863012</c:v>
                </c:pt>
                <c:pt idx="148">
                  <c:v>0.37260273972602742</c:v>
                </c:pt>
                <c:pt idx="149">
                  <c:v>0.37534246575342467</c:v>
                </c:pt>
                <c:pt idx="150">
                  <c:v>0.37808219178082192</c:v>
                </c:pt>
                <c:pt idx="151">
                  <c:v>0.38082191780821917</c:v>
                </c:pt>
                <c:pt idx="152">
                  <c:v>0.38356164383561642</c:v>
                </c:pt>
                <c:pt idx="153">
                  <c:v>0.38630136986301372</c:v>
                </c:pt>
                <c:pt idx="154">
                  <c:v>0.38904109589041097</c:v>
                </c:pt>
                <c:pt idx="155">
                  <c:v>0.39178082191780822</c:v>
                </c:pt>
                <c:pt idx="156">
                  <c:v>0.39452054794520547</c:v>
                </c:pt>
                <c:pt idx="157">
                  <c:v>0.39726027397260272</c:v>
                </c:pt>
                <c:pt idx="158">
                  <c:v>0.4</c:v>
                </c:pt>
                <c:pt idx="159">
                  <c:v>0.40273972602739727</c:v>
                </c:pt>
                <c:pt idx="160">
                  <c:v>0.40547945205479452</c:v>
                </c:pt>
                <c:pt idx="161">
                  <c:v>0.40821917808219177</c:v>
                </c:pt>
                <c:pt idx="162">
                  <c:v>0.40821917808219177</c:v>
                </c:pt>
                <c:pt idx="163">
                  <c:v>0.41095890410958902</c:v>
                </c:pt>
                <c:pt idx="164">
                  <c:v>0.41369863013698632</c:v>
                </c:pt>
                <c:pt idx="165">
                  <c:v>0.41643835616438357</c:v>
                </c:pt>
                <c:pt idx="166">
                  <c:v>0.41917808219178082</c:v>
                </c:pt>
                <c:pt idx="167">
                  <c:v>0.42191780821917807</c:v>
                </c:pt>
                <c:pt idx="168">
                  <c:v>0.42465753424657532</c:v>
                </c:pt>
                <c:pt idx="169">
                  <c:v>0.42739726027397262</c:v>
                </c:pt>
                <c:pt idx="170">
                  <c:v>0.43013698630136987</c:v>
                </c:pt>
                <c:pt idx="171">
                  <c:v>0.43013698630136987</c:v>
                </c:pt>
                <c:pt idx="172">
                  <c:v>0.43287671232876712</c:v>
                </c:pt>
                <c:pt idx="173">
                  <c:v>0.43561643835616437</c:v>
                </c:pt>
                <c:pt idx="174">
                  <c:v>0.43835616438356162</c:v>
                </c:pt>
                <c:pt idx="175">
                  <c:v>0.44109589041095892</c:v>
                </c:pt>
                <c:pt idx="176">
                  <c:v>0.44383561643835617</c:v>
                </c:pt>
                <c:pt idx="177">
                  <c:v>0.44657534246575342</c:v>
                </c:pt>
                <c:pt idx="178">
                  <c:v>0.44931506849315067</c:v>
                </c:pt>
                <c:pt idx="179">
                  <c:v>0.45205479452054792</c:v>
                </c:pt>
                <c:pt idx="180">
                  <c:v>0.45479452054794522</c:v>
                </c:pt>
                <c:pt idx="181">
                  <c:v>0.45753424657534247</c:v>
                </c:pt>
                <c:pt idx="182">
                  <c:v>0.46027397260273972</c:v>
                </c:pt>
                <c:pt idx="183">
                  <c:v>0.46301369863013697</c:v>
                </c:pt>
                <c:pt idx="184">
                  <c:v>0.46575342465753422</c:v>
                </c:pt>
                <c:pt idx="185">
                  <c:v>0.46849315068493153</c:v>
                </c:pt>
                <c:pt idx="186">
                  <c:v>0.47123287671232877</c:v>
                </c:pt>
                <c:pt idx="187">
                  <c:v>0.47397260273972602</c:v>
                </c:pt>
                <c:pt idx="188">
                  <c:v>0.47397260273972602</c:v>
                </c:pt>
                <c:pt idx="189">
                  <c:v>0.47671232876712327</c:v>
                </c:pt>
                <c:pt idx="190">
                  <c:v>0.47945205479452052</c:v>
                </c:pt>
                <c:pt idx="191">
                  <c:v>0.47945205479452052</c:v>
                </c:pt>
                <c:pt idx="192">
                  <c:v>0.48219178082191783</c:v>
                </c:pt>
                <c:pt idx="193">
                  <c:v>0.48493150684931507</c:v>
                </c:pt>
                <c:pt idx="194">
                  <c:v>0.48767123287671232</c:v>
                </c:pt>
                <c:pt idx="195">
                  <c:v>0.49041095890410957</c:v>
                </c:pt>
                <c:pt idx="196">
                  <c:v>0.49315068493150682</c:v>
                </c:pt>
                <c:pt idx="197">
                  <c:v>0.49589041095890413</c:v>
                </c:pt>
                <c:pt idx="198">
                  <c:v>0.49863013698630138</c:v>
                </c:pt>
                <c:pt idx="199">
                  <c:v>0.50136986301369868</c:v>
                </c:pt>
                <c:pt idx="200">
                  <c:v>0.50410958904109593</c:v>
                </c:pt>
                <c:pt idx="201">
                  <c:v>0.50684931506849318</c:v>
                </c:pt>
                <c:pt idx="202">
                  <c:v>0.50958904109589043</c:v>
                </c:pt>
                <c:pt idx="203">
                  <c:v>0.50958904109589043</c:v>
                </c:pt>
                <c:pt idx="204">
                  <c:v>0.51232876712328768</c:v>
                </c:pt>
                <c:pt idx="205">
                  <c:v>0.51506849315068493</c:v>
                </c:pt>
                <c:pt idx="206">
                  <c:v>0.51780821917808217</c:v>
                </c:pt>
                <c:pt idx="207">
                  <c:v>0.52054794520547942</c:v>
                </c:pt>
                <c:pt idx="208">
                  <c:v>0.52328767123287667</c:v>
                </c:pt>
                <c:pt idx="209">
                  <c:v>0.52602739726027392</c:v>
                </c:pt>
                <c:pt idx="210">
                  <c:v>0.52876712328767128</c:v>
                </c:pt>
                <c:pt idx="211">
                  <c:v>0.53150684931506853</c:v>
                </c:pt>
                <c:pt idx="212">
                  <c:v>0.53424657534246578</c:v>
                </c:pt>
                <c:pt idx="213">
                  <c:v>0.53698630136986303</c:v>
                </c:pt>
                <c:pt idx="214">
                  <c:v>0.53972602739726028</c:v>
                </c:pt>
                <c:pt idx="215">
                  <c:v>0.54246575342465753</c:v>
                </c:pt>
                <c:pt idx="216">
                  <c:v>0.54520547945205478</c:v>
                </c:pt>
                <c:pt idx="217">
                  <c:v>0.54520547945205478</c:v>
                </c:pt>
                <c:pt idx="218">
                  <c:v>0.54794520547945202</c:v>
                </c:pt>
                <c:pt idx="219">
                  <c:v>0.55068493150684927</c:v>
                </c:pt>
                <c:pt idx="220">
                  <c:v>0.55342465753424652</c:v>
                </c:pt>
                <c:pt idx="221">
                  <c:v>0.55616438356164388</c:v>
                </c:pt>
                <c:pt idx="222">
                  <c:v>0.55890410958904113</c:v>
                </c:pt>
                <c:pt idx="223">
                  <c:v>0.56164383561643838</c:v>
                </c:pt>
                <c:pt idx="224">
                  <c:v>0.56438356164383563</c:v>
                </c:pt>
                <c:pt idx="225">
                  <c:v>0.56712328767123288</c:v>
                </c:pt>
                <c:pt idx="226">
                  <c:v>0.56986301369863013</c:v>
                </c:pt>
                <c:pt idx="227">
                  <c:v>0.57260273972602738</c:v>
                </c:pt>
                <c:pt idx="228">
                  <c:v>0.57534246575342463</c:v>
                </c:pt>
                <c:pt idx="229">
                  <c:v>0.57808219178082187</c:v>
                </c:pt>
                <c:pt idx="230">
                  <c:v>0.58082191780821912</c:v>
                </c:pt>
                <c:pt idx="231">
                  <c:v>0.58356164383561648</c:v>
                </c:pt>
                <c:pt idx="232">
                  <c:v>0.58630136986301373</c:v>
                </c:pt>
                <c:pt idx="233">
                  <c:v>0.58904109589041098</c:v>
                </c:pt>
                <c:pt idx="234">
                  <c:v>0.59178082191780823</c:v>
                </c:pt>
                <c:pt idx="235">
                  <c:v>0.59452054794520548</c:v>
                </c:pt>
                <c:pt idx="236">
                  <c:v>0.59726027397260273</c:v>
                </c:pt>
                <c:pt idx="237">
                  <c:v>0.6</c:v>
                </c:pt>
                <c:pt idx="238">
                  <c:v>0.60273972602739723</c:v>
                </c:pt>
                <c:pt idx="239">
                  <c:v>0.60547945205479448</c:v>
                </c:pt>
                <c:pt idx="240">
                  <c:v>0.60821917808219184</c:v>
                </c:pt>
                <c:pt idx="241">
                  <c:v>0.61095890410958908</c:v>
                </c:pt>
                <c:pt idx="242">
                  <c:v>0.61369863013698633</c:v>
                </c:pt>
                <c:pt idx="243">
                  <c:v>0.61643835616438358</c:v>
                </c:pt>
                <c:pt idx="244">
                  <c:v>0.61917808219178083</c:v>
                </c:pt>
                <c:pt idx="245">
                  <c:v>0.62191780821917808</c:v>
                </c:pt>
                <c:pt idx="246">
                  <c:v>0.62465753424657533</c:v>
                </c:pt>
                <c:pt idx="247">
                  <c:v>0.62739726027397258</c:v>
                </c:pt>
                <c:pt idx="248">
                  <c:v>0.63013698630136983</c:v>
                </c:pt>
                <c:pt idx="249">
                  <c:v>0.63287671232876708</c:v>
                </c:pt>
                <c:pt idx="250">
                  <c:v>0.63561643835616444</c:v>
                </c:pt>
                <c:pt idx="251">
                  <c:v>0.63835616438356169</c:v>
                </c:pt>
                <c:pt idx="252">
                  <c:v>0.64109589041095894</c:v>
                </c:pt>
                <c:pt idx="253">
                  <c:v>0.64383561643835618</c:v>
                </c:pt>
                <c:pt idx="254">
                  <c:v>0.64657534246575343</c:v>
                </c:pt>
                <c:pt idx="255">
                  <c:v>0.64931506849315068</c:v>
                </c:pt>
                <c:pt idx="256">
                  <c:v>0.64931506849315068</c:v>
                </c:pt>
                <c:pt idx="257">
                  <c:v>0.65205479452054793</c:v>
                </c:pt>
                <c:pt idx="258">
                  <c:v>0.65479452054794518</c:v>
                </c:pt>
                <c:pt idx="259">
                  <c:v>0.65753424657534243</c:v>
                </c:pt>
                <c:pt idx="260">
                  <c:v>0.65753424657534243</c:v>
                </c:pt>
                <c:pt idx="261">
                  <c:v>0.66027397260273968</c:v>
                </c:pt>
                <c:pt idx="262">
                  <c:v>0.66301369863013704</c:v>
                </c:pt>
                <c:pt idx="263">
                  <c:v>0.66575342465753429</c:v>
                </c:pt>
                <c:pt idx="264">
                  <c:v>0.66575342465753429</c:v>
                </c:pt>
                <c:pt idx="265">
                  <c:v>0.66849315068493154</c:v>
                </c:pt>
                <c:pt idx="266">
                  <c:v>0.67123287671232879</c:v>
                </c:pt>
                <c:pt idx="267">
                  <c:v>0.67397260273972603</c:v>
                </c:pt>
                <c:pt idx="268">
                  <c:v>0.67671232876712328</c:v>
                </c:pt>
                <c:pt idx="269">
                  <c:v>0.67945205479452053</c:v>
                </c:pt>
                <c:pt idx="270">
                  <c:v>0.68219178082191778</c:v>
                </c:pt>
                <c:pt idx="271">
                  <c:v>0.68493150684931503</c:v>
                </c:pt>
                <c:pt idx="272">
                  <c:v>0.68767123287671228</c:v>
                </c:pt>
                <c:pt idx="273">
                  <c:v>0.69041095890410964</c:v>
                </c:pt>
                <c:pt idx="274">
                  <c:v>0.69315068493150689</c:v>
                </c:pt>
                <c:pt idx="275">
                  <c:v>0.69589041095890414</c:v>
                </c:pt>
                <c:pt idx="276">
                  <c:v>0.69863013698630139</c:v>
                </c:pt>
                <c:pt idx="277">
                  <c:v>0.70136986301369864</c:v>
                </c:pt>
                <c:pt idx="278">
                  <c:v>0.70410958904109588</c:v>
                </c:pt>
                <c:pt idx="279">
                  <c:v>0.70684931506849313</c:v>
                </c:pt>
                <c:pt idx="280">
                  <c:v>0.70958904109589038</c:v>
                </c:pt>
                <c:pt idx="281">
                  <c:v>0.71232876712328763</c:v>
                </c:pt>
                <c:pt idx="282">
                  <c:v>0.71506849315068488</c:v>
                </c:pt>
                <c:pt idx="283">
                  <c:v>0.71780821917808224</c:v>
                </c:pt>
                <c:pt idx="284">
                  <c:v>0.72054794520547949</c:v>
                </c:pt>
                <c:pt idx="285">
                  <c:v>0.72328767123287674</c:v>
                </c:pt>
                <c:pt idx="286">
                  <c:v>0.72328767123287674</c:v>
                </c:pt>
                <c:pt idx="287">
                  <c:v>0.72602739726027399</c:v>
                </c:pt>
                <c:pt idx="288">
                  <c:v>0.72602739726027399</c:v>
                </c:pt>
                <c:pt idx="289">
                  <c:v>0.72876712328767124</c:v>
                </c:pt>
                <c:pt idx="290">
                  <c:v>0.73150684931506849</c:v>
                </c:pt>
                <c:pt idx="291">
                  <c:v>0.73150684931506849</c:v>
                </c:pt>
                <c:pt idx="292">
                  <c:v>0.73424657534246573</c:v>
                </c:pt>
                <c:pt idx="293">
                  <c:v>0.73698630136986298</c:v>
                </c:pt>
                <c:pt idx="294">
                  <c:v>0.73972602739726023</c:v>
                </c:pt>
                <c:pt idx="295">
                  <c:v>0.74246575342465748</c:v>
                </c:pt>
                <c:pt idx="296">
                  <c:v>0.74520547945205484</c:v>
                </c:pt>
                <c:pt idx="297">
                  <c:v>0.74794520547945209</c:v>
                </c:pt>
                <c:pt idx="298">
                  <c:v>0.75068493150684934</c:v>
                </c:pt>
                <c:pt idx="299">
                  <c:v>0.75342465753424659</c:v>
                </c:pt>
                <c:pt idx="300">
                  <c:v>0.75616438356164384</c:v>
                </c:pt>
                <c:pt idx="301">
                  <c:v>0.75890410958904109</c:v>
                </c:pt>
                <c:pt idx="302">
                  <c:v>0.76164383561643834</c:v>
                </c:pt>
                <c:pt idx="303">
                  <c:v>0.76438356164383559</c:v>
                </c:pt>
                <c:pt idx="304">
                  <c:v>0.76712328767123283</c:v>
                </c:pt>
                <c:pt idx="305">
                  <c:v>0.76986301369863008</c:v>
                </c:pt>
                <c:pt idx="306">
                  <c:v>0.77260273972602744</c:v>
                </c:pt>
                <c:pt idx="307">
                  <c:v>0.77534246575342469</c:v>
                </c:pt>
                <c:pt idx="308">
                  <c:v>0.77808219178082194</c:v>
                </c:pt>
                <c:pt idx="309">
                  <c:v>0.78082191780821919</c:v>
                </c:pt>
                <c:pt idx="310">
                  <c:v>0.78356164383561644</c:v>
                </c:pt>
                <c:pt idx="311">
                  <c:v>0.78630136986301369</c:v>
                </c:pt>
                <c:pt idx="312">
                  <c:v>0.78904109589041094</c:v>
                </c:pt>
                <c:pt idx="313">
                  <c:v>0.79178082191780819</c:v>
                </c:pt>
                <c:pt idx="314">
                  <c:v>0.79452054794520544</c:v>
                </c:pt>
                <c:pt idx="315">
                  <c:v>0.79726027397260268</c:v>
                </c:pt>
                <c:pt idx="316">
                  <c:v>0.8</c:v>
                </c:pt>
                <c:pt idx="317">
                  <c:v>0.80273972602739729</c:v>
                </c:pt>
                <c:pt idx="318">
                  <c:v>0.80547945205479454</c:v>
                </c:pt>
                <c:pt idx="319">
                  <c:v>0.80821917808219179</c:v>
                </c:pt>
                <c:pt idx="320">
                  <c:v>0.81095890410958904</c:v>
                </c:pt>
                <c:pt idx="321">
                  <c:v>0.81369863013698629</c:v>
                </c:pt>
                <c:pt idx="322">
                  <c:v>0.81643835616438354</c:v>
                </c:pt>
                <c:pt idx="323">
                  <c:v>0.81917808219178079</c:v>
                </c:pt>
                <c:pt idx="324">
                  <c:v>0.82191780821917804</c:v>
                </c:pt>
                <c:pt idx="325">
                  <c:v>0.82191780821917804</c:v>
                </c:pt>
                <c:pt idx="326">
                  <c:v>0.8246575342465754</c:v>
                </c:pt>
                <c:pt idx="327">
                  <c:v>0.8246575342465754</c:v>
                </c:pt>
                <c:pt idx="328">
                  <c:v>0.82739726027397265</c:v>
                </c:pt>
                <c:pt idx="329">
                  <c:v>0.83013698630136989</c:v>
                </c:pt>
                <c:pt idx="330">
                  <c:v>0.83287671232876714</c:v>
                </c:pt>
                <c:pt idx="331">
                  <c:v>0.83561643835616439</c:v>
                </c:pt>
                <c:pt idx="332">
                  <c:v>0.83835616438356164</c:v>
                </c:pt>
                <c:pt idx="333">
                  <c:v>0.84109589041095889</c:v>
                </c:pt>
                <c:pt idx="334">
                  <c:v>0.84383561643835614</c:v>
                </c:pt>
                <c:pt idx="335">
                  <c:v>0.84657534246575339</c:v>
                </c:pt>
                <c:pt idx="336">
                  <c:v>0.84931506849315064</c:v>
                </c:pt>
                <c:pt idx="337">
                  <c:v>0.852054794520548</c:v>
                </c:pt>
                <c:pt idx="338">
                  <c:v>0.85479452054794525</c:v>
                </c:pt>
                <c:pt idx="339">
                  <c:v>0.8575342465753425</c:v>
                </c:pt>
                <c:pt idx="340">
                  <c:v>0.86027397260273974</c:v>
                </c:pt>
                <c:pt idx="341">
                  <c:v>0.86301369863013699</c:v>
                </c:pt>
                <c:pt idx="342">
                  <c:v>0.86575342465753424</c:v>
                </c:pt>
                <c:pt idx="343">
                  <c:v>0.86849315068493149</c:v>
                </c:pt>
                <c:pt idx="344">
                  <c:v>0.87123287671232874</c:v>
                </c:pt>
                <c:pt idx="345">
                  <c:v>0.87397260273972599</c:v>
                </c:pt>
                <c:pt idx="346">
                  <c:v>0.87671232876712324</c:v>
                </c:pt>
                <c:pt idx="347">
                  <c:v>0.8794520547945206</c:v>
                </c:pt>
                <c:pt idx="348">
                  <c:v>0.88219178082191785</c:v>
                </c:pt>
                <c:pt idx="349">
                  <c:v>0.8849315068493151</c:v>
                </c:pt>
                <c:pt idx="350">
                  <c:v>0.88767123287671235</c:v>
                </c:pt>
                <c:pt idx="351">
                  <c:v>0.88767123287671235</c:v>
                </c:pt>
                <c:pt idx="352">
                  <c:v>0.8904109589041096</c:v>
                </c:pt>
                <c:pt idx="353">
                  <c:v>0.89315068493150684</c:v>
                </c:pt>
                <c:pt idx="354">
                  <c:v>0.89589041095890409</c:v>
                </c:pt>
                <c:pt idx="355">
                  <c:v>0.89863013698630134</c:v>
                </c:pt>
                <c:pt idx="356">
                  <c:v>0.90136986301369859</c:v>
                </c:pt>
                <c:pt idx="357">
                  <c:v>0.90136986301369859</c:v>
                </c:pt>
                <c:pt idx="358">
                  <c:v>0.90410958904109584</c:v>
                </c:pt>
                <c:pt idx="359">
                  <c:v>0.9068493150684932</c:v>
                </c:pt>
                <c:pt idx="360">
                  <c:v>0.90958904109589045</c:v>
                </c:pt>
                <c:pt idx="361">
                  <c:v>0.9123287671232877</c:v>
                </c:pt>
                <c:pt idx="362">
                  <c:v>0.91506849315068495</c:v>
                </c:pt>
                <c:pt idx="363">
                  <c:v>0.9178082191780822</c:v>
                </c:pt>
                <c:pt idx="364">
                  <c:v>0.92054794520547945</c:v>
                </c:pt>
                <c:pt idx="365">
                  <c:v>0.92328767123287669</c:v>
                </c:pt>
                <c:pt idx="366">
                  <c:v>0.92602739726027394</c:v>
                </c:pt>
                <c:pt idx="367">
                  <c:v>0.92876712328767119</c:v>
                </c:pt>
                <c:pt idx="368">
                  <c:v>0.93150684931506844</c:v>
                </c:pt>
                <c:pt idx="369">
                  <c:v>0.93150684931506844</c:v>
                </c:pt>
                <c:pt idx="370">
                  <c:v>0.9342465753424658</c:v>
                </c:pt>
                <c:pt idx="371">
                  <c:v>0.93698630136986305</c:v>
                </c:pt>
                <c:pt idx="372">
                  <c:v>0.9397260273972603</c:v>
                </c:pt>
                <c:pt idx="373">
                  <c:v>0.94246575342465755</c:v>
                </c:pt>
                <c:pt idx="374">
                  <c:v>0.9452054794520548</c:v>
                </c:pt>
                <c:pt idx="375">
                  <c:v>0.94794520547945205</c:v>
                </c:pt>
                <c:pt idx="376">
                  <c:v>0.9506849315068493</c:v>
                </c:pt>
                <c:pt idx="377">
                  <c:v>0.95342465753424654</c:v>
                </c:pt>
                <c:pt idx="378">
                  <c:v>0.95616438356164379</c:v>
                </c:pt>
                <c:pt idx="379">
                  <c:v>0.95890410958904104</c:v>
                </c:pt>
                <c:pt idx="380">
                  <c:v>0.9616438356164384</c:v>
                </c:pt>
                <c:pt idx="381">
                  <c:v>0.96438356164383565</c:v>
                </c:pt>
                <c:pt idx="382">
                  <c:v>0.9671232876712329</c:v>
                </c:pt>
                <c:pt idx="383">
                  <c:v>0.96986301369863015</c:v>
                </c:pt>
                <c:pt idx="384">
                  <c:v>0.9726027397260274</c:v>
                </c:pt>
                <c:pt idx="385">
                  <c:v>0.97534246575342465</c:v>
                </c:pt>
                <c:pt idx="386">
                  <c:v>0.9780821917808219</c:v>
                </c:pt>
                <c:pt idx="387">
                  <c:v>0.98082191780821915</c:v>
                </c:pt>
                <c:pt idx="388">
                  <c:v>0.98356164383561639</c:v>
                </c:pt>
                <c:pt idx="389">
                  <c:v>0.98630136986301364</c:v>
                </c:pt>
                <c:pt idx="390">
                  <c:v>0.989041095890411</c:v>
                </c:pt>
                <c:pt idx="391">
                  <c:v>0.99178082191780825</c:v>
                </c:pt>
                <c:pt idx="392">
                  <c:v>0.9945205479452055</c:v>
                </c:pt>
                <c:pt idx="393">
                  <c:v>0.99726027397260275</c:v>
                </c:pt>
                <c:pt idx="394">
                  <c:v>0.99726027397260275</c:v>
                </c:pt>
                <c:pt idx="395">
                  <c:v>1</c:v>
                </c:pt>
                <c:pt idx="396">
                  <c:v>1.0027397260273974</c:v>
                </c:pt>
                <c:pt idx="397">
                  <c:v>1.0054794520547945</c:v>
                </c:pt>
                <c:pt idx="398">
                  <c:v>1.0082191780821919</c:v>
                </c:pt>
                <c:pt idx="399">
                  <c:v>1.010958904109589</c:v>
                </c:pt>
                <c:pt idx="400">
                  <c:v>1.0136986301369864</c:v>
                </c:pt>
                <c:pt idx="401">
                  <c:v>1.0164383561643835</c:v>
                </c:pt>
                <c:pt idx="402">
                  <c:v>1.0191780821917809</c:v>
                </c:pt>
                <c:pt idx="403">
                  <c:v>1.021917808219178</c:v>
                </c:pt>
                <c:pt idx="404">
                  <c:v>1.0246575342465754</c:v>
                </c:pt>
                <c:pt idx="405">
                  <c:v>1.0273972602739727</c:v>
                </c:pt>
                <c:pt idx="406">
                  <c:v>1.0301369863013699</c:v>
                </c:pt>
                <c:pt idx="407">
                  <c:v>1.0328767123287672</c:v>
                </c:pt>
                <c:pt idx="408">
                  <c:v>1.0356164383561643</c:v>
                </c:pt>
                <c:pt idx="409">
                  <c:v>1.0383561643835617</c:v>
                </c:pt>
                <c:pt idx="410">
                  <c:v>1.0410958904109588</c:v>
                </c:pt>
                <c:pt idx="411">
                  <c:v>1.0438356164383562</c:v>
                </c:pt>
                <c:pt idx="412">
                  <c:v>1.0465753424657533</c:v>
                </c:pt>
                <c:pt idx="413">
                  <c:v>1.0493150684931507</c:v>
                </c:pt>
                <c:pt idx="414">
                  <c:v>1.0520547945205478</c:v>
                </c:pt>
                <c:pt idx="415">
                  <c:v>1.0520547945205478</c:v>
                </c:pt>
                <c:pt idx="416">
                  <c:v>1.0547945205479452</c:v>
                </c:pt>
                <c:pt idx="417">
                  <c:v>1.0575342465753426</c:v>
                </c:pt>
                <c:pt idx="418">
                  <c:v>1.0602739726027397</c:v>
                </c:pt>
                <c:pt idx="419">
                  <c:v>1.0630136986301371</c:v>
                </c:pt>
                <c:pt idx="420">
                  <c:v>1.0657534246575342</c:v>
                </c:pt>
                <c:pt idx="421">
                  <c:v>1.0684931506849316</c:v>
                </c:pt>
                <c:pt idx="422">
                  <c:v>1.0712328767123287</c:v>
                </c:pt>
                <c:pt idx="423">
                  <c:v>1.0739726027397261</c:v>
                </c:pt>
                <c:pt idx="424">
                  <c:v>1.0767123287671232</c:v>
                </c:pt>
                <c:pt idx="425">
                  <c:v>1.0794520547945206</c:v>
                </c:pt>
                <c:pt idx="426">
                  <c:v>1.0821917808219179</c:v>
                </c:pt>
                <c:pt idx="427">
                  <c:v>1.0849315068493151</c:v>
                </c:pt>
                <c:pt idx="428">
                  <c:v>1.0876712328767124</c:v>
                </c:pt>
                <c:pt idx="429">
                  <c:v>1.0904109589041096</c:v>
                </c:pt>
                <c:pt idx="430">
                  <c:v>1.0931506849315069</c:v>
                </c:pt>
                <c:pt idx="431">
                  <c:v>1.095890410958904</c:v>
                </c:pt>
                <c:pt idx="432">
                  <c:v>1.0986301369863014</c:v>
                </c:pt>
                <c:pt idx="433">
                  <c:v>1.1013698630136985</c:v>
                </c:pt>
                <c:pt idx="434">
                  <c:v>1.1041095890410959</c:v>
                </c:pt>
                <c:pt idx="435">
                  <c:v>1.106849315068493</c:v>
                </c:pt>
                <c:pt idx="436">
                  <c:v>1.1095890410958904</c:v>
                </c:pt>
                <c:pt idx="437">
                  <c:v>1.1123287671232878</c:v>
                </c:pt>
                <c:pt idx="438">
                  <c:v>1.1150684931506849</c:v>
                </c:pt>
                <c:pt idx="439">
                  <c:v>1.1178082191780823</c:v>
                </c:pt>
                <c:pt idx="440">
                  <c:v>1.1205479452054794</c:v>
                </c:pt>
                <c:pt idx="441">
                  <c:v>1.1232876712328768</c:v>
                </c:pt>
                <c:pt idx="442">
                  <c:v>1.1260273972602739</c:v>
                </c:pt>
                <c:pt idx="443">
                  <c:v>1.1287671232876713</c:v>
                </c:pt>
                <c:pt idx="444">
                  <c:v>1.1315068493150684</c:v>
                </c:pt>
                <c:pt idx="445">
                  <c:v>1.1342465753424658</c:v>
                </c:pt>
                <c:pt idx="446">
                  <c:v>1.1369863013698631</c:v>
                </c:pt>
                <c:pt idx="447">
                  <c:v>1.1397260273972603</c:v>
                </c:pt>
                <c:pt idx="448">
                  <c:v>1.1424657534246576</c:v>
                </c:pt>
                <c:pt idx="449">
                  <c:v>1.1452054794520548</c:v>
                </c:pt>
                <c:pt idx="450">
                  <c:v>1.1479452054794521</c:v>
                </c:pt>
                <c:pt idx="451">
                  <c:v>1.1506849315068493</c:v>
                </c:pt>
                <c:pt idx="452">
                  <c:v>1.1534246575342466</c:v>
                </c:pt>
                <c:pt idx="453">
                  <c:v>1.1561643835616437</c:v>
                </c:pt>
                <c:pt idx="454">
                  <c:v>1.1589041095890411</c:v>
                </c:pt>
                <c:pt idx="455">
                  <c:v>1.1616438356164382</c:v>
                </c:pt>
                <c:pt idx="456">
                  <c:v>1.1643835616438356</c:v>
                </c:pt>
                <c:pt idx="457">
                  <c:v>1.167123287671233</c:v>
                </c:pt>
                <c:pt idx="458">
                  <c:v>1.1698630136986301</c:v>
                </c:pt>
                <c:pt idx="459">
                  <c:v>1.1726027397260275</c:v>
                </c:pt>
                <c:pt idx="460">
                  <c:v>1.1753424657534246</c:v>
                </c:pt>
                <c:pt idx="461">
                  <c:v>1.178082191780822</c:v>
                </c:pt>
                <c:pt idx="462">
                  <c:v>1.1808219178082191</c:v>
                </c:pt>
                <c:pt idx="463">
                  <c:v>1.1835616438356165</c:v>
                </c:pt>
                <c:pt idx="464">
                  <c:v>1.1835616438356165</c:v>
                </c:pt>
                <c:pt idx="465">
                  <c:v>1.1863013698630136</c:v>
                </c:pt>
                <c:pt idx="466">
                  <c:v>1.189041095890411</c:v>
                </c:pt>
                <c:pt idx="467">
                  <c:v>1.1917808219178083</c:v>
                </c:pt>
                <c:pt idx="468">
                  <c:v>1.1945205479452055</c:v>
                </c:pt>
                <c:pt idx="469">
                  <c:v>1.1972602739726028</c:v>
                </c:pt>
                <c:pt idx="470">
                  <c:v>1.2</c:v>
                </c:pt>
                <c:pt idx="471">
                  <c:v>1.2027397260273973</c:v>
                </c:pt>
                <c:pt idx="472">
                  <c:v>1.2054794520547945</c:v>
                </c:pt>
                <c:pt idx="473">
                  <c:v>1.2082191780821918</c:v>
                </c:pt>
                <c:pt idx="474">
                  <c:v>1.210958904109589</c:v>
                </c:pt>
                <c:pt idx="475">
                  <c:v>1.2136986301369863</c:v>
                </c:pt>
                <c:pt idx="476">
                  <c:v>1.2164383561643837</c:v>
                </c:pt>
                <c:pt idx="477">
                  <c:v>1.2191780821917808</c:v>
                </c:pt>
                <c:pt idx="478">
                  <c:v>1.2219178082191782</c:v>
                </c:pt>
                <c:pt idx="479">
                  <c:v>1.2246575342465753</c:v>
                </c:pt>
                <c:pt idx="480">
                  <c:v>1.2273972602739727</c:v>
                </c:pt>
                <c:pt idx="481">
                  <c:v>1.2301369863013698</c:v>
                </c:pt>
                <c:pt idx="482">
                  <c:v>1.2328767123287672</c:v>
                </c:pt>
                <c:pt idx="483">
                  <c:v>1.2356164383561643</c:v>
                </c:pt>
                <c:pt idx="484">
                  <c:v>1.2383561643835617</c:v>
                </c:pt>
                <c:pt idx="485">
                  <c:v>1.2410958904109588</c:v>
                </c:pt>
                <c:pt idx="486">
                  <c:v>1.2438356164383562</c:v>
                </c:pt>
                <c:pt idx="487">
                  <c:v>1.2465753424657535</c:v>
                </c:pt>
                <c:pt idx="488">
                  <c:v>1.2493150684931507</c:v>
                </c:pt>
                <c:pt idx="489">
                  <c:v>1.252054794520548</c:v>
                </c:pt>
                <c:pt idx="490">
                  <c:v>1.2547945205479452</c:v>
                </c:pt>
                <c:pt idx="491">
                  <c:v>1.2575342465753425</c:v>
                </c:pt>
                <c:pt idx="492">
                  <c:v>1.2602739726027397</c:v>
                </c:pt>
                <c:pt idx="493">
                  <c:v>1.263013698630137</c:v>
                </c:pt>
                <c:pt idx="494">
                  <c:v>1.2657534246575342</c:v>
                </c:pt>
                <c:pt idx="495">
                  <c:v>1.2684931506849315</c:v>
                </c:pt>
                <c:pt idx="496">
                  <c:v>1.2712328767123289</c:v>
                </c:pt>
                <c:pt idx="497">
                  <c:v>1.273972602739726</c:v>
                </c:pt>
                <c:pt idx="498">
                  <c:v>1.2767123287671234</c:v>
                </c:pt>
                <c:pt idx="499">
                  <c:v>1.2794520547945205</c:v>
                </c:pt>
                <c:pt idx="500">
                  <c:v>1.2821917808219179</c:v>
                </c:pt>
                <c:pt idx="501">
                  <c:v>1.284931506849315</c:v>
                </c:pt>
                <c:pt idx="502">
                  <c:v>1.284931506849315</c:v>
                </c:pt>
                <c:pt idx="503">
                  <c:v>1.2876712328767124</c:v>
                </c:pt>
                <c:pt idx="504">
                  <c:v>1.2904109589041095</c:v>
                </c:pt>
                <c:pt idx="505">
                  <c:v>1.2931506849315069</c:v>
                </c:pt>
                <c:pt idx="506">
                  <c:v>1.295890410958904</c:v>
                </c:pt>
                <c:pt idx="507">
                  <c:v>1.2986301369863014</c:v>
                </c:pt>
                <c:pt idx="508">
                  <c:v>1.3013698630136987</c:v>
                </c:pt>
                <c:pt idx="509">
                  <c:v>1.3041095890410959</c:v>
                </c:pt>
                <c:pt idx="510">
                  <c:v>1.3068493150684932</c:v>
                </c:pt>
                <c:pt idx="511">
                  <c:v>1.3095890410958904</c:v>
                </c:pt>
                <c:pt idx="512">
                  <c:v>1.3123287671232877</c:v>
                </c:pt>
                <c:pt idx="513">
                  <c:v>1.3150684931506849</c:v>
                </c:pt>
                <c:pt idx="514">
                  <c:v>1.3178082191780822</c:v>
                </c:pt>
                <c:pt idx="515">
                  <c:v>1.3205479452054794</c:v>
                </c:pt>
                <c:pt idx="516">
                  <c:v>1.3232876712328767</c:v>
                </c:pt>
                <c:pt idx="517">
                  <c:v>1.3260273972602741</c:v>
                </c:pt>
                <c:pt idx="518">
                  <c:v>1.3287671232876712</c:v>
                </c:pt>
                <c:pt idx="519">
                  <c:v>1.3315068493150686</c:v>
                </c:pt>
                <c:pt idx="520">
                  <c:v>1.3342465753424657</c:v>
                </c:pt>
                <c:pt idx="521">
                  <c:v>1.3369863013698631</c:v>
                </c:pt>
                <c:pt idx="522">
                  <c:v>1.3397260273972602</c:v>
                </c:pt>
                <c:pt idx="523">
                  <c:v>1.3424657534246576</c:v>
                </c:pt>
                <c:pt idx="524">
                  <c:v>1.3452054794520547</c:v>
                </c:pt>
                <c:pt idx="525">
                  <c:v>1.3479452054794521</c:v>
                </c:pt>
                <c:pt idx="526">
                  <c:v>1.3506849315068492</c:v>
                </c:pt>
                <c:pt idx="527">
                  <c:v>1.3534246575342466</c:v>
                </c:pt>
                <c:pt idx="528">
                  <c:v>1.3561643835616439</c:v>
                </c:pt>
                <c:pt idx="529">
                  <c:v>1.3589041095890411</c:v>
                </c:pt>
                <c:pt idx="530">
                  <c:v>1.3616438356164384</c:v>
                </c:pt>
                <c:pt idx="531">
                  <c:v>1.3643835616438356</c:v>
                </c:pt>
                <c:pt idx="532">
                  <c:v>1.3671232876712329</c:v>
                </c:pt>
                <c:pt idx="533">
                  <c:v>1.3698630136986301</c:v>
                </c:pt>
                <c:pt idx="534">
                  <c:v>1.3726027397260274</c:v>
                </c:pt>
                <c:pt idx="535">
                  <c:v>1.3753424657534246</c:v>
                </c:pt>
                <c:pt idx="536">
                  <c:v>1.3780821917808219</c:v>
                </c:pt>
                <c:pt idx="537">
                  <c:v>1.3808219178082193</c:v>
                </c:pt>
                <c:pt idx="538">
                  <c:v>1.3835616438356164</c:v>
                </c:pt>
                <c:pt idx="539">
                  <c:v>1.3863013698630138</c:v>
                </c:pt>
                <c:pt idx="540">
                  <c:v>1.3890410958904109</c:v>
                </c:pt>
                <c:pt idx="541">
                  <c:v>1.3917808219178083</c:v>
                </c:pt>
                <c:pt idx="542">
                  <c:v>1.3945205479452054</c:v>
                </c:pt>
                <c:pt idx="543">
                  <c:v>1.3945205479452054</c:v>
                </c:pt>
                <c:pt idx="544">
                  <c:v>1.3972602739726028</c:v>
                </c:pt>
                <c:pt idx="545">
                  <c:v>1.4</c:v>
                </c:pt>
                <c:pt idx="546">
                  <c:v>1.4027397260273973</c:v>
                </c:pt>
                <c:pt idx="547">
                  <c:v>1.4054794520547946</c:v>
                </c:pt>
                <c:pt idx="548">
                  <c:v>1.4082191780821918</c:v>
                </c:pt>
                <c:pt idx="549">
                  <c:v>1.4109589041095891</c:v>
                </c:pt>
                <c:pt idx="550">
                  <c:v>1.4136986301369863</c:v>
                </c:pt>
                <c:pt idx="551">
                  <c:v>1.4164383561643836</c:v>
                </c:pt>
                <c:pt idx="552">
                  <c:v>1.4191780821917808</c:v>
                </c:pt>
                <c:pt idx="553">
                  <c:v>1.4219178082191781</c:v>
                </c:pt>
                <c:pt idx="554">
                  <c:v>1.4246575342465753</c:v>
                </c:pt>
                <c:pt idx="555">
                  <c:v>1.4273972602739726</c:v>
                </c:pt>
                <c:pt idx="556">
                  <c:v>1.4301369863013698</c:v>
                </c:pt>
                <c:pt idx="557">
                  <c:v>1.4328767123287671</c:v>
                </c:pt>
                <c:pt idx="558">
                  <c:v>1.4356164383561645</c:v>
                </c:pt>
                <c:pt idx="559">
                  <c:v>1.4383561643835616</c:v>
                </c:pt>
                <c:pt idx="560">
                  <c:v>1.441095890410959</c:v>
                </c:pt>
                <c:pt idx="561">
                  <c:v>1.4438356164383561</c:v>
                </c:pt>
                <c:pt idx="562">
                  <c:v>1.4465753424657535</c:v>
                </c:pt>
                <c:pt idx="563">
                  <c:v>1.4493150684931506</c:v>
                </c:pt>
                <c:pt idx="564">
                  <c:v>1.452054794520548</c:v>
                </c:pt>
                <c:pt idx="565">
                  <c:v>1.4547945205479451</c:v>
                </c:pt>
                <c:pt idx="566">
                  <c:v>1.4575342465753425</c:v>
                </c:pt>
                <c:pt idx="567">
                  <c:v>1.4602739726027398</c:v>
                </c:pt>
                <c:pt idx="568">
                  <c:v>1.463013698630137</c:v>
                </c:pt>
                <c:pt idx="569">
                  <c:v>1.463013698630137</c:v>
                </c:pt>
                <c:pt idx="570">
                  <c:v>1.4657534246575343</c:v>
                </c:pt>
                <c:pt idx="571">
                  <c:v>1.4684931506849315</c:v>
                </c:pt>
                <c:pt idx="572">
                  <c:v>1.4712328767123288</c:v>
                </c:pt>
                <c:pt idx="573">
                  <c:v>1.473972602739726</c:v>
                </c:pt>
                <c:pt idx="574">
                  <c:v>1.4767123287671233</c:v>
                </c:pt>
                <c:pt idx="575">
                  <c:v>1.4794520547945205</c:v>
                </c:pt>
                <c:pt idx="576">
                  <c:v>1.4821917808219178</c:v>
                </c:pt>
                <c:pt idx="577">
                  <c:v>1.484931506849315</c:v>
                </c:pt>
                <c:pt idx="578">
                  <c:v>1.4876712328767123</c:v>
                </c:pt>
                <c:pt idx="579">
                  <c:v>1.4904109589041097</c:v>
                </c:pt>
                <c:pt idx="580">
                  <c:v>1.4931506849315068</c:v>
                </c:pt>
                <c:pt idx="581">
                  <c:v>1.4958904109589042</c:v>
                </c:pt>
                <c:pt idx="582">
                  <c:v>1.4986301369863013</c:v>
                </c:pt>
                <c:pt idx="583">
                  <c:v>1.5013698630136987</c:v>
                </c:pt>
                <c:pt idx="584">
                  <c:v>1.5041095890410958</c:v>
                </c:pt>
                <c:pt idx="585">
                  <c:v>1.5041095890410958</c:v>
                </c:pt>
                <c:pt idx="586">
                  <c:v>1.5068493150684932</c:v>
                </c:pt>
                <c:pt idx="587">
                  <c:v>1.5095890410958903</c:v>
                </c:pt>
                <c:pt idx="588">
                  <c:v>1.5123287671232877</c:v>
                </c:pt>
                <c:pt idx="589">
                  <c:v>1.515068493150685</c:v>
                </c:pt>
                <c:pt idx="590">
                  <c:v>1.5178082191780822</c:v>
                </c:pt>
                <c:pt idx="591">
                  <c:v>1.5205479452054795</c:v>
                </c:pt>
                <c:pt idx="592">
                  <c:v>1.5232876712328767</c:v>
                </c:pt>
                <c:pt idx="593">
                  <c:v>1.526027397260274</c:v>
                </c:pt>
                <c:pt idx="594">
                  <c:v>1.5287671232876712</c:v>
                </c:pt>
                <c:pt idx="595">
                  <c:v>1.5315068493150685</c:v>
                </c:pt>
                <c:pt idx="596">
                  <c:v>1.5315068493150685</c:v>
                </c:pt>
                <c:pt idx="597">
                  <c:v>1.5342465753424657</c:v>
                </c:pt>
                <c:pt idx="598">
                  <c:v>1.536986301369863</c:v>
                </c:pt>
                <c:pt idx="599">
                  <c:v>1.5397260273972602</c:v>
                </c:pt>
                <c:pt idx="600">
                  <c:v>1.5424657534246575</c:v>
                </c:pt>
                <c:pt idx="601">
                  <c:v>1.5452054794520549</c:v>
                </c:pt>
                <c:pt idx="602">
                  <c:v>1.547945205479452</c:v>
                </c:pt>
                <c:pt idx="603">
                  <c:v>1.5506849315068494</c:v>
                </c:pt>
                <c:pt idx="604">
                  <c:v>1.5534246575342465</c:v>
                </c:pt>
                <c:pt idx="605">
                  <c:v>1.5561643835616439</c:v>
                </c:pt>
                <c:pt idx="606">
                  <c:v>1.558904109589041</c:v>
                </c:pt>
                <c:pt idx="607">
                  <c:v>1.5616438356164384</c:v>
                </c:pt>
                <c:pt idx="608">
                  <c:v>1.5643835616438355</c:v>
                </c:pt>
                <c:pt idx="609">
                  <c:v>1.5671232876712329</c:v>
                </c:pt>
                <c:pt idx="610">
                  <c:v>1.5698630136986302</c:v>
                </c:pt>
                <c:pt idx="611">
                  <c:v>1.5726027397260274</c:v>
                </c:pt>
                <c:pt idx="612">
                  <c:v>1.5753424657534247</c:v>
                </c:pt>
                <c:pt idx="613">
                  <c:v>1.5780821917808219</c:v>
                </c:pt>
                <c:pt idx="614">
                  <c:v>1.5808219178082192</c:v>
                </c:pt>
                <c:pt idx="615">
                  <c:v>1.5835616438356164</c:v>
                </c:pt>
                <c:pt idx="616">
                  <c:v>1.5863013698630137</c:v>
                </c:pt>
                <c:pt idx="617">
                  <c:v>1.5890410958904109</c:v>
                </c:pt>
                <c:pt idx="618">
                  <c:v>1.5917808219178082</c:v>
                </c:pt>
                <c:pt idx="619">
                  <c:v>1.5945205479452054</c:v>
                </c:pt>
                <c:pt idx="620">
                  <c:v>1.5945205479452054</c:v>
                </c:pt>
                <c:pt idx="621">
                  <c:v>1.5972602739726027</c:v>
                </c:pt>
                <c:pt idx="622">
                  <c:v>1.5972602739726027</c:v>
                </c:pt>
                <c:pt idx="623">
                  <c:v>1.6</c:v>
                </c:pt>
                <c:pt idx="624">
                  <c:v>1.6027397260273972</c:v>
                </c:pt>
                <c:pt idx="625">
                  <c:v>1.6054794520547946</c:v>
                </c:pt>
                <c:pt idx="626">
                  <c:v>1.6082191780821917</c:v>
                </c:pt>
                <c:pt idx="627">
                  <c:v>1.6109589041095891</c:v>
                </c:pt>
                <c:pt idx="628">
                  <c:v>1.6136986301369862</c:v>
                </c:pt>
                <c:pt idx="629">
                  <c:v>1.6164383561643836</c:v>
                </c:pt>
                <c:pt idx="630">
                  <c:v>1.6191780821917807</c:v>
                </c:pt>
                <c:pt idx="631">
                  <c:v>1.6219178082191781</c:v>
                </c:pt>
                <c:pt idx="632">
                  <c:v>1.6246575342465754</c:v>
                </c:pt>
                <c:pt idx="633">
                  <c:v>1.6273972602739726</c:v>
                </c:pt>
                <c:pt idx="634">
                  <c:v>1.6301369863013699</c:v>
                </c:pt>
                <c:pt idx="635">
                  <c:v>1.6328767123287671</c:v>
                </c:pt>
                <c:pt idx="636">
                  <c:v>1.6356164383561644</c:v>
                </c:pt>
                <c:pt idx="637">
                  <c:v>1.6383561643835616</c:v>
                </c:pt>
                <c:pt idx="638">
                  <c:v>1.6410958904109589</c:v>
                </c:pt>
                <c:pt idx="639">
                  <c:v>1.6438356164383561</c:v>
                </c:pt>
                <c:pt idx="640">
                  <c:v>1.6465753424657534</c:v>
                </c:pt>
                <c:pt idx="641">
                  <c:v>1.6493150684931508</c:v>
                </c:pt>
                <c:pt idx="642">
                  <c:v>1.6520547945205479</c:v>
                </c:pt>
                <c:pt idx="643">
                  <c:v>1.6547945205479453</c:v>
                </c:pt>
                <c:pt idx="644">
                  <c:v>1.6575342465753424</c:v>
                </c:pt>
                <c:pt idx="645">
                  <c:v>1.6602739726027398</c:v>
                </c:pt>
                <c:pt idx="646">
                  <c:v>1.6630136986301369</c:v>
                </c:pt>
                <c:pt idx="647">
                  <c:v>1.6657534246575343</c:v>
                </c:pt>
                <c:pt idx="648">
                  <c:v>1.6684931506849314</c:v>
                </c:pt>
                <c:pt idx="649">
                  <c:v>1.6712328767123288</c:v>
                </c:pt>
                <c:pt idx="650">
                  <c:v>1.6712328767123288</c:v>
                </c:pt>
                <c:pt idx="651">
                  <c:v>1.6739726027397259</c:v>
                </c:pt>
                <c:pt idx="652">
                  <c:v>1.6767123287671233</c:v>
                </c:pt>
                <c:pt idx="653">
                  <c:v>1.6794520547945206</c:v>
                </c:pt>
                <c:pt idx="654">
                  <c:v>1.6821917808219178</c:v>
                </c:pt>
                <c:pt idx="655">
                  <c:v>1.6849315068493151</c:v>
                </c:pt>
                <c:pt idx="656">
                  <c:v>1.6876712328767123</c:v>
                </c:pt>
                <c:pt idx="657">
                  <c:v>1.6904109589041096</c:v>
                </c:pt>
                <c:pt idx="658">
                  <c:v>1.6931506849315068</c:v>
                </c:pt>
                <c:pt idx="659">
                  <c:v>1.6958904109589041</c:v>
                </c:pt>
                <c:pt idx="660">
                  <c:v>1.6986301369863013</c:v>
                </c:pt>
                <c:pt idx="661">
                  <c:v>1.6986301369863013</c:v>
                </c:pt>
                <c:pt idx="662">
                  <c:v>1.7013698630136986</c:v>
                </c:pt>
                <c:pt idx="663">
                  <c:v>1.704109589041096</c:v>
                </c:pt>
                <c:pt idx="664">
                  <c:v>1.7068493150684931</c:v>
                </c:pt>
                <c:pt idx="665">
                  <c:v>1.7095890410958905</c:v>
                </c:pt>
                <c:pt idx="666">
                  <c:v>1.7123287671232876</c:v>
                </c:pt>
                <c:pt idx="667">
                  <c:v>1.715068493150685</c:v>
                </c:pt>
                <c:pt idx="668">
                  <c:v>1.7178082191780821</c:v>
                </c:pt>
                <c:pt idx="669">
                  <c:v>1.7205479452054795</c:v>
                </c:pt>
                <c:pt idx="670">
                  <c:v>1.7232876712328766</c:v>
                </c:pt>
                <c:pt idx="671">
                  <c:v>1.726027397260274</c:v>
                </c:pt>
                <c:pt idx="672">
                  <c:v>1.7287671232876711</c:v>
                </c:pt>
                <c:pt idx="673">
                  <c:v>1.7315068493150685</c:v>
                </c:pt>
                <c:pt idx="674">
                  <c:v>1.7342465753424658</c:v>
                </c:pt>
                <c:pt idx="675">
                  <c:v>1.736986301369863</c:v>
                </c:pt>
                <c:pt idx="676">
                  <c:v>1.7397260273972603</c:v>
                </c:pt>
                <c:pt idx="677">
                  <c:v>1.7424657534246575</c:v>
                </c:pt>
                <c:pt idx="678">
                  <c:v>1.7452054794520548</c:v>
                </c:pt>
                <c:pt idx="679">
                  <c:v>1.747945205479452</c:v>
                </c:pt>
                <c:pt idx="680">
                  <c:v>1.7506849315068493</c:v>
                </c:pt>
                <c:pt idx="681">
                  <c:v>1.7534246575342465</c:v>
                </c:pt>
                <c:pt idx="682">
                  <c:v>1.7561643835616438</c:v>
                </c:pt>
                <c:pt idx="683">
                  <c:v>1.7589041095890412</c:v>
                </c:pt>
                <c:pt idx="684">
                  <c:v>1.7616438356164383</c:v>
                </c:pt>
                <c:pt idx="685">
                  <c:v>1.7643835616438357</c:v>
                </c:pt>
                <c:pt idx="686">
                  <c:v>1.7671232876712328</c:v>
                </c:pt>
                <c:pt idx="687">
                  <c:v>1.7698630136986302</c:v>
                </c:pt>
                <c:pt idx="688">
                  <c:v>1.7726027397260273</c:v>
                </c:pt>
                <c:pt idx="689">
                  <c:v>1.7753424657534247</c:v>
                </c:pt>
                <c:pt idx="690">
                  <c:v>1.7780821917808218</c:v>
                </c:pt>
                <c:pt idx="691">
                  <c:v>1.7808219178082192</c:v>
                </c:pt>
                <c:pt idx="692">
                  <c:v>1.7835616438356163</c:v>
                </c:pt>
                <c:pt idx="693">
                  <c:v>1.7863013698630137</c:v>
                </c:pt>
                <c:pt idx="694">
                  <c:v>1.789041095890411</c:v>
                </c:pt>
                <c:pt idx="695">
                  <c:v>1.7917808219178082</c:v>
                </c:pt>
                <c:pt idx="696">
                  <c:v>1.7945205479452055</c:v>
                </c:pt>
                <c:pt idx="697">
                  <c:v>1.7972602739726027</c:v>
                </c:pt>
                <c:pt idx="698">
                  <c:v>1.8</c:v>
                </c:pt>
                <c:pt idx="699">
                  <c:v>1.8027397260273972</c:v>
                </c:pt>
                <c:pt idx="700">
                  <c:v>1.8054794520547945</c:v>
                </c:pt>
                <c:pt idx="701">
                  <c:v>1.8082191780821917</c:v>
                </c:pt>
                <c:pt idx="702">
                  <c:v>1.8082191780821917</c:v>
                </c:pt>
                <c:pt idx="703">
                  <c:v>1.810958904109589</c:v>
                </c:pt>
                <c:pt idx="704">
                  <c:v>1.8136986301369864</c:v>
                </c:pt>
                <c:pt idx="705">
                  <c:v>1.8164383561643835</c:v>
                </c:pt>
                <c:pt idx="706">
                  <c:v>1.8191780821917809</c:v>
                </c:pt>
                <c:pt idx="707">
                  <c:v>1.821917808219178</c:v>
                </c:pt>
                <c:pt idx="708">
                  <c:v>1.8246575342465754</c:v>
                </c:pt>
                <c:pt idx="709">
                  <c:v>1.8273972602739725</c:v>
                </c:pt>
                <c:pt idx="710">
                  <c:v>1.8301369863013699</c:v>
                </c:pt>
                <c:pt idx="711">
                  <c:v>1.832876712328767</c:v>
                </c:pt>
                <c:pt idx="712">
                  <c:v>1.8356164383561644</c:v>
                </c:pt>
                <c:pt idx="713">
                  <c:v>1.8383561643835618</c:v>
                </c:pt>
                <c:pt idx="714">
                  <c:v>1.8410958904109589</c:v>
                </c:pt>
                <c:pt idx="715">
                  <c:v>1.8438356164383563</c:v>
                </c:pt>
                <c:pt idx="716">
                  <c:v>1.8438356164383563</c:v>
                </c:pt>
                <c:pt idx="717">
                  <c:v>1.8465753424657534</c:v>
                </c:pt>
                <c:pt idx="718">
                  <c:v>1.8493150684931507</c:v>
                </c:pt>
                <c:pt idx="719">
                  <c:v>1.8520547945205479</c:v>
                </c:pt>
                <c:pt idx="720">
                  <c:v>1.8547945205479452</c:v>
                </c:pt>
                <c:pt idx="721">
                  <c:v>1.8575342465753424</c:v>
                </c:pt>
                <c:pt idx="722">
                  <c:v>1.8602739726027397</c:v>
                </c:pt>
                <c:pt idx="723">
                  <c:v>1.8630136986301369</c:v>
                </c:pt>
                <c:pt idx="724">
                  <c:v>1.8657534246575342</c:v>
                </c:pt>
                <c:pt idx="725">
                  <c:v>1.8684931506849316</c:v>
                </c:pt>
                <c:pt idx="726">
                  <c:v>1.8712328767123287</c:v>
                </c:pt>
                <c:pt idx="727">
                  <c:v>1.8739726027397261</c:v>
                </c:pt>
                <c:pt idx="728">
                  <c:v>1.8767123287671232</c:v>
                </c:pt>
                <c:pt idx="729">
                  <c:v>1.8794520547945206</c:v>
                </c:pt>
                <c:pt idx="730">
                  <c:v>1.8821917808219177</c:v>
                </c:pt>
                <c:pt idx="731">
                  <c:v>1.8849315068493151</c:v>
                </c:pt>
                <c:pt idx="732">
                  <c:v>1.8876712328767122</c:v>
                </c:pt>
                <c:pt idx="733">
                  <c:v>1.8904109589041096</c:v>
                </c:pt>
                <c:pt idx="734">
                  <c:v>1.893150684931507</c:v>
                </c:pt>
                <c:pt idx="735">
                  <c:v>1.8958904109589041</c:v>
                </c:pt>
                <c:pt idx="736">
                  <c:v>1.8986301369863015</c:v>
                </c:pt>
                <c:pt idx="737">
                  <c:v>1.8986301369863015</c:v>
                </c:pt>
                <c:pt idx="738">
                  <c:v>1.9013698630136986</c:v>
                </c:pt>
                <c:pt idx="739">
                  <c:v>1.904109589041096</c:v>
                </c:pt>
                <c:pt idx="740">
                  <c:v>1.9068493150684931</c:v>
                </c:pt>
                <c:pt idx="741">
                  <c:v>1.9095890410958904</c:v>
                </c:pt>
                <c:pt idx="742">
                  <c:v>1.9123287671232876</c:v>
                </c:pt>
                <c:pt idx="743">
                  <c:v>1.9150684931506849</c:v>
                </c:pt>
                <c:pt idx="744">
                  <c:v>1.9178082191780821</c:v>
                </c:pt>
                <c:pt idx="745">
                  <c:v>1.9178082191780821</c:v>
                </c:pt>
                <c:pt idx="746">
                  <c:v>1.9205479452054794</c:v>
                </c:pt>
                <c:pt idx="747">
                  <c:v>1.9232876712328768</c:v>
                </c:pt>
                <c:pt idx="748">
                  <c:v>1.9260273972602739</c:v>
                </c:pt>
                <c:pt idx="749">
                  <c:v>1.9287671232876713</c:v>
                </c:pt>
                <c:pt idx="750">
                  <c:v>1.9315068493150684</c:v>
                </c:pt>
                <c:pt idx="751">
                  <c:v>1.9342465753424658</c:v>
                </c:pt>
                <c:pt idx="752">
                  <c:v>1.9369863013698629</c:v>
                </c:pt>
                <c:pt idx="753">
                  <c:v>1.9397260273972603</c:v>
                </c:pt>
                <c:pt idx="754">
                  <c:v>1.9424657534246574</c:v>
                </c:pt>
                <c:pt idx="755">
                  <c:v>1.9452054794520548</c:v>
                </c:pt>
                <c:pt idx="756">
                  <c:v>1.9479452054794522</c:v>
                </c:pt>
                <c:pt idx="757">
                  <c:v>1.9506849315068493</c:v>
                </c:pt>
                <c:pt idx="758">
                  <c:v>1.9534246575342467</c:v>
                </c:pt>
                <c:pt idx="759">
                  <c:v>1.9561643835616438</c:v>
                </c:pt>
                <c:pt idx="760">
                  <c:v>1.9589041095890412</c:v>
                </c:pt>
                <c:pt idx="761">
                  <c:v>1.9616438356164383</c:v>
                </c:pt>
                <c:pt idx="762">
                  <c:v>1.9616438356164383</c:v>
                </c:pt>
                <c:pt idx="763">
                  <c:v>1.9643835616438357</c:v>
                </c:pt>
                <c:pt idx="764">
                  <c:v>1.9671232876712328</c:v>
                </c:pt>
                <c:pt idx="765">
                  <c:v>1.9698630136986301</c:v>
                </c:pt>
                <c:pt idx="766">
                  <c:v>1.9726027397260273</c:v>
                </c:pt>
                <c:pt idx="767">
                  <c:v>1.9753424657534246</c:v>
                </c:pt>
                <c:pt idx="768">
                  <c:v>1.978082191780822</c:v>
                </c:pt>
                <c:pt idx="769">
                  <c:v>1.9808219178082191</c:v>
                </c:pt>
                <c:pt idx="770">
                  <c:v>1.9835616438356165</c:v>
                </c:pt>
                <c:pt idx="771">
                  <c:v>1.9863013698630136</c:v>
                </c:pt>
                <c:pt idx="772">
                  <c:v>1.989041095890411</c:v>
                </c:pt>
                <c:pt idx="773">
                  <c:v>1.9917808219178081</c:v>
                </c:pt>
                <c:pt idx="774">
                  <c:v>1.9945205479452055</c:v>
                </c:pt>
                <c:pt idx="775">
                  <c:v>1.9972602739726026</c:v>
                </c:pt>
                <c:pt idx="776">
                  <c:v>2</c:v>
                </c:pt>
              </c:numCache>
            </c:numRef>
          </c:xVal>
          <c:yVal>
            <c:numRef>
              <c:f>Sheet1!$D$4:$D$780</c:f>
              <c:numCache>
                <c:formatCode>General</c:formatCode>
                <c:ptCount val="7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7.6899999999999998E-3</c:v>
                </c:pt>
                <c:pt idx="35">
                  <c:v>7.6899999999999998E-3</c:v>
                </c:pt>
                <c:pt idx="36">
                  <c:v>7.6899999999999998E-3</c:v>
                </c:pt>
                <c:pt idx="37">
                  <c:v>7.6899999999999998E-3</c:v>
                </c:pt>
                <c:pt idx="38">
                  <c:v>7.6899999999999998E-3</c:v>
                </c:pt>
                <c:pt idx="39">
                  <c:v>7.6899999999999998E-3</c:v>
                </c:pt>
                <c:pt idx="40">
                  <c:v>7.6899999999999998E-3</c:v>
                </c:pt>
                <c:pt idx="41">
                  <c:v>7.6899999999999998E-3</c:v>
                </c:pt>
                <c:pt idx="42">
                  <c:v>7.6899999999999998E-3</c:v>
                </c:pt>
                <c:pt idx="43">
                  <c:v>7.6899999999999998E-3</c:v>
                </c:pt>
                <c:pt idx="44">
                  <c:v>1.5440000000000001E-2</c:v>
                </c:pt>
                <c:pt idx="45">
                  <c:v>1.5440000000000001E-2</c:v>
                </c:pt>
                <c:pt idx="46">
                  <c:v>1.5440000000000001E-2</c:v>
                </c:pt>
                <c:pt idx="47">
                  <c:v>1.5440000000000001E-2</c:v>
                </c:pt>
                <c:pt idx="48">
                  <c:v>1.5440000000000001E-2</c:v>
                </c:pt>
                <c:pt idx="49">
                  <c:v>1.5440000000000001E-2</c:v>
                </c:pt>
                <c:pt idx="50">
                  <c:v>3.0949999999999998E-2</c:v>
                </c:pt>
                <c:pt idx="51">
                  <c:v>3.0949999999999998E-2</c:v>
                </c:pt>
                <c:pt idx="52">
                  <c:v>3.0949999999999998E-2</c:v>
                </c:pt>
                <c:pt idx="53">
                  <c:v>3.0949999999999998E-2</c:v>
                </c:pt>
                <c:pt idx="54">
                  <c:v>3.0949999999999998E-2</c:v>
                </c:pt>
                <c:pt idx="55">
                  <c:v>3.0949999999999998E-2</c:v>
                </c:pt>
                <c:pt idx="56">
                  <c:v>3.0949999999999998E-2</c:v>
                </c:pt>
                <c:pt idx="57">
                  <c:v>3.0949999999999998E-2</c:v>
                </c:pt>
                <c:pt idx="58">
                  <c:v>3.0949999999999998E-2</c:v>
                </c:pt>
                <c:pt idx="59">
                  <c:v>3.0949999999999998E-2</c:v>
                </c:pt>
                <c:pt idx="60">
                  <c:v>3.0949999999999998E-2</c:v>
                </c:pt>
                <c:pt idx="61">
                  <c:v>3.0949999999999998E-2</c:v>
                </c:pt>
                <c:pt idx="62">
                  <c:v>3.0949999999999998E-2</c:v>
                </c:pt>
                <c:pt idx="63">
                  <c:v>3.0949999999999998E-2</c:v>
                </c:pt>
                <c:pt idx="64">
                  <c:v>3.0949999999999998E-2</c:v>
                </c:pt>
                <c:pt idx="65">
                  <c:v>3.0949999999999998E-2</c:v>
                </c:pt>
                <c:pt idx="66">
                  <c:v>3.0949999999999998E-2</c:v>
                </c:pt>
                <c:pt idx="67">
                  <c:v>3.0949999999999998E-2</c:v>
                </c:pt>
                <c:pt idx="68">
                  <c:v>3.8760000000000003E-2</c:v>
                </c:pt>
                <c:pt idx="69">
                  <c:v>3.8760000000000003E-2</c:v>
                </c:pt>
                <c:pt idx="70">
                  <c:v>3.8760000000000003E-2</c:v>
                </c:pt>
                <c:pt idx="71">
                  <c:v>3.8760000000000003E-2</c:v>
                </c:pt>
                <c:pt idx="72">
                  <c:v>3.8760000000000003E-2</c:v>
                </c:pt>
                <c:pt idx="73">
                  <c:v>3.8760000000000003E-2</c:v>
                </c:pt>
                <c:pt idx="74">
                  <c:v>3.8760000000000003E-2</c:v>
                </c:pt>
                <c:pt idx="75">
                  <c:v>3.8760000000000003E-2</c:v>
                </c:pt>
                <c:pt idx="76">
                  <c:v>3.8760000000000003E-2</c:v>
                </c:pt>
                <c:pt idx="77">
                  <c:v>3.8760000000000003E-2</c:v>
                </c:pt>
                <c:pt idx="78">
                  <c:v>3.8760000000000003E-2</c:v>
                </c:pt>
                <c:pt idx="79">
                  <c:v>3.8760000000000003E-2</c:v>
                </c:pt>
                <c:pt idx="80">
                  <c:v>3.8760000000000003E-2</c:v>
                </c:pt>
                <c:pt idx="81">
                  <c:v>3.8760000000000003E-2</c:v>
                </c:pt>
                <c:pt idx="82">
                  <c:v>3.8760000000000003E-2</c:v>
                </c:pt>
                <c:pt idx="83">
                  <c:v>3.8760000000000003E-2</c:v>
                </c:pt>
                <c:pt idx="84">
                  <c:v>3.8760000000000003E-2</c:v>
                </c:pt>
                <c:pt idx="85">
                  <c:v>3.8760000000000003E-2</c:v>
                </c:pt>
                <c:pt idx="86">
                  <c:v>3.8760000000000003E-2</c:v>
                </c:pt>
                <c:pt idx="87">
                  <c:v>3.8760000000000003E-2</c:v>
                </c:pt>
                <c:pt idx="88">
                  <c:v>3.8760000000000003E-2</c:v>
                </c:pt>
                <c:pt idx="89">
                  <c:v>3.8760000000000003E-2</c:v>
                </c:pt>
                <c:pt idx="90">
                  <c:v>4.6580000000000003E-2</c:v>
                </c:pt>
                <c:pt idx="91">
                  <c:v>4.6580000000000003E-2</c:v>
                </c:pt>
                <c:pt idx="92">
                  <c:v>4.6580000000000003E-2</c:v>
                </c:pt>
                <c:pt idx="93">
                  <c:v>4.6580000000000003E-2</c:v>
                </c:pt>
                <c:pt idx="94">
                  <c:v>4.6580000000000003E-2</c:v>
                </c:pt>
                <c:pt idx="95">
                  <c:v>4.6580000000000003E-2</c:v>
                </c:pt>
                <c:pt idx="96">
                  <c:v>4.6580000000000003E-2</c:v>
                </c:pt>
                <c:pt idx="97">
                  <c:v>4.6580000000000003E-2</c:v>
                </c:pt>
                <c:pt idx="98">
                  <c:v>4.6580000000000003E-2</c:v>
                </c:pt>
                <c:pt idx="99">
                  <c:v>4.6580000000000003E-2</c:v>
                </c:pt>
                <c:pt idx="100">
                  <c:v>4.6580000000000003E-2</c:v>
                </c:pt>
                <c:pt idx="101">
                  <c:v>4.6580000000000003E-2</c:v>
                </c:pt>
                <c:pt idx="102">
                  <c:v>4.6580000000000003E-2</c:v>
                </c:pt>
                <c:pt idx="103">
                  <c:v>4.6580000000000003E-2</c:v>
                </c:pt>
                <c:pt idx="104">
                  <c:v>4.6580000000000003E-2</c:v>
                </c:pt>
                <c:pt idx="105">
                  <c:v>4.6580000000000003E-2</c:v>
                </c:pt>
                <c:pt idx="106">
                  <c:v>4.6580000000000003E-2</c:v>
                </c:pt>
                <c:pt idx="107">
                  <c:v>4.6580000000000003E-2</c:v>
                </c:pt>
                <c:pt idx="108">
                  <c:v>4.6580000000000003E-2</c:v>
                </c:pt>
                <c:pt idx="109">
                  <c:v>4.6580000000000003E-2</c:v>
                </c:pt>
                <c:pt idx="110">
                  <c:v>4.6580000000000003E-2</c:v>
                </c:pt>
                <c:pt idx="111">
                  <c:v>4.6580000000000003E-2</c:v>
                </c:pt>
                <c:pt idx="112">
                  <c:v>4.6580000000000003E-2</c:v>
                </c:pt>
                <c:pt idx="113">
                  <c:v>4.6580000000000003E-2</c:v>
                </c:pt>
                <c:pt idx="114">
                  <c:v>4.6580000000000003E-2</c:v>
                </c:pt>
                <c:pt idx="115">
                  <c:v>4.6580000000000003E-2</c:v>
                </c:pt>
                <c:pt idx="116">
                  <c:v>4.6580000000000003E-2</c:v>
                </c:pt>
                <c:pt idx="117">
                  <c:v>4.6580000000000003E-2</c:v>
                </c:pt>
                <c:pt idx="118">
                  <c:v>4.6580000000000003E-2</c:v>
                </c:pt>
                <c:pt idx="119">
                  <c:v>4.6580000000000003E-2</c:v>
                </c:pt>
                <c:pt idx="120">
                  <c:v>4.6580000000000003E-2</c:v>
                </c:pt>
                <c:pt idx="121">
                  <c:v>4.6580000000000003E-2</c:v>
                </c:pt>
                <c:pt idx="122">
                  <c:v>4.6580000000000003E-2</c:v>
                </c:pt>
                <c:pt idx="123">
                  <c:v>4.6580000000000003E-2</c:v>
                </c:pt>
                <c:pt idx="124">
                  <c:v>4.6580000000000003E-2</c:v>
                </c:pt>
                <c:pt idx="125">
                  <c:v>4.6580000000000003E-2</c:v>
                </c:pt>
                <c:pt idx="126">
                  <c:v>4.6580000000000003E-2</c:v>
                </c:pt>
                <c:pt idx="127">
                  <c:v>4.6580000000000003E-2</c:v>
                </c:pt>
                <c:pt idx="128">
                  <c:v>4.6580000000000003E-2</c:v>
                </c:pt>
                <c:pt idx="129">
                  <c:v>4.6580000000000003E-2</c:v>
                </c:pt>
                <c:pt idx="130">
                  <c:v>4.6580000000000003E-2</c:v>
                </c:pt>
                <c:pt idx="131">
                  <c:v>4.6580000000000003E-2</c:v>
                </c:pt>
                <c:pt idx="132">
                  <c:v>4.6580000000000003E-2</c:v>
                </c:pt>
                <c:pt idx="133">
                  <c:v>4.6580000000000003E-2</c:v>
                </c:pt>
                <c:pt idx="134">
                  <c:v>4.6580000000000003E-2</c:v>
                </c:pt>
                <c:pt idx="135">
                  <c:v>4.6580000000000003E-2</c:v>
                </c:pt>
                <c:pt idx="136">
                  <c:v>4.6580000000000003E-2</c:v>
                </c:pt>
                <c:pt idx="137">
                  <c:v>4.6580000000000003E-2</c:v>
                </c:pt>
                <c:pt idx="138">
                  <c:v>4.6580000000000003E-2</c:v>
                </c:pt>
                <c:pt idx="139">
                  <c:v>4.6580000000000003E-2</c:v>
                </c:pt>
                <c:pt idx="140">
                  <c:v>4.6580000000000003E-2</c:v>
                </c:pt>
                <c:pt idx="141">
                  <c:v>4.6580000000000003E-2</c:v>
                </c:pt>
                <c:pt idx="142">
                  <c:v>4.6580000000000003E-2</c:v>
                </c:pt>
                <c:pt idx="143">
                  <c:v>4.6580000000000003E-2</c:v>
                </c:pt>
                <c:pt idx="144">
                  <c:v>4.6580000000000003E-2</c:v>
                </c:pt>
                <c:pt idx="145">
                  <c:v>4.6580000000000003E-2</c:v>
                </c:pt>
                <c:pt idx="146">
                  <c:v>4.6580000000000003E-2</c:v>
                </c:pt>
                <c:pt idx="147">
                  <c:v>4.6580000000000003E-2</c:v>
                </c:pt>
                <c:pt idx="148">
                  <c:v>4.6580000000000003E-2</c:v>
                </c:pt>
                <c:pt idx="149">
                  <c:v>4.6580000000000003E-2</c:v>
                </c:pt>
                <c:pt idx="150">
                  <c:v>4.6580000000000003E-2</c:v>
                </c:pt>
                <c:pt idx="151">
                  <c:v>4.6580000000000003E-2</c:v>
                </c:pt>
                <c:pt idx="152">
                  <c:v>4.6580000000000003E-2</c:v>
                </c:pt>
                <c:pt idx="153">
                  <c:v>4.6580000000000003E-2</c:v>
                </c:pt>
                <c:pt idx="154">
                  <c:v>4.6580000000000003E-2</c:v>
                </c:pt>
                <c:pt idx="155">
                  <c:v>4.6580000000000003E-2</c:v>
                </c:pt>
                <c:pt idx="156">
                  <c:v>4.6580000000000003E-2</c:v>
                </c:pt>
                <c:pt idx="157">
                  <c:v>4.6580000000000003E-2</c:v>
                </c:pt>
                <c:pt idx="158">
                  <c:v>4.6580000000000003E-2</c:v>
                </c:pt>
                <c:pt idx="159">
                  <c:v>4.6580000000000003E-2</c:v>
                </c:pt>
                <c:pt idx="160">
                  <c:v>4.6580000000000003E-2</c:v>
                </c:pt>
                <c:pt idx="161">
                  <c:v>4.6580000000000003E-2</c:v>
                </c:pt>
                <c:pt idx="162">
                  <c:v>4.6580000000000003E-2</c:v>
                </c:pt>
                <c:pt idx="163">
                  <c:v>4.6580000000000003E-2</c:v>
                </c:pt>
                <c:pt idx="164">
                  <c:v>4.6580000000000003E-2</c:v>
                </c:pt>
                <c:pt idx="165">
                  <c:v>4.6580000000000003E-2</c:v>
                </c:pt>
                <c:pt idx="166">
                  <c:v>4.6580000000000003E-2</c:v>
                </c:pt>
                <c:pt idx="167">
                  <c:v>4.6580000000000003E-2</c:v>
                </c:pt>
                <c:pt idx="168">
                  <c:v>4.6580000000000003E-2</c:v>
                </c:pt>
                <c:pt idx="169">
                  <c:v>4.6580000000000003E-2</c:v>
                </c:pt>
                <c:pt idx="170">
                  <c:v>4.6580000000000003E-2</c:v>
                </c:pt>
                <c:pt idx="171">
                  <c:v>4.6580000000000003E-2</c:v>
                </c:pt>
                <c:pt idx="172">
                  <c:v>4.6580000000000003E-2</c:v>
                </c:pt>
                <c:pt idx="173">
                  <c:v>4.6580000000000003E-2</c:v>
                </c:pt>
                <c:pt idx="174">
                  <c:v>4.6580000000000003E-2</c:v>
                </c:pt>
                <c:pt idx="175">
                  <c:v>4.6580000000000003E-2</c:v>
                </c:pt>
                <c:pt idx="176">
                  <c:v>4.6580000000000003E-2</c:v>
                </c:pt>
                <c:pt idx="177">
                  <c:v>4.6580000000000003E-2</c:v>
                </c:pt>
                <c:pt idx="178">
                  <c:v>4.6580000000000003E-2</c:v>
                </c:pt>
                <c:pt idx="179">
                  <c:v>4.6580000000000003E-2</c:v>
                </c:pt>
                <c:pt idx="180">
                  <c:v>4.6580000000000003E-2</c:v>
                </c:pt>
                <c:pt idx="181">
                  <c:v>4.6580000000000003E-2</c:v>
                </c:pt>
                <c:pt idx="182">
                  <c:v>4.6580000000000003E-2</c:v>
                </c:pt>
                <c:pt idx="183">
                  <c:v>4.6580000000000003E-2</c:v>
                </c:pt>
                <c:pt idx="184">
                  <c:v>4.6580000000000003E-2</c:v>
                </c:pt>
                <c:pt idx="185">
                  <c:v>4.6580000000000003E-2</c:v>
                </c:pt>
                <c:pt idx="186">
                  <c:v>4.6580000000000003E-2</c:v>
                </c:pt>
                <c:pt idx="187">
                  <c:v>4.6580000000000003E-2</c:v>
                </c:pt>
                <c:pt idx="188">
                  <c:v>4.6580000000000003E-2</c:v>
                </c:pt>
                <c:pt idx="189">
                  <c:v>4.6580000000000003E-2</c:v>
                </c:pt>
                <c:pt idx="190">
                  <c:v>4.6580000000000003E-2</c:v>
                </c:pt>
                <c:pt idx="191">
                  <c:v>4.6580000000000003E-2</c:v>
                </c:pt>
                <c:pt idx="192">
                  <c:v>4.6580000000000003E-2</c:v>
                </c:pt>
                <c:pt idx="193">
                  <c:v>4.6580000000000003E-2</c:v>
                </c:pt>
                <c:pt idx="194">
                  <c:v>4.6580000000000003E-2</c:v>
                </c:pt>
                <c:pt idx="195">
                  <c:v>4.6580000000000003E-2</c:v>
                </c:pt>
                <c:pt idx="196">
                  <c:v>4.6580000000000003E-2</c:v>
                </c:pt>
                <c:pt idx="197">
                  <c:v>4.6580000000000003E-2</c:v>
                </c:pt>
                <c:pt idx="198">
                  <c:v>4.6580000000000003E-2</c:v>
                </c:pt>
                <c:pt idx="199">
                  <c:v>4.6580000000000003E-2</c:v>
                </c:pt>
                <c:pt idx="200">
                  <c:v>4.6580000000000003E-2</c:v>
                </c:pt>
                <c:pt idx="201">
                  <c:v>4.6580000000000003E-2</c:v>
                </c:pt>
                <c:pt idx="202">
                  <c:v>4.6580000000000003E-2</c:v>
                </c:pt>
                <c:pt idx="203">
                  <c:v>5.4460000000000001E-2</c:v>
                </c:pt>
                <c:pt idx="204">
                  <c:v>5.4460000000000001E-2</c:v>
                </c:pt>
                <c:pt idx="205">
                  <c:v>5.4460000000000001E-2</c:v>
                </c:pt>
                <c:pt idx="206">
                  <c:v>5.4460000000000001E-2</c:v>
                </c:pt>
                <c:pt idx="207">
                  <c:v>5.4460000000000001E-2</c:v>
                </c:pt>
                <c:pt idx="208">
                  <c:v>5.4460000000000001E-2</c:v>
                </c:pt>
                <c:pt idx="209">
                  <c:v>5.4460000000000001E-2</c:v>
                </c:pt>
                <c:pt idx="210">
                  <c:v>5.4460000000000001E-2</c:v>
                </c:pt>
                <c:pt idx="211">
                  <c:v>5.4460000000000001E-2</c:v>
                </c:pt>
                <c:pt idx="212">
                  <c:v>5.4460000000000001E-2</c:v>
                </c:pt>
                <c:pt idx="213">
                  <c:v>5.4460000000000001E-2</c:v>
                </c:pt>
                <c:pt idx="214">
                  <c:v>5.4460000000000001E-2</c:v>
                </c:pt>
                <c:pt idx="215">
                  <c:v>5.4460000000000001E-2</c:v>
                </c:pt>
                <c:pt idx="216">
                  <c:v>5.4460000000000001E-2</c:v>
                </c:pt>
                <c:pt idx="217">
                  <c:v>5.4460000000000001E-2</c:v>
                </c:pt>
                <c:pt idx="218">
                  <c:v>5.4460000000000001E-2</c:v>
                </c:pt>
                <c:pt idx="219">
                  <c:v>5.4460000000000001E-2</c:v>
                </c:pt>
                <c:pt idx="220">
                  <c:v>5.4460000000000001E-2</c:v>
                </c:pt>
                <c:pt idx="221">
                  <c:v>5.4460000000000001E-2</c:v>
                </c:pt>
                <c:pt idx="222">
                  <c:v>5.4460000000000001E-2</c:v>
                </c:pt>
                <c:pt idx="223">
                  <c:v>5.4460000000000001E-2</c:v>
                </c:pt>
                <c:pt idx="224">
                  <c:v>5.4460000000000001E-2</c:v>
                </c:pt>
                <c:pt idx="225">
                  <c:v>5.4460000000000001E-2</c:v>
                </c:pt>
                <c:pt idx="226">
                  <c:v>5.4460000000000001E-2</c:v>
                </c:pt>
                <c:pt idx="227">
                  <c:v>5.4460000000000001E-2</c:v>
                </c:pt>
                <c:pt idx="228">
                  <c:v>5.4460000000000001E-2</c:v>
                </c:pt>
                <c:pt idx="229">
                  <c:v>5.4460000000000001E-2</c:v>
                </c:pt>
                <c:pt idx="230">
                  <c:v>5.4460000000000001E-2</c:v>
                </c:pt>
                <c:pt idx="231">
                  <c:v>5.4460000000000001E-2</c:v>
                </c:pt>
                <c:pt idx="232">
                  <c:v>5.4460000000000001E-2</c:v>
                </c:pt>
                <c:pt idx="233">
                  <c:v>5.4460000000000001E-2</c:v>
                </c:pt>
                <c:pt idx="234">
                  <c:v>5.4460000000000001E-2</c:v>
                </c:pt>
                <c:pt idx="235">
                  <c:v>5.4460000000000001E-2</c:v>
                </c:pt>
                <c:pt idx="236">
                  <c:v>5.4460000000000001E-2</c:v>
                </c:pt>
                <c:pt idx="237">
                  <c:v>5.4460000000000001E-2</c:v>
                </c:pt>
                <c:pt idx="238">
                  <c:v>5.4460000000000001E-2</c:v>
                </c:pt>
                <c:pt idx="239">
                  <c:v>5.4460000000000001E-2</c:v>
                </c:pt>
                <c:pt idx="240">
                  <c:v>5.4460000000000001E-2</c:v>
                </c:pt>
                <c:pt idx="241">
                  <c:v>5.4460000000000001E-2</c:v>
                </c:pt>
                <c:pt idx="242">
                  <c:v>5.4460000000000001E-2</c:v>
                </c:pt>
                <c:pt idx="243">
                  <c:v>5.4460000000000001E-2</c:v>
                </c:pt>
                <c:pt idx="244">
                  <c:v>5.4460000000000001E-2</c:v>
                </c:pt>
                <c:pt idx="245">
                  <c:v>5.4460000000000001E-2</c:v>
                </c:pt>
                <c:pt idx="246">
                  <c:v>5.4460000000000001E-2</c:v>
                </c:pt>
                <c:pt idx="247">
                  <c:v>5.4460000000000001E-2</c:v>
                </c:pt>
                <c:pt idx="248">
                  <c:v>5.4460000000000001E-2</c:v>
                </c:pt>
                <c:pt idx="249">
                  <c:v>5.4460000000000001E-2</c:v>
                </c:pt>
                <c:pt idx="250">
                  <c:v>5.4460000000000001E-2</c:v>
                </c:pt>
                <c:pt idx="251">
                  <c:v>5.4460000000000001E-2</c:v>
                </c:pt>
                <c:pt idx="252">
                  <c:v>5.4460000000000001E-2</c:v>
                </c:pt>
                <c:pt idx="253">
                  <c:v>5.4460000000000001E-2</c:v>
                </c:pt>
                <c:pt idx="254">
                  <c:v>5.4460000000000001E-2</c:v>
                </c:pt>
                <c:pt idx="255">
                  <c:v>5.4460000000000001E-2</c:v>
                </c:pt>
                <c:pt idx="256">
                  <c:v>5.4460000000000001E-2</c:v>
                </c:pt>
                <c:pt idx="257">
                  <c:v>5.4460000000000001E-2</c:v>
                </c:pt>
                <c:pt idx="258">
                  <c:v>5.4460000000000001E-2</c:v>
                </c:pt>
                <c:pt idx="259">
                  <c:v>5.4460000000000001E-2</c:v>
                </c:pt>
                <c:pt idx="260">
                  <c:v>6.2399999999999997E-2</c:v>
                </c:pt>
                <c:pt idx="261">
                  <c:v>6.2399999999999997E-2</c:v>
                </c:pt>
                <c:pt idx="262">
                  <c:v>6.2399999999999997E-2</c:v>
                </c:pt>
                <c:pt idx="263">
                  <c:v>6.2399999999999997E-2</c:v>
                </c:pt>
                <c:pt idx="264">
                  <c:v>7.0349999999999996E-2</c:v>
                </c:pt>
                <c:pt idx="265">
                  <c:v>7.0349999999999996E-2</c:v>
                </c:pt>
                <c:pt idx="266">
                  <c:v>7.0349999999999996E-2</c:v>
                </c:pt>
                <c:pt idx="267">
                  <c:v>7.0349999999999996E-2</c:v>
                </c:pt>
                <c:pt idx="268">
                  <c:v>7.0349999999999996E-2</c:v>
                </c:pt>
                <c:pt idx="269">
                  <c:v>7.0349999999999996E-2</c:v>
                </c:pt>
                <c:pt idx="270">
                  <c:v>7.0349999999999996E-2</c:v>
                </c:pt>
                <c:pt idx="271">
                  <c:v>7.0349999999999996E-2</c:v>
                </c:pt>
                <c:pt idx="272">
                  <c:v>7.0349999999999996E-2</c:v>
                </c:pt>
                <c:pt idx="273">
                  <c:v>7.0349999999999996E-2</c:v>
                </c:pt>
                <c:pt idx="274">
                  <c:v>7.0349999999999996E-2</c:v>
                </c:pt>
                <c:pt idx="275">
                  <c:v>7.0349999999999996E-2</c:v>
                </c:pt>
                <c:pt idx="276">
                  <c:v>7.0349999999999996E-2</c:v>
                </c:pt>
                <c:pt idx="277">
                  <c:v>7.0349999999999996E-2</c:v>
                </c:pt>
                <c:pt idx="278">
                  <c:v>7.0349999999999996E-2</c:v>
                </c:pt>
                <c:pt idx="279">
                  <c:v>7.0349999999999996E-2</c:v>
                </c:pt>
                <c:pt idx="280">
                  <c:v>7.0349999999999996E-2</c:v>
                </c:pt>
                <c:pt idx="281">
                  <c:v>7.0349999999999996E-2</c:v>
                </c:pt>
                <c:pt idx="282">
                  <c:v>7.0349999999999996E-2</c:v>
                </c:pt>
                <c:pt idx="283">
                  <c:v>7.0349999999999996E-2</c:v>
                </c:pt>
                <c:pt idx="284">
                  <c:v>7.0349999999999996E-2</c:v>
                </c:pt>
                <c:pt idx="285">
                  <c:v>7.0349999999999996E-2</c:v>
                </c:pt>
                <c:pt idx="286">
                  <c:v>7.0349999999999996E-2</c:v>
                </c:pt>
                <c:pt idx="287">
                  <c:v>7.0349999999999996E-2</c:v>
                </c:pt>
                <c:pt idx="288">
                  <c:v>7.0349999999999996E-2</c:v>
                </c:pt>
                <c:pt idx="289">
                  <c:v>7.0349999999999996E-2</c:v>
                </c:pt>
                <c:pt idx="290">
                  <c:v>7.0349999999999996E-2</c:v>
                </c:pt>
                <c:pt idx="291">
                  <c:v>7.8299999999999995E-2</c:v>
                </c:pt>
                <c:pt idx="292">
                  <c:v>7.8299999999999995E-2</c:v>
                </c:pt>
                <c:pt idx="293">
                  <c:v>7.8299999999999995E-2</c:v>
                </c:pt>
                <c:pt idx="294">
                  <c:v>7.8299999999999995E-2</c:v>
                </c:pt>
                <c:pt idx="295">
                  <c:v>7.8299999999999995E-2</c:v>
                </c:pt>
                <c:pt idx="296">
                  <c:v>7.8299999999999995E-2</c:v>
                </c:pt>
                <c:pt idx="297">
                  <c:v>7.8299999999999995E-2</c:v>
                </c:pt>
                <c:pt idx="298">
                  <c:v>7.8299999999999995E-2</c:v>
                </c:pt>
                <c:pt idx="299">
                  <c:v>7.8299999999999995E-2</c:v>
                </c:pt>
                <c:pt idx="300">
                  <c:v>7.8299999999999995E-2</c:v>
                </c:pt>
                <c:pt idx="301">
                  <c:v>7.8299999999999995E-2</c:v>
                </c:pt>
                <c:pt idx="302">
                  <c:v>7.8299999999999995E-2</c:v>
                </c:pt>
                <c:pt idx="303">
                  <c:v>7.8299999999999995E-2</c:v>
                </c:pt>
                <c:pt idx="304">
                  <c:v>7.8299999999999995E-2</c:v>
                </c:pt>
                <c:pt idx="305">
                  <c:v>7.8299999999999995E-2</c:v>
                </c:pt>
                <c:pt idx="306">
                  <c:v>7.8299999999999995E-2</c:v>
                </c:pt>
                <c:pt idx="307">
                  <c:v>7.8299999999999995E-2</c:v>
                </c:pt>
                <c:pt idx="308">
                  <c:v>7.8299999999999995E-2</c:v>
                </c:pt>
                <c:pt idx="309">
                  <c:v>7.8299999999999995E-2</c:v>
                </c:pt>
                <c:pt idx="310">
                  <c:v>7.8299999999999995E-2</c:v>
                </c:pt>
                <c:pt idx="311">
                  <c:v>7.8299999999999995E-2</c:v>
                </c:pt>
                <c:pt idx="312">
                  <c:v>7.8299999999999995E-2</c:v>
                </c:pt>
                <c:pt idx="313">
                  <c:v>7.8299999999999995E-2</c:v>
                </c:pt>
                <c:pt idx="314">
                  <c:v>7.8299999999999995E-2</c:v>
                </c:pt>
                <c:pt idx="315">
                  <c:v>7.8299999999999995E-2</c:v>
                </c:pt>
                <c:pt idx="316">
                  <c:v>7.8299999999999995E-2</c:v>
                </c:pt>
                <c:pt idx="317">
                  <c:v>7.8299999999999995E-2</c:v>
                </c:pt>
                <c:pt idx="318">
                  <c:v>7.8299999999999995E-2</c:v>
                </c:pt>
                <c:pt idx="319">
                  <c:v>7.8299999999999995E-2</c:v>
                </c:pt>
                <c:pt idx="320">
                  <c:v>7.8299999999999995E-2</c:v>
                </c:pt>
                <c:pt idx="321">
                  <c:v>7.8299999999999995E-2</c:v>
                </c:pt>
                <c:pt idx="322">
                  <c:v>7.8299999999999995E-2</c:v>
                </c:pt>
                <c:pt idx="323">
                  <c:v>7.8299999999999995E-2</c:v>
                </c:pt>
                <c:pt idx="324">
                  <c:v>7.8299999999999995E-2</c:v>
                </c:pt>
                <c:pt idx="325">
                  <c:v>8.6239999999999997E-2</c:v>
                </c:pt>
                <c:pt idx="326">
                  <c:v>8.6239999999999997E-2</c:v>
                </c:pt>
                <c:pt idx="327">
                  <c:v>8.6239999999999997E-2</c:v>
                </c:pt>
                <c:pt idx="328">
                  <c:v>8.6239999999999997E-2</c:v>
                </c:pt>
                <c:pt idx="329">
                  <c:v>8.6239999999999997E-2</c:v>
                </c:pt>
                <c:pt idx="330">
                  <c:v>8.6239999999999997E-2</c:v>
                </c:pt>
                <c:pt idx="331">
                  <c:v>8.6239999999999997E-2</c:v>
                </c:pt>
                <c:pt idx="332">
                  <c:v>8.6239999999999997E-2</c:v>
                </c:pt>
                <c:pt idx="333">
                  <c:v>8.6239999999999997E-2</c:v>
                </c:pt>
                <c:pt idx="334">
                  <c:v>8.6239999999999997E-2</c:v>
                </c:pt>
                <c:pt idx="335">
                  <c:v>8.6239999999999997E-2</c:v>
                </c:pt>
                <c:pt idx="336">
                  <c:v>8.6239999999999997E-2</c:v>
                </c:pt>
                <c:pt idx="337">
                  <c:v>8.6239999999999997E-2</c:v>
                </c:pt>
                <c:pt idx="338">
                  <c:v>8.6239999999999997E-2</c:v>
                </c:pt>
                <c:pt idx="339">
                  <c:v>8.6239999999999997E-2</c:v>
                </c:pt>
                <c:pt idx="340">
                  <c:v>8.6239999999999997E-2</c:v>
                </c:pt>
                <c:pt idx="341">
                  <c:v>8.6239999999999997E-2</c:v>
                </c:pt>
                <c:pt idx="342">
                  <c:v>8.6239999999999997E-2</c:v>
                </c:pt>
                <c:pt idx="343">
                  <c:v>8.6239999999999997E-2</c:v>
                </c:pt>
                <c:pt idx="344">
                  <c:v>8.6239999999999997E-2</c:v>
                </c:pt>
                <c:pt idx="345">
                  <c:v>8.6239999999999997E-2</c:v>
                </c:pt>
                <c:pt idx="346">
                  <c:v>8.6239999999999997E-2</c:v>
                </c:pt>
                <c:pt idx="347">
                  <c:v>8.6239999999999997E-2</c:v>
                </c:pt>
                <c:pt idx="348">
                  <c:v>8.6239999999999997E-2</c:v>
                </c:pt>
                <c:pt idx="349">
                  <c:v>8.6239999999999997E-2</c:v>
                </c:pt>
                <c:pt idx="350">
                  <c:v>8.6239999999999997E-2</c:v>
                </c:pt>
                <c:pt idx="351">
                  <c:v>9.4189999999999996E-2</c:v>
                </c:pt>
                <c:pt idx="352">
                  <c:v>9.4189999999999996E-2</c:v>
                </c:pt>
                <c:pt idx="353">
                  <c:v>9.4189999999999996E-2</c:v>
                </c:pt>
                <c:pt idx="354">
                  <c:v>9.4189999999999996E-2</c:v>
                </c:pt>
                <c:pt idx="355">
                  <c:v>9.4189999999999996E-2</c:v>
                </c:pt>
                <c:pt idx="356">
                  <c:v>9.4189999999999996E-2</c:v>
                </c:pt>
                <c:pt idx="357">
                  <c:v>0.10213</c:v>
                </c:pt>
                <c:pt idx="358">
                  <c:v>0.10213</c:v>
                </c:pt>
                <c:pt idx="359">
                  <c:v>0.10213</c:v>
                </c:pt>
                <c:pt idx="360">
                  <c:v>0.10213</c:v>
                </c:pt>
                <c:pt idx="361">
                  <c:v>0.10213</c:v>
                </c:pt>
                <c:pt idx="362">
                  <c:v>0.10213</c:v>
                </c:pt>
                <c:pt idx="363">
                  <c:v>0.10213</c:v>
                </c:pt>
                <c:pt idx="364">
                  <c:v>0.10213</c:v>
                </c:pt>
                <c:pt idx="365">
                  <c:v>0.10213</c:v>
                </c:pt>
                <c:pt idx="366">
                  <c:v>0.10213</c:v>
                </c:pt>
                <c:pt idx="367">
                  <c:v>0.10213</c:v>
                </c:pt>
                <c:pt idx="368">
                  <c:v>0.10213</c:v>
                </c:pt>
                <c:pt idx="369">
                  <c:v>0.11008</c:v>
                </c:pt>
                <c:pt idx="370">
                  <c:v>0.11008</c:v>
                </c:pt>
                <c:pt idx="371">
                  <c:v>0.11008</c:v>
                </c:pt>
                <c:pt idx="372">
                  <c:v>0.11008</c:v>
                </c:pt>
                <c:pt idx="373">
                  <c:v>0.11008</c:v>
                </c:pt>
                <c:pt idx="374">
                  <c:v>0.11008</c:v>
                </c:pt>
                <c:pt idx="375">
                  <c:v>0.11008</c:v>
                </c:pt>
                <c:pt idx="376">
                  <c:v>0.11008</c:v>
                </c:pt>
                <c:pt idx="377">
                  <c:v>0.11008</c:v>
                </c:pt>
                <c:pt idx="378">
                  <c:v>0.11008</c:v>
                </c:pt>
                <c:pt idx="379">
                  <c:v>0.11008</c:v>
                </c:pt>
                <c:pt idx="380">
                  <c:v>0.11008</c:v>
                </c:pt>
                <c:pt idx="381">
                  <c:v>0.11008</c:v>
                </c:pt>
                <c:pt idx="382">
                  <c:v>0.11008</c:v>
                </c:pt>
                <c:pt idx="383">
                  <c:v>0.11008</c:v>
                </c:pt>
                <c:pt idx="384">
                  <c:v>0.11008</c:v>
                </c:pt>
                <c:pt idx="385">
                  <c:v>0.11008</c:v>
                </c:pt>
                <c:pt idx="386">
                  <c:v>0.11008</c:v>
                </c:pt>
                <c:pt idx="387">
                  <c:v>0.11008</c:v>
                </c:pt>
                <c:pt idx="388">
                  <c:v>0.11008</c:v>
                </c:pt>
                <c:pt idx="389">
                  <c:v>0.11008</c:v>
                </c:pt>
                <c:pt idx="390">
                  <c:v>0.11008</c:v>
                </c:pt>
                <c:pt idx="391">
                  <c:v>0.11008</c:v>
                </c:pt>
                <c:pt idx="392">
                  <c:v>0.11008</c:v>
                </c:pt>
                <c:pt idx="393">
                  <c:v>0.11008</c:v>
                </c:pt>
                <c:pt idx="394">
                  <c:v>0.11802</c:v>
                </c:pt>
                <c:pt idx="395">
                  <c:v>0.11802</c:v>
                </c:pt>
                <c:pt idx="396">
                  <c:v>0.11802</c:v>
                </c:pt>
                <c:pt idx="397">
                  <c:v>0.11802</c:v>
                </c:pt>
                <c:pt idx="398">
                  <c:v>0.11802</c:v>
                </c:pt>
                <c:pt idx="399">
                  <c:v>0.11802</c:v>
                </c:pt>
                <c:pt idx="400">
                  <c:v>0.11802</c:v>
                </c:pt>
                <c:pt idx="401">
                  <c:v>0.11802</c:v>
                </c:pt>
                <c:pt idx="402">
                  <c:v>0.11802</c:v>
                </c:pt>
                <c:pt idx="403">
                  <c:v>0.11802</c:v>
                </c:pt>
                <c:pt idx="404">
                  <c:v>0.11802</c:v>
                </c:pt>
                <c:pt idx="405">
                  <c:v>0.11802</c:v>
                </c:pt>
                <c:pt idx="406">
                  <c:v>0.11802</c:v>
                </c:pt>
                <c:pt idx="407">
                  <c:v>0.11802</c:v>
                </c:pt>
                <c:pt idx="408">
                  <c:v>0.11802</c:v>
                </c:pt>
                <c:pt idx="409">
                  <c:v>0.11802</c:v>
                </c:pt>
                <c:pt idx="410">
                  <c:v>0.11802</c:v>
                </c:pt>
                <c:pt idx="411">
                  <c:v>0.11802</c:v>
                </c:pt>
                <c:pt idx="412">
                  <c:v>0.11802</c:v>
                </c:pt>
                <c:pt idx="413">
                  <c:v>0.11802</c:v>
                </c:pt>
                <c:pt idx="414">
                  <c:v>0.11802</c:v>
                </c:pt>
                <c:pt idx="415">
                  <c:v>0.12597</c:v>
                </c:pt>
                <c:pt idx="416">
                  <c:v>0.12597</c:v>
                </c:pt>
                <c:pt idx="417">
                  <c:v>0.12597</c:v>
                </c:pt>
                <c:pt idx="418">
                  <c:v>0.12597</c:v>
                </c:pt>
                <c:pt idx="419">
                  <c:v>0.12597</c:v>
                </c:pt>
                <c:pt idx="420">
                  <c:v>0.12597</c:v>
                </c:pt>
                <c:pt idx="421">
                  <c:v>0.12597</c:v>
                </c:pt>
                <c:pt idx="422">
                  <c:v>0.12597</c:v>
                </c:pt>
                <c:pt idx="423">
                  <c:v>0.12597</c:v>
                </c:pt>
                <c:pt idx="424">
                  <c:v>0.12597</c:v>
                </c:pt>
                <c:pt idx="425">
                  <c:v>0.12597</c:v>
                </c:pt>
                <c:pt idx="426">
                  <c:v>0.12597</c:v>
                </c:pt>
                <c:pt idx="427">
                  <c:v>0.12597</c:v>
                </c:pt>
                <c:pt idx="428">
                  <c:v>0.12597</c:v>
                </c:pt>
                <c:pt idx="429">
                  <c:v>0.12597</c:v>
                </c:pt>
                <c:pt idx="430">
                  <c:v>0.12597</c:v>
                </c:pt>
                <c:pt idx="431">
                  <c:v>0.12597</c:v>
                </c:pt>
                <c:pt idx="432">
                  <c:v>0.12597</c:v>
                </c:pt>
                <c:pt idx="433">
                  <c:v>0.12597</c:v>
                </c:pt>
                <c:pt idx="434">
                  <c:v>0.12597</c:v>
                </c:pt>
                <c:pt idx="435">
                  <c:v>0.12597</c:v>
                </c:pt>
                <c:pt idx="436">
                  <c:v>0.12597</c:v>
                </c:pt>
                <c:pt idx="437">
                  <c:v>0.12597</c:v>
                </c:pt>
                <c:pt idx="438">
                  <c:v>0.12597</c:v>
                </c:pt>
                <c:pt idx="439">
                  <c:v>0.12597</c:v>
                </c:pt>
                <c:pt idx="440">
                  <c:v>0.12597</c:v>
                </c:pt>
                <c:pt idx="441">
                  <c:v>0.12597</c:v>
                </c:pt>
                <c:pt idx="442">
                  <c:v>0.12597</c:v>
                </c:pt>
                <c:pt idx="443">
                  <c:v>0.12597</c:v>
                </c:pt>
                <c:pt idx="444">
                  <c:v>0.12597</c:v>
                </c:pt>
                <c:pt idx="445">
                  <c:v>0.12597</c:v>
                </c:pt>
                <c:pt idx="446">
                  <c:v>0.12597</c:v>
                </c:pt>
                <c:pt idx="447">
                  <c:v>0.12597</c:v>
                </c:pt>
                <c:pt idx="448">
                  <c:v>0.12597</c:v>
                </c:pt>
                <c:pt idx="449">
                  <c:v>0.12597</c:v>
                </c:pt>
                <c:pt idx="450">
                  <c:v>0.12597</c:v>
                </c:pt>
                <c:pt idx="451">
                  <c:v>0.12597</c:v>
                </c:pt>
                <c:pt idx="452">
                  <c:v>0.12597</c:v>
                </c:pt>
                <c:pt idx="453">
                  <c:v>0.12597</c:v>
                </c:pt>
                <c:pt idx="454">
                  <c:v>0.12597</c:v>
                </c:pt>
                <c:pt idx="455">
                  <c:v>0.12597</c:v>
                </c:pt>
                <c:pt idx="456">
                  <c:v>0.12597</c:v>
                </c:pt>
                <c:pt idx="457">
                  <c:v>0.12597</c:v>
                </c:pt>
                <c:pt idx="458">
                  <c:v>0.12597</c:v>
                </c:pt>
                <c:pt idx="459">
                  <c:v>0.12597</c:v>
                </c:pt>
                <c:pt idx="460">
                  <c:v>0.12597</c:v>
                </c:pt>
                <c:pt idx="461">
                  <c:v>0.12597</c:v>
                </c:pt>
                <c:pt idx="462">
                  <c:v>0.12597</c:v>
                </c:pt>
                <c:pt idx="463">
                  <c:v>0.12597</c:v>
                </c:pt>
                <c:pt idx="464">
                  <c:v>0.13392000000000001</c:v>
                </c:pt>
                <c:pt idx="465">
                  <c:v>0.13392000000000001</c:v>
                </c:pt>
                <c:pt idx="466">
                  <c:v>0.13392000000000001</c:v>
                </c:pt>
                <c:pt idx="467">
                  <c:v>0.13392000000000001</c:v>
                </c:pt>
                <c:pt idx="468">
                  <c:v>0.13392000000000001</c:v>
                </c:pt>
                <c:pt idx="469">
                  <c:v>0.13392000000000001</c:v>
                </c:pt>
                <c:pt idx="470">
                  <c:v>0.13392000000000001</c:v>
                </c:pt>
                <c:pt idx="471">
                  <c:v>0.13392000000000001</c:v>
                </c:pt>
                <c:pt idx="472">
                  <c:v>0.13392000000000001</c:v>
                </c:pt>
                <c:pt idx="473">
                  <c:v>0.13392000000000001</c:v>
                </c:pt>
                <c:pt idx="474">
                  <c:v>0.13392000000000001</c:v>
                </c:pt>
                <c:pt idx="475">
                  <c:v>0.13392000000000001</c:v>
                </c:pt>
                <c:pt idx="476">
                  <c:v>0.13392000000000001</c:v>
                </c:pt>
                <c:pt idx="477">
                  <c:v>0.13392000000000001</c:v>
                </c:pt>
                <c:pt idx="478">
                  <c:v>0.13392000000000001</c:v>
                </c:pt>
                <c:pt idx="479">
                  <c:v>0.13392000000000001</c:v>
                </c:pt>
                <c:pt idx="480">
                  <c:v>0.13392000000000001</c:v>
                </c:pt>
                <c:pt idx="481">
                  <c:v>0.13392000000000001</c:v>
                </c:pt>
                <c:pt idx="482">
                  <c:v>0.13392000000000001</c:v>
                </c:pt>
                <c:pt idx="483">
                  <c:v>0.13392000000000001</c:v>
                </c:pt>
                <c:pt idx="484">
                  <c:v>0.13392000000000001</c:v>
                </c:pt>
                <c:pt idx="485">
                  <c:v>0.13392000000000001</c:v>
                </c:pt>
                <c:pt idx="486">
                  <c:v>0.13392000000000001</c:v>
                </c:pt>
                <c:pt idx="487">
                  <c:v>0.13392000000000001</c:v>
                </c:pt>
                <c:pt idx="488">
                  <c:v>0.13392000000000001</c:v>
                </c:pt>
                <c:pt idx="489">
                  <c:v>0.13392000000000001</c:v>
                </c:pt>
                <c:pt idx="490">
                  <c:v>0.13392000000000001</c:v>
                </c:pt>
                <c:pt idx="491">
                  <c:v>0.13392000000000001</c:v>
                </c:pt>
                <c:pt idx="492">
                  <c:v>0.13392000000000001</c:v>
                </c:pt>
                <c:pt idx="493">
                  <c:v>0.13392000000000001</c:v>
                </c:pt>
                <c:pt idx="494">
                  <c:v>0.13392000000000001</c:v>
                </c:pt>
                <c:pt idx="495">
                  <c:v>0.13392000000000001</c:v>
                </c:pt>
                <c:pt idx="496">
                  <c:v>0.13392000000000001</c:v>
                </c:pt>
                <c:pt idx="497">
                  <c:v>0.13392000000000001</c:v>
                </c:pt>
                <c:pt idx="498">
                  <c:v>0.13392000000000001</c:v>
                </c:pt>
                <c:pt idx="499">
                  <c:v>0.13392000000000001</c:v>
                </c:pt>
                <c:pt idx="500">
                  <c:v>0.13392000000000001</c:v>
                </c:pt>
                <c:pt idx="501">
                  <c:v>0.13392000000000001</c:v>
                </c:pt>
                <c:pt idx="502">
                  <c:v>0.14186000000000001</c:v>
                </c:pt>
                <c:pt idx="503">
                  <c:v>0.14186000000000001</c:v>
                </c:pt>
                <c:pt idx="504">
                  <c:v>0.14186000000000001</c:v>
                </c:pt>
                <c:pt idx="505">
                  <c:v>0.14186000000000001</c:v>
                </c:pt>
                <c:pt idx="506">
                  <c:v>0.14186000000000001</c:v>
                </c:pt>
                <c:pt idx="507">
                  <c:v>0.14186000000000001</c:v>
                </c:pt>
                <c:pt idx="508">
                  <c:v>0.14186000000000001</c:v>
                </c:pt>
                <c:pt idx="509">
                  <c:v>0.14186000000000001</c:v>
                </c:pt>
                <c:pt idx="510">
                  <c:v>0.14186000000000001</c:v>
                </c:pt>
                <c:pt idx="511">
                  <c:v>0.14186000000000001</c:v>
                </c:pt>
                <c:pt idx="512">
                  <c:v>0.14186000000000001</c:v>
                </c:pt>
                <c:pt idx="513">
                  <c:v>0.14186000000000001</c:v>
                </c:pt>
                <c:pt idx="514">
                  <c:v>0.14186000000000001</c:v>
                </c:pt>
                <c:pt idx="515">
                  <c:v>0.14186000000000001</c:v>
                </c:pt>
                <c:pt idx="516">
                  <c:v>0.14186000000000001</c:v>
                </c:pt>
                <c:pt idx="517">
                  <c:v>0.14186000000000001</c:v>
                </c:pt>
                <c:pt idx="518">
                  <c:v>0.14186000000000001</c:v>
                </c:pt>
                <c:pt idx="519">
                  <c:v>0.14186000000000001</c:v>
                </c:pt>
                <c:pt idx="520">
                  <c:v>0.14186000000000001</c:v>
                </c:pt>
                <c:pt idx="521">
                  <c:v>0.14186000000000001</c:v>
                </c:pt>
                <c:pt idx="522">
                  <c:v>0.14186000000000001</c:v>
                </c:pt>
                <c:pt idx="523">
                  <c:v>0.14186000000000001</c:v>
                </c:pt>
                <c:pt idx="524">
                  <c:v>0.14186000000000001</c:v>
                </c:pt>
                <c:pt idx="525">
                  <c:v>0.14186000000000001</c:v>
                </c:pt>
                <c:pt idx="526">
                  <c:v>0.14186000000000001</c:v>
                </c:pt>
                <c:pt idx="527">
                  <c:v>0.14186000000000001</c:v>
                </c:pt>
                <c:pt idx="528">
                  <c:v>0.14186000000000001</c:v>
                </c:pt>
                <c:pt idx="529">
                  <c:v>0.14186000000000001</c:v>
                </c:pt>
                <c:pt idx="530">
                  <c:v>0.14186000000000001</c:v>
                </c:pt>
                <c:pt idx="531">
                  <c:v>0.14186000000000001</c:v>
                </c:pt>
                <c:pt idx="532">
                  <c:v>0.14186000000000001</c:v>
                </c:pt>
                <c:pt idx="533">
                  <c:v>0.14186000000000001</c:v>
                </c:pt>
                <c:pt idx="534">
                  <c:v>0.14186000000000001</c:v>
                </c:pt>
                <c:pt idx="535">
                  <c:v>0.14186000000000001</c:v>
                </c:pt>
                <c:pt idx="536">
                  <c:v>0.14186000000000001</c:v>
                </c:pt>
                <c:pt idx="537">
                  <c:v>0.14186000000000001</c:v>
                </c:pt>
                <c:pt idx="538">
                  <c:v>0.14186000000000001</c:v>
                </c:pt>
                <c:pt idx="539">
                  <c:v>0.14186000000000001</c:v>
                </c:pt>
                <c:pt idx="540">
                  <c:v>0.14186000000000001</c:v>
                </c:pt>
                <c:pt idx="541">
                  <c:v>0.14186000000000001</c:v>
                </c:pt>
                <c:pt idx="542">
                  <c:v>0.14186000000000001</c:v>
                </c:pt>
                <c:pt idx="543">
                  <c:v>0.14981</c:v>
                </c:pt>
                <c:pt idx="544">
                  <c:v>0.14981</c:v>
                </c:pt>
                <c:pt idx="545">
                  <c:v>0.14981</c:v>
                </c:pt>
                <c:pt idx="546">
                  <c:v>0.14981</c:v>
                </c:pt>
                <c:pt idx="547">
                  <c:v>0.14981</c:v>
                </c:pt>
                <c:pt idx="548">
                  <c:v>0.14981</c:v>
                </c:pt>
                <c:pt idx="549">
                  <c:v>0.14981</c:v>
                </c:pt>
                <c:pt idx="550">
                  <c:v>0.14981</c:v>
                </c:pt>
                <c:pt idx="551">
                  <c:v>0.14981</c:v>
                </c:pt>
                <c:pt idx="552">
                  <c:v>0.14981</c:v>
                </c:pt>
                <c:pt idx="553">
                  <c:v>0.14981</c:v>
                </c:pt>
                <c:pt idx="554">
                  <c:v>0.14981</c:v>
                </c:pt>
                <c:pt idx="555">
                  <c:v>0.14981</c:v>
                </c:pt>
                <c:pt idx="556">
                  <c:v>0.14981</c:v>
                </c:pt>
                <c:pt idx="557">
                  <c:v>0.14981</c:v>
                </c:pt>
                <c:pt idx="558">
                  <c:v>0.14981</c:v>
                </c:pt>
                <c:pt idx="559">
                  <c:v>0.14981</c:v>
                </c:pt>
                <c:pt idx="560">
                  <c:v>0.14981</c:v>
                </c:pt>
                <c:pt idx="561">
                  <c:v>0.14981</c:v>
                </c:pt>
                <c:pt idx="562">
                  <c:v>0.14981</c:v>
                </c:pt>
                <c:pt idx="563">
                  <c:v>0.14981</c:v>
                </c:pt>
                <c:pt idx="564">
                  <c:v>0.14981</c:v>
                </c:pt>
                <c:pt idx="565">
                  <c:v>0.14981</c:v>
                </c:pt>
                <c:pt idx="566">
                  <c:v>0.14981</c:v>
                </c:pt>
                <c:pt idx="567">
                  <c:v>0.14981</c:v>
                </c:pt>
                <c:pt idx="568">
                  <c:v>0.14981</c:v>
                </c:pt>
                <c:pt idx="569">
                  <c:v>0.15775</c:v>
                </c:pt>
                <c:pt idx="570">
                  <c:v>0.15775</c:v>
                </c:pt>
                <c:pt idx="571">
                  <c:v>0.15775</c:v>
                </c:pt>
                <c:pt idx="572">
                  <c:v>0.15775</c:v>
                </c:pt>
                <c:pt idx="573">
                  <c:v>0.15775</c:v>
                </c:pt>
                <c:pt idx="574">
                  <c:v>0.15775</c:v>
                </c:pt>
                <c:pt idx="575">
                  <c:v>0.15775</c:v>
                </c:pt>
                <c:pt idx="576">
                  <c:v>0.15775</c:v>
                </c:pt>
                <c:pt idx="577">
                  <c:v>0.15775</c:v>
                </c:pt>
                <c:pt idx="578">
                  <c:v>0.15775</c:v>
                </c:pt>
                <c:pt idx="579">
                  <c:v>0.15775</c:v>
                </c:pt>
                <c:pt idx="580">
                  <c:v>0.15775</c:v>
                </c:pt>
                <c:pt idx="581">
                  <c:v>0.15775</c:v>
                </c:pt>
                <c:pt idx="582">
                  <c:v>0.15775</c:v>
                </c:pt>
                <c:pt idx="583">
                  <c:v>0.15775</c:v>
                </c:pt>
                <c:pt idx="584">
                  <c:v>0.15775</c:v>
                </c:pt>
                <c:pt idx="585">
                  <c:v>0.16569999999999999</c:v>
                </c:pt>
                <c:pt idx="586">
                  <c:v>0.16569999999999999</c:v>
                </c:pt>
                <c:pt idx="587">
                  <c:v>0.16569999999999999</c:v>
                </c:pt>
                <c:pt idx="588">
                  <c:v>0.16569999999999999</c:v>
                </c:pt>
                <c:pt idx="589">
                  <c:v>0.16569999999999999</c:v>
                </c:pt>
                <c:pt idx="590">
                  <c:v>0.16569999999999999</c:v>
                </c:pt>
                <c:pt idx="591">
                  <c:v>0.16569999999999999</c:v>
                </c:pt>
                <c:pt idx="592">
                  <c:v>0.16569999999999999</c:v>
                </c:pt>
                <c:pt idx="593">
                  <c:v>0.16569999999999999</c:v>
                </c:pt>
                <c:pt idx="594">
                  <c:v>0.16569999999999999</c:v>
                </c:pt>
                <c:pt idx="595">
                  <c:v>0.16569999999999999</c:v>
                </c:pt>
                <c:pt idx="596">
                  <c:v>0.17363999999999999</c:v>
                </c:pt>
                <c:pt idx="597">
                  <c:v>0.17363999999999999</c:v>
                </c:pt>
                <c:pt idx="598">
                  <c:v>0.17363999999999999</c:v>
                </c:pt>
                <c:pt idx="599">
                  <c:v>0.17363999999999999</c:v>
                </c:pt>
                <c:pt idx="600">
                  <c:v>0.17363999999999999</c:v>
                </c:pt>
                <c:pt idx="601">
                  <c:v>0.17363999999999999</c:v>
                </c:pt>
                <c:pt idx="602">
                  <c:v>0.17363999999999999</c:v>
                </c:pt>
                <c:pt idx="603">
                  <c:v>0.17363999999999999</c:v>
                </c:pt>
                <c:pt idx="604">
                  <c:v>0.17363999999999999</c:v>
                </c:pt>
                <c:pt idx="605">
                  <c:v>0.17363999999999999</c:v>
                </c:pt>
                <c:pt idx="606">
                  <c:v>0.17363999999999999</c:v>
                </c:pt>
                <c:pt idx="607">
                  <c:v>0.17363999999999999</c:v>
                </c:pt>
                <c:pt idx="608">
                  <c:v>0.17363999999999999</c:v>
                </c:pt>
                <c:pt idx="609">
                  <c:v>0.17363999999999999</c:v>
                </c:pt>
                <c:pt idx="610">
                  <c:v>0.17363999999999999</c:v>
                </c:pt>
                <c:pt idx="611">
                  <c:v>0.17363999999999999</c:v>
                </c:pt>
                <c:pt idx="612">
                  <c:v>0.17363999999999999</c:v>
                </c:pt>
                <c:pt idx="613">
                  <c:v>0.17363999999999999</c:v>
                </c:pt>
                <c:pt idx="614">
                  <c:v>0.17363999999999999</c:v>
                </c:pt>
                <c:pt idx="615">
                  <c:v>0.17363999999999999</c:v>
                </c:pt>
                <c:pt idx="616">
                  <c:v>0.17363999999999999</c:v>
                </c:pt>
                <c:pt idx="617">
                  <c:v>0.17363999999999999</c:v>
                </c:pt>
                <c:pt idx="618">
                  <c:v>0.17363999999999999</c:v>
                </c:pt>
                <c:pt idx="619">
                  <c:v>0.17363999999999999</c:v>
                </c:pt>
                <c:pt idx="620">
                  <c:v>0.18159</c:v>
                </c:pt>
                <c:pt idx="621">
                  <c:v>0.18159</c:v>
                </c:pt>
                <c:pt idx="622">
                  <c:v>0.18159</c:v>
                </c:pt>
                <c:pt idx="623">
                  <c:v>0.18159</c:v>
                </c:pt>
                <c:pt idx="624">
                  <c:v>0.18159</c:v>
                </c:pt>
                <c:pt idx="625">
                  <c:v>0.18159</c:v>
                </c:pt>
                <c:pt idx="626">
                  <c:v>0.18159</c:v>
                </c:pt>
                <c:pt idx="627">
                  <c:v>0.18159</c:v>
                </c:pt>
                <c:pt idx="628">
                  <c:v>0.18159</c:v>
                </c:pt>
                <c:pt idx="629">
                  <c:v>0.18159</c:v>
                </c:pt>
                <c:pt idx="630">
                  <c:v>0.18159</c:v>
                </c:pt>
                <c:pt idx="631">
                  <c:v>0.18159</c:v>
                </c:pt>
                <c:pt idx="632">
                  <c:v>0.18159</c:v>
                </c:pt>
                <c:pt idx="633">
                  <c:v>0.18159</c:v>
                </c:pt>
                <c:pt idx="634">
                  <c:v>0.18159</c:v>
                </c:pt>
                <c:pt idx="635">
                  <c:v>0.18159</c:v>
                </c:pt>
                <c:pt idx="636">
                  <c:v>0.18159</c:v>
                </c:pt>
                <c:pt idx="637">
                  <c:v>0.18159</c:v>
                </c:pt>
                <c:pt idx="638">
                  <c:v>0.18159</c:v>
                </c:pt>
                <c:pt idx="639">
                  <c:v>0.18159</c:v>
                </c:pt>
                <c:pt idx="640">
                  <c:v>0.18159</c:v>
                </c:pt>
                <c:pt idx="641">
                  <c:v>0.18159</c:v>
                </c:pt>
                <c:pt idx="642">
                  <c:v>0.18159</c:v>
                </c:pt>
                <c:pt idx="643">
                  <c:v>0.18159</c:v>
                </c:pt>
                <c:pt idx="644">
                  <c:v>0.18159</c:v>
                </c:pt>
                <c:pt idx="645">
                  <c:v>0.18159</c:v>
                </c:pt>
                <c:pt idx="646">
                  <c:v>0.18159</c:v>
                </c:pt>
                <c:pt idx="647">
                  <c:v>0.18159</c:v>
                </c:pt>
                <c:pt idx="648">
                  <c:v>0.18159</c:v>
                </c:pt>
                <c:pt idx="649">
                  <c:v>0.18159</c:v>
                </c:pt>
                <c:pt idx="650">
                  <c:v>0.18159</c:v>
                </c:pt>
                <c:pt idx="651">
                  <c:v>0.18159</c:v>
                </c:pt>
                <c:pt idx="652">
                  <c:v>0.18159</c:v>
                </c:pt>
                <c:pt idx="653">
                  <c:v>0.18159</c:v>
                </c:pt>
                <c:pt idx="654">
                  <c:v>0.18159</c:v>
                </c:pt>
                <c:pt idx="655">
                  <c:v>0.18159</c:v>
                </c:pt>
                <c:pt idx="656">
                  <c:v>0.18159</c:v>
                </c:pt>
                <c:pt idx="657">
                  <c:v>0.18159</c:v>
                </c:pt>
                <c:pt idx="658">
                  <c:v>0.18159</c:v>
                </c:pt>
                <c:pt idx="659">
                  <c:v>0.18159</c:v>
                </c:pt>
                <c:pt idx="660">
                  <c:v>0.18159</c:v>
                </c:pt>
                <c:pt idx="661">
                  <c:v>0.18953999999999999</c:v>
                </c:pt>
                <c:pt idx="662">
                  <c:v>0.18953999999999999</c:v>
                </c:pt>
                <c:pt idx="663">
                  <c:v>0.18953999999999999</c:v>
                </c:pt>
                <c:pt idx="664">
                  <c:v>0.18953999999999999</c:v>
                </c:pt>
                <c:pt idx="665">
                  <c:v>0.18953999999999999</c:v>
                </c:pt>
                <c:pt idx="666">
                  <c:v>0.18953999999999999</c:v>
                </c:pt>
                <c:pt idx="667">
                  <c:v>0.18953999999999999</c:v>
                </c:pt>
                <c:pt idx="668">
                  <c:v>0.18953999999999999</c:v>
                </c:pt>
                <c:pt idx="669">
                  <c:v>0.18953999999999999</c:v>
                </c:pt>
                <c:pt idx="670">
                  <c:v>0.18953999999999999</c:v>
                </c:pt>
                <c:pt idx="671">
                  <c:v>0.18953999999999999</c:v>
                </c:pt>
                <c:pt idx="672">
                  <c:v>0.18953999999999999</c:v>
                </c:pt>
                <c:pt idx="673">
                  <c:v>0.18953999999999999</c:v>
                </c:pt>
                <c:pt idx="674">
                  <c:v>0.18953999999999999</c:v>
                </c:pt>
                <c:pt idx="675">
                  <c:v>0.18953999999999999</c:v>
                </c:pt>
                <c:pt idx="676">
                  <c:v>0.18953999999999999</c:v>
                </c:pt>
                <c:pt idx="677">
                  <c:v>0.18953999999999999</c:v>
                </c:pt>
                <c:pt idx="678">
                  <c:v>0.18953999999999999</c:v>
                </c:pt>
                <c:pt idx="679">
                  <c:v>0.18953999999999999</c:v>
                </c:pt>
                <c:pt idx="680">
                  <c:v>0.18953999999999999</c:v>
                </c:pt>
                <c:pt idx="681">
                  <c:v>0.18953999999999999</c:v>
                </c:pt>
                <c:pt idx="682">
                  <c:v>0.18953999999999999</c:v>
                </c:pt>
                <c:pt idx="683">
                  <c:v>0.18953999999999999</c:v>
                </c:pt>
                <c:pt idx="684">
                  <c:v>0.18953999999999999</c:v>
                </c:pt>
                <c:pt idx="685">
                  <c:v>0.18953999999999999</c:v>
                </c:pt>
                <c:pt idx="686">
                  <c:v>0.18953999999999999</c:v>
                </c:pt>
                <c:pt idx="687">
                  <c:v>0.18953999999999999</c:v>
                </c:pt>
                <c:pt idx="688">
                  <c:v>0.18953999999999999</c:v>
                </c:pt>
                <c:pt idx="689">
                  <c:v>0.18953999999999999</c:v>
                </c:pt>
                <c:pt idx="690">
                  <c:v>0.18953999999999999</c:v>
                </c:pt>
                <c:pt idx="691">
                  <c:v>0.18953999999999999</c:v>
                </c:pt>
                <c:pt idx="692">
                  <c:v>0.18953999999999999</c:v>
                </c:pt>
                <c:pt idx="693">
                  <c:v>0.18953999999999999</c:v>
                </c:pt>
                <c:pt idx="694">
                  <c:v>0.18953999999999999</c:v>
                </c:pt>
                <c:pt idx="695">
                  <c:v>0.18953999999999999</c:v>
                </c:pt>
                <c:pt idx="696">
                  <c:v>0.18953999999999999</c:v>
                </c:pt>
                <c:pt idx="697">
                  <c:v>0.18953999999999999</c:v>
                </c:pt>
                <c:pt idx="698">
                  <c:v>0.18953999999999999</c:v>
                </c:pt>
                <c:pt idx="699">
                  <c:v>0.18953999999999999</c:v>
                </c:pt>
                <c:pt idx="700">
                  <c:v>0.18953999999999999</c:v>
                </c:pt>
                <c:pt idx="701">
                  <c:v>0.18953999999999999</c:v>
                </c:pt>
                <c:pt idx="702">
                  <c:v>0.19747999999999999</c:v>
                </c:pt>
                <c:pt idx="703">
                  <c:v>0.19747999999999999</c:v>
                </c:pt>
                <c:pt idx="704">
                  <c:v>0.19747999999999999</c:v>
                </c:pt>
                <c:pt idx="705">
                  <c:v>0.19747999999999999</c:v>
                </c:pt>
                <c:pt idx="706">
                  <c:v>0.19747999999999999</c:v>
                </c:pt>
                <c:pt idx="707">
                  <c:v>0.19747999999999999</c:v>
                </c:pt>
                <c:pt idx="708">
                  <c:v>0.19747999999999999</c:v>
                </c:pt>
                <c:pt idx="709">
                  <c:v>0.19747999999999999</c:v>
                </c:pt>
                <c:pt idx="710">
                  <c:v>0.19747999999999999</c:v>
                </c:pt>
                <c:pt idx="711">
                  <c:v>0.19747999999999999</c:v>
                </c:pt>
                <c:pt idx="712">
                  <c:v>0.19747999999999999</c:v>
                </c:pt>
                <c:pt idx="713">
                  <c:v>0.19747999999999999</c:v>
                </c:pt>
                <c:pt idx="714">
                  <c:v>0.19747999999999999</c:v>
                </c:pt>
                <c:pt idx="715">
                  <c:v>0.19747999999999999</c:v>
                </c:pt>
                <c:pt idx="716">
                  <c:v>0.19747999999999999</c:v>
                </c:pt>
                <c:pt idx="717">
                  <c:v>0.19747999999999999</c:v>
                </c:pt>
                <c:pt idx="718">
                  <c:v>0.19747999999999999</c:v>
                </c:pt>
                <c:pt idx="719">
                  <c:v>0.19747999999999999</c:v>
                </c:pt>
                <c:pt idx="720">
                  <c:v>0.19747999999999999</c:v>
                </c:pt>
                <c:pt idx="721">
                  <c:v>0.19747999999999999</c:v>
                </c:pt>
                <c:pt idx="722">
                  <c:v>0.19747999999999999</c:v>
                </c:pt>
                <c:pt idx="723">
                  <c:v>0.19747999999999999</c:v>
                </c:pt>
                <c:pt idx="724">
                  <c:v>0.19747999999999999</c:v>
                </c:pt>
                <c:pt idx="725">
                  <c:v>0.19747999999999999</c:v>
                </c:pt>
                <c:pt idx="726">
                  <c:v>0.19747999999999999</c:v>
                </c:pt>
                <c:pt idx="727">
                  <c:v>0.19747999999999999</c:v>
                </c:pt>
                <c:pt idx="728">
                  <c:v>0.19747999999999999</c:v>
                </c:pt>
                <c:pt idx="729">
                  <c:v>0.19747999999999999</c:v>
                </c:pt>
                <c:pt idx="730">
                  <c:v>0.19747999999999999</c:v>
                </c:pt>
                <c:pt idx="731">
                  <c:v>0.19747999999999999</c:v>
                </c:pt>
                <c:pt idx="732">
                  <c:v>0.19747999999999999</c:v>
                </c:pt>
                <c:pt idx="733">
                  <c:v>0.19747999999999999</c:v>
                </c:pt>
                <c:pt idx="734">
                  <c:v>0.19747999999999999</c:v>
                </c:pt>
                <c:pt idx="735">
                  <c:v>0.19747999999999999</c:v>
                </c:pt>
                <c:pt idx="736">
                  <c:v>0.19747999999999999</c:v>
                </c:pt>
                <c:pt idx="737">
                  <c:v>0.19747999999999999</c:v>
                </c:pt>
                <c:pt idx="738">
                  <c:v>0.19747999999999999</c:v>
                </c:pt>
                <c:pt idx="739">
                  <c:v>0.19747999999999999</c:v>
                </c:pt>
                <c:pt idx="740">
                  <c:v>0.19747999999999999</c:v>
                </c:pt>
                <c:pt idx="741">
                  <c:v>0.19747999999999999</c:v>
                </c:pt>
                <c:pt idx="742">
                  <c:v>0.19747999999999999</c:v>
                </c:pt>
                <c:pt idx="743">
                  <c:v>0.19747999999999999</c:v>
                </c:pt>
                <c:pt idx="744">
                  <c:v>0.19747999999999999</c:v>
                </c:pt>
                <c:pt idx="745">
                  <c:v>0.19747999999999999</c:v>
                </c:pt>
                <c:pt idx="746">
                  <c:v>0.19747999999999999</c:v>
                </c:pt>
                <c:pt idx="747">
                  <c:v>0.19747999999999999</c:v>
                </c:pt>
                <c:pt idx="748">
                  <c:v>0.19747999999999999</c:v>
                </c:pt>
                <c:pt idx="749">
                  <c:v>0.19747999999999999</c:v>
                </c:pt>
                <c:pt idx="750">
                  <c:v>0.19747999999999999</c:v>
                </c:pt>
                <c:pt idx="751">
                  <c:v>0.19747999999999999</c:v>
                </c:pt>
                <c:pt idx="752">
                  <c:v>0.19747999999999999</c:v>
                </c:pt>
                <c:pt idx="753">
                  <c:v>0.19747999999999999</c:v>
                </c:pt>
                <c:pt idx="754">
                  <c:v>0.19747999999999999</c:v>
                </c:pt>
                <c:pt idx="755">
                  <c:v>0.19747999999999999</c:v>
                </c:pt>
                <c:pt idx="756">
                  <c:v>0.19747999999999999</c:v>
                </c:pt>
                <c:pt idx="757">
                  <c:v>0.19747999999999999</c:v>
                </c:pt>
                <c:pt idx="758">
                  <c:v>0.19747999999999999</c:v>
                </c:pt>
                <c:pt idx="759">
                  <c:v>0.19747999999999999</c:v>
                </c:pt>
                <c:pt idx="760">
                  <c:v>0.19747999999999999</c:v>
                </c:pt>
                <c:pt idx="761">
                  <c:v>0.19747999999999999</c:v>
                </c:pt>
                <c:pt idx="762">
                  <c:v>0.20584</c:v>
                </c:pt>
                <c:pt idx="763">
                  <c:v>0.20584</c:v>
                </c:pt>
                <c:pt idx="764">
                  <c:v>0.20584</c:v>
                </c:pt>
                <c:pt idx="765">
                  <c:v>0.20584</c:v>
                </c:pt>
                <c:pt idx="766">
                  <c:v>0.20584</c:v>
                </c:pt>
                <c:pt idx="767">
                  <c:v>0.20584</c:v>
                </c:pt>
                <c:pt idx="768">
                  <c:v>0.20584</c:v>
                </c:pt>
                <c:pt idx="769">
                  <c:v>0.20584</c:v>
                </c:pt>
                <c:pt idx="770">
                  <c:v>0.20584</c:v>
                </c:pt>
                <c:pt idx="771">
                  <c:v>0.20584</c:v>
                </c:pt>
                <c:pt idx="772">
                  <c:v>0.20584</c:v>
                </c:pt>
                <c:pt idx="773">
                  <c:v>0.20584</c:v>
                </c:pt>
                <c:pt idx="774">
                  <c:v>0.20584</c:v>
                </c:pt>
                <c:pt idx="775">
                  <c:v>0.20584</c:v>
                </c:pt>
                <c:pt idx="776">
                  <c:v>0.20584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C5-4859-9D9F-FDFCE068A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42224"/>
        <c:axId val="594657640"/>
      </c:scatterChart>
      <c:valAx>
        <c:axId val="594642224"/>
        <c:scaling>
          <c:orientation val="minMax"/>
          <c:max val="2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57640"/>
        <c:crosses val="autoZero"/>
        <c:crossBetween val="midCat"/>
        <c:majorUnit val="1"/>
      </c:valAx>
      <c:valAx>
        <c:axId val="5946576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42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2375094272215"/>
          <c:y val="1.1696148275583197E-2"/>
          <c:w val="0.21647523894024082"/>
          <c:h val="0.19127760374342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F76369-6788-8842-AA59-CD4CF121B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E00356-3433-AF42-A286-7658EC7AD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C6E7-9AB4-1043-A7D7-20336EC5F786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6B104-4A1D-784E-9F7C-3BC4742D4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06016-2B4C-E44B-A1BF-90329771C0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741D-6BEB-1847-8331-24A2CF31D1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955F-A7E8-AB4C-B93F-99E6E83838CD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A184-837F-9B43-AA15-2CE1C2621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5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56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0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4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8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2851834-CCD4-684A-9FA4-3B70AD57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3852863"/>
            <a:ext cx="1597025" cy="7016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dirty="0"/>
              <a:t>Name </a:t>
            </a:r>
            <a:r>
              <a:rPr lang="fr-FR" dirty="0" err="1"/>
              <a:t>Surname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3D9B342-6139-5646-B960-DD23BC2872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063" y="1819275"/>
            <a:ext cx="1597025" cy="1917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fr-FR" dirty="0"/>
              <a:t>Put </a:t>
            </a:r>
            <a:r>
              <a:rPr lang="fr-FR" dirty="0" err="1"/>
              <a:t>your</a:t>
            </a:r>
            <a:r>
              <a:rPr lang="fr-FR" dirty="0"/>
              <a:t> photo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99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7257" y="1370013"/>
            <a:ext cx="3144416" cy="349123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8804" y="1370013"/>
            <a:ext cx="3144416" cy="349123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65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3C355486-49C6-5E4F-B909-FB8987C0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063" y="1819275"/>
            <a:ext cx="1597025" cy="19177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5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3907" y="1469231"/>
            <a:ext cx="6274293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3906" y="2776731"/>
            <a:ext cx="6274294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1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2AADA5-BF61-6F4E-926E-54B4B8045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6466" y="1751888"/>
            <a:ext cx="1951065" cy="8198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EA3D01-07E2-CB49-AE6B-F4D7E6E11B54}"/>
              </a:ext>
            </a:extLst>
          </p:cNvPr>
          <p:cNvSpPr txBox="1"/>
          <p:nvPr userDrawn="1"/>
        </p:nvSpPr>
        <p:spPr>
          <a:xfrm>
            <a:off x="2895599" y="283957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1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299ED0-159C-1349-B327-1508DE74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19" y="354563"/>
            <a:ext cx="6596743" cy="561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EA7F4-FBB6-8F45-8567-219B0FB0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596" y="1210355"/>
            <a:ext cx="6434624" cy="3716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52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59619" y="1844774"/>
            <a:ext cx="66271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72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3B0C6-8835-CE46-9153-05DCB4A51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54" y="1712598"/>
            <a:ext cx="7774145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hemodynamics on clinical outcomes after self-expanding transcatheter aortic valve implantation in failed surgical valves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52ABC3-8E0B-184F-9EA4-4BD2B7E26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55" y="3433956"/>
            <a:ext cx="7774145" cy="1314450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Holzhey</a:t>
            </a:r>
            <a:r>
              <a:rPr lang="en-US" dirty="0"/>
              <a:t>, MD for the VIVA and EUS Investigators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9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7D64F-D562-F14D-9EB7-0C1D6949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cs typeface="Champagne &amp; Limousines"/>
              </a:rPr>
              <a:t>Conclusions</a:t>
            </a:r>
            <a:endParaRPr lang="fr-FR" b="1" dirty="0"/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835B316-0957-4DB1-82CC-E348C02582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5712CEE-0058-4106-AC1B-F6C58C23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619" y="1325444"/>
            <a:ext cx="6596743" cy="371633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This combined analysis shows good clinical and hemodynamic outcomes in these TAV in SAV patients.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Patients with a discharge mean gradient of ≥20 mmHg had a significantly higher rate of all-cause mortality at 2 years.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TAVI implant size of 23 mm and higher STS Score were predictors for discharge mean gradient ≥20 mmHg.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Discharge mean gradient ≥20 mmHg was significantly associated with 2-year mortality. 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EDA9F10-7F23-46F3-8792-2CBE4AD71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2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3782C-6036-2345-AAE4-6D60AA43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ea typeface="Champagne &amp; Limousines" charset="0"/>
                <a:cs typeface="Champagne &amp; Limousines" charset="0"/>
              </a:rPr>
              <a:t>Potential</a:t>
            </a:r>
            <a:r>
              <a:rPr lang="fr-FR" b="1" dirty="0">
                <a:ea typeface="Champagne &amp; Limousines" charset="0"/>
                <a:cs typeface="Champagne &amp; Limousines" charset="0"/>
              </a:rPr>
              <a:t> </a:t>
            </a:r>
            <a:r>
              <a:rPr lang="fr-FR" b="1" dirty="0" err="1">
                <a:ea typeface="Champagne &amp; Limousines" charset="0"/>
                <a:cs typeface="Champagne &amp; Limousines" charset="0"/>
              </a:rPr>
              <a:t>conflicts</a:t>
            </a:r>
            <a:r>
              <a:rPr lang="fr-FR" b="1" dirty="0">
                <a:ea typeface="Champagne &amp; Limousines" charset="0"/>
                <a:cs typeface="Champagne &amp; Limousines" charset="0"/>
              </a:rPr>
              <a:t> of </a:t>
            </a:r>
            <a:r>
              <a:rPr lang="fr-FR" b="1" dirty="0" err="1">
                <a:ea typeface="Champagne &amp; Limousines" charset="0"/>
                <a:cs typeface="Champagne &amp; Limousines" charset="0"/>
              </a:rPr>
              <a:t>interest</a:t>
            </a:r>
            <a:endParaRPr lang="fr-FR" b="1" dirty="0"/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AB53AAA-E8C8-4AA6-AA36-40D5AEA7BB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02" b="6402"/>
          <a:stretch>
            <a:fillRect/>
          </a:stretch>
        </p:blipFill>
        <p:spPr/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D859C5B8-C433-244D-8129-9DDFA394E754}"/>
              </a:ext>
            </a:extLst>
          </p:cNvPr>
          <p:cNvSpPr txBox="1"/>
          <p:nvPr/>
        </p:nvSpPr>
        <p:spPr>
          <a:xfrm>
            <a:off x="2572005" y="1257356"/>
            <a:ext cx="4057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2000" b="1" i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Speaker's name : David </a:t>
            </a:r>
            <a:r>
              <a:rPr lang="fr-FR" sz="2000" b="1" i="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Holzhey</a:t>
            </a:r>
            <a:r>
              <a:rPr lang="fr-FR" sz="2000" b="1" i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MD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4CE8161-2D0E-1142-9D32-9DB40E33DA03}"/>
              </a:ext>
            </a:extLst>
          </p:cNvPr>
          <p:cNvSpPr txBox="1">
            <a:spLocks/>
          </p:cNvSpPr>
          <p:nvPr/>
        </p:nvSpPr>
        <p:spPr bwMode="auto">
          <a:xfrm>
            <a:off x="2620969" y="1819275"/>
            <a:ext cx="6149968" cy="3137459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☑ I have the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following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potential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conflicts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of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interest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to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declare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:</a:t>
            </a: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Proctor and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advisor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for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Medtronic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,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proctor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for Boston Scientific and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advisor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for Edwards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Lifesciences</a:t>
            </a: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603D86A-FEB8-4DFE-B361-BE9308AE1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574E9-07EF-F547-88F9-C247676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cs typeface="Champagne &amp; Limousines"/>
              </a:rPr>
              <a:t>Background</a:t>
            </a:r>
            <a:endParaRPr lang="fr-FR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51CC981-693B-43B8-A862-9B383C11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809" y="2026351"/>
            <a:ext cx="3291680" cy="1826512"/>
          </a:xfrm>
          <a:prstGeom prst="rect">
            <a:avLst/>
          </a:prstGeom>
        </p:spPr>
      </p:pic>
      <p:pic>
        <p:nvPicPr>
          <p:cNvPr id="7" name="Picture Placeholder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E09239C-16DA-4AD5-BB88-A8B3EAF30D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F96F28-9DFC-46D4-AE0D-5A1F4EDB5C3D}"/>
              </a:ext>
            </a:extLst>
          </p:cNvPr>
          <p:cNvSpPr/>
          <p:nvPr/>
        </p:nvSpPr>
        <p:spPr>
          <a:xfrm>
            <a:off x="2403058" y="1276866"/>
            <a:ext cx="3512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trials, Valve in Valve (VIVA) in Europe and Expanded Use United States (EUS) have been combined to analyze TAV in SAV.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evaluated clinical and hemodynamic outcomes of patients with failing surgical aortic valves (SAV) that underwent transcatheter aortic valve implantation (TAVI) with the self-expandable platform.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6E4249F-F1BD-412F-B9A1-8E98D924C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8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77E87-D630-B246-8597-029517D4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cs typeface="Champagne &amp; Limousines"/>
              </a:rPr>
              <a:t>Methods</a:t>
            </a:r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5F8E31-13DA-1E4D-B8BD-737AF916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678" y="974220"/>
            <a:ext cx="6434624" cy="371620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VIVA and EUS were prospective, observational, single-arm, multi-center studies that evaluated the safety and effectiveness of TAVI in patients with symptomatic failed surgical aortic valves.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</a:p>
          <a:p>
            <a:r>
              <a:rPr lang="en-US" dirty="0">
                <a:solidFill>
                  <a:schemeClr val="tx1"/>
                </a:solidFill>
              </a:rPr>
              <a:t>This analysis combined data from these 2 studies to further assess outcomes of TAV in SAV procedures using a CoreValve or Evolut R bioprosthesis. 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primary safety endpoint was all-cause mortality analyzed by 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SAV failure mode (regurgitation, stenosis or combined)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Post-implant mean gradient ≥20 mmHg</a:t>
            </a:r>
            <a:endParaRPr lang="en-US" baseline="300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7" name="Picture Placeholder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2EED2E5-8261-4EF3-91F8-DC4C592CB8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02" b="6402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4B2614-E119-41CD-BF69-F6ACEC368210}"/>
              </a:ext>
            </a:extLst>
          </p:cNvPr>
          <p:cNvSpPr/>
          <p:nvPr/>
        </p:nvSpPr>
        <p:spPr>
          <a:xfrm>
            <a:off x="2454876" y="4686042"/>
            <a:ext cx="490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aseline="30000" dirty="0"/>
              <a:t>1</a:t>
            </a:r>
            <a:r>
              <a:rPr lang="en-US" sz="1000" dirty="0"/>
              <a:t>Tch</a:t>
            </a:r>
            <a:r>
              <a:rPr lang="en-US" sz="1000" dirty="0">
                <a:cs typeface="Times New Roman" panose="02020603050405020304" pitchFamily="18" charset="0"/>
              </a:rPr>
              <a:t>é</a:t>
            </a:r>
            <a:r>
              <a:rPr lang="en-US" sz="1000" dirty="0"/>
              <a:t>tch</a:t>
            </a:r>
            <a:r>
              <a:rPr lang="en-US" sz="1000" dirty="0">
                <a:cs typeface="Times New Roman" panose="02020603050405020304" pitchFamily="18" charset="0"/>
              </a:rPr>
              <a:t>é D</a:t>
            </a:r>
            <a:r>
              <a:rPr lang="en-US" sz="1000" dirty="0"/>
              <a:t>, et al. JACC Cardiovasc </a:t>
            </a:r>
            <a:r>
              <a:rPr lang="en-US" sz="1000" dirty="0" err="1"/>
              <a:t>Interv</a:t>
            </a:r>
            <a:r>
              <a:rPr lang="en-US" sz="1000" dirty="0"/>
              <a:t>. 2019; 12, 923–32.</a:t>
            </a:r>
          </a:p>
          <a:p>
            <a:pPr algn="just"/>
            <a:r>
              <a:rPr lang="en-US" sz="1000" baseline="30000" dirty="0"/>
              <a:t>2</a:t>
            </a:r>
            <a:r>
              <a:rPr lang="en-US" sz="1000" dirty="0"/>
              <a:t>Dauerman H, et al. Circ Cardiovasc </a:t>
            </a:r>
            <a:r>
              <a:rPr lang="en-US" sz="1000" dirty="0" err="1"/>
              <a:t>Interv</a:t>
            </a:r>
            <a:r>
              <a:rPr lang="en-US" sz="1000" dirty="0"/>
              <a:t>. 2019; 12(10): e008155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2150B1A8-7CD3-46E3-B86E-2B1D8E090688}"/>
              </a:ext>
            </a:extLst>
          </p:cNvPr>
          <p:cNvSpPr txBox="1">
            <a:spLocks/>
          </p:cNvSpPr>
          <p:nvPr/>
        </p:nvSpPr>
        <p:spPr>
          <a:xfrm>
            <a:off x="177006" y="3881372"/>
            <a:ext cx="1989137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99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61E19-5FE5-0847-B0D9-86A352DA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Baseline and valve </a:t>
            </a:r>
            <a:r>
              <a:rPr lang="fr-FR" b="1" dirty="0" err="1"/>
              <a:t>characteristics</a:t>
            </a:r>
            <a:endParaRPr lang="fr-FR" b="1" dirty="0"/>
          </a:p>
        </p:txBody>
      </p:sp>
      <p:pic>
        <p:nvPicPr>
          <p:cNvPr id="4" name="Picture Placeholder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B40A2F7-38B7-45FC-B2C6-3F76642532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39BE4B2A-BF8C-416B-9335-F1D900CE3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865391"/>
              </p:ext>
            </p:extLst>
          </p:nvPr>
        </p:nvGraphicFramePr>
        <p:xfrm>
          <a:off x="2569553" y="1003001"/>
          <a:ext cx="6395002" cy="39787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41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Mean ± standard deviation or n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N=425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 Age, years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78.2 ± 9.4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 Male sex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237 (55.8)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 STS-PROM, </a:t>
                      </a:r>
                      <a:r>
                        <a:rPr lang="en-US" sz="1400" baseline="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7.8 ± 6.1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 Logistic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EuroSCORE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24.2 ± 15.5  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 Previous stroke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39 (9.2)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656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 Diabetes mellitus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141 (33.2)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305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Champagne &amp; Limousines"/>
                        </a:rPr>
                        <a:t> Previous MI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12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66 (15.5)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12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 Surgical valve age, years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12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9.8 ± 4.4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2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67151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Surgical valve type, stented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372 (87.5)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6239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Surgical valve label size (mm)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1723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5400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19-21 mm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905" marR="189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154/412 (37.4)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055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5400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 mm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905" marR="189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131/412 (31.8)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809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5400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25–29 mm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905" marR="189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127/412 (30.8)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977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 Surgical valve failure mode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5063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  Stenosis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239 (56.2)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206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  Regurgitation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95 (22.4)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1554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  Combined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91 (21.4)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40969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AF2F9AB-596B-4357-A30F-58CC5E165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1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A34E2-7326-B642-BBAB-85E0B0D9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950" y="189722"/>
            <a:ext cx="6596743" cy="724712"/>
          </a:xfrm>
        </p:spPr>
        <p:txBody>
          <a:bodyPr>
            <a:noAutofit/>
          </a:bodyPr>
          <a:lstStyle/>
          <a:p>
            <a:r>
              <a:rPr lang="fr-FR" b="1" dirty="0">
                <a:cs typeface="Champagne &amp; Limousines"/>
              </a:rPr>
              <a:t>Clinical and </a:t>
            </a:r>
            <a:r>
              <a:rPr lang="fr-FR" b="1" dirty="0" err="1">
                <a:cs typeface="Champagne &amp; Limousines"/>
              </a:rPr>
              <a:t>haemodynamic</a:t>
            </a:r>
            <a:r>
              <a:rPr lang="fr-FR" b="1" dirty="0">
                <a:cs typeface="Champagne &amp; Limousines"/>
              </a:rPr>
              <a:t> </a:t>
            </a:r>
            <a:r>
              <a:rPr lang="fr-FR" b="1" dirty="0" err="1">
                <a:cs typeface="Champagne &amp; Limousines"/>
              </a:rPr>
              <a:t>outcomes</a:t>
            </a:r>
            <a:endParaRPr lang="fr-FR" dirty="0"/>
          </a:p>
        </p:txBody>
      </p:sp>
      <p:pic>
        <p:nvPicPr>
          <p:cNvPr id="4" name="Picture Placeholder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E846A4D-B928-470C-A43F-616001F83B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3EECF33-395E-4C2B-B241-6903E3DD1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77548"/>
              </p:ext>
            </p:extLst>
          </p:nvPr>
        </p:nvGraphicFramePr>
        <p:xfrm>
          <a:off x="2453950" y="1097721"/>
          <a:ext cx="6596743" cy="353491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76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3812990096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388299995"/>
                    </a:ext>
                  </a:extLst>
                </a:gridCol>
                <a:gridCol w="85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90">
                  <a:extLst>
                    <a:ext uri="{9D8B030D-6E8A-4147-A177-3AD203B41FA5}">
                      <a16:colId xmlns:a16="http://schemas.microsoft.com/office/drawing/2014/main" val="1355972942"/>
                    </a:ext>
                  </a:extLst>
                </a:gridCol>
              </a:tblGrid>
              <a:tr h="2639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Kaplan-Meier rates at 2 years (%)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SAV Failure Mode</a:t>
                      </a: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099" marR="6099" marT="0" marB="0" anchor="b">
                    <a:solidFill>
                      <a:srgbClr val="AC00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099" marR="6099" marT="0" marB="0" anchor="b">
                    <a:solidFill>
                      <a:srgbClr val="AC0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Regurgitation</a:t>
                      </a: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Stenosis</a:t>
                      </a: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Combined</a:t>
                      </a:r>
                    </a:p>
                  </a:txBody>
                  <a:tcPr marL="6099" marR="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715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All-cause mortality</a:t>
                      </a: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20.3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aseline="0" dirty="0">
                          <a:effectLst/>
                          <a:latin typeface="+mn-lt"/>
                        </a:rPr>
                        <a:t>All stroke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Disabling/major stroke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Prosthetic valve thrombosis</a:t>
                      </a: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240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Prosthetic valve endocarditis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5472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Life-threatening bleeding</a:t>
                      </a: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4455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Acute kidney injury stage II or III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48866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New pacemaker implantation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468817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Haemodynamics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(mean ± SD)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982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Discharge mean gradient, mmHg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18.5±9.7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14.5±6.9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20.1±10.3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18.3±9.2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237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Mean gradient at 1 year, mmHg</a:t>
                      </a:r>
                    </a:p>
                  </a:txBody>
                  <a:tcPr marL="6099" marR="60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15.5±8.0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12.8±8.1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16.8±7.6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15.7±8.1</a:t>
                      </a:r>
                      <a:endParaRPr lang="en-US" sz="15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902875"/>
                  </a:ext>
                </a:extLst>
              </a:tr>
            </a:tbl>
          </a:graphicData>
        </a:graphic>
      </p:graphicFrame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CC44625-5972-4B6A-AE0C-5E7EF30A4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7D64F-D562-F14D-9EB7-0C1D6949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Mortality at 2 years by discharge mean gradient</a:t>
            </a:r>
            <a:endParaRPr lang="fr-FR" dirty="0"/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FBC6E37-C41D-4B55-8918-E8FDC8D004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402" b="6402"/>
          <a:stretch>
            <a:fillRect/>
          </a:stretch>
        </p:blipFill>
        <p:spPr/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2A931C0-709D-4900-BFCB-5A5A2A951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73178"/>
              </p:ext>
            </p:extLst>
          </p:nvPr>
        </p:nvGraphicFramePr>
        <p:xfrm>
          <a:off x="2957943" y="1185869"/>
          <a:ext cx="5715749" cy="310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2CEF43-4D26-4E99-9F55-C5E1266D8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72651"/>
              </p:ext>
            </p:extLst>
          </p:nvPr>
        </p:nvGraphicFramePr>
        <p:xfrm>
          <a:off x="2444619" y="4589322"/>
          <a:ext cx="640150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17">
                  <a:extLst>
                    <a:ext uri="{9D8B030D-6E8A-4147-A177-3AD203B41FA5}">
                      <a16:colId xmlns:a16="http://schemas.microsoft.com/office/drawing/2014/main" val="3771051179"/>
                    </a:ext>
                  </a:extLst>
                </a:gridCol>
                <a:gridCol w="2102242">
                  <a:extLst>
                    <a:ext uri="{9D8B030D-6E8A-4147-A177-3AD203B41FA5}">
                      <a16:colId xmlns:a16="http://schemas.microsoft.com/office/drawing/2014/main" val="535136677"/>
                    </a:ext>
                  </a:extLst>
                </a:gridCol>
                <a:gridCol w="2490540">
                  <a:extLst>
                    <a:ext uri="{9D8B030D-6E8A-4147-A177-3AD203B41FA5}">
                      <a16:colId xmlns:a16="http://schemas.microsoft.com/office/drawing/2014/main" val="3637835228"/>
                    </a:ext>
                  </a:extLst>
                </a:gridCol>
                <a:gridCol w="865909">
                  <a:extLst>
                    <a:ext uri="{9D8B030D-6E8A-4147-A177-3AD203B41FA5}">
                      <a16:colId xmlns:a16="http://schemas.microsoft.com/office/drawing/2014/main" val="1312943907"/>
                    </a:ext>
                  </a:extLst>
                </a:gridCol>
              </a:tblGrid>
              <a:tr h="241278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&lt;20 mmHg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1207A"/>
                          </a:solidFill>
                        </a:rPr>
                        <a:t>≥20 mmHg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223 221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100" b="0" dirty="0">
                          <a:solidFill>
                            <a:srgbClr val="61207A"/>
                          </a:solidFill>
                        </a:rPr>
                        <a:t>130 130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 201</a:t>
                      </a:r>
                    </a:p>
                    <a:p>
                      <a:r>
                        <a:rPr lang="en-US" sz="1100" b="0" dirty="0">
                          <a:solidFill>
                            <a:srgbClr val="61207A"/>
                          </a:solidFill>
                        </a:rPr>
                        <a:t>            111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163</a:t>
                      </a:r>
                    </a:p>
                    <a:p>
                      <a:r>
                        <a:rPr lang="en-US" sz="1100" b="0" dirty="0">
                          <a:solidFill>
                            <a:srgbClr val="61207A"/>
                          </a:solidFill>
                        </a:rPr>
                        <a:t>             89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4178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389398A-EF64-4BC7-8522-1BA3C46AE092}"/>
              </a:ext>
            </a:extLst>
          </p:cNvPr>
          <p:cNvSpPr txBox="1"/>
          <p:nvPr/>
        </p:nvSpPr>
        <p:spPr>
          <a:xfrm>
            <a:off x="2391365" y="4338161"/>
            <a:ext cx="1613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No. subjects at risk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A50E9-A490-49F5-ADD4-93FA8D6FC426}"/>
              </a:ext>
            </a:extLst>
          </p:cNvPr>
          <p:cNvSpPr txBox="1"/>
          <p:nvPr/>
        </p:nvSpPr>
        <p:spPr>
          <a:xfrm>
            <a:off x="8462463" y="1623899"/>
            <a:ext cx="6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1207A"/>
                </a:solidFill>
              </a:rPr>
              <a:t>20.6%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D8819-DD1B-46E1-B49E-F3614B80A008}"/>
              </a:ext>
            </a:extLst>
          </p:cNvPr>
          <p:cNvSpPr txBox="1"/>
          <p:nvPr/>
        </p:nvSpPr>
        <p:spPr>
          <a:xfrm>
            <a:off x="8476318" y="2677483"/>
            <a:ext cx="837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10.1%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D716E-EEF9-4271-A150-5E75C4F523B5}"/>
              </a:ext>
            </a:extLst>
          </p:cNvPr>
          <p:cNvSpPr txBox="1"/>
          <p:nvPr/>
        </p:nvSpPr>
        <p:spPr>
          <a:xfrm rot="10800000">
            <a:off x="2666510" y="1575835"/>
            <a:ext cx="430887" cy="19252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/>
              <a:t>All-Cause Mortality 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C0FFC-4BE9-4ADD-8BC3-CC6E2F83B553}"/>
              </a:ext>
            </a:extLst>
          </p:cNvPr>
          <p:cNvSpPr txBox="1"/>
          <p:nvPr/>
        </p:nvSpPr>
        <p:spPr>
          <a:xfrm>
            <a:off x="4914253" y="4185764"/>
            <a:ext cx="1928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Years Post Procedure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A1AB998-60FD-45B8-BC99-082801B44DDA}"/>
              </a:ext>
            </a:extLst>
          </p:cNvPr>
          <p:cNvSpPr txBox="1"/>
          <p:nvPr/>
        </p:nvSpPr>
        <p:spPr>
          <a:xfrm>
            <a:off x="6297061" y="1177784"/>
            <a:ext cx="1588776" cy="280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Log-rank P=0.008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C8ADA05-4B16-410D-B6A2-22A6EF41B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0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7D64F-D562-F14D-9EB7-0C1D6949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89" y="415636"/>
            <a:ext cx="6596743" cy="57496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Multivariable predictors of 2-year mortality from time of discharge by failure mode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86120-E250-1040-A808-4FA83CB05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439F19A-4222-417F-B8D6-7586FFFC91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1858FC-EB33-4754-A04F-1A4B2F703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4182"/>
              </p:ext>
            </p:extLst>
          </p:nvPr>
        </p:nvGraphicFramePr>
        <p:xfrm>
          <a:off x="2653442" y="1103786"/>
          <a:ext cx="6204455" cy="3715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911">
                  <a:extLst>
                    <a:ext uri="{9D8B030D-6E8A-4147-A177-3AD203B41FA5}">
                      <a16:colId xmlns:a16="http://schemas.microsoft.com/office/drawing/2014/main" val="618440746"/>
                    </a:ext>
                  </a:extLst>
                </a:gridCol>
                <a:gridCol w="133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   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200" dirty="0">
                        <a:effectLst/>
                        <a:latin typeface="Calibri   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Hazard Ratio</a:t>
                      </a:r>
                      <a:br>
                        <a:rPr lang="en-US" sz="12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 (95% CI)</a:t>
                      </a:r>
                      <a:endParaRPr lang="en-US" sz="1200" dirty="0">
                        <a:highlight>
                          <a:srgbClr val="FFFF00"/>
                        </a:highlight>
                        <a:latin typeface="Calibri   "/>
                      </a:endParaRP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Stenosis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  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  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31730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MG ≥20 mmHg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 (0.87-3.66)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4223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STS Score, 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 (1.0-1.13)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34398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 tissue type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38544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Bovine vs homograft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 (0.11-1.28)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0982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Porcine vs homograft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 (0.24-3.12)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50347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Regurgitation and combined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  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  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9634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MG ≥20 mmHg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 (0.91-7.60)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 (1.03-1.19)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 (0.77-6.33)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9250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 Stroke or TIA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 (1.30-14.99)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2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7D64F-D562-F14D-9EB7-0C1D6949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89" y="415636"/>
            <a:ext cx="6596743" cy="57496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Multivariable predictors</a:t>
            </a:r>
            <a:br>
              <a:rPr lang="en-US" sz="2400" b="1" dirty="0"/>
            </a:br>
            <a:r>
              <a:rPr lang="en-US" sz="2400" b="1" dirty="0"/>
              <a:t>of discharge mean gradient ≥ 20 mmHg</a:t>
            </a:r>
            <a:endParaRPr lang="fr-FR" sz="2400" dirty="0"/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3F7BDCD-DF50-4F94-8C2F-3D3768F729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02" b="6402"/>
          <a:stretch>
            <a:fillRect/>
          </a:stretch>
        </p:blipFill>
        <p:spPr/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1858FC-EB33-4754-A04F-1A4B2F703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81639"/>
              </p:ext>
            </p:extLst>
          </p:nvPr>
        </p:nvGraphicFramePr>
        <p:xfrm>
          <a:off x="2647794" y="1330525"/>
          <a:ext cx="6226974" cy="3045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239">
                  <a:extLst>
                    <a:ext uri="{9D8B030D-6E8A-4147-A177-3AD203B41FA5}">
                      <a16:colId xmlns:a16="http://schemas.microsoft.com/office/drawing/2014/main" val="618440746"/>
                    </a:ext>
                  </a:extLst>
                </a:gridCol>
                <a:gridCol w="203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   "/>
                          <a:cs typeface="Times New Roman" panose="02020603050405020304" pitchFamily="18" charset="0"/>
                        </a:rPr>
                        <a:t> Variable</a:t>
                      </a:r>
                      <a:endParaRPr lang="en-US" sz="1400" dirty="0">
                        <a:effectLst/>
                        <a:latin typeface="Calibri   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Odds Ratio</a:t>
                      </a:r>
                      <a:br>
                        <a:rPr lang="en-US" sz="14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 [95% CI]</a:t>
                      </a:r>
                      <a:endParaRPr lang="en-US" sz="1400" dirty="0">
                        <a:highlight>
                          <a:srgbClr val="FFFF00"/>
                        </a:highlight>
                        <a:latin typeface="Calibri   "/>
                      </a:endParaRP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   "/>
                          <a:ea typeface="Times New Roman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28575" marR="285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NYHA class III/IV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 (0.32-1.18)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31730"/>
                  </a:ext>
                </a:extLst>
              </a:tr>
              <a:tr h="492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STS Score, 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 (0.99-1.09)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43989"/>
                  </a:ext>
                </a:extLst>
              </a:tr>
              <a:tr h="492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TAV implant size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38544"/>
                  </a:ext>
                </a:extLst>
              </a:tr>
              <a:tr h="492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 vs 23 mm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 (0.11-0.37)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09829"/>
                  </a:ext>
                </a:extLst>
              </a:tr>
              <a:tr h="492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29/31 vs 23 mm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 (0.02-0.27)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&lt;0.01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50347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1E425FA-F9E3-47FA-8E37-5133B762B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006" y="3844859"/>
            <a:ext cx="1989137" cy="701675"/>
          </a:xfrm>
        </p:spPr>
        <p:txBody>
          <a:bodyPr/>
          <a:lstStyle/>
          <a:p>
            <a:r>
              <a:rPr lang="fr-FR" dirty="0"/>
              <a:t>David Holzhey, 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05572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ACDF3AD5183479DBB593B2BD60848" ma:contentTypeVersion="10" ma:contentTypeDescription="Create a new document." ma:contentTypeScope="" ma:versionID="dd3fd757cbd26d4987fcf52712a932a8">
  <xsd:schema xmlns:xsd="http://www.w3.org/2001/XMLSchema" xmlns:xs="http://www.w3.org/2001/XMLSchema" xmlns:p="http://schemas.microsoft.com/office/2006/metadata/properties" xmlns:ns3="c09643b4-a2f5-4ba1-9ef6-123594f1b60d" targetNamespace="http://schemas.microsoft.com/office/2006/metadata/properties" ma:root="true" ma:fieldsID="4e907581d3cdc7082cafcd14b8cef2f7" ns3:_="">
    <xsd:import namespace="c09643b4-a2f5-4ba1-9ef6-123594f1b6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643b4-a2f5-4ba1-9ef6-123594f1b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EB43C-1779-417E-9451-47F65F25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643b4-a2f5-4ba1-9ef6-123594f1b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759B0E-6727-4CA2-9E6F-8A58B4CDCB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09643b4-a2f5-4ba1-9ef6-123594f1b6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E67FB9-5560-4394-9DBA-9A81C36FF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On-screen Show (16:9)</PresentationFormat>
  <Paragraphs>196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  </vt:lpstr>
      <vt:lpstr>Champagne &amp; Limousines</vt:lpstr>
      <vt:lpstr>Arial</vt:lpstr>
      <vt:lpstr>Calibri</vt:lpstr>
      <vt:lpstr>Calibri Light</vt:lpstr>
      <vt:lpstr>Conception personnalisée</vt:lpstr>
      <vt:lpstr>Thème Office</vt:lpstr>
      <vt:lpstr>Impact of hemodynamics on clinical outcomes after self-expanding transcatheter aortic valve implantation in failed surgical valves</vt:lpstr>
      <vt:lpstr>Potential conflicts of interest</vt:lpstr>
      <vt:lpstr>Background</vt:lpstr>
      <vt:lpstr>Methods</vt:lpstr>
      <vt:lpstr>Baseline and valve characteristics</vt:lpstr>
      <vt:lpstr>Clinical and haemodynamic outcomes</vt:lpstr>
      <vt:lpstr>Mortality at 2 years by discharge mean gradient</vt:lpstr>
      <vt:lpstr>Multivariable predictors of 2-year mortality from time of discharge by failure mode</vt:lpstr>
      <vt:lpstr>Multivariable predictors of discharge mean gradient ≥ 20 mmHg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Peitzman, Elizabeth</cp:lastModifiedBy>
  <cp:revision>59</cp:revision>
  <dcterms:created xsi:type="dcterms:W3CDTF">2015-11-16T08:25:35Z</dcterms:created>
  <dcterms:modified xsi:type="dcterms:W3CDTF">2020-05-22T13:15:59Z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0x010100C57ACDF3AD5183479DBB593B2BD60848</vt:lpwstr>
  </property>
</Properties>
</file>