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799" cy="12858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jp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514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851647" y="62484"/>
            <a:ext cx="1260347" cy="3520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523" y="0"/>
            <a:ext cx="9140951" cy="51434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bk object 19"/>
          <p:cNvSpPr/>
          <p:nvPr/>
        </p:nvSpPr>
        <p:spPr>
          <a:xfrm>
            <a:off x="7851647" y="62484"/>
            <a:ext cx="1260347" cy="35204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8349" y="47297"/>
            <a:ext cx="8147301" cy="3903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9594" y="1189719"/>
            <a:ext cx="8104810" cy="269159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79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png"/><Relationship Id="rId3" Type="http://schemas.openxmlformats.org/officeDocument/2006/relationships/image" Target="../media/image51.png"/><Relationship Id="rId4" Type="http://schemas.openxmlformats.org/officeDocument/2006/relationships/image" Target="../media/image52.png"/><Relationship Id="rId5" Type="http://schemas.openxmlformats.org/officeDocument/2006/relationships/image" Target="../media/image53.png"/><Relationship Id="rId6" Type="http://schemas.openxmlformats.org/officeDocument/2006/relationships/image" Target="../media/image54.png"/><Relationship Id="rId7" Type="http://schemas.openxmlformats.org/officeDocument/2006/relationships/image" Target="../media/image55.png"/><Relationship Id="rId8" Type="http://schemas.openxmlformats.org/officeDocument/2006/relationships/image" Target="../media/image56.png"/><Relationship Id="rId9" Type="http://schemas.openxmlformats.org/officeDocument/2006/relationships/image" Target="../media/image57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8.png"/><Relationship Id="rId3" Type="http://schemas.openxmlformats.org/officeDocument/2006/relationships/image" Target="../media/image59.png"/><Relationship Id="rId4" Type="http://schemas.openxmlformats.org/officeDocument/2006/relationships/image" Target="../media/image60.png"/><Relationship Id="rId5" Type="http://schemas.openxmlformats.org/officeDocument/2006/relationships/image" Target="../media/image61.png"/><Relationship Id="rId6" Type="http://schemas.openxmlformats.org/officeDocument/2006/relationships/image" Target="../media/image62.png"/><Relationship Id="rId7" Type="http://schemas.openxmlformats.org/officeDocument/2006/relationships/image" Target="../media/image63.png"/><Relationship Id="rId8" Type="http://schemas.openxmlformats.org/officeDocument/2006/relationships/image" Target="../media/image64.png"/><Relationship Id="rId9" Type="http://schemas.openxmlformats.org/officeDocument/2006/relationships/image" Target="../media/image65.png"/><Relationship Id="rId10" Type="http://schemas.openxmlformats.org/officeDocument/2006/relationships/image" Target="../media/image66.png"/><Relationship Id="rId11" Type="http://schemas.openxmlformats.org/officeDocument/2006/relationships/image" Target="../media/image67.png"/><Relationship Id="rId12" Type="http://schemas.openxmlformats.org/officeDocument/2006/relationships/image" Target="../media/image68.png"/><Relationship Id="rId13" Type="http://schemas.openxmlformats.org/officeDocument/2006/relationships/image" Target="../media/image69.png"/><Relationship Id="rId14" Type="http://schemas.openxmlformats.org/officeDocument/2006/relationships/image" Target="../media/image70.png"/><Relationship Id="rId15" Type="http://schemas.openxmlformats.org/officeDocument/2006/relationships/image" Target="../media/image71.png"/><Relationship Id="rId16" Type="http://schemas.openxmlformats.org/officeDocument/2006/relationships/image" Target="../media/image72.png"/><Relationship Id="rId17" Type="http://schemas.openxmlformats.org/officeDocument/2006/relationships/image" Target="../media/image73.png"/><Relationship Id="rId18" Type="http://schemas.openxmlformats.org/officeDocument/2006/relationships/image" Target="../media/image74.png"/><Relationship Id="rId19" Type="http://schemas.openxmlformats.org/officeDocument/2006/relationships/image" Target="../media/image75.png"/><Relationship Id="rId20" Type="http://schemas.openxmlformats.org/officeDocument/2006/relationships/image" Target="../media/image76.png"/><Relationship Id="rId21" Type="http://schemas.openxmlformats.org/officeDocument/2006/relationships/image" Target="../media/image77.png"/><Relationship Id="rId22" Type="http://schemas.openxmlformats.org/officeDocument/2006/relationships/image" Target="../media/image78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9.png"/><Relationship Id="rId3" Type="http://schemas.openxmlformats.org/officeDocument/2006/relationships/image" Target="../media/image80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1.png"/><Relationship Id="rId3" Type="http://schemas.openxmlformats.org/officeDocument/2006/relationships/image" Target="../media/image82.png"/><Relationship Id="rId4" Type="http://schemas.openxmlformats.org/officeDocument/2006/relationships/image" Target="../media/image83.png"/><Relationship Id="rId5" Type="http://schemas.openxmlformats.org/officeDocument/2006/relationships/image" Target="../media/image84.png"/><Relationship Id="rId6" Type="http://schemas.openxmlformats.org/officeDocument/2006/relationships/image" Target="../media/image85.png"/><Relationship Id="rId7" Type="http://schemas.openxmlformats.org/officeDocument/2006/relationships/image" Target="../media/image86.png"/><Relationship Id="rId8" Type="http://schemas.openxmlformats.org/officeDocument/2006/relationships/image" Target="../media/image87.png"/><Relationship Id="rId9" Type="http://schemas.openxmlformats.org/officeDocument/2006/relationships/image" Target="../media/image88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5" Type="http://schemas.openxmlformats.org/officeDocument/2006/relationships/image" Target="../media/image12.jp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Relationship Id="rId11" Type="http://schemas.openxmlformats.org/officeDocument/2006/relationships/image" Target="../media/image18.png"/><Relationship Id="rId12" Type="http://schemas.openxmlformats.org/officeDocument/2006/relationships/image" Target="../media/image19.png"/><Relationship Id="rId13" Type="http://schemas.openxmlformats.org/officeDocument/2006/relationships/image" Target="../media/image20.png"/><Relationship Id="rId14" Type="http://schemas.openxmlformats.org/officeDocument/2006/relationships/image" Target="../media/image21.png"/><Relationship Id="rId15" Type="http://schemas.openxmlformats.org/officeDocument/2006/relationships/image" Target="../media/image2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Relationship Id="rId3" Type="http://schemas.openxmlformats.org/officeDocument/2006/relationships/image" Target="../media/image24.png"/><Relationship Id="rId4" Type="http://schemas.openxmlformats.org/officeDocument/2006/relationships/image" Target="../media/image25.jpg"/><Relationship Id="rId5" Type="http://schemas.openxmlformats.org/officeDocument/2006/relationships/image" Target="../media/image26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Relationship Id="rId9" Type="http://schemas.openxmlformats.org/officeDocument/2006/relationships/image" Target="../media/image34.png"/><Relationship Id="rId10" Type="http://schemas.openxmlformats.org/officeDocument/2006/relationships/image" Target="../media/image35.png"/><Relationship Id="rId11" Type="http://schemas.openxmlformats.org/officeDocument/2006/relationships/image" Target="../media/image36.png"/><Relationship Id="rId12" Type="http://schemas.openxmlformats.org/officeDocument/2006/relationships/image" Target="../media/image37.png"/><Relationship Id="rId13" Type="http://schemas.openxmlformats.org/officeDocument/2006/relationships/image" Target="../media/image38.png"/><Relationship Id="rId14" Type="http://schemas.openxmlformats.org/officeDocument/2006/relationships/image" Target="../media/image39.png"/><Relationship Id="rId15" Type="http://schemas.openxmlformats.org/officeDocument/2006/relationships/image" Target="../media/image40.png"/><Relationship Id="rId16" Type="http://schemas.openxmlformats.org/officeDocument/2006/relationships/image" Target="../media/image41.png"/><Relationship Id="rId17" Type="http://schemas.openxmlformats.org/officeDocument/2006/relationships/image" Target="../media/image42.png"/><Relationship Id="rId18" Type="http://schemas.openxmlformats.org/officeDocument/2006/relationships/image" Target="../media/image43.png"/><Relationship Id="rId19" Type="http://schemas.openxmlformats.org/officeDocument/2006/relationships/image" Target="../media/image44.png"/><Relationship Id="rId20" Type="http://schemas.openxmlformats.org/officeDocument/2006/relationships/image" Target="../media/image45.png"/><Relationship Id="rId21" Type="http://schemas.openxmlformats.org/officeDocument/2006/relationships/image" Target="../media/image46.png"/><Relationship Id="rId22" Type="http://schemas.openxmlformats.org/officeDocument/2006/relationships/image" Target="../media/image47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957" y="1708100"/>
            <a:ext cx="8849995" cy="26454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905">
              <a:lnSpc>
                <a:spcPct val="100000"/>
              </a:lnSpc>
            </a:pPr>
            <a:r>
              <a:rPr dirty="0" smtClean="0" sz="2400" b="1">
                <a:solidFill>
                  <a:srgbClr val="002E4B"/>
                </a:solidFill>
                <a:latin typeface="Arial"/>
                <a:cs typeface="Arial"/>
              </a:rPr>
              <a:t>A 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2x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2</a:t>
            </a:r>
            <a:r>
              <a:rPr dirty="0" smtClean="0" sz="24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Rando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miz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4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ri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400" spc="-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  <a:p>
            <a:pPr algn="ctr" marL="996950" marR="996950" indent="0">
              <a:lnSpc>
                <a:spcPts val="2450"/>
              </a:lnSpc>
              <a:spcBef>
                <a:spcPts val="5"/>
              </a:spcBef>
            </a:pP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Se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lf-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Expandab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le</a:t>
            </a:r>
            <a:r>
              <a:rPr dirty="0" smtClean="0" sz="24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4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Ba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ll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oon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Expandab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le</a:t>
            </a:r>
            <a:r>
              <a:rPr dirty="0" smtClean="0" sz="24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Va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ves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 an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4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ene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 v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4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Loca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Anes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hes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ia</a:t>
            </a:r>
            <a:r>
              <a:rPr dirty="0" smtClean="0" sz="24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in</a:t>
            </a:r>
            <a:endParaRPr sz="2400">
              <a:latin typeface="Arial"/>
              <a:cs typeface="Arial"/>
            </a:endParaRPr>
          </a:p>
          <a:p>
            <a:pPr algn="ctr" marR="0">
              <a:lnSpc>
                <a:spcPts val="2440"/>
              </a:lnSpc>
            </a:pP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Pa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ti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ts</a:t>
            </a:r>
            <a:r>
              <a:rPr dirty="0" smtClean="0" sz="24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Unde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go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24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ansca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he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400" spc="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Ao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rtic</a:t>
            </a:r>
            <a:r>
              <a:rPr dirty="0" smtClean="0" sz="24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Va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e Im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an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ti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2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R="76200">
              <a:lnSpc>
                <a:spcPct val="100000"/>
              </a:lnSpc>
            </a:pPr>
            <a:r>
              <a:rPr dirty="0" smtClean="0" sz="2400" spc="-5">
                <a:solidFill>
                  <a:srgbClr val="002E4B"/>
                </a:solidFill>
                <a:latin typeface="Arial"/>
                <a:cs typeface="Arial"/>
              </a:rPr>
              <a:t>Holge</a:t>
            </a:r>
            <a:r>
              <a:rPr dirty="0" smtClean="0" sz="2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400" spc="3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002E4B"/>
                </a:solidFill>
                <a:latin typeface="Arial"/>
                <a:cs typeface="Arial"/>
              </a:rPr>
              <a:t>Thiele</a:t>
            </a:r>
            <a:r>
              <a:rPr dirty="0" smtClean="0" sz="24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2400" spc="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2E4B"/>
                </a:solidFill>
                <a:latin typeface="Arial"/>
                <a:cs typeface="Arial"/>
              </a:rPr>
              <a:t>MD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14"/>
              </a:spcBef>
            </a:pPr>
            <a:endParaRPr sz="850"/>
          </a:p>
          <a:p>
            <a:pPr algn="ctr" marR="76835">
              <a:lnSpc>
                <a:spcPct val="100000"/>
              </a:lnSpc>
            </a:pPr>
            <a:r>
              <a:rPr dirty="0" smtClean="0" sz="2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400" spc="0">
                <a:solidFill>
                  <a:srgbClr val="002E4B"/>
                </a:solidFill>
                <a:latin typeface="Arial"/>
                <a:cs typeface="Arial"/>
              </a:rPr>
              <a:t>n </a:t>
            </a:r>
            <a:r>
              <a:rPr dirty="0" smtClean="0" sz="2400" spc="-5">
                <a:solidFill>
                  <a:srgbClr val="002E4B"/>
                </a:solidFill>
                <a:latin typeface="Arial"/>
                <a:cs typeface="Arial"/>
              </a:rPr>
              <a:t>behal</a:t>
            </a:r>
            <a:r>
              <a:rPr dirty="0" smtClean="0" sz="2400" spc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2400" spc="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400" spc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24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400" spc="-5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2400" spc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4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400" spc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400" spc="-5">
                <a:solidFill>
                  <a:srgbClr val="002E4B"/>
                </a:solidFill>
                <a:latin typeface="Arial"/>
                <a:cs typeface="Arial"/>
              </a:rPr>
              <a:t>LV</a:t>
            </a:r>
            <a:r>
              <a:rPr dirty="0" smtClean="0" sz="2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2400" spc="-5">
                <a:solidFill>
                  <a:srgbClr val="002E4B"/>
                </a:solidFill>
                <a:latin typeface="Arial"/>
                <a:cs typeface="Arial"/>
              </a:rPr>
              <a:t>TA</a:t>
            </a:r>
            <a:r>
              <a:rPr dirty="0" smtClean="0" sz="2400" spc="-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40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400" spc="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400" spc="-5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400" spc="0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002E4B"/>
                </a:solidFill>
                <a:latin typeface="Arial"/>
                <a:cs typeface="Arial"/>
              </a:rPr>
              <a:t>st</a:t>
            </a:r>
            <a:r>
              <a:rPr dirty="0" smtClean="0" sz="2400" spc="-5">
                <a:solidFill>
                  <a:srgbClr val="002E4B"/>
                </a:solidFill>
                <a:latin typeface="Arial"/>
                <a:cs typeface="Arial"/>
              </a:rPr>
              <a:t>iga</a:t>
            </a:r>
            <a:r>
              <a:rPr dirty="0" smtClean="0" sz="2400" spc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400" spc="0">
                <a:solidFill>
                  <a:srgbClr val="002E4B"/>
                </a:solidFill>
                <a:latin typeface="Arial"/>
                <a:cs typeface="Arial"/>
              </a:rPr>
              <a:t>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06995" y="21335"/>
            <a:ext cx="1923288" cy="490727"/>
          </a:xfrm>
          <a:custGeom>
            <a:avLst/>
            <a:gdLst/>
            <a:ahLst/>
            <a:cxnLst/>
            <a:rect l="l" t="t" r="r" b="b"/>
            <a:pathLst>
              <a:path w="1923288" h="490727">
                <a:moveTo>
                  <a:pt x="0" y="0"/>
                </a:moveTo>
                <a:lnTo>
                  <a:pt x="1923288" y="0"/>
                </a:lnTo>
                <a:lnTo>
                  <a:pt x="1923288" y="490727"/>
                </a:lnTo>
                <a:lnTo>
                  <a:pt x="0" y="4907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7206995" y="21335"/>
            <a:ext cx="1923288" cy="490727"/>
          </a:xfrm>
          <a:custGeom>
            <a:avLst/>
            <a:gdLst/>
            <a:ahLst/>
            <a:cxnLst/>
            <a:rect l="l" t="t" r="r" b="b"/>
            <a:pathLst>
              <a:path w="1923288" h="490727">
                <a:moveTo>
                  <a:pt x="0" y="0"/>
                </a:moveTo>
                <a:lnTo>
                  <a:pt x="1923288" y="0"/>
                </a:lnTo>
                <a:lnTo>
                  <a:pt x="1923288" y="490727"/>
                </a:lnTo>
                <a:lnTo>
                  <a:pt x="0" y="490727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188964" y="185928"/>
            <a:ext cx="810767" cy="10363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550149" y="383941"/>
            <a:ext cx="5189220" cy="10223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600" b="1">
                <a:solidFill>
                  <a:srgbClr val="002E4B"/>
                </a:solidFill>
                <a:latin typeface="Arial Black"/>
                <a:cs typeface="Arial Black"/>
              </a:rPr>
              <a:t>SO</a:t>
            </a:r>
            <a:r>
              <a:rPr dirty="0" smtClean="0" sz="6600" spc="-335" b="1">
                <a:solidFill>
                  <a:srgbClr val="002E4B"/>
                </a:solidFill>
                <a:latin typeface="Arial Black"/>
                <a:cs typeface="Arial Black"/>
              </a:rPr>
              <a:t>L</a:t>
            </a:r>
            <a:r>
              <a:rPr dirty="0" smtClean="0" sz="6600" spc="0" b="1">
                <a:solidFill>
                  <a:srgbClr val="002E4B"/>
                </a:solidFill>
                <a:latin typeface="Arial Black"/>
                <a:cs typeface="Arial Black"/>
              </a:rPr>
              <a:t>VE-</a:t>
            </a:r>
            <a:r>
              <a:rPr dirty="0" smtClean="0" sz="6600" spc="-445" b="1">
                <a:solidFill>
                  <a:srgbClr val="002E4B"/>
                </a:solidFill>
                <a:latin typeface="Arial Black"/>
                <a:cs typeface="Arial Black"/>
              </a:rPr>
              <a:t>T</a:t>
            </a:r>
            <a:r>
              <a:rPr dirty="0" smtClean="0" sz="6600" spc="-360" b="1">
                <a:solidFill>
                  <a:srgbClr val="002E4B"/>
                </a:solidFill>
                <a:latin typeface="Arial Black"/>
                <a:cs typeface="Arial Black"/>
              </a:rPr>
              <a:t>A</a:t>
            </a:r>
            <a:r>
              <a:rPr dirty="0" smtClean="0" sz="6600" spc="0" b="1">
                <a:solidFill>
                  <a:srgbClr val="002E4B"/>
                </a:solidFill>
                <a:latin typeface="Arial Black"/>
                <a:cs typeface="Arial Black"/>
              </a:rPr>
              <a:t>V</a:t>
            </a:r>
            <a:endParaRPr sz="6600">
              <a:latin typeface="Arial Black"/>
              <a:cs typeface="Arial Blac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97040" y="190500"/>
            <a:ext cx="803148" cy="1028700"/>
          </a:xfrm>
          <a:custGeom>
            <a:avLst/>
            <a:gdLst/>
            <a:ahLst/>
            <a:cxnLst/>
            <a:rect l="l" t="t" r="r" b="b"/>
            <a:pathLst>
              <a:path w="803148" h="1028700">
                <a:moveTo>
                  <a:pt x="602361" y="0"/>
                </a:moveTo>
                <a:lnTo>
                  <a:pt x="602361" y="100393"/>
                </a:lnTo>
                <a:lnTo>
                  <a:pt x="351370" y="100393"/>
                </a:lnTo>
                <a:lnTo>
                  <a:pt x="322553" y="101558"/>
                </a:lnTo>
                <a:lnTo>
                  <a:pt x="266932" y="110605"/>
                </a:lnTo>
                <a:lnTo>
                  <a:pt x="214601" y="128006"/>
                </a:lnTo>
                <a:lnTo>
                  <a:pt x="166284" y="153037"/>
                </a:lnTo>
                <a:lnTo>
                  <a:pt x="122702" y="184976"/>
                </a:lnTo>
                <a:lnTo>
                  <a:pt x="84581" y="223098"/>
                </a:lnTo>
                <a:lnTo>
                  <a:pt x="52643" y="266681"/>
                </a:lnTo>
                <a:lnTo>
                  <a:pt x="27612" y="315000"/>
                </a:lnTo>
                <a:lnTo>
                  <a:pt x="10211" y="367333"/>
                </a:lnTo>
                <a:lnTo>
                  <a:pt x="1164" y="422957"/>
                </a:lnTo>
                <a:lnTo>
                  <a:pt x="0" y="451777"/>
                </a:lnTo>
                <a:lnTo>
                  <a:pt x="0" y="1028700"/>
                </a:lnTo>
                <a:lnTo>
                  <a:pt x="200787" y="1028700"/>
                </a:lnTo>
                <a:lnTo>
                  <a:pt x="201207" y="440438"/>
                </a:lnTo>
                <a:lnTo>
                  <a:pt x="202977" y="426040"/>
                </a:lnTo>
                <a:lnTo>
                  <a:pt x="215958" y="385825"/>
                </a:lnTo>
                <a:lnTo>
                  <a:pt x="239063" y="351456"/>
                </a:lnTo>
                <a:lnTo>
                  <a:pt x="270517" y="324708"/>
                </a:lnTo>
                <a:lnTo>
                  <a:pt x="308545" y="307358"/>
                </a:lnTo>
                <a:lnTo>
                  <a:pt x="351370" y="301180"/>
                </a:lnTo>
                <a:lnTo>
                  <a:pt x="702754" y="301180"/>
                </a:lnTo>
                <a:lnTo>
                  <a:pt x="803148" y="200787"/>
                </a:lnTo>
                <a:lnTo>
                  <a:pt x="602361" y="0"/>
                </a:lnTo>
                <a:close/>
              </a:path>
              <a:path w="803148" h="1028700">
                <a:moveTo>
                  <a:pt x="702754" y="301180"/>
                </a:moveTo>
                <a:lnTo>
                  <a:pt x="602361" y="301180"/>
                </a:lnTo>
                <a:lnTo>
                  <a:pt x="602361" y="401573"/>
                </a:lnTo>
                <a:lnTo>
                  <a:pt x="702754" y="3011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8014716" y="0"/>
            <a:ext cx="1129282" cy="3230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8022336" y="227075"/>
            <a:ext cx="1121663" cy="6309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8052816" y="778764"/>
            <a:ext cx="1065275" cy="3733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  <p:transition spd="fast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483995">
              <a:lnSpc>
                <a:spcPts val="2975"/>
              </a:lnSpc>
            </a:pP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Primary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point</a:t>
            </a:r>
            <a:r>
              <a:rPr dirty="0" smtClean="0" sz="2500" spc="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–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1231" y="510523"/>
            <a:ext cx="6556375" cy="425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34770" marR="12700" indent="-1322705">
              <a:lnSpc>
                <a:spcPct val="100000"/>
              </a:lnSpc>
            </a:pPr>
            <a:r>
              <a:rPr dirty="0" smtClean="0" sz="1400" spc="-4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16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4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ke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400" spc="-4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te</a:t>
            </a:r>
            <a:r>
              <a:rPr dirty="0" smtClean="0" sz="1400" spc="-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r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se</a:t>
            </a:r>
            <a:r>
              <a:rPr dirty="0" smtClean="0" sz="1400" spc="-1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1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ma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ace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ake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3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5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57728" y="2901696"/>
            <a:ext cx="693419" cy="1399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46191" y="2977896"/>
            <a:ext cx="693419" cy="13228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410967" y="1776983"/>
            <a:ext cx="0" cy="2519172"/>
          </a:xfrm>
          <a:custGeom>
            <a:avLst/>
            <a:gdLst/>
            <a:ahLst/>
            <a:cxnLst/>
            <a:rect l="l" t="t" r="r" b="b"/>
            <a:pathLst>
              <a:path w="0" h="2519172">
                <a:moveTo>
                  <a:pt x="0" y="2519172"/>
                </a:moveTo>
                <a:lnTo>
                  <a:pt x="0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371344" y="4296155"/>
            <a:ext cx="4415028" cy="0"/>
          </a:xfrm>
          <a:custGeom>
            <a:avLst/>
            <a:gdLst/>
            <a:ahLst/>
            <a:cxnLst/>
            <a:rect l="l" t="t" r="r" b="b"/>
            <a:pathLst>
              <a:path w="4415028" h="0">
                <a:moveTo>
                  <a:pt x="0" y="0"/>
                </a:moveTo>
                <a:lnTo>
                  <a:pt x="4415028" y="0"/>
                </a:lnTo>
              </a:path>
            </a:pathLst>
          </a:custGeom>
          <a:ln w="9143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371344" y="3791711"/>
            <a:ext cx="39624" cy="0"/>
          </a:xfrm>
          <a:custGeom>
            <a:avLst/>
            <a:gdLst/>
            <a:ahLst/>
            <a:cxnLst/>
            <a:rect l="l" t="t" r="r" b="b"/>
            <a:pathLst>
              <a:path w="39624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371344" y="3288791"/>
            <a:ext cx="39624" cy="0"/>
          </a:xfrm>
          <a:custGeom>
            <a:avLst/>
            <a:gdLst/>
            <a:ahLst/>
            <a:cxnLst/>
            <a:rect l="l" t="t" r="r" b="b"/>
            <a:pathLst>
              <a:path w="39624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371344" y="2784348"/>
            <a:ext cx="39624" cy="0"/>
          </a:xfrm>
          <a:custGeom>
            <a:avLst/>
            <a:gdLst/>
            <a:ahLst/>
            <a:cxnLst/>
            <a:rect l="l" t="t" r="r" b="b"/>
            <a:pathLst>
              <a:path w="39624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371344" y="2281427"/>
            <a:ext cx="39624" cy="0"/>
          </a:xfrm>
          <a:custGeom>
            <a:avLst/>
            <a:gdLst/>
            <a:ahLst/>
            <a:cxnLst/>
            <a:rect l="l" t="t" r="r" b="b"/>
            <a:pathLst>
              <a:path w="39624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371344" y="1776983"/>
            <a:ext cx="39624" cy="0"/>
          </a:xfrm>
          <a:custGeom>
            <a:avLst/>
            <a:gdLst/>
            <a:ahLst/>
            <a:cxnLst/>
            <a:rect l="l" t="t" r="r" b="b"/>
            <a:pathLst>
              <a:path w="39624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54679" y="1470660"/>
            <a:ext cx="2881884" cy="954024"/>
          </a:xfrm>
          <a:custGeom>
            <a:avLst/>
            <a:gdLst/>
            <a:ahLst/>
            <a:cxnLst/>
            <a:rect l="l" t="t" r="r" b="b"/>
            <a:pathLst>
              <a:path w="2881883" h="954024">
                <a:moveTo>
                  <a:pt x="0" y="0"/>
                </a:moveTo>
                <a:lnTo>
                  <a:pt x="2881884" y="0"/>
                </a:lnTo>
                <a:lnTo>
                  <a:pt x="2881884" y="954024"/>
                </a:lnTo>
                <a:lnTo>
                  <a:pt x="0" y="95402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558150" y="2977545"/>
            <a:ext cx="752475" cy="1398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  <a:p>
            <a:pPr algn="r" marR="12700">
              <a:lnSpc>
                <a:spcPct val="100000"/>
              </a:lnSpc>
              <a:spcBef>
                <a:spcPts val="409"/>
              </a:spcBef>
            </a:pPr>
            <a:r>
              <a:rPr dirty="0" smtClean="0" sz="1050">
                <a:solidFill>
                  <a:srgbClr val="002060"/>
                </a:solidFill>
                <a:latin typeface="Arial"/>
                <a:cs typeface="Arial"/>
              </a:rPr>
              <a:t>20</a:t>
            </a:r>
            <a:endParaRPr sz="105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6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r" marR="12700">
              <a:lnSpc>
                <a:spcPct val="100000"/>
              </a:lnSpc>
            </a:pPr>
            <a:r>
              <a:rPr dirty="0" smtClean="0" sz="1050">
                <a:solidFill>
                  <a:srgbClr val="002060"/>
                </a:solidFill>
                <a:latin typeface="Arial"/>
                <a:cs typeface="Arial"/>
              </a:rPr>
              <a:t>10</a:t>
            </a:r>
            <a:endParaRPr sz="105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6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r" marR="13335">
              <a:lnSpc>
                <a:spcPct val="100000"/>
              </a:lnSpc>
            </a:pPr>
            <a:r>
              <a:rPr dirty="0" smtClean="0" sz="1050">
                <a:solidFill>
                  <a:srgbClr val="002060"/>
                </a:solidFill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35506" y="2693665"/>
            <a:ext cx="17526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02060"/>
                </a:solidFill>
                <a:latin typeface="Arial"/>
                <a:cs typeface="Arial"/>
              </a:rPr>
              <a:t>30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35506" y="2189940"/>
            <a:ext cx="17526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02060"/>
                </a:solidFill>
                <a:latin typeface="Arial"/>
                <a:cs typeface="Arial"/>
              </a:rPr>
              <a:t>40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35506" y="1686215"/>
            <a:ext cx="17526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02060"/>
                </a:solidFill>
                <a:latin typeface="Arial"/>
                <a:cs typeface="Arial"/>
              </a:rPr>
              <a:t>50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31761" y="4387241"/>
            <a:ext cx="7473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mtClean="0" sz="1400" spc="-5" b="1">
                <a:solidFill>
                  <a:srgbClr val="002060"/>
                </a:solidFill>
                <a:latin typeface="Arial"/>
                <a:cs typeface="Arial"/>
              </a:rPr>
              <a:t>v</a:t>
            </a:r>
            <a:r>
              <a:rPr dirty="0" smtClean="0" sz="1400" spc="-10" b="1">
                <a:solidFill>
                  <a:srgbClr val="002060"/>
                </a:solidFill>
                <a:latin typeface="Arial"/>
                <a:cs typeface="Arial"/>
              </a:rPr>
              <a:t>ol</a:t>
            </a:r>
            <a:r>
              <a:rPr dirty="0" smtClean="0" sz="1400" spc="5" b="1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dirty="0" smtClean="0" sz="1400" spc="0" b="1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mtClean="0" sz="1400" spc="-5" b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14073" y="4387241"/>
            <a:ext cx="7575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mtClean="0" sz="1400" spc="-5" b="1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002060"/>
                </a:solidFill>
                <a:latin typeface="Arial"/>
                <a:cs typeface="Arial"/>
              </a:rPr>
              <a:t>pi</a:t>
            </a:r>
            <a:r>
              <a:rPr dirty="0" smtClean="0" sz="1400" spc="-5" b="1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mtClean="0" sz="1400" spc="0" b="1">
                <a:solidFill>
                  <a:srgbClr val="002060"/>
                </a:solidFill>
                <a:latin typeface="Arial"/>
                <a:cs typeface="Arial"/>
              </a:rPr>
              <a:t>n 3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14600" y="1510437"/>
            <a:ext cx="1761489" cy="438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</a:pP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te</a:t>
            </a:r>
            <a:r>
              <a:rPr dirty="0" smtClean="0" sz="1400" spc="-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ff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  <a:p>
            <a:pPr algn="ctr" marR="127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90</a:t>
            </a:r>
            <a:r>
              <a:rPr dirty="0" smtClean="0" sz="1400" spc="-6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8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5</a:t>
            </a:r>
            <a:r>
              <a:rPr dirty="0" smtClean="0" sz="1400" spc="-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–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5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8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58347" y="1979829"/>
            <a:ext cx="1273810" cy="426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4450" marR="12700" indent="-32384">
              <a:lnSpc>
                <a:spcPct val="100000"/>
              </a:lnSpc>
            </a:pPr>
            <a:r>
              <a:rPr dirty="0" smtClean="0" baseline="13888" sz="210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qui</a:t>
            </a:r>
            <a:r>
              <a:rPr dirty="0" smtClean="0" sz="900" spc="-1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2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900" spc="2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=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7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2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 P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up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io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it</a:t>
            </a:r>
            <a:r>
              <a:rPr dirty="0" smtClean="0" sz="900" spc="-5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=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7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8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3</a:t>
            </a:r>
            <a:endParaRPr baseline="13888" sz="2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42542" y="2631592"/>
            <a:ext cx="5314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27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2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23071" y="2740717"/>
            <a:ext cx="5314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26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031364">
              <a:lnSpc>
                <a:spcPts val="2975"/>
              </a:lnSpc>
            </a:pP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dpoin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–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5871" y="510015"/>
            <a:ext cx="4448175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140"/>
              </a:lnSpc>
            </a:pPr>
            <a:r>
              <a:rPr dirty="0" smtClean="0" sz="1800" b="1">
                <a:solidFill>
                  <a:srgbClr val="002E4B"/>
                </a:solidFill>
                <a:latin typeface="Arial"/>
                <a:cs typeface="Arial"/>
              </a:rPr>
              <a:t>Indi</a:t>
            </a:r>
            <a:r>
              <a:rPr dirty="0" smtClean="0" sz="1800" spc="-4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idu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pon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nts</a:t>
            </a:r>
            <a:r>
              <a:rPr dirty="0" smtClean="0" sz="1800" spc="-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8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ndpoint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50263" y="3866388"/>
            <a:ext cx="754379" cy="1386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589020" y="3730752"/>
            <a:ext cx="754379" cy="2743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829300" y="3916679"/>
            <a:ext cx="752855" cy="883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8068056" y="2919983"/>
            <a:ext cx="754379" cy="10850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606551" y="2699004"/>
            <a:ext cx="7469123" cy="13060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608076" y="1167383"/>
            <a:ext cx="0" cy="2833116"/>
          </a:xfrm>
          <a:custGeom>
            <a:avLst/>
            <a:gdLst/>
            <a:ahLst/>
            <a:cxnLst/>
            <a:rect l="l" t="t" r="r" b="b"/>
            <a:pathLst>
              <a:path w="0" h="2833116">
                <a:moveTo>
                  <a:pt x="0" y="2833116"/>
                </a:moveTo>
                <a:lnTo>
                  <a:pt x="0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68452" y="4000500"/>
            <a:ext cx="8249412" cy="0"/>
          </a:xfrm>
          <a:custGeom>
            <a:avLst/>
            <a:gdLst/>
            <a:ahLst/>
            <a:cxnLst/>
            <a:rect l="l" t="t" r="r" b="b"/>
            <a:pathLst>
              <a:path w="8249412" h="0">
                <a:moveTo>
                  <a:pt x="0" y="0"/>
                </a:moveTo>
                <a:lnTo>
                  <a:pt x="8249412" y="0"/>
                </a:lnTo>
              </a:path>
            </a:pathLst>
          </a:custGeom>
          <a:ln w="9143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68451" y="3433571"/>
            <a:ext cx="39623" cy="0"/>
          </a:xfrm>
          <a:custGeom>
            <a:avLst/>
            <a:gdLst/>
            <a:ahLst/>
            <a:cxnLst/>
            <a:rect l="l" t="t" r="r" b="b"/>
            <a:pathLst>
              <a:path w="39623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68451" y="2866644"/>
            <a:ext cx="39623" cy="0"/>
          </a:xfrm>
          <a:custGeom>
            <a:avLst/>
            <a:gdLst/>
            <a:ahLst/>
            <a:cxnLst/>
            <a:rect l="l" t="t" r="r" b="b"/>
            <a:pathLst>
              <a:path w="39623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68451" y="2301239"/>
            <a:ext cx="39623" cy="0"/>
          </a:xfrm>
          <a:custGeom>
            <a:avLst/>
            <a:gdLst/>
            <a:ahLst/>
            <a:cxnLst/>
            <a:rect l="l" t="t" r="r" b="b"/>
            <a:pathLst>
              <a:path w="39623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68451" y="1734311"/>
            <a:ext cx="39623" cy="0"/>
          </a:xfrm>
          <a:custGeom>
            <a:avLst/>
            <a:gdLst/>
            <a:ahLst/>
            <a:cxnLst/>
            <a:rect l="l" t="t" r="r" b="b"/>
            <a:pathLst>
              <a:path w="39623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68451" y="1167383"/>
            <a:ext cx="39623" cy="0"/>
          </a:xfrm>
          <a:custGeom>
            <a:avLst/>
            <a:gdLst/>
            <a:ahLst/>
            <a:cxnLst/>
            <a:rect l="l" t="t" r="r" b="b"/>
            <a:pathLst>
              <a:path w="39623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06477" y="3909165"/>
            <a:ext cx="10033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02E4B"/>
                </a:solidFill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2313" y="3342542"/>
            <a:ext cx="17526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02E4B"/>
                </a:solidFill>
                <a:latin typeface="Arial"/>
                <a:cs typeface="Arial"/>
              </a:rPr>
              <a:t>10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2313" y="2775918"/>
            <a:ext cx="17526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02E4B"/>
                </a:solidFill>
                <a:latin typeface="Arial"/>
                <a:cs typeface="Arial"/>
              </a:rPr>
              <a:t>20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2313" y="2209295"/>
            <a:ext cx="17526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02E4B"/>
                </a:solidFill>
                <a:latin typeface="Arial"/>
                <a:cs typeface="Arial"/>
              </a:rPr>
              <a:t>30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2313" y="1642672"/>
            <a:ext cx="17526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02E4B"/>
                </a:solidFill>
                <a:latin typeface="Arial"/>
                <a:cs typeface="Arial"/>
              </a:rPr>
              <a:t>40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2313" y="1076049"/>
            <a:ext cx="17526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02E4B"/>
                </a:solidFill>
                <a:latin typeface="Arial"/>
                <a:cs typeface="Arial"/>
              </a:rPr>
              <a:t>50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2459" y="4078636"/>
            <a:ext cx="8223884" cy="374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456430" marR="796925" indent="-4359910">
              <a:lnSpc>
                <a:spcPts val="1210"/>
              </a:lnSpc>
              <a:tabLst>
                <a:tab pos="2395220" algn="l"/>
                <a:tab pos="4660265" algn="l"/>
                <a:tab pos="6706234" algn="l"/>
              </a:tabLst>
            </a:pP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050" spc="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y	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05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050" spc="-1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ke		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050" spc="5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050" spc="-1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e	</a:t>
            </a:r>
            <a:r>
              <a:rPr dirty="0" smtClean="0" sz="1050" spc="-1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ac</a:t>
            </a:r>
            <a:r>
              <a:rPr dirty="0" smtClean="0" sz="1050" spc="-1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ak</a:t>
            </a:r>
            <a:r>
              <a:rPr dirty="0" smtClean="0" sz="1050" spc="-15">
                <a:solidFill>
                  <a:srgbClr val="002E4B"/>
                </a:solidFill>
                <a:latin typeface="Arial"/>
                <a:cs typeface="Arial"/>
              </a:rPr>
              <a:t>er</a:t>
            </a:r>
            <a:r>
              <a:rPr dirty="0" smtClean="0" sz="105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050" spc="-15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05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-1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05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on	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an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050" spc="-1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endParaRPr sz="10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32459" y="4034028"/>
            <a:ext cx="8223504" cy="419100"/>
          </a:xfrm>
          <a:custGeom>
            <a:avLst/>
            <a:gdLst/>
            <a:ahLst/>
            <a:cxnLst/>
            <a:rect l="l" t="t" r="r" b="b"/>
            <a:pathLst>
              <a:path w="8223504" h="419100">
                <a:moveTo>
                  <a:pt x="0" y="0"/>
                </a:moveTo>
                <a:lnTo>
                  <a:pt x="8223504" y="0"/>
                </a:lnTo>
                <a:lnTo>
                  <a:pt x="8223504" y="419100"/>
                </a:lnTo>
                <a:lnTo>
                  <a:pt x="0" y="4191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632459" y="4034028"/>
            <a:ext cx="8223504" cy="419100"/>
          </a:xfrm>
          <a:custGeom>
            <a:avLst/>
            <a:gdLst/>
            <a:ahLst/>
            <a:cxnLst/>
            <a:rect l="l" t="t" r="r" b="b"/>
            <a:pathLst>
              <a:path w="8223504" h="419100">
                <a:moveTo>
                  <a:pt x="0" y="0"/>
                </a:moveTo>
                <a:lnTo>
                  <a:pt x="8223504" y="0"/>
                </a:lnTo>
                <a:lnTo>
                  <a:pt x="8223504" y="419100"/>
                </a:lnTo>
                <a:lnTo>
                  <a:pt x="0" y="41910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363397" y="4120214"/>
            <a:ext cx="58039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2E4B"/>
                </a:solidFill>
                <a:latin typeface="Arial"/>
                <a:cs typeface="Arial"/>
              </a:rPr>
              <a:t>St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ke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73891" y="4085978"/>
            <a:ext cx="7696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7376" y="2469320"/>
            <a:ext cx="179070" cy="150495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528273" y="4055440"/>
            <a:ext cx="1083310" cy="438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57785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Pac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maker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21975" y="4055440"/>
            <a:ext cx="1615440" cy="438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92710">
              <a:lnSpc>
                <a:spcPct val="100000"/>
              </a:lnSpc>
            </a:pPr>
            <a:r>
              <a:rPr dirty="0" smtClean="0" sz="1400" spc="1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/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-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1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gu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30815" y="2929919"/>
            <a:ext cx="1372870" cy="426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4615" marR="12700" indent="-82550">
              <a:lnSpc>
                <a:spcPct val="100000"/>
              </a:lnSpc>
            </a:pP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qui</a:t>
            </a:r>
            <a:r>
              <a:rPr dirty="0" smtClean="0" sz="900" spc="-1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2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900" spc="2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&lt;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7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 P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900" spc="20" b="1">
                <a:solidFill>
                  <a:srgbClr val="002E4B"/>
                </a:solidFill>
                <a:latin typeface="Arial"/>
                <a:cs typeface="Arial"/>
              </a:rPr>
              <a:t>up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io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it</a:t>
            </a:r>
            <a:r>
              <a:rPr dirty="0" smtClean="0" sz="900" spc="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=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7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7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7</a:t>
            </a:r>
            <a:endParaRPr baseline="13888" sz="21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59134" y="3567060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2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8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13912" y="3596125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2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3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96869" y="2987879"/>
            <a:ext cx="1372870" cy="9347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4615" marR="12700" indent="-82550">
              <a:lnSpc>
                <a:spcPct val="100000"/>
              </a:lnSpc>
            </a:pP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qui</a:t>
            </a:r>
            <a:r>
              <a:rPr dirty="0" smtClean="0" sz="900" spc="-1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900" spc="2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=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7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3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 P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900" spc="20" b="1">
                <a:solidFill>
                  <a:srgbClr val="002E4B"/>
                </a:solidFill>
                <a:latin typeface="Arial"/>
                <a:cs typeface="Arial"/>
              </a:rPr>
              <a:t>up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er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io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it</a:t>
            </a:r>
            <a:r>
              <a:rPr dirty="0" smtClean="0" sz="900" spc="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=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7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endParaRPr baseline="13888" sz="2100">
              <a:latin typeface="Arial"/>
              <a:cs typeface="Arial"/>
            </a:endParaRPr>
          </a:p>
          <a:p>
            <a:pPr marL="864869">
              <a:lnSpc>
                <a:spcPct val="100000"/>
              </a:lnSpc>
              <a:spcBef>
                <a:spcPts val="345"/>
              </a:spcBef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4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7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  <a:p>
            <a:pPr marL="146050">
              <a:lnSpc>
                <a:spcPct val="100000"/>
              </a:lnSpc>
              <a:spcBef>
                <a:spcPts val="204"/>
              </a:spcBef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5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146629" y="3027867"/>
            <a:ext cx="1447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265469" y="3133926"/>
            <a:ext cx="70421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qui</a:t>
            </a:r>
            <a:r>
              <a:rPr dirty="0" smtClean="0" sz="900" spc="-1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2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900" spc="2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900" spc="2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43649" y="3027754"/>
            <a:ext cx="5759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&lt;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28812" y="3241189"/>
            <a:ext cx="1447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47765" y="3283787"/>
            <a:ext cx="1089660" cy="213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680"/>
              </a:lnSpc>
            </a:pP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900" spc="20" b="1">
                <a:solidFill>
                  <a:srgbClr val="002E4B"/>
                </a:solidFill>
                <a:latin typeface="Arial"/>
                <a:cs typeface="Arial"/>
              </a:rPr>
              <a:t>up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io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it</a:t>
            </a:r>
            <a:r>
              <a:rPr dirty="0" smtClean="0" sz="900" spc="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&gt;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7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9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9</a:t>
            </a:r>
            <a:endParaRPr baseline="13888" sz="21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236839" y="3567062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9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991617" y="3646944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4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424997" y="2015346"/>
            <a:ext cx="1285875" cy="854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5875" indent="8890">
              <a:lnSpc>
                <a:spcPct val="97700"/>
              </a:lnSpc>
            </a:pP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qui</a:t>
            </a:r>
            <a:r>
              <a:rPr dirty="0" smtClean="0" sz="900" spc="-1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2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900" spc="2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=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7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6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 P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up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er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io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it</a:t>
            </a:r>
            <a:r>
              <a:rPr dirty="0" smtClean="0" sz="900" spc="-5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=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7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3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4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22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9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  <a:p>
            <a:pPr marL="767080">
              <a:lnSpc>
                <a:spcPct val="100000"/>
              </a:lnSpc>
              <a:spcBef>
                <a:spcPts val="35"/>
              </a:spcBef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19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977640" y="1229867"/>
            <a:ext cx="1175003" cy="7147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4059784" y="1271980"/>
            <a:ext cx="978535" cy="620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15265" indent="-203200">
              <a:lnSpc>
                <a:spcPct val="100000"/>
              </a:lnSpc>
              <a:buClr>
                <a:srgbClr val="FF3300"/>
              </a:buClr>
              <a:buSzPct val="142857"/>
              <a:buFont typeface="Arial"/>
              <a:buChar char="■"/>
              <a:tabLst>
                <a:tab pos="215265" algn="l"/>
              </a:tabLst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  <a:p>
            <a:pPr marL="236220" indent="-224154">
              <a:lnSpc>
                <a:spcPct val="100000"/>
              </a:lnSpc>
              <a:buClr>
                <a:srgbClr val="FF3300"/>
              </a:buClr>
              <a:buSzPct val="142857"/>
              <a:buFont typeface="Arial"/>
              <a:buChar char="■"/>
              <a:tabLst>
                <a:tab pos="236220" algn="l"/>
              </a:tabLst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Sa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3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973067" y="1299972"/>
            <a:ext cx="1168908" cy="641604"/>
          </a:xfrm>
          <a:custGeom>
            <a:avLst/>
            <a:gdLst/>
            <a:ahLst/>
            <a:cxnLst/>
            <a:rect l="l" t="t" r="r" b="b"/>
            <a:pathLst>
              <a:path w="1168908" h="641604">
                <a:moveTo>
                  <a:pt x="0" y="0"/>
                </a:moveTo>
                <a:lnTo>
                  <a:pt x="1168908" y="0"/>
                </a:lnTo>
                <a:lnTo>
                  <a:pt x="1168908" y="641604"/>
                </a:lnTo>
                <a:lnTo>
                  <a:pt x="0" y="64160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4075176" y="1687067"/>
            <a:ext cx="164591" cy="1645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4075176" y="1376172"/>
            <a:ext cx="164591" cy="1645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  <p:transition spd="fast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3316" y="1452372"/>
            <a:ext cx="3433572" cy="729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12185" y="1501061"/>
            <a:ext cx="2396490" cy="468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22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ndom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esi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  <a:p>
            <a:pPr marL="370205" marR="12700">
              <a:lnSpc>
                <a:spcPct val="100000"/>
              </a:lnSpc>
            </a:pP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thd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nfo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1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000" spc="-4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75888" y="856488"/>
            <a:ext cx="1748027" cy="2666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039867" y="1452372"/>
            <a:ext cx="3432047" cy="7284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128102" y="1508042"/>
            <a:ext cx="2774315" cy="6210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70205" marR="389890" indent="-358140">
              <a:lnSpc>
                <a:spcPct val="100000"/>
              </a:lnSpc>
            </a:pP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22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ndom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era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esi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3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thd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nfo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1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000" spc="-4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  <a:p>
            <a:pPr marL="370205">
              <a:lnSpc>
                <a:spcPct val="100000"/>
              </a:lnSpc>
            </a:pP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tm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(no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sis)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23316" y="2330195"/>
            <a:ext cx="3433572" cy="7284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12287" y="2382426"/>
            <a:ext cx="2793365" cy="6210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73380" marR="859155" indent="-361315">
              <a:lnSpc>
                <a:spcPct val="100000"/>
              </a:lnSpc>
            </a:pP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und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go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mtClean="0" sz="10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000" spc="-5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21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esi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  <a:p>
            <a:pPr marL="367665" marR="12700" indent="558800">
              <a:lnSpc>
                <a:spcPct val="100000"/>
              </a:lnSpc>
            </a:pP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out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era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esi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1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elec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cr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era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esi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41391" y="2337816"/>
            <a:ext cx="3432035" cy="7284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129539" y="2390193"/>
            <a:ext cx="2618105" cy="468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0500" marR="684530" indent="-178435">
              <a:lnSpc>
                <a:spcPct val="100000"/>
              </a:lnSpc>
            </a:pP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und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go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mtClean="0" sz="10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000" spc="-5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21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era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esi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  <a:p>
            <a:pPr marL="190500">
              <a:lnSpc>
                <a:spcPct val="100000"/>
              </a:lnSpc>
            </a:pP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elec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cr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esi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23316" y="3227832"/>
            <a:ext cx="3433572" cy="5745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12287" y="3280342"/>
            <a:ext cx="2534920" cy="468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21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30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-up</a:t>
            </a:r>
            <a:endParaRPr sz="1000">
              <a:latin typeface="Arial"/>
              <a:cs typeface="Arial"/>
            </a:endParaRPr>
          </a:p>
          <a:p>
            <a:pPr marL="475615" indent="-105410">
              <a:lnSpc>
                <a:spcPct val="100000"/>
              </a:lnSpc>
              <a:buClr>
                <a:srgbClr val="FFFFFF"/>
              </a:buClr>
              <a:buFont typeface="Arial"/>
              <a:buAutoNum type="arabicPlain"/>
              <a:tabLst>
                <a:tab pos="475615" algn="l"/>
              </a:tabLst>
            </a:pP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thd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nfo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endParaRPr sz="1000">
              <a:latin typeface="Arial"/>
              <a:cs typeface="Arial"/>
            </a:endParaRPr>
          </a:p>
          <a:p>
            <a:pPr marL="475615" indent="-105410">
              <a:lnSpc>
                <a:spcPct val="100000"/>
              </a:lnSpc>
              <a:buClr>
                <a:srgbClr val="FFFFFF"/>
              </a:buClr>
              <a:buFont typeface="Arial"/>
              <a:buAutoNum type="arabicPlain"/>
              <a:tabLst>
                <a:tab pos="475615" algn="l"/>
              </a:tabLst>
            </a:pP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ndpo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47488" y="3227831"/>
            <a:ext cx="3432047" cy="5730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136894" y="3279402"/>
            <a:ext cx="194691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22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eli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-d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-up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23316" y="3976115"/>
            <a:ext cx="3433572" cy="2651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12287" y="4028202"/>
            <a:ext cx="183642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21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ndpo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dirty="0" smtClean="0" sz="1000" spc="-25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047488" y="3976115"/>
            <a:ext cx="3433571" cy="265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669791" y="2183892"/>
            <a:ext cx="1748027" cy="16459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901605" y="3848252"/>
            <a:ext cx="307149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800" spc="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y 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ndpoint</a:t>
            </a:r>
            <a:r>
              <a:rPr dirty="0" smtClean="0" sz="800" spc="-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800" spc="-4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is</a:t>
            </a:r>
            <a:endParaRPr sz="800">
              <a:latin typeface="Arial"/>
              <a:cs typeface="Arial"/>
            </a:endParaRPr>
          </a:p>
          <a:p>
            <a:pPr marL="1247775">
              <a:lnSpc>
                <a:spcPct val="100000"/>
              </a:lnSpc>
              <a:spcBef>
                <a:spcPts val="450"/>
              </a:spcBef>
            </a:pP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22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ndpo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dirty="0" smtClean="0" sz="1000" spc="-25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39450" y="2203093"/>
            <a:ext cx="608965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b="1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terve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75888" y="3083052"/>
            <a:ext cx="1748027" cy="16306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295495" y="3101153"/>
            <a:ext cx="51054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b="1">
                <a:solidFill>
                  <a:srgbClr val="002E4B"/>
                </a:solidFill>
                <a:latin typeface="Arial"/>
                <a:cs typeface="Arial"/>
              </a:rPr>
              <a:t>Follo</a:t>
            </a:r>
            <a:r>
              <a:rPr dirty="0" smtClean="0" sz="800" spc="10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up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72840" y="3829811"/>
            <a:ext cx="1748027" cy="1645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292095" y="2150363"/>
            <a:ext cx="83819" cy="22707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292095" y="3052572"/>
            <a:ext cx="83819" cy="22555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2292095" y="3787139"/>
            <a:ext cx="83819" cy="22707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6717791" y="3796283"/>
            <a:ext cx="85343" cy="22555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6717791" y="3064763"/>
            <a:ext cx="85343" cy="22707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292095" y="1275588"/>
            <a:ext cx="4504943" cy="22707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507991" y="1103376"/>
            <a:ext cx="83819" cy="22555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6711695" y="2165603"/>
            <a:ext cx="83819" cy="22555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672840" y="1301496"/>
            <a:ext cx="1748027" cy="16459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059173" y="910747"/>
            <a:ext cx="980440" cy="5435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</a:pPr>
            <a:r>
              <a:rPr dirty="0" smtClean="0" sz="1000" spc="-15" b="1">
                <a:solidFill>
                  <a:srgbClr val="002E4B"/>
                </a:solidFill>
                <a:latin typeface="Arial"/>
                <a:cs typeface="Arial"/>
              </a:rPr>
              <a:t>44</a:t>
            </a:r>
            <a:r>
              <a:rPr dirty="0" smtClean="0" sz="1000" spc="-10" b="1">
                <a:solidFill>
                  <a:srgbClr val="002E4B"/>
                </a:solidFill>
                <a:latin typeface="Arial"/>
                <a:cs typeface="Arial"/>
              </a:rPr>
              <a:t>7</a:t>
            </a:r>
            <a:r>
              <a:rPr dirty="0" smtClean="0" sz="1000" spc="-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002E4B"/>
                </a:solidFill>
                <a:latin typeface="Arial"/>
                <a:cs typeface="Arial"/>
              </a:rPr>
              <a:t>ra</a:t>
            </a:r>
            <a:r>
              <a:rPr dirty="0" smtClean="0" sz="1000" spc="-10" b="1">
                <a:solidFill>
                  <a:srgbClr val="002E4B"/>
                </a:solidFill>
                <a:latin typeface="Arial"/>
                <a:cs typeface="Arial"/>
              </a:rPr>
              <a:t>ndom</a:t>
            </a:r>
            <a:r>
              <a:rPr dirty="0" smtClean="0" sz="10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000" spc="0" b="1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1000" spc="-15" b="1">
                <a:solidFill>
                  <a:srgbClr val="002E4B"/>
                </a:solidFill>
                <a:latin typeface="Arial"/>
                <a:cs typeface="Arial"/>
              </a:rPr>
              <a:t>ed</a:t>
            </a:r>
            <a:endParaRPr sz="1000">
              <a:latin typeface="Arial"/>
              <a:cs typeface="Arial"/>
            </a:endParaRPr>
          </a:p>
          <a:p>
            <a:pPr marL="448309">
              <a:lnSpc>
                <a:spcPct val="100000"/>
              </a:lnSpc>
              <a:spcBef>
                <a:spcPts val="316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R="6350">
              <a:lnSpc>
                <a:spcPct val="100000"/>
              </a:lnSpc>
            </a:pPr>
            <a:r>
              <a:rPr dirty="0" smtClean="0" sz="800" spc="-4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llo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108075">
              <a:lnSpc>
                <a:spcPct val="100000"/>
              </a:lnSpc>
            </a:pP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udy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Flow</a:t>
            </a:r>
            <a:r>
              <a:rPr dirty="0" smtClean="0" sz="2500" spc="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hart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2500" spc="-9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ia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ase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li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ac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ri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–</a:t>
            </a:r>
            <a:r>
              <a:rPr dirty="0" smtClean="0" sz="2500" spc="-10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ia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endParaRPr sz="25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5842" y="424872"/>
          <a:ext cx="8578643" cy="4140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6000"/>
                <a:gridCol w="2220669"/>
                <a:gridCol w="2287170"/>
                <a:gridCol w="157651"/>
              </a:tblGrid>
              <a:tr h="365760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arac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eri</a:t>
                      </a:r>
                      <a:r>
                        <a:rPr dirty="0" smtClean="0" sz="12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002E4B"/>
                      </a:solidFill>
                      <a:prstDash val="solid"/>
                    </a:lnT>
                    <a:lnB w="28575">
                      <a:solidFill>
                        <a:srgbClr val="002E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4390" marR="481965" indent="-355600">
                        <a:lnSpc>
                          <a:spcPct val="100000"/>
                        </a:lnSpc>
                      </a:pP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cal</a:t>
                      </a:r>
                      <a:r>
                        <a:rPr dirty="0" smtClean="0" sz="12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esia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218)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002E4B"/>
                      </a:solidFill>
                      <a:prstDash val="solid"/>
                    </a:lnT>
                    <a:lnB w="28575">
                      <a:solidFill>
                        <a:srgbClr val="002E4B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868044" marR="431165" indent="-439420">
                        <a:lnSpc>
                          <a:spcPct val="100000"/>
                        </a:lnSpc>
                      </a:pPr>
                      <a:r>
                        <a:rPr dirty="0" smtClean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eral</a:t>
                      </a:r>
                      <a:r>
                        <a:rPr dirty="0" smtClean="0" sz="1200" spc="-7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esia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220)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002E4B"/>
                      </a:solidFill>
                      <a:prstDash val="solid"/>
                    </a:lnT>
                    <a:lnB w="28575">
                      <a:solidFill>
                        <a:srgbClr val="002E4B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rowSpan="9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marL="12700">
                        <a:lnSpc>
                          <a:spcPts val="1300"/>
                        </a:lnSpc>
                      </a:pPr>
                      <a:r>
                        <a:rPr dirty="0" smtClean="0" sz="1100" spc="-4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100" spc="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);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002E4B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81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1270">
                        <a:lnSpc>
                          <a:spcPts val="1135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107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49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002E4B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81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635">
                        <a:lnSpc>
                          <a:spcPts val="1135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107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002E4B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59037">
                <a:tc>
                  <a:txBody>
                    <a:bodyPr/>
                    <a:lstStyle/>
                    <a:p>
                      <a:pPr marL="12700">
                        <a:lnSpc>
                          <a:spcPts val="1135"/>
                        </a:lnSpc>
                      </a:pPr>
                      <a:r>
                        <a:rPr dirty="0" smtClean="0" sz="110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100" spc="-3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sex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002E4B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002E4B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359122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isk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0">
                        <a:lnSpc>
                          <a:spcPts val="1300"/>
                        </a:lnSpc>
                        <a:spcBef>
                          <a:spcPts val="5"/>
                        </a:spcBef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100" spc="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sco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);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-2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4977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17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3175">
                        <a:lnSpc>
                          <a:spcPts val="1315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91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9525">
                        <a:lnSpc>
                          <a:spcPts val="1315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37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004977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marL="0">
                        <a:lnSpc>
                          <a:spcPts val="1305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Log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Eu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oSco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),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4977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004977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Eu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oSco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re 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2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),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4977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004977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81845">
                <a:tc>
                  <a:txBody>
                    <a:bodyPr/>
                    <a:lstStyle/>
                    <a:p>
                      <a:pPr marL="0">
                        <a:lnSpc>
                          <a:spcPts val="1315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4977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004977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76192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phe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2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5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sease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8643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29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8643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24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8643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86435">
                        <a:lnSpc>
                          <a:spcPts val="114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26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12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17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317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71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3175">
                        <a:lnSpc>
                          <a:spcPts val="1135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495108">
                <a:tc>
                  <a:txBody>
                    <a:bodyPr/>
                    <a:lstStyle/>
                    <a:p>
                      <a:pPr marL="12700" marR="1299210" indent="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oca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2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700">
                        <a:lnSpc>
                          <a:spcPts val="1140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2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100" spc="-4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96687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dirty="0" smtClean="0" sz="1100" spc="-4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4977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643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45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72009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44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004977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46404">
                <a:tc>
                  <a:txBody>
                    <a:bodyPr/>
                    <a:lstStyle/>
                    <a:p>
                      <a:pPr marL="12700">
                        <a:lnSpc>
                          <a:spcPts val="1300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Pace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ake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580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86435">
                        <a:lnSpc>
                          <a:spcPts val="117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24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2540">
                        <a:lnSpc>
                          <a:spcPts val="117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27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64405">
                <a:tc>
                  <a:txBody>
                    <a:bodyPr/>
                    <a:lstStyle/>
                    <a:p>
                      <a:pPr marL="12700">
                        <a:lnSpc>
                          <a:spcPts val="1170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tr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oke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84446">
                <a:tc>
                  <a:txBody>
                    <a:bodyPr/>
                    <a:lstStyle/>
                    <a:p>
                      <a:pPr marL="0">
                        <a:lnSpc>
                          <a:spcPts val="1305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Rena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nsu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ff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enc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4977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8335">
                        <a:lnSpc>
                          <a:spcPts val="1305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179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84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681990">
                        <a:lnSpc>
                          <a:spcPts val="1305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83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004977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84448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Pu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ona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ry</a:t>
                      </a:r>
                      <a:r>
                        <a:rPr dirty="0" smtClean="0" sz="1100" spc="-2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ens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4977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833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46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68199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111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004977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37260">
                <a:tc>
                  <a:txBody>
                    <a:bodyPr/>
                    <a:lstStyle/>
                    <a:p>
                      <a:pPr marL="12700">
                        <a:lnSpc>
                          <a:spcPts val="1195"/>
                        </a:lnSpc>
                      </a:pP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27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15"/>
                        </a:spcBef>
                      </a:pPr>
                      <a:endParaRPr sz="1300"/>
                    </a:p>
                    <a:p>
                      <a:pPr algn="ctr" marR="3619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70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199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91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2E4B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16"/>
                        </a:spcBef>
                      </a:pPr>
                      <a:endParaRPr sz="1300"/>
                    </a:p>
                    <a:p>
                      <a:pPr algn="ctr" marR="3619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77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35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63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90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40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2540">
                        <a:lnSpc>
                          <a:spcPts val="132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2E4B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004977"/>
                      </a:solidFill>
                      <a:prstDash val="solid"/>
                    </a:lnT>
                  </a:tcPr>
                </a:tc>
              </a:tr>
              <a:tr h="853439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ar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200" spc="-2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asc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lar</a:t>
                      </a:r>
                      <a:r>
                        <a:rPr dirty="0" smtClean="0" sz="1200" spc="-2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risk</a:t>
                      </a:r>
                      <a:r>
                        <a:rPr dirty="0" smtClean="0" sz="1200" spc="-2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abe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2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700" marR="1669414">
                        <a:lnSpc>
                          <a:spcPct val="100000"/>
                        </a:lnSpc>
                      </a:pPr>
                      <a:r>
                        <a:rPr dirty="0" smtClean="0" sz="1100" spc="-4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h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ens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700">
                        <a:lnSpc>
                          <a:spcPts val="1200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Cu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rr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ok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2E4B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2E4B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2E4B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004977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048385">
              <a:lnSpc>
                <a:spcPts val="2975"/>
              </a:lnSpc>
            </a:pP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Primary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point</a:t>
            </a:r>
            <a:r>
              <a:rPr dirty="0" smtClean="0" sz="2500" spc="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–</a:t>
            </a:r>
            <a:r>
              <a:rPr dirty="0" smtClean="0" sz="2500" spc="-9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ia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32470" y="510523"/>
            <a:ext cx="5875655" cy="425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270">
              <a:lnSpc>
                <a:spcPct val="100000"/>
              </a:lnSpc>
            </a:pPr>
            <a:r>
              <a:rPr dirty="0" smtClean="0" sz="1400" spc="-4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16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4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ke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400" spc="-4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5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ca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64"/>
              </a:lnSpc>
            </a:pP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2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3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qu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400" spc="-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t,</a:t>
            </a:r>
            <a:r>
              <a:rPr dirty="0" smtClean="0" sz="1400" spc="-4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te</a:t>
            </a:r>
            <a:r>
              <a:rPr dirty="0" smtClean="0" sz="1400" spc="-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dn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400" spc="-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j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400" spc="-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3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-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5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92779" y="2665476"/>
            <a:ext cx="672083" cy="13197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15711" y="2738627"/>
            <a:ext cx="673607" cy="12466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467355" y="1552955"/>
            <a:ext cx="0" cy="2427732"/>
          </a:xfrm>
          <a:custGeom>
            <a:avLst/>
            <a:gdLst/>
            <a:ahLst/>
            <a:cxnLst/>
            <a:rect l="l" t="t" r="r" b="b"/>
            <a:pathLst>
              <a:path w="0" h="2427732">
                <a:moveTo>
                  <a:pt x="0" y="2427732"/>
                </a:moveTo>
                <a:lnTo>
                  <a:pt x="0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426208" y="3980688"/>
            <a:ext cx="4288536" cy="0"/>
          </a:xfrm>
          <a:custGeom>
            <a:avLst/>
            <a:gdLst/>
            <a:ahLst/>
            <a:cxnLst/>
            <a:rect l="l" t="t" r="r" b="b"/>
            <a:pathLst>
              <a:path w="4288536" h="0">
                <a:moveTo>
                  <a:pt x="0" y="0"/>
                </a:moveTo>
                <a:lnTo>
                  <a:pt x="4288536" y="0"/>
                </a:lnTo>
              </a:path>
            </a:pathLst>
          </a:custGeom>
          <a:ln w="9143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426207" y="3496055"/>
            <a:ext cx="41148" cy="0"/>
          </a:xfrm>
          <a:custGeom>
            <a:avLst/>
            <a:gdLst/>
            <a:ahLst/>
            <a:cxnLst/>
            <a:rect l="l" t="t" r="r" b="b"/>
            <a:pathLst>
              <a:path w="41148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426207" y="3009900"/>
            <a:ext cx="41148" cy="0"/>
          </a:xfrm>
          <a:custGeom>
            <a:avLst/>
            <a:gdLst/>
            <a:ahLst/>
            <a:cxnLst/>
            <a:rect l="l" t="t" r="r" b="b"/>
            <a:pathLst>
              <a:path w="41148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426207" y="2523744"/>
            <a:ext cx="41148" cy="0"/>
          </a:xfrm>
          <a:custGeom>
            <a:avLst/>
            <a:gdLst/>
            <a:ahLst/>
            <a:cxnLst/>
            <a:rect l="l" t="t" r="r" b="b"/>
            <a:pathLst>
              <a:path w="41148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426207" y="2037588"/>
            <a:ext cx="41148" cy="0"/>
          </a:xfrm>
          <a:custGeom>
            <a:avLst/>
            <a:gdLst/>
            <a:ahLst/>
            <a:cxnLst/>
            <a:rect l="l" t="t" r="r" b="b"/>
            <a:pathLst>
              <a:path w="41148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426207" y="1552955"/>
            <a:ext cx="41148" cy="0"/>
          </a:xfrm>
          <a:custGeom>
            <a:avLst/>
            <a:gdLst/>
            <a:ahLst/>
            <a:cxnLst/>
            <a:rect l="l" t="t" r="r" b="b"/>
            <a:pathLst>
              <a:path w="41148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190954" y="2918299"/>
            <a:ext cx="175260" cy="1143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050">
                <a:solidFill>
                  <a:srgbClr val="002E4B"/>
                </a:solidFill>
                <a:latin typeface="Arial"/>
                <a:cs typeface="Arial"/>
              </a:rPr>
              <a:t>20</a:t>
            </a:r>
            <a:endParaRPr sz="10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>
              <a:lnSpc>
                <a:spcPct val="100000"/>
              </a:lnSpc>
            </a:pPr>
            <a:r>
              <a:rPr dirty="0" smtClean="0" sz="1050">
                <a:solidFill>
                  <a:srgbClr val="002E4B"/>
                </a:solidFill>
                <a:latin typeface="Arial"/>
                <a:cs typeface="Arial"/>
              </a:rPr>
              <a:t>10</a:t>
            </a:r>
            <a:endParaRPr sz="10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L="73025">
              <a:lnSpc>
                <a:spcPct val="100000"/>
              </a:lnSpc>
            </a:pPr>
            <a:r>
              <a:rPr dirty="0" smtClean="0" sz="1050">
                <a:solidFill>
                  <a:srgbClr val="002E4B"/>
                </a:solidFill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90954" y="2432545"/>
            <a:ext cx="17526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02E4B"/>
                </a:solidFill>
                <a:latin typeface="Arial"/>
                <a:cs typeface="Arial"/>
              </a:rPr>
              <a:t>30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90954" y="1946792"/>
            <a:ext cx="17526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02E4B"/>
                </a:solidFill>
                <a:latin typeface="Arial"/>
                <a:cs typeface="Arial"/>
              </a:rPr>
              <a:t>40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90954" y="1461038"/>
            <a:ext cx="17526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02E4B"/>
                </a:solidFill>
                <a:latin typeface="Arial"/>
                <a:cs typeface="Arial"/>
              </a:rPr>
              <a:t>50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97177" y="4084995"/>
            <a:ext cx="1663700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600" spc="-5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cal</a:t>
            </a:r>
            <a:r>
              <a:rPr dirty="0" smtClean="0" sz="1600" spc="-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600" spc="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16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600" spc="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ia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08287" y="4084995"/>
            <a:ext cx="188912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6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600" spc="-2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600" spc="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600" spc="-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600" spc="-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600" spc="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6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sia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156204" y="1316736"/>
            <a:ext cx="2845308" cy="954024"/>
          </a:xfrm>
          <a:custGeom>
            <a:avLst/>
            <a:gdLst/>
            <a:ahLst/>
            <a:cxnLst/>
            <a:rect l="l" t="t" r="r" b="b"/>
            <a:pathLst>
              <a:path w="2845307" h="954024">
                <a:moveTo>
                  <a:pt x="0" y="0"/>
                </a:moveTo>
                <a:lnTo>
                  <a:pt x="2845308" y="0"/>
                </a:lnTo>
                <a:lnTo>
                  <a:pt x="2845308" y="954024"/>
                </a:lnTo>
                <a:lnTo>
                  <a:pt x="0" y="95402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698840" y="1356263"/>
            <a:ext cx="176148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te</a:t>
            </a:r>
            <a:r>
              <a:rPr dirty="0" smtClean="0" sz="1400" spc="-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ff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5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01011" y="1569697"/>
            <a:ext cx="1555750" cy="469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90</a:t>
            </a:r>
            <a:r>
              <a:rPr dirty="0" smtClean="0" sz="1400" spc="-6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8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4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7</a:t>
            </a:r>
            <a:r>
              <a:rPr dirty="0" smtClean="0" sz="1400" spc="-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–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5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4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  <a:p>
            <a:pPr algn="ctr" marL="1270">
              <a:lnSpc>
                <a:spcPts val="1680"/>
              </a:lnSpc>
              <a:spcBef>
                <a:spcPts val="335"/>
              </a:spcBef>
            </a:pPr>
            <a:r>
              <a:rPr dirty="0" smtClean="0" baseline="13888" sz="210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qui</a:t>
            </a:r>
            <a:r>
              <a:rPr dirty="0" smtClean="0" sz="900" spc="-1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900" spc="2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=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7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2</a:t>
            </a:r>
            <a:endParaRPr baseline="13888" sz="2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74611" y="1996418"/>
            <a:ext cx="120840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44220" algn="l"/>
              </a:tabLst>
            </a:pPr>
            <a:r>
              <a:rPr dirty="0" smtClean="0" sz="1400" b="1">
                <a:solidFill>
                  <a:srgbClr val="002E4B"/>
                </a:solidFill>
                <a:latin typeface="Arial"/>
                <a:cs typeface="Arial"/>
              </a:rPr>
              <a:t>P	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=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7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93555" y="2102515"/>
            <a:ext cx="64071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up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io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ity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44970" y="2390404"/>
            <a:ext cx="5314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27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89302" y="2463153"/>
            <a:ext cx="5314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25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5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86261" y="2837089"/>
            <a:ext cx="179070" cy="150495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7759" y="3788664"/>
            <a:ext cx="605027" cy="128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918460" y="3762755"/>
            <a:ext cx="605027" cy="1539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709159" y="3883151"/>
            <a:ext cx="605027" cy="33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499860" y="2801111"/>
            <a:ext cx="605027" cy="11155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8290559" y="3424428"/>
            <a:ext cx="605027" cy="4922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3400" y="2801111"/>
            <a:ext cx="7766291" cy="11155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34923" y="1275588"/>
            <a:ext cx="0" cy="2638044"/>
          </a:xfrm>
          <a:custGeom>
            <a:avLst/>
            <a:gdLst/>
            <a:ahLst/>
            <a:cxnLst/>
            <a:rect l="l" t="t" r="r" b="b"/>
            <a:pathLst>
              <a:path w="0" h="2638044">
                <a:moveTo>
                  <a:pt x="0" y="2638044"/>
                </a:moveTo>
                <a:lnTo>
                  <a:pt x="0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95300" y="3913632"/>
            <a:ext cx="8395716" cy="0"/>
          </a:xfrm>
          <a:custGeom>
            <a:avLst/>
            <a:gdLst/>
            <a:ahLst/>
            <a:cxnLst/>
            <a:rect l="l" t="t" r="r" b="b"/>
            <a:pathLst>
              <a:path w="8395716" h="0">
                <a:moveTo>
                  <a:pt x="0" y="0"/>
                </a:moveTo>
                <a:lnTo>
                  <a:pt x="8395716" y="0"/>
                </a:lnTo>
              </a:path>
            </a:pathLst>
          </a:custGeom>
          <a:ln w="9143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95300" y="3386328"/>
            <a:ext cx="39623" cy="0"/>
          </a:xfrm>
          <a:custGeom>
            <a:avLst/>
            <a:gdLst/>
            <a:ahLst/>
            <a:cxnLst/>
            <a:rect l="l" t="t" r="r" b="b"/>
            <a:pathLst>
              <a:path w="39623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95300" y="2859023"/>
            <a:ext cx="39623" cy="0"/>
          </a:xfrm>
          <a:custGeom>
            <a:avLst/>
            <a:gdLst/>
            <a:ahLst/>
            <a:cxnLst/>
            <a:rect l="l" t="t" r="r" b="b"/>
            <a:pathLst>
              <a:path w="39623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95300" y="2330195"/>
            <a:ext cx="39623" cy="0"/>
          </a:xfrm>
          <a:custGeom>
            <a:avLst/>
            <a:gdLst/>
            <a:ahLst/>
            <a:cxnLst/>
            <a:rect l="l" t="t" r="r" b="b"/>
            <a:pathLst>
              <a:path w="39623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95300" y="1802892"/>
            <a:ext cx="39623" cy="0"/>
          </a:xfrm>
          <a:custGeom>
            <a:avLst/>
            <a:gdLst/>
            <a:ahLst/>
            <a:cxnLst/>
            <a:rect l="l" t="t" r="r" b="b"/>
            <a:pathLst>
              <a:path w="39623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95300" y="1275588"/>
            <a:ext cx="39623" cy="0"/>
          </a:xfrm>
          <a:custGeom>
            <a:avLst/>
            <a:gdLst/>
            <a:ahLst/>
            <a:cxnLst/>
            <a:rect l="l" t="t" r="r" b="b"/>
            <a:pathLst>
              <a:path w="39623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33303" y="3822189"/>
            <a:ext cx="10033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02E4B"/>
                </a:solidFill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9139" y="3025609"/>
            <a:ext cx="1677670" cy="440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16865">
              <a:lnSpc>
                <a:spcPts val="1645"/>
              </a:lnSpc>
            </a:pPr>
            <a:r>
              <a:rPr dirty="0" smtClean="0" baseline="13888" sz="210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qui</a:t>
            </a:r>
            <a:r>
              <a:rPr dirty="0" smtClean="0" sz="900" spc="-1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2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900" spc="2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&lt;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7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endParaRPr baseline="13888"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99415" algn="l"/>
              </a:tabLst>
            </a:pPr>
            <a:r>
              <a:rPr dirty="0" smtClean="0" sz="1050">
                <a:solidFill>
                  <a:srgbClr val="002E4B"/>
                </a:solidFill>
                <a:latin typeface="Arial"/>
                <a:cs typeface="Arial"/>
              </a:rPr>
              <a:t>10	</a:t>
            </a:r>
            <a:r>
              <a:rPr dirty="0" smtClean="0" baseline="15873" sz="210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baseline="6172" sz="1350" spc="22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baseline="6172" sz="1350" spc="30" b="1">
                <a:solidFill>
                  <a:srgbClr val="002E4B"/>
                </a:solidFill>
                <a:latin typeface="Arial"/>
                <a:cs typeface="Arial"/>
              </a:rPr>
              <a:t>up</a:t>
            </a:r>
            <a:r>
              <a:rPr dirty="0" smtClean="0" baseline="6172" sz="1350" spc="22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baseline="6172" sz="1350" spc="7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baseline="6172" sz="1350" spc="22" b="1">
                <a:solidFill>
                  <a:srgbClr val="002E4B"/>
                </a:solidFill>
                <a:latin typeface="Arial"/>
                <a:cs typeface="Arial"/>
              </a:rPr>
              <a:t>io</a:t>
            </a:r>
            <a:r>
              <a:rPr dirty="0" smtClean="0" baseline="6172" sz="1350" spc="7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baseline="6172" sz="1350" spc="15" b="1">
                <a:solidFill>
                  <a:srgbClr val="002E4B"/>
                </a:solidFill>
                <a:latin typeface="Arial"/>
                <a:cs typeface="Arial"/>
              </a:rPr>
              <a:t>it</a:t>
            </a:r>
            <a:r>
              <a:rPr dirty="0" smtClean="0" baseline="6172" sz="1350" spc="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baseline="15873" sz="2100" spc="-7" b="1">
                <a:solidFill>
                  <a:srgbClr val="002E4B"/>
                </a:solidFill>
                <a:latin typeface="Arial"/>
                <a:cs typeface="Arial"/>
              </a:rPr>
              <a:t>=</a:t>
            </a:r>
            <a:r>
              <a:rPr dirty="0" smtClean="0" baseline="15873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5873" sz="2100" spc="7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baseline="15873" sz="2100" spc="-7" b="1">
                <a:solidFill>
                  <a:srgbClr val="002E4B"/>
                </a:solidFill>
                <a:latin typeface="Arial"/>
                <a:cs typeface="Arial"/>
              </a:rPr>
              <a:t>7</a:t>
            </a:r>
            <a:r>
              <a:rPr dirty="0" smtClean="0" baseline="15873" sz="2100" spc="0" b="1">
                <a:solidFill>
                  <a:srgbClr val="002E4B"/>
                </a:solidFill>
                <a:latin typeface="Arial"/>
                <a:cs typeface="Arial"/>
              </a:rPr>
              <a:t>7</a:t>
            </a:r>
            <a:endParaRPr baseline="15873" sz="2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9139" y="2766996"/>
            <a:ext cx="17526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02E4B"/>
                </a:solidFill>
                <a:latin typeface="Arial"/>
                <a:cs typeface="Arial"/>
              </a:rPr>
              <a:t>20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9139" y="2239399"/>
            <a:ext cx="17526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02E4B"/>
                </a:solidFill>
                <a:latin typeface="Arial"/>
                <a:cs typeface="Arial"/>
              </a:rPr>
              <a:t>30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9139" y="1711802"/>
            <a:ext cx="17526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02E4B"/>
                </a:solidFill>
                <a:latin typeface="Arial"/>
                <a:cs typeface="Arial"/>
              </a:rPr>
              <a:t>40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9139" y="1184206"/>
            <a:ext cx="17526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02E4B"/>
                </a:solidFill>
                <a:latin typeface="Arial"/>
                <a:cs typeface="Arial"/>
              </a:rPr>
              <a:t>50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7442" y="3971827"/>
            <a:ext cx="8239125" cy="481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>
              <a:lnSpc>
                <a:spcPct val="100000"/>
              </a:lnSpc>
              <a:tabLst>
                <a:tab pos="1840864" algn="l"/>
                <a:tab pos="3520440" algn="l"/>
                <a:tab pos="5371465" algn="l"/>
                <a:tab pos="7232015" algn="l"/>
              </a:tabLst>
            </a:pPr>
            <a:r>
              <a:rPr dirty="0" smtClean="0" sz="9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orta</a:t>
            </a:r>
            <a:r>
              <a:rPr dirty="0" smtClean="0" sz="9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ity	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Stro</a:t>
            </a:r>
            <a:r>
              <a:rPr dirty="0" smtClean="0" sz="900" spc="-1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e	</a:t>
            </a:r>
            <a:r>
              <a:rPr dirty="0" smtClean="0" sz="9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900" spc="5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9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ard</a:t>
            </a:r>
            <a:r>
              <a:rPr dirty="0" smtClean="0" sz="9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al	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mtClean="0" sz="900" spc="-15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900" spc="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900" spc="-1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ion	</a:t>
            </a:r>
            <a:r>
              <a:rPr dirty="0" smtClean="0" sz="9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900" spc="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9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endParaRPr sz="900">
              <a:latin typeface="Arial"/>
              <a:cs typeface="Arial"/>
            </a:endParaRPr>
          </a:p>
          <a:p>
            <a:pPr marL="3564890">
              <a:lnSpc>
                <a:spcPts val="1035"/>
              </a:lnSpc>
              <a:tabLst>
                <a:tab pos="5346065" algn="l"/>
                <a:tab pos="7212965" algn="l"/>
              </a:tabLst>
            </a:pPr>
            <a:r>
              <a:rPr dirty="0" smtClean="0" sz="9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9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far</a:t>
            </a:r>
            <a:r>
              <a:rPr dirty="0" smtClean="0" sz="9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tion	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dirty="0" smtClean="0" sz="900" spc="-1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urn</a:t>
            </a:r>
            <a:r>
              <a:rPr dirty="0" smtClean="0" sz="9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ng	</a:t>
            </a:r>
            <a:r>
              <a:rPr dirty="0" smtClean="0" sz="900" spc="5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dirty="0" smtClean="0" sz="9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dn</a:t>
            </a:r>
            <a:r>
              <a:rPr dirty="0" smtClean="0" sz="900" spc="-10">
                <a:solidFill>
                  <a:srgbClr val="FFFFFF"/>
                </a:solidFill>
                <a:latin typeface="Arial"/>
                <a:cs typeface="Arial"/>
              </a:rPr>
              <a:t>ey</a:t>
            </a:r>
            <a:endParaRPr sz="900">
              <a:latin typeface="Arial"/>
              <a:cs typeface="Arial"/>
            </a:endParaRPr>
          </a:p>
          <a:p>
            <a:pPr marL="5333365">
              <a:lnSpc>
                <a:spcPts val="1035"/>
              </a:lnSpc>
              <a:tabLst>
                <a:tab pos="7241540" algn="l"/>
              </a:tabLst>
            </a:pPr>
            <a:r>
              <a:rPr dirty="0" smtClean="0" sz="9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9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tib</a:t>
            </a:r>
            <a:r>
              <a:rPr dirty="0" smtClean="0" sz="9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oti</a:t>
            </a:r>
            <a:r>
              <a:rPr dirty="0" smtClean="0" sz="9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9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900" spc="0">
                <a:solidFill>
                  <a:srgbClr val="FFFFFF"/>
                </a:solidFill>
                <a:latin typeface="Arial"/>
                <a:cs typeface="Arial"/>
              </a:rPr>
              <a:t>jury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32459" y="4034028"/>
            <a:ext cx="8223504" cy="419100"/>
          </a:xfrm>
          <a:custGeom>
            <a:avLst/>
            <a:gdLst/>
            <a:ahLst/>
            <a:cxnLst/>
            <a:rect l="l" t="t" r="r" b="b"/>
            <a:pathLst>
              <a:path w="8223504" h="419100">
                <a:moveTo>
                  <a:pt x="0" y="0"/>
                </a:moveTo>
                <a:lnTo>
                  <a:pt x="8223504" y="0"/>
                </a:lnTo>
                <a:lnTo>
                  <a:pt x="8223504" y="419100"/>
                </a:lnTo>
                <a:lnTo>
                  <a:pt x="0" y="4191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632459" y="4034028"/>
            <a:ext cx="8223504" cy="419100"/>
          </a:xfrm>
          <a:custGeom>
            <a:avLst/>
            <a:gdLst/>
            <a:ahLst/>
            <a:cxnLst/>
            <a:rect l="l" t="t" r="r" b="b"/>
            <a:pathLst>
              <a:path w="8223504" h="419100">
                <a:moveTo>
                  <a:pt x="0" y="0"/>
                </a:moveTo>
                <a:lnTo>
                  <a:pt x="8223504" y="0"/>
                </a:lnTo>
                <a:lnTo>
                  <a:pt x="8223504" y="419100"/>
                </a:lnTo>
                <a:lnTo>
                  <a:pt x="0" y="41910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630455" y="3967827"/>
            <a:ext cx="58039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2E4B"/>
                </a:solidFill>
                <a:latin typeface="Arial"/>
                <a:cs typeface="Arial"/>
              </a:rPr>
              <a:t>St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ke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34506" y="3962656"/>
            <a:ext cx="7696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7376" y="2469320"/>
            <a:ext cx="179070" cy="150495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16632" y="3968356"/>
            <a:ext cx="15849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2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3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qu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051851" y="4181790"/>
            <a:ext cx="91566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06876" y="3611845"/>
            <a:ext cx="1031240" cy="581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0870" algn="l"/>
              </a:tabLst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5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	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5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27"/>
              </a:spcBef>
            </a:pPr>
            <a:endParaRPr sz="1100"/>
          </a:p>
          <a:p>
            <a:pPr marL="45720">
              <a:lnSpc>
                <a:spcPct val="100000"/>
              </a:lnSpc>
            </a:pPr>
            <a:r>
              <a:rPr dirty="0" smtClean="0" sz="1400" spc="1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5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ca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98191" y="4181790"/>
            <a:ext cx="83629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1076" y="3487296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2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8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36531" y="3010329"/>
            <a:ext cx="1372870" cy="426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4615" marR="12700" indent="-82550">
              <a:lnSpc>
                <a:spcPct val="100000"/>
              </a:lnSpc>
            </a:pP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qui</a:t>
            </a:r>
            <a:r>
              <a:rPr dirty="0" smtClean="0" sz="900" spc="-1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900" spc="2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=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7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2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 P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900" spc="20" b="1">
                <a:solidFill>
                  <a:srgbClr val="002E4B"/>
                </a:solidFill>
                <a:latin typeface="Arial"/>
                <a:cs typeface="Arial"/>
              </a:rPr>
              <a:t>up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io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it</a:t>
            </a:r>
            <a:r>
              <a:rPr dirty="0" smtClean="0" sz="900" spc="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&gt;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7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9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9</a:t>
            </a:r>
            <a:endParaRPr baseline="13888" sz="21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85008" y="3058519"/>
            <a:ext cx="1447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03941" y="3164739"/>
            <a:ext cx="70421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qui</a:t>
            </a:r>
            <a:r>
              <a:rPr dirty="0" smtClean="0" sz="900" spc="-1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900" spc="2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82121" y="3058567"/>
            <a:ext cx="5759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&lt;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067284" y="3272002"/>
            <a:ext cx="1447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86236" y="3378099"/>
            <a:ext cx="64071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up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io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ity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798885" y="3271927"/>
            <a:ext cx="47688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&gt;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9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586730" y="2715781"/>
            <a:ext cx="1372870" cy="213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680"/>
              </a:lnSpc>
            </a:pPr>
            <a:r>
              <a:rPr dirty="0" smtClean="0" baseline="13888" sz="210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qui</a:t>
            </a:r>
            <a:r>
              <a:rPr dirty="0" smtClean="0" sz="900" spc="-1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900" spc="2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&lt;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7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endParaRPr baseline="13888" sz="2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669026" y="2929141"/>
            <a:ext cx="1208405" cy="213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680"/>
              </a:lnSpc>
            </a:pPr>
            <a:r>
              <a:rPr dirty="0" smtClean="0" baseline="13888" sz="210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up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er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io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it</a:t>
            </a:r>
            <a:r>
              <a:rPr dirty="0" smtClean="0" sz="900" spc="-5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&gt;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7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9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9</a:t>
            </a:r>
            <a:endParaRPr baseline="13888" sz="21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668165" y="1188263"/>
            <a:ext cx="1659255" cy="3155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15265" indent="-203200">
              <a:lnSpc>
                <a:spcPct val="100000"/>
              </a:lnSpc>
              <a:buClr>
                <a:srgbClr val="FF3300"/>
              </a:buClr>
              <a:buSzPct val="142857"/>
              <a:buFont typeface="Arial"/>
              <a:buChar char="■"/>
              <a:tabLst>
                <a:tab pos="215265" algn="l"/>
              </a:tabLst>
            </a:pP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ca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668165" y="1493063"/>
            <a:ext cx="1878964" cy="3155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6220" indent="-224154">
              <a:lnSpc>
                <a:spcPct val="100000"/>
              </a:lnSpc>
              <a:buClr>
                <a:srgbClr val="0070C0"/>
              </a:buClr>
              <a:buSzPct val="142857"/>
              <a:buFont typeface="Arial"/>
              <a:buChar char="■"/>
              <a:tabLst>
                <a:tab pos="236220" algn="l"/>
              </a:tabLst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Ge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4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597025">
              <a:lnSpc>
                <a:spcPts val="2975"/>
              </a:lnSpc>
            </a:pP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dpoin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–</a:t>
            </a:r>
            <a:r>
              <a:rPr dirty="0" smtClean="0" sz="2500" spc="-9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ia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endParaRPr sz="25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345871" y="510015"/>
            <a:ext cx="4448175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140"/>
              </a:lnSpc>
            </a:pPr>
            <a:r>
              <a:rPr dirty="0" smtClean="0" sz="1800" b="1">
                <a:solidFill>
                  <a:srgbClr val="002E4B"/>
                </a:solidFill>
                <a:latin typeface="Arial"/>
                <a:cs typeface="Arial"/>
              </a:rPr>
              <a:t>Indi</a:t>
            </a:r>
            <a:r>
              <a:rPr dirty="0" smtClean="0" sz="1800" spc="-4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idu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pon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nts</a:t>
            </a:r>
            <a:r>
              <a:rPr dirty="0" smtClean="0" sz="1800" spc="-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8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ndpoint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560064" y="1182624"/>
            <a:ext cx="2013204" cy="641603"/>
          </a:xfrm>
          <a:custGeom>
            <a:avLst/>
            <a:gdLst/>
            <a:ahLst/>
            <a:cxnLst/>
            <a:rect l="l" t="t" r="r" b="b"/>
            <a:pathLst>
              <a:path w="2013204" h="641603">
                <a:moveTo>
                  <a:pt x="0" y="0"/>
                </a:moveTo>
                <a:lnTo>
                  <a:pt x="2013204" y="0"/>
                </a:lnTo>
                <a:lnTo>
                  <a:pt x="2013204" y="641603"/>
                </a:lnTo>
                <a:lnTo>
                  <a:pt x="0" y="64160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7726676" y="3967391"/>
            <a:ext cx="113093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4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te</a:t>
            </a:r>
            <a:r>
              <a:rPr dirty="0" smtClean="0" sz="1400" spc="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036040" y="4180825"/>
            <a:ext cx="5124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j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213441" y="3516450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2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3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09175" y="3516450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2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4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007576" y="3481680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2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8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823238" y="2045126"/>
            <a:ext cx="1372870" cy="713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700" marR="12700" indent="0">
              <a:lnSpc>
                <a:spcPct val="109800"/>
              </a:lnSpc>
            </a:pPr>
            <a:r>
              <a:rPr dirty="0" smtClean="0" baseline="13888" sz="210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qui</a:t>
            </a:r>
            <a:r>
              <a:rPr dirty="0" smtClean="0" sz="900" spc="-1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900" spc="2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=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7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5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 P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900" spc="15" b="1">
                <a:solidFill>
                  <a:srgbClr val="002E4B"/>
                </a:solidFill>
                <a:latin typeface="Arial"/>
                <a:cs typeface="Arial"/>
              </a:rPr>
              <a:t>up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10" b="1">
                <a:solidFill>
                  <a:srgbClr val="002E4B"/>
                </a:solidFill>
                <a:latin typeface="Arial"/>
                <a:cs typeface="Arial"/>
              </a:rPr>
              <a:t>io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5" b="1">
                <a:solidFill>
                  <a:srgbClr val="002E4B"/>
                </a:solidFill>
                <a:latin typeface="Arial"/>
                <a:cs typeface="Arial"/>
              </a:rPr>
              <a:t>it</a:t>
            </a:r>
            <a:r>
              <a:rPr dirty="0" smtClean="0" sz="900" spc="-5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&gt;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baseline="13888" sz="2100" spc="7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baseline="13888" sz="2100" spc="-7" b="1">
                <a:solidFill>
                  <a:srgbClr val="002E4B"/>
                </a:solidFill>
                <a:latin typeface="Arial"/>
                <a:cs typeface="Arial"/>
              </a:rPr>
              <a:t>9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9</a:t>
            </a:r>
            <a:r>
              <a:rPr dirty="0" smtClean="0" baseline="13888" sz="2100" spc="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21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 </a:t>
            </a:r>
            <a:r>
              <a:rPr dirty="0" smtClean="0" sz="1400" spc="-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21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782243" y="3173732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8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9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369946" y="3152870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9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2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680459" y="1615439"/>
            <a:ext cx="164591" cy="1630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3680459" y="1303020"/>
            <a:ext cx="164592" cy="1645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  <p:transition spd="fast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764664">
              <a:lnSpc>
                <a:spcPts val="3210"/>
              </a:lnSpc>
            </a:pP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700" spc="-1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7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700" spc="0" b="1">
                <a:solidFill>
                  <a:srgbClr val="002E4B"/>
                </a:solidFill>
                <a:latin typeface="Arial"/>
                <a:cs typeface="Arial"/>
              </a:rPr>
              <a:t>y 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7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700" spc="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700" spc="-10" b="1">
                <a:solidFill>
                  <a:srgbClr val="002E4B"/>
                </a:solidFill>
                <a:latin typeface="Arial"/>
                <a:cs typeface="Arial"/>
              </a:rPr>
              <a:t>Con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7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700" spc="-1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7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700" spc="-10" b="1">
                <a:solidFill>
                  <a:srgbClr val="002E4B"/>
                </a:solidFill>
                <a:latin typeface="Arial"/>
                <a:cs typeface="Arial"/>
              </a:rPr>
              <a:t>on</a:t>
            </a:r>
            <a:r>
              <a:rPr dirty="0" smtClean="0" sz="2700" spc="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700" spc="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7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0540" y="817003"/>
            <a:ext cx="6129655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27329" indent="-215265">
              <a:lnSpc>
                <a:spcPts val="2140"/>
              </a:lnSpc>
              <a:buClr>
                <a:srgbClr val="002E4B"/>
              </a:buClr>
              <a:buSzPct val="69444"/>
              <a:buFont typeface="Wingdings 2"/>
              <a:buChar char=""/>
              <a:tabLst>
                <a:tab pos="227329" algn="l"/>
                <a:tab pos="710565" algn="l"/>
                <a:tab pos="1860550" algn="l"/>
                <a:tab pos="2601595" algn="l"/>
                <a:tab pos="4288790" algn="l"/>
                <a:tab pos="5189220" algn="l"/>
              </a:tabLst>
            </a:pP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In	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ti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nts	</a:t>
            </a:r>
            <a:r>
              <a:rPr dirty="0" smtClean="0" sz="1800" spc="35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th	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-2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800" spc="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pto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tic	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tic	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no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62824" y="817003"/>
            <a:ext cx="128397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b="1">
                <a:solidFill>
                  <a:srgbClr val="002E4B"/>
                </a:solidFill>
                <a:latin typeface="Arial"/>
                <a:cs typeface="Arial"/>
              </a:rPr>
              <a:t>und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goi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0540" y="1091323"/>
            <a:ext cx="7670800" cy="3028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27329" marR="15240" indent="0">
              <a:lnSpc>
                <a:spcPct val="100000"/>
              </a:lnSpc>
            </a:pPr>
            <a:r>
              <a:rPr dirty="0" smtClean="0" sz="180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2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2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-4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24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the</a:t>
            </a:r>
            <a:r>
              <a:rPr dirty="0" smtClean="0" sz="1800" spc="23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10" b="1">
                <a:solidFill>
                  <a:srgbClr val="FF0000"/>
                </a:solidFill>
                <a:latin typeface="Arial"/>
                <a:cs typeface="Arial"/>
              </a:rPr>
              <a:t>se</a:t>
            </a:r>
            <a:r>
              <a:rPr dirty="0" smtClean="0" sz="1800" spc="0" b="1">
                <a:solidFill>
                  <a:srgbClr val="FF0000"/>
                </a:solidFill>
                <a:latin typeface="Arial"/>
                <a:cs typeface="Arial"/>
              </a:rPr>
              <a:t>lf-</a:t>
            </a:r>
            <a:r>
              <a:rPr dirty="0" smtClean="0" sz="1800" spc="-5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dirty="0" smtClean="0" sz="1800" spc="0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mtClean="0" sz="1800" spc="-5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FF0000"/>
                </a:solidFill>
                <a:latin typeface="Arial"/>
                <a:cs typeface="Arial"/>
              </a:rPr>
              <a:t>nding</a:t>
            </a:r>
            <a:r>
              <a:rPr dirty="0" smtClean="0" sz="1800" spc="23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mtClean="0" sz="1800" spc="15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mtClean="0" sz="1800" spc="-3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mtClean="0" sz="1800" spc="-5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mtClean="0" sz="1800" spc="25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mtClean="0" sz="1800" spc="-3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mtClean="0" sz="1800" spc="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mtClean="0" sz="1800" spc="23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800" spc="2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mtClean="0" sz="1800" spc="-3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mtClean="0" sz="1800" spc="0" b="1">
                <a:solidFill>
                  <a:srgbClr val="FF0000"/>
                </a:solidFill>
                <a:latin typeface="Arial"/>
                <a:cs typeface="Arial"/>
              </a:rPr>
              <a:t>olut</a:t>
            </a:r>
            <a:r>
              <a:rPr dirty="0" smtClean="0" sz="1800" spc="24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FF0000"/>
                </a:solidFill>
                <a:latin typeface="Arial"/>
                <a:cs typeface="Arial"/>
              </a:rPr>
              <a:t>R </a:t>
            </a:r>
            <a:r>
              <a:rPr dirty="0" smtClean="0" sz="1800" spc="-25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800" spc="-4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2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-3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24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is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qu</a:t>
            </a:r>
            <a:r>
              <a:rPr dirty="0" smtClean="0" sz="1800" spc="1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800" spc="-3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nt  </a:t>
            </a:r>
            <a:r>
              <a:rPr dirty="0" smtClean="0" sz="1800" spc="-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to  </a:t>
            </a:r>
            <a:r>
              <a:rPr dirty="0" smtClean="0" sz="1800" spc="-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the  </a:t>
            </a:r>
            <a:r>
              <a:rPr dirty="0" smtClean="0" sz="1800" spc="-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b</a:t>
            </a:r>
            <a:r>
              <a:rPr dirty="0" smtClean="0" sz="1800" spc="-5" b="1">
                <a:solidFill>
                  <a:srgbClr val="0071B8"/>
                </a:solidFill>
                <a:latin typeface="Arial"/>
                <a:cs typeface="Arial"/>
              </a:rPr>
              <a:t>a</a:t>
            </a:r>
            <a:r>
              <a:rPr dirty="0" smtClean="0" sz="1800" spc="-10" b="1">
                <a:solidFill>
                  <a:srgbClr val="0071B8"/>
                </a:solidFill>
                <a:latin typeface="Arial"/>
                <a:cs typeface="Arial"/>
              </a:rPr>
              <a:t>l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lo</a:t>
            </a:r>
            <a:r>
              <a:rPr dirty="0" smtClean="0" sz="1800" spc="-10" b="1">
                <a:solidFill>
                  <a:srgbClr val="0071B8"/>
                </a:solidFill>
                <a:latin typeface="Arial"/>
                <a:cs typeface="Arial"/>
              </a:rPr>
              <a:t>on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-</a:t>
            </a:r>
            <a:r>
              <a:rPr dirty="0" smtClean="0" sz="1800" spc="-10" b="1">
                <a:solidFill>
                  <a:srgbClr val="0071B8"/>
                </a:solidFill>
                <a:latin typeface="Arial"/>
                <a:cs typeface="Arial"/>
              </a:rPr>
              <a:t>ex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p</a:t>
            </a:r>
            <a:r>
              <a:rPr dirty="0" smtClean="0" sz="1800" spc="-10" b="1">
                <a:solidFill>
                  <a:srgbClr val="0071B8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nd</a:t>
            </a:r>
            <a:r>
              <a:rPr dirty="0" smtClean="0" sz="1800" spc="-10" b="1">
                <a:solidFill>
                  <a:srgbClr val="0071B8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ble  </a:t>
            </a:r>
            <a:r>
              <a:rPr dirty="0" smtClean="0" sz="1800" spc="-45" b="1">
                <a:solidFill>
                  <a:srgbClr val="0071B8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71B8"/>
                </a:solidFill>
                <a:latin typeface="Arial"/>
                <a:cs typeface="Arial"/>
              </a:rPr>
              <a:t>E</a:t>
            </a:r>
            <a:r>
              <a:rPr dirty="0" smtClean="0" sz="1800" spc="-20" b="1">
                <a:solidFill>
                  <a:srgbClr val="0071B8"/>
                </a:solidFill>
                <a:latin typeface="Arial"/>
                <a:cs typeface="Arial"/>
              </a:rPr>
              <a:t>d</a:t>
            </a:r>
            <a:r>
              <a:rPr dirty="0" smtClean="0" sz="1800" spc="35" b="1">
                <a:solidFill>
                  <a:srgbClr val="0071B8"/>
                </a:solidFill>
                <a:latin typeface="Arial"/>
                <a:cs typeface="Arial"/>
              </a:rPr>
              <a:t>w</a:t>
            </a:r>
            <a:r>
              <a:rPr dirty="0" smtClean="0" sz="1800" spc="-5" b="1">
                <a:solidFill>
                  <a:srgbClr val="0071B8"/>
                </a:solidFill>
                <a:latin typeface="Arial"/>
                <a:cs typeface="Arial"/>
              </a:rPr>
              <a:t>a</a:t>
            </a:r>
            <a:r>
              <a:rPr dirty="0" smtClean="0" sz="1800" spc="-5" b="1">
                <a:solidFill>
                  <a:srgbClr val="0071B8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ds  </a:t>
            </a:r>
            <a:r>
              <a:rPr dirty="0" smtClean="0" sz="1800" spc="-45" b="1">
                <a:solidFill>
                  <a:srgbClr val="0071B8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71B8"/>
                </a:solidFill>
                <a:latin typeface="Arial"/>
                <a:cs typeface="Arial"/>
              </a:rPr>
              <a:t>S</a:t>
            </a:r>
            <a:r>
              <a:rPr dirty="0" smtClean="0" sz="1800" spc="-10" b="1">
                <a:solidFill>
                  <a:srgbClr val="0071B8"/>
                </a:solidFill>
                <a:latin typeface="Arial"/>
                <a:cs typeface="Arial"/>
              </a:rPr>
              <a:t>ap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i</a:t>
            </a:r>
            <a:r>
              <a:rPr dirty="0" smtClean="0" sz="1800" spc="-10" b="1">
                <a:solidFill>
                  <a:srgbClr val="0071B8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n  </a:t>
            </a:r>
            <a:r>
              <a:rPr dirty="0" smtClean="0" sz="1800" spc="-25" b="1">
                <a:solidFill>
                  <a:srgbClr val="0071B8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3  </a:t>
            </a:r>
            <a:r>
              <a:rPr dirty="0" smtClean="0" sz="1800" spc="-70" b="1">
                <a:solidFill>
                  <a:srgbClr val="0071B8"/>
                </a:solidFill>
                <a:latin typeface="Arial"/>
                <a:cs typeface="Arial"/>
              </a:rPr>
              <a:t> </a:t>
            </a:r>
            <a:r>
              <a:rPr dirty="0" smtClean="0" sz="1800" spc="35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th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ec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10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to</a:t>
            </a:r>
            <a:r>
              <a:rPr dirty="0" smtClean="0" sz="1800" spc="10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the</a:t>
            </a:r>
            <a:r>
              <a:rPr dirty="0" smtClean="0" sz="1800" spc="10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po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ite</a:t>
            </a:r>
            <a:r>
              <a:rPr dirty="0" smtClean="0" sz="1800" spc="9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of</a:t>
            </a:r>
            <a:r>
              <a:rPr dirty="0" smtClean="0" sz="1800" spc="8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ll-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ca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9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lit</a:t>
            </a:r>
            <a:r>
              <a:rPr dirty="0" smtClean="0" sz="1800" spc="-2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800" spc="10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1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ke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800" spc="114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od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te</a:t>
            </a:r>
            <a:r>
              <a:rPr dirty="0" smtClean="0" sz="1800" spc="9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-3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e </a:t>
            </a:r>
            <a:r>
              <a:rPr dirty="0" smtClean="0" sz="1800" spc="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1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tic </a:t>
            </a:r>
            <a:r>
              <a:rPr dirty="0" smtClean="0" sz="1800" spc="3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3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2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-3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e </a:t>
            </a:r>
            <a:r>
              <a:rPr dirty="0" smtClean="0" sz="1800" spc="3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gu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git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tio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, </a:t>
            </a:r>
            <a:r>
              <a:rPr dirty="0" smtClean="0" sz="1800" spc="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nd </a:t>
            </a:r>
            <a:r>
              <a:rPr dirty="0" smtClean="0" sz="1800" spc="3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800" spc="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nt </a:t>
            </a:r>
            <a:r>
              <a:rPr dirty="0" smtClean="0" sz="1800" spc="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ace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5" b="1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er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pl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nt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tion</a:t>
            </a:r>
            <a:r>
              <a:rPr dirty="0" smtClean="0" sz="1800" spc="-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3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8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-2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0"/>
              </a:spcBef>
            </a:pPr>
            <a:endParaRPr sz="1100"/>
          </a:p>
          <a:p>
            <a:pPr marL="227329" marR="16510" indent="-215265">
              <a:lnSpc>
                <a:spcPct val="100000"/>
              </a:lnSpc>
              <a:buClr>
                <a:srgbClr val="002E4B"/>
              </a:buClr>
              <a:buSzPct val="69444"/>
              <a:buFont typeface="Wingdings 2"/>
              <a:buChar char=""/>
              <a:tabLst>
                <a:tab pos="227329" algn="l"/>
              </a:tabLst>
            </a:pP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The</a:t>
            </a:r>
            <a:r>
              <a:rPr dirty="0" smtClean="0" sz="1800" spc="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te</a:t>
            </a:r>
            <a:r>
              <a:rPr dirty="0" smtClean="0" sz="1800" spc="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of</a:t>
            </a:r>
            <a:r>
              <a:rPr dirty="0" smtClean="0" sz="1800" spc="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1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-3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nt</a:t>
            </a:r>
            <a:r>
              <a:rPr dirty="0" smtClean="0" sz="1800" spc="7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3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2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-3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5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gu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git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ti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800" spc="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15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-2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800" spc="6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25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2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nt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 p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ace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ake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till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ti</a:t>
            </a:r>
            <a:r>
              <a:rPr dirty="0" smtClean="0" sz="1800" spc="-4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ly</a:t>
            </a:r>
            <a:r>
              <a:rPr dirty="0" smtClean="0" sz="1800" spc="3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high.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  <a:buClr>
                <a:srgbClr val="002E4B"/>
              </a:buClr>
              <a:buFont typeface="Wingdings 2"/>
              <a:buChar char=""/>
            </a:pPr>
            <a:endParaRPr sz="1000"/>
          </a:p>
          <a:p>
            <a:pPr>
              <a:lnSpc>
                <a:spcPts val="1100"/>
              </a:lnSpc>
              <a:spcBef>
                <a:spcPts val="60"/>
              </a:spcBef>
              <a:buClr>
                <a:srgbClr val="002E4B"/>
              </a:buClr>
              <a:buFont typeface="Wingdings 2"/>
              <a:buChar char=""/>
            </a:pPr>
            <a:endParaRPr sz="1100"/>
          </a:p>
          <a:p>
            <a:pPr marL="227329" indent="-215265">
              <a:lnSpc>
                <a:spcPct val="100000"/>
              </a:lnSpc>
              <a:buClr>
                <a:srgbClr val="002E4B"/>
              </a:buClr>
              <a:buSzPct val="69444"/>
              <a:buFont typeface="Wingdings 2"/>
              <a:buChar char=""/>
              <a:tabLst>
                <a:tab pos="227329" algn="l"/>
                <a:tab pos="982980" algn="l"/>
                <a:tab pos="1572895" algn="l"/>
                <a:tab pos="1975485" algn="l"/>
                <a:tab pos="2235835" algn="l"/>
                <a:tab pos="3069590" algn="l"/>
                <a:tab pos="3888104" algn="l"/>
                <a:tab pos="4438015" algn="l"/>
                <a:tab pos="5034280" algn="l"/>
                <a:tab pos="5511165" algn="l"/>
              </a:tabLst>
            </a:pP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Th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e	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y	</a:t>
            </a:r>
            <a:r>
              <a:rPr dirty="0" smtClean="0" sz="1800" spc="15" b="1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e	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a	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high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r	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e	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te	</a:t>
            </a:r>
            <a:r>
              <a:rPr dirty="0" smtClean="0" sz="1800" spc="35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8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h	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the	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b</a:t>
            </a:r>
            <a:r>
              <a:rPr dirty="0" smtClean="0" sz="1800" spc="-5" b="1">
                <a:solidFill>
                  <a:srgbClr val="0071B8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l</a:t>
            </a:r>
            <a:r>
              <a:rPr dirty="0" smtClean="0" sz="1800" spc="-10" b="1">
                <a:solidFill>
                  <a:srgbClr val="0071B8"/>
                </a:solidFill>
                <a:latin typeface="Arial"/>
                <a:cs typeface="Arial"/>
              </a:rPr>
              <a:t>l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o</a:t>
            </a:r>
            <a:r>
              <a:rPr dirty="0" smtClean="0" sz="1800" spc="-10" b="1">
                <a:solidFill>
                  <a:srgbClr val="0071B8"/>
                </a:solidFill>
                <a:latin typeface="Arial"/>
                <a:cs typeface="Arial"/>
              </a:rPr>
              <a:t>o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n-</a:t>
            </a:r>
            <a:r>
              <a:rPr dirty="0" smtClean="0" sz="1800" spc="-10" b="1">
                <a:solidFill>
                  <a:srgbClr val="0071B8"/>
                </a:solidFill>
                <a:latin typeface="Arial"/>
                <a:cs typeface="Arial"/>
              </a:rPr>
              <a:t>ex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p</a:t>
            </a:r>
            <a:r>
              <a:rPr dirty="0" smtClean="0" sz="1800" spc="-10" b="1">
                <a:solidFill>
                  <a:srgbClr val="0071B8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nd</a:t>
            </a:r>
            <a:r>
              <a:rPr dirty="0" smtClean="0" sz="1800" spc="-10" b="1">
                <a:solidFill>
                  <a:srgbClr val="0071B8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ble</a:t>
            </a:r>
            <a:endParaRPr sz="1800">
              <a:latin typeface="Arial"/>
              <a:cs typeface="Arial"/>
            </a:endParaRPr>
          </a:p>
          <a:p>
            <a:pPr algn="just" marL="227329" marR="6814820">
              <a:lnSpc>
                <a:spcPct val="100000"/>
              </a:lnSpc>
            </a:pPr>
            <a:r>
              <a:rPr dirty="0" smtClean="0" sz="1800" spc="-4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1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-3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715770">
              <a:lnSpc>
                <a:spcPct val="100000"/>
              </a:lnSpc>
            </a:pP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700" spc="-1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700" spc="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700" spc="0" b="1">
                <a:solidFill>
                  <a:srgbClr val="002E4B"/>
                </a:solidFill>
                <a:latin typeface="Arial"/>
                <a:cs typeface="Arial"/>
              </a:rPr>
              <a:t>y 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7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700" spc="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700" spc="-10" b="1">
                <a:solidFill>
                  <a:srgbClr val="002E4B"/>
                </a:solidFill>
                <a:latin typeface="Arial"/>
                <a:cs typeface="Arial"/>
              </a:rPr>
              <a:t>Con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7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700" spc="-1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7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700" spc="-10" b="1">
                <a:solidFill>
                  <a:srgbClr val="002E4B"/>
                </a:solidFill>
                <a:latin typeface="Arial"/>
                <a:cs typeface="Arial"/>
              </a:rPr>
              <a:t>on</a:t>
            </a:r>
            <a:r>
              <a:rPr dirty="0" smtClean="0" sz="2700" spc="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700" spc="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7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7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7474" y="867806"/>
            <a:ext cx="766699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27329" indent="-215265">
              <a:lnSpc>
                <a:spcPct val="100000"/>
              </a:lnSpc>
              <a:buClr>
                <a:srgbClr val="002E4B"/>
              </a:buClr>
              <a:buSzPct val="69444"/>
              <a:buFont typeface="Wingdings 2"/>
              <a:buChar char=""/>
              <a:tabLst>
                <a:tab pos="227329" algn="l"/>
              </a:tabLst>
            </a:pPr>
            <a:r>
              <a:rPr dirty="0" smtClean="0" sz="1800" spc="0" b="1">
                <a:solidFill>
                  <a:srgbClr val="FF3300"/>
                </a:solidFill>
                <a:latin typeface="Arial"/>
                <a:cs typeface="Arial"/>
              </a:rPr>
              <a:t>Lo</a:t>
            </a:r>
            <a:r>
              <a:rPr dirty="0" smtClean="0" sz="1800" spc="-10" b="1">
                <a:solidFill>
                  <a:srgbClr val="FF3300"/>
                </a:solidFill>
                <a:latin typeface="Arial"/>
                <a:cs typeface="Arial"/>
              </a:rPr>
              <a:t>ca</a:t>
            </a:r>
            <a:r>
              <a:rPr dirty="0" smtClean="0" sz="1800" spc="0" b="1">
                <a:solidFill>
                  <a:srgbClr val="FF3300"/>
                </a:solidFill>
                <a:latin typeface="Arial"/>
                <a:cs typeface="Arial"/>
              </a:rPr>
              <a:t>l </a:t>
            </a:r>
            <a:r>
              <a:rPr dirty="0" smtClean="0" sz="1800" spc="-229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1800" spc="-10" b="1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dirty="0" smtClean="0" sz="1800" spc="-10" b="1">
                <a:solidFill>
                  <a:srgbClr val="FF3300"/>
                </a:solidFill>
                <a:latin typeface="Arial"/>
                <a:cs typeface="Arial"/>
              </a:rPr>
              <a:t>es</a:t>
            </a:r>
            <a:r>
              <a:rPr dirty="0" smtClean="0" sz="1800" spc="0" b="1">
                <a:solidFill>
                  <a:srgbClr val="FF3300"/>
                </a:solidFill>
                <a:latin typeface="Arial"/>
                <a:cs typeface="Arial"/>
              </a:rPr>
              <a:t>th</a:t>
            </a:r>
            <a:r>
              <a:rPr dirty="0" smtClean="0" sz="1800" spc="-10" b="1">
                <a:solidFill>
                  <a:srgbClr val="FF3300"/>
                </a:solidFill>
                <a:latin typeface="Arial"/>
                <a:cs typeface="Arial"/>
              </a:rPr>
              <a:t>es</a:t>
            </a:r>
            <a:r>
              <a:rPr dirty="0" smtClean="0" sz="1800" spc="0" b="1">
                <a:solidFill>
                  <a:srgbClr val="FF3300"/>
                </a:solidFill>
                <a:latin typeface="Arial"/>
                <a:cs typeface="Arial"/>
              </a:rPr>
              <a:t>ia</a:t>
            </a:r>
            <a:r>
              <a:rPr dirty="0" smtClean="0" sz="1800" spc="240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1800" spc="35" b="1">
                <a:solidFill>
                  <a:srgbClr val="FF3300"/>
                </a:solidFill>
                <a:latin typeface="Arial"/>
                <a:cs typeface="Arial"/>
              </a:rPr>
              <a:t>w</a:t>
            </a:r>
            <a:r>
              <a:rPr dirty="0" smtClean="0" sz="1800" spc="-10" b="1">
                <a:solidFill>
                  <a:srgbClr val="FF3300"/>
                </a:solidFill>
                <a:latin typeface="Arial"/>
                <a:cs typeface="Arial"/>
              </a:rPr>
              <a:t>i</a:t>
            </a:r>
            <a:r>
              <a:rPr dirty="0" smtClean="0" sz="1800" spc="0" b="1">
                <a:solidFill>
                  <a:srgbClr val="FF3300"/>
                </a:solidFill>
                <a:latin typeface="Arial"/>
                <a:cs typeface="Arial"/>
              </a:rPr>
              <a:t>th </a:t>
            </a:r>
            <a:r>
              <a:rPr dirty="0" smtClean="0" sz="1800" spc="-24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FF3300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FF3300"/>
                </a:solidFill>
                <a:latin typeface="Arial"/>
                <a:cs typeface="Arial"/>
              </a:rPr>
              <a:t>on</a:t>
            </a:r>
            <a:r>
              <a:rPr dirty="0" smtClean="0" sz="1800" spc="-20" b="1">
                <a:solidFill>
                  <a:srgbClr val="FF3300"/>
                </a:solidFill>
                <a:latin typeface="Arial"/>
                <a:cs typeface="Arial"/>
              </a:rPr>
              <a:t>s</a:t>
            </a:r>
            <a:r>
              <a:rPr dirty="0" smtClean="0" sz="1800" spc="-5" b="1">
                <a:solidFill>
                  <a:srgbClr val="FF3300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FF3300"/>
                </a:solidFill>
                <a:latin typeface="Arial"/>
                <a:cs typeface="Arial"/>
              </a:rPr>
              <a:t>ious </a:t>
            </a:r>
            <a:r>
              <a:rPr dirty="0" smtClean="0" sz="1800" spc="-240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1800" spc="-10" b="1">
                <a:solidFill>
                  <a:srgbClr val="FF3300"/>
                </a:solidFill>
                <a:latin typeface="Arial"/>
                <a:cs typeface="Arial"/>
              </a:rPr>
              <a:t>se</a:t>
            </a:r>
            <a:r>
              <a:rPr dirty="0" smtClean="0" sz="1800" spc="0" b="1">
                <a:solidFill>
                  <a:srgbClr val="FF3300"/>
                </a:solidFill>
                <a:latin typeface="Arial"/>
                <a:cs typeface="Arial"/>
              </a:rPr>
              <a:t>d</a:t>
            </a:r>
            <a:r>
              <a:rPr dirty="0" smtClean="0" sz="1800" spc="-10" b="1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FF3300"/>
                </a:solidFill>
                <a:latin typeface="Arial"/>
                <a:cs typeface="Arial"/>
              </a:rPr>
              <a:t>ti</a:t>
            </a:r>
            <a:r>
              <a:rPr dirty="0" smtClean="0" sz="1800" spc="-10" b="1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dirty="0" smtClean="0" sz="1800" spc="0" b="1">
                <a:solidFill>
                  <a:srgbClr val="FF3300"/>
                </a:solidFill>
                <a:latin typeface="Arial"/>
                <a:cs typeface="Arial"/>
              </a:rPr>
              <a:t>n </a:t>
            </a:r>
            <a:r>
              <a:rPr dirty="0" smtClean="0" sz="1800" spc="-229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is</a:t>
            </a:r>
            <a:r>
              <a:rPr dirty="0" smtClean="0" sz="1800" spc="2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qu</a:t>
            </a:r>
            <a:r>
              <a:rPr dirty="0" smtClean="0" sz="1800" spc="1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800" spc="-4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nt </a:t>
            </a:r>
            <a:r>
              <a:rPr dirty="0" smtClean="0" sz="1800" spc="-23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17366C"/>
                </a:solidFill>
                <a:latin typeface="Arial"/>
                <a:cs typeface="Arial"/>
              </a:rPr>
              <a:t>to </a:t>
            </a:r>
            <a:r>
              <a:rPr dirty="0" smtClean="0" sz="1800" spc="-240" b="1">
                <a:solidFill>
                  <a:srgbClr val="17366C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70C0"/>
                </a:solidFill>
                <a:latin typeface="Arial"/>
                <a:cs typeface="Arial"/>
              </a:rPr>
              <a:t>g</a:t>
            </a:r>
            <a:r>
              <a:rPr dirty="0" smtClean="0" sz="1800" spc="-10" b="1">
                <a:solidFill>
                  <a:srgbClr val="0070C0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70C0"/>
                </a:solidFill>
                <a:latin typeface="Arial"/>
                <a:cs typeface="Arial"/>
              </a:rPr>
              <a:t>n</a:t>
            </a:r>
            <a:r>
              <a:rPr dirty="0" smtClean="0" sz="1800" spc="-10" b="1">
                <a:solidFill>
                  <a:srgbClr val="0070C0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0070C0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0070C0"/>
                </a:solidFill>
                <a:latin typeface="Arial"/>
                <a:cs typeface="Arial"/>
              </a:rPr>
              <a:t>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7474" y="1142126"/>
            <a:ext cx="6507480" cy="1382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27965" marR="12700" indent="-635">
              <a:lnSpc>
                <a:spcPct val="100000"/>
              </a:lnSpc>
              <a:tabLst>
                <a:tab pos="1257935" algn="l"/>
                <a:tab pos="1536700" algn="l"/>
                <a:tab pos="2131060" algn="l"/>
                <a:tab pos="2747010" algn="l"/>
                <a:tab pos="3074035" algn="l"/>
                <a:tab pos="3421379" algn="l"/>
                <a:tab pos="3896995" algn="l"/>
                <a:tab pos="4133850" algn="l"/>
                <a:tab pos="5169535" algn="l"/>
                <a:tab pos="5369560" algn="l"/>
                <a:tab pos="5518785" algn="l"/>
              </a:tabLst>
            </a:pPr>
            <a:r>
              <a:rPr dirty="0" smtClean="0" sz="1800" spc="-10" b="1">
                <a:solidFill>
                  <a:srgbClr val="0070C0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70C0"/>
                </a:solidFill>
                <a:latin typeface="Arial"/>
                <a:cs typeface="Arial"/>
              </a:rPr>
              <a:t>n</a:t>
            </a:r>
            <a:r>
              <a:rPr dirty="0" smtClean="0" sz="1800" spc="-10" b="1">
                <a:solidFill>
                  <a:srgbClr val="0070C0"/>
                </a:solidFill>
                <a:latin typeface="Arial"/>
                <a:cs typeface="Arial"/>
              </a:rPr>
              <a:t>es</a:t>
            </a:r>
            <a:r>
              <a:rPr dirty="0" smtClean="0" sz="1800" spc="0" b="1">
                <a:solidFill>
                  <a:srgbClr val="0070C0"/>
                </a:solidFill>
                <a:latin typeface="Arial"/>
                <a:cs typeface="Arial"/>
              </a:rPr>
              <a:t>th</a:t>
            </a:r>
            <a:r>
              <a:rPr dirty="0" smtClean="0" sz="1800" spc="-10" b="1">
                <a:solidFill>
                  <a:srgbClr val="0070C0"/>
                </a:solidFill>
                <a:latin typeface="Arial"/>
                <a:cs typeface="Arial"/>
              </a:rPr>
              <a:t>es</a:t>
            </a:r>
            <a:r>
              <a:rPr dirty="0" smtClean="0" sz="1800" spc="0" b="1">
                <a:solidFill>
                  <a:srgbClr val="0070C0"/>
                </a:solidFill>
                <a:latin typeface="Arial"/>
                <a:cs typeface="Arial"/>
              </a:rPr>
              <a:t>ia	</a:t>
            </a:r>
            <a:r>
              <a:rPr dirty="0" smtClean="0" sz="1800" spc="35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th	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ec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	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to	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the	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te	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of	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l-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ca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se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 s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ke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,	</a:t>
            </a:r>
            <a:r>
              <a:rPr dirty="0" smtClean="0" sz="1800" spc="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-2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800" spc="15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ca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di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	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inf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tion,		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inf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ec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tion		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q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ng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nt,</a:t>
            </a:r>
            <a:r>
              <a:rPr dirty="0" smtClean="0" sz="1800" spc="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nd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ac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ute 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idn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y inju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2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0"/>
              </a:spcBef>
            </a:pPr>
            <a:endParaRPr sz="1100"/>
          </a:p>
          <a:p>
            <a:pPr marL="227329" indent="-215265">
              <a:lnSpc>
                <a:spcPct val="100000"/>
              </a:lnSpc>
              <a:buClr>
                <a:srgbClr val="002E4B"/>
              </a:buClr>
              <a:buSzPct val="69444"/>
              <a:buFont typeface="Wingdings 2"/>
              <a:buChar char=""/>
              <a:tabLst>
                <a:tab pos="227329" algn="l"/>
                <a:tab pos="1341120" algn="l"/>
                <a:tab pos="2784475" algn="l"/>
                <a:tab pos="3238500" algn="l"/>
                <a:tab pos="4683125" algn="l"/>
                <a:tab pos="5405755" algn="l"/>
                <a:tab pos="5794375" algn="l"/>
              </a:tabLst>
            </a:pP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G</a:t>
            </a:r>
            <a:r>
              <a:rPr dirty="0" smtClean="0" sz="1800" spc="-10" b="1">
                <a:solidFill>
                  <a:srgbClr val="0071B8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n</a:t>
            </a:r>
            <a:r>
              <a:rPr dirty="0" smtClean="0" sz="1800" spc="-10" b="1">
                <a:solidFill>
                  <a:srgbClr val="0071B8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0071B8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0071B8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l	</a:t>
            </a:r>
            <a:r>
              <a:rPr dirty="0" smtClean="0" sz="1800" spc="-10" b="1">
                <a:solidFill>
                  <a:srgbClr val="0071B8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n</a:t>
            </a:r>
            <a:r>
              <a:rPr dirty="0" smtClean="0" sz="1800" spc="-10" b="1">
                <a:solidFill>
                  <a:srgbClr val="0071B8"/>
                </a:solidFill>
                <a:latin typeface="Arial"/>
                <a:cs typeface="Arial"/>
              </a:rPr>
              <a:t>es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th</a:t>
            </a:r>
            <a:r>
              <a:rPr dirty="0" smtClean="0" sz="1800" spc="-10" b="1">
                <a:solidFill>
                  <a:srgbClr val="0071B8"/>
                </a:solidFill>
                <a:latin typeface="Arial"/>
                <a:cs typeface="Arial"/>
              </a:rPr>
              <a:t>es</a:t>
            </a:r>
            <a:r>
              <a:rPr dirty="0" smtClean="0" sz="1800" spc="0" b="1">
                <a:solidFill>
                  <a:srgbClr val="0071B8"/>
                </a:solidFill>
                <a:latin typeface="Arial"/>
                <a:cs typeface="Arial"/>
              </a:rPr>
              <a:t>ia	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is	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ass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d	</a:t>
            </a:r>
            <a:r>
              <a:rPr dirty="0" smtClean="0" sz="1800" spc="25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8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h	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a	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hi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12014" y="1142126"/>
            <a:ext cx="1057275" cy="559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6034" marR="12700" indent="-13970">
              <a:lnSpc>
                <a:spcPct val="100000"/>
              </a:lnSpc>
            </a:pP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lit</a:t>
            </a:r>
            <a:r>
              <a:rPr dirty="0" smtClean="0" sz="1800" spc="-2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nti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iotic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1173" y="2239406"/>
            <a:ext cx="92329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93420" algn="l"/>
              </a:tabLst>
            </a:pP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te	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2357" y="2513726"/>
            <a:ext cx="7453630" cy="559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0">
              <a:lnSpc>
                <a:spcPct val="100000"/>
              </a:lnSpc>
              <a:tabLst>
                <a:tab pos="1744980" algn="l"/>
                <a:tab pos="2284730" algn="l"/>
                <a:tab pos="2787650" algn="l"/>
                <a:tab pos="3465829" algn="l"/>
                <a:tab pos="3968750" algn="l"/>
                <a:tab pos="4723130" algn="l"/>
                <a:tab pos="5986780" algn="l"/>
                <a:tab pos="6794500" algn="l"/>
              </a:tabLst>
            </a:pP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ca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ec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hol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ine	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e	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but	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s	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not	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ff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ec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	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du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e	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ti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,	</a:t>
            </a:r>
            <a:r>
              <a:rPr dirty="0" smtClean="0" sz="1800" spc="-3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2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-3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8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out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8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or</a:t>
            </a:r>
            <a:r>
              <a:rPr dirty="0" smtClean="0" sz="1800" spc="-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lini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ca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out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65555">
              <a:lnSpc>
                <a:spcPts val="3210"/>
              </a:lnSpc>
            </a:pPr>
            <a:r>
              <a:rPr dirty="0" smtClean="0" sz="27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2700" spc="-10" b="1">
                <a:solidFill>
                  <a:srgbClr val="002E4B"/>
                </a:solidFill>
                <a:latin typeface="Arial"/>
                <a:cs typeface="Arial"/>
              </a:rPr>
              <a:t>no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27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700" spc="-10" b="1">
                <a:solidFill>
                  <a:srgbClr val="002E4B"/>
                </a:solidFill>
                <a:latin typeface="Arial"/>
                <a:cs typeface="Arial"/>
              </a:rPr>
              <a:t>dg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7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7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700" spc="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7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700" spc="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7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700" spc="-10" b="1">
                <a:solidFill>
                  <a:srgbClr val="002E4B"/>
                </a:solidFill>
                <a:latin typeface="Arial"/>
                <a:cs typeface="Arial"/>
              </a:rPr>
              <a:t>Th</a:t>
            </a:r>
            <a:r>
              <a:rPr dirty="0" smtClean="0" sz="27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7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700" spc="0" b="1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2700" spc="-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700" spc="-204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2700" spc="-10" b="1">
                <a:solidFill>
                  <a:srgbClr val="002E4B"/>
                </a:solidFill>
                <a:latin typeface="Arial"/>
                <a:cs typeface="Arial"/>
              </a:rPr>
              <a:t>ou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8163" y="987525"/>
            <a:ext cx="2184400" cy="2805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5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mtClean="0" sz="1800" spc="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mtClean="0" sz="1800" spc="-5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FF0000"/>
                </a:solidFill>
                <a:latin typeface="Arial"/>
                <a:cs typeface="Arial"/>
              </a:rPr>
              <a:t>er</a:t>
            </a:r>
            <a:r>
              <a:rPr dirty="0" smtClean="0" sz="1800" spc="0" b="1">
                <a:solidFill>
                  <a:srgbClr val="FF0000"/>
                </a:solidFill>
                <a:latin typeface="Arial"/>
                <a:cs typeface="Arial"/>
              </a:rPr>
              <a:t>ing</a:t>
            </a:r>
            <a:r>
              <a:rPr dirty="0" smtClean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FF0000"/>
                </a:solidFill>
                <a:latin typeface="Arial"/>
                <a:cs typeface="Arial"/>
              </a:rPr>
              <a:t>mm</a:t>
            </a:r>
            <a:r>
              <a:rPr dirty="0" smtClean="0" sz="1800" spc="0" b="1">
                <a:solidFill>
                  <a:srgbClr val="FF0000"/>
                </a:solidFill>
                <a:latin typeface="Arial"/>
                <a:cs typeface="Arial"/>
              </a:rPr>
              <a:t>itt</a:t>
            </a:r>
            <a:r>
              <a:rPr dirty="0" smtClean="0" sz="1800" spc="-5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  <a:p>
            <a:pPr marL="12700" marR="577850" indent="0">
              <a:lnSpc>
                <a:spcPct val="114599"/>
              </a:lnSpc>
              <a:spcBef>
                <a:spcPts val="110"/>
              </a:spcBef>
            </a:pP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Hol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hiele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(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hai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r)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-3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De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sc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MD</a:t>
            </a:r>
            <a:endParaRPr sz="1100">
              <a:latin typeface="Arial"/>
              <a:cs typeface="Arial"/>
            </a:endParaRPr>
          </a:p>
          <a:p>
            <a:pPr marL="12700" marR="302260" indent="-635">
              <a:lnSpc>
                <a:spcPct val="114599"/>
              </a:lnSpc>
              <a:spcBef>
                <a:spcPts val="10"/>
              </a:spcBef>
            </a:pP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Su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ann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35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aha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hie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ho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-3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Ku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15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12700" marR="746125">
              <a:lnSpc>
                <a:spcPts val="1520"/>
              </a:lnSpc>
              <a:spcBef>
                <a:spcPts val="75"/>
              </a:spcBef>
            </a:pP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Raine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No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be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rt</a:t>
            </a:r>
            <a:r>
              <a:rPr dirty="0" smtClean="0" sz="11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le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x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ande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Lau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12700" marR="645160">
              <a:lnSpc>
                <a:spcPct val="114999"/>
              </a:lnSpc>
              <a:spcBef>
                <a:spcPts val="5"/>
              </a:spcBef>
            </a:pP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Hü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hae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100" spc="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Bo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r,</a:t>
            </a:r>
            <a:r>
              <a:rPr dirty="0" smtClean="0" sz="1100" spc="-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Hol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he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3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MD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hia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la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 J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ö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rg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Ende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r,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9487" y="471230"/>
            <a:ext cx="5661660" cy="3632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855"/>
              </a:lnSpc>
            </a:pP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400" spc="-18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VE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2400" spc="-185" b="1">
                <a:solidFill>
                  <a:srgbClr val="002E4B"/>
                </a:solidFill>
                <a:latin typeface="Arial"/>
                <a:cs typeface="Arial"/>
              </a:rPr>
              <a:t>TA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4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Pa</a:t>
            </a:r>
            <a:r>
              <a:rPr dirty="0" smtClean="0" sz="2400" spc="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ts</a:t>
            </a:r>
            <a:r>
              <a:rPr dirty="0" smtClean="0" sz="24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an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4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nves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ti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ga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400" spc="-5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400" spc="0" b="1">
                <a:solidFill>
                  <a:srgbClr val="002E4B"/>
                </a:solidFill>
                <a:latin typeface="Arial"/>
                <a:cs typeface="Arial"/>
              </a:rPr>
              <a:t>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57344" y="1019529"/>
            <a:ext cx="1654810" cy="9588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5" b="1">
                <a:solidFill>
                  <a:srgbClr val="FF0000"/>
                </a:solidFill>
                <a:latin typeface="Arial"/>
                <a:cs typeface="Arial"/>
              </a:rPr>
              <a:t>CRO</a:t>
            </a:r>
            <a:endParaRPr sz="1800">
              <a:latin typeface="Arial"/>
              <a:cs typeface="Arial"/>
            </a:endParaRPr>
          </a:p>
          <a:p>
            <a:pPr marL="12700" marR="250190">
              <a:lnSpc>
                <a:spcPct val="100000"/>
              </a:lnSpc>
              <a:spcBef>
                <a:spcPts val="15"/>
              </a:spcBef>
            </a:pPr>
            <a:r>
              <a:rPr dirty="0" smtClean="0" sz="1100" spc="-5" u="sng">
                <a:solidFill>
                  <a:srgbClr val="002E4B"/>
                </a:solidFill>
                <a:latin typeface="Arial"/>
                <a:cs typeface="Arial"/>
              </a:rPr>
              <a:t>Lei</a:t>
            </a:r>
            <a:r>
              <a:rPr dirty="0" smtClean="0" sz="1100" spc="-5" u="sng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100" spc="-15" u="sng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1100" spc="-5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 u="sng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25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u="sng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100" spc="-5" u="sng">
                <a:solidFill>
                  <a:srgbClr val="002E4B"/>
                </a:solidFill>
                <a:latin typeface="Arial"/>
                <a:cs typeface="Arial"/>
              </a:rPr>
              <a:t>ea</a:t>
            </a:r>
            <a:r>
              <a:rPr dirty="0" smtClean="0" sz="1100" spc="0" u="sng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0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15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5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 u="sng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0" u="sng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5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5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 u="sng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100" spc="-10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 u="sng">
                <a:solidFill>
                  <a:srgbClr val="002E4B"/>
                </a:solidFill>
                <a:latin typeface="Arial"/>
                <a:cs typeface="Arial"/>
              </a:rPr>
              <a:t>e: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onn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e 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ü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rt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00000"/>
              </a:lnSpc>
            </a:pP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Anne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Ka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Fun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PhD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35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agner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57344" y="2134081"/>
            <a:ext cx="85598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Lübe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ck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670044" y="2291307"/>
            <a:ext cx="832103" cy="0"/>
          </a:xfrm>
          <a:custGeom>
            <a:avLst/>
            <a:gdLst/>
            <a:ahLst/>
            <a:cxnLst/>
            <a:rect l="l" t="t" r="r" b="b"/>
            <a:pathLst>
              <a:path w="832103" h="0">
                <a:moveTo>
                  <a:pt x="0" y="0"/>
                </a:moveTo>
                <a:lnTo>
                  <a:pt x="832103" y="0"/>
                </a:lnTo>
              </a:path>
            </a:pathLst>
          </a:custGeom>
          <a:ln w="8890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657344" y="2301721"/>
            <a:ext cx="1530985" cy="5149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-3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Köni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PhD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Reinha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rd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Von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hein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PhD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J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ö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olp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ann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670040" y="3129503"/>
            <a:ext cx="803160" cy="0"/>
          </a:xfrm>
          <a:custGeom>
            <a:avLst/>
            <a:gdLst/>
            <a:ahLst/>
            <a:cxnLst/>
            <a:rect l="l" t="t" r="r" b="b"/>
            <a:pathLst>
              <a:path w="803160" h="0">
                <a:moveTo>
                  <a:pt x="0" y="0"/>
                </a:moveTo>
                <a:lnTo>
                  <a:pt x="803160" y="0"/>
                </a:lnTo>
              </a:path>
            </a:pathLst>
          </a:custGeom>
          <a:ln w="8890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657344" y="2972281"/>
            <a:ext cx="82804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ZK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Lübe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57344" y="3139921"/>
            <a:ext cx="1304290" cy="346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eibe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r,</a:t>
            </a:r>
            <a:r>
              <a:rPr dirty="0" smtClean="0" sz="11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PhD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li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ll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93515" y="987525"/>
            <a:ext cx="1482725" cy="87756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5" b="1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dirty="0" smtClean="0" sz="1800" spc="0" b="1">
                <a:solidFill>
                  <a:srgbClr val="FF0000"/>
                </a:solidFill>
                <a:latin typeface="Arial"/>
                <a:cs typeface="Arial"/>
              </a:rPr>
              <a:t>SMB</a:t>
            </a:r>
            <a:endParaRPr sz="1800">
              <a:latin typeface="Arial"/>
              <a:cs typeface="Arial"/>
            </a:endParaRPr>
          </a:p>
          <a:p>
            <a:pPr marL="12700" marR="12700">
              <a:lnSpc>
                <a:spcPct val="114999"/>
              </a:lnSpc>
              <a:spcBef>
                <a:spcPts val="105"/>
              </a:spcBef>
            </a:pP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rd</a:t>
            </a:r>
            <a:r>
              <a:rPr dirty="0" smtClean="0" sz="1100" spc="-4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hule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r,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-3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hneide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r,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PhD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Be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Bö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r,</a:t>
            </a:r>
            <a:r>
              <a:rPr dirty="0" smtClean="0" sz="1100" spc="-5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93515" y="2267685"/>
            <a:ext cx="2282190" cy="4908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b="1">
                <a:solidFill>
                  <a:srgbClr val="FF0000"/>
                </a:solidFill>
                <a:latin typeface="Arial"/>
                <a:cs typeface="Arial"/>
              </a:rPr>
              <a:t>Funding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-4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Hea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rt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Resea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rch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Founda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24475" y="3433559"/>
            <a:ext cx="39611" cy="7607"/>
          </a:xfrm>
          <a:custGeom>
            <a:avLst/>
            <a:gdLst/>
            <a:ahLst/>
            <a:cxnLst/>
            <a:rect l="l" t="t" r="r" b="b"/>
            <a:pathLst>
              <a:path w="39611" h="7607">
                <a:moveTo>
                  <a:pt x="0" y="3803"/>
                </a:moveTo>
                <a:lnTo>
                  <a:pt x="39611" y="3803"/>
                </a:lnTo>
              </a:path>
            </a:pathLst>
          </a:custGeom>
          <a:ln w="887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593515" y="2928948"/>
            <a:ext cx="1894839" cy="916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344805">
              <a:lnSpc>
                <a:spcPct val="114500"/>
              </a:lnSpc>
            </a:pPr>
            <a:r>
              <a:rPr dirty="0" smtClean="0" sz="1800" spc="-5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mtClean="0" sz="1800" spc="-1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FF0000"/>
                </a:solidFill>
                <a:latin typeface="Arial"/>
                <a:cs typeface="Arial"/>
              </a:rPr>
              <a:t>ho</a:t>
            </a:r>
            <a:r>
              <a:rPr dirty="0" smtClean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mtClean="0" sz="1800" spc="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mtClean="0" sz="1800" spc="-10" b="1">
                <a:solidFill>
                  <a:srgbClr val="FF0000"/>
                </a:solidFill>
                <a:latin typeface="Arial"/>
                <a:cs typeface="Arial"/>
              </a:rPr>
              <a:t>ab</a:t>
            </a:r>
            <a:r>
              <a:rPr dirty="0" smtClean="0" sz="18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100" spc="-5" u="sng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100" spc="-5" u="sng">
                <a:solidFill>
                  <a:srgbClr val="002E4B"/>
                </a:solidFill>
                <a:latin typeface="Arial"/>
                <a:cs typeface="Arial"/>
              </a:rPr>
              <a:t>ea</a:t>
            </a:r>
            <a:r>
              <a:rPr dirty="0" smtClean="0" sz="1100" spc="0" u="sng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0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15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u="sng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5" u="sng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dirty="0" smtClean="0" sz="1100" spc="5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 u="sng">
                <a:solidFill>
                  <a:srgbClr val="002E4B"/>
                </a:solidFill>
                <a:latin typeface="Arial"/>
                <a:cs typeface="Arial"/>
              </a:rPr>
              <a:t>er</a:t>
            </a:r>
            <a:r>
              <a:rPr dirty="0" smtClean="0" sz="1100" spc="-15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u="sng">
                <a:solidFill>
                  <a:srgbClr val="002E4B"/>
                </a:solidFill>
                <a:latin typeface="Arial"/>
                <a:cs typeface="Arial"/>
              </a:rPr>
              <a:t>Le</a:t>
            </a:r>
            <a:r>
              <a:rPr dirty="0" smtClean="0" sz="1100" spc="-10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 u="sng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100" spc="-15" u="sng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1100" spc="-5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10" u="sng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5" u="sng">
                <a:solidFill>
                  <a:srgbClr val="002E4B"/>
                </a:solidFill>
                <a:latin typeface="Arial"/>
                <a:cs typeface="Arial"/>
              </a:rPr>
              <a:t>:</a:t>
            </a:r>
            <a:r>
              <a:rPr dirty="0" smtClean="0" sz="1100" spc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dirty="0" smtClean="0" sz="1100" spc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eo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rg</a:t>
            </a:r>
            <a:r>
              <a:rPr dirty="0" smtClean="0" sz="1100" spc="-3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hel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Su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ann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e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35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aha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hie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774" y="1183388"/>
            <a:ext cx="8054975" cy="12903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0">
              <a:lnSpc>
                <a:spcPct val="100000"/>
              </a:lnSpc>
            </a:pPr>
            <a:r>
              <a:rPr dirty="0" smtClean="0" sz="2100" b="1">
                <a:solidFill>
                  <a:srgbClr val="002E4B"/>
                </a:solidFill>
                <a:latin typeface="Arial"/>
                <a:cs typeface="Arial"/>
              </a:rPr>
              <a:t>I,</a:t>
            </a:r>
            <a:r>
              <a:rPr dirty="0" smtClean="0" sz="2100" spc="2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olg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100" spc="2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Thi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le</a:t>
            </a:r>
            <a:r>
              <a:rPr dirty="0" smtClean="0" sz="2100" spc="2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100" spc="2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NO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100" spc="2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av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100" spc="2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100" spc="2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100" spc="2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terest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/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ar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ra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ng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100" spc="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nt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 or </a:t>
            </a:r>
            <a:r>
              <a:rPr dirty="0" smtClean="0" sz="2100" spc="5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aff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ili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at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100" spc="1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n </a:t>
            </a:r>
            <a:r>
              <a:rPr dirty="0" smtClean="0" sz="2100" spc="3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45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h </a:t>
            </a:r>
            <a:r>
              <a:rPr dirty="0" smtClean="0" sz="2100" spc="5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one </a:t>
            </a:r>
            <a:r>
              <a:rPr dirty="0" smtClean="0" sz="2100" spc="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or </a:t>
            </a:r>
            <a:r>
              <a:rPr dirty="0" smtClean="0" sz="2100" spc="5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e </a:t>
            </a:r>
            <a:r>
              <a:rPr dirty="0" smtClean="0" sz="2100" spc="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-15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ni</a:t>
            </a:r>
            <a:r>
              <a:rPr dirty="0" smtClean="0" sz="2100" spc="5" b="1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ions </a:t>
            </a:r>
            <a:r>
              <a:rPr dirty="0" smtClean="0" sz="2100" spc="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t </a:t>
            </a:r>
            <a:r>
              <a:rPr dirty="0" smtClean="0" sz="2100" spc="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ou</a:t>
            </a:r>
            <a:r>
              <a:rPr dirty="0" smtClean="0" sz="2100" spc="1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d </a:t>
            </a:r>
            <a:r>
              <a:rPr dirty="0" smtClean="0" sz="2100" spc="5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be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 p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erce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ve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d </a:t>
            </a:r>
            <a:r>
              <a:rPr dirty="0" smtClean="0" sz="2100" spc="15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-2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s </a:t>
            </a:r>
            <a:r>
              <a:rPr dirty="0" smtClean="0" sz="2100" spc="1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a </a:t>
            </a:r>
            <a:r>
              <a:rPr dirty="0" smtClean="0" sz="2100" spc="1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rea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l </a:t>
            </a:r>
            <a:r>
              <a:rPr dirty="0" smtClean="0" sz="2100" spc="15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or </a:t>
            </a:r>
            <a:r>
              <a:rPr dirty="0" smtClean="0" sz="2100" spc="13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pp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are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nt </a:t>
            </a:r>
            <a:r>
              <a:rPr dirty="0" smtClean="0" sz="2100" spc="1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on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li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t </a:t>
            </a:r>
            <a:r>
              <a:rPr dirty="0" smtClean="0" sz="2100" spc="1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of </a:t>
            </a:r>
            <a:r>
              <a:rPr dirty="0" smtClean="0" sz="2100" spc="16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teres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t </a:t>
            </a:r>
            <a:r>
              <a:rPr dirty="0" smtClean="0" sz="2100" spc="1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in </a:t>
            </a:r>
            <a:r>
              <a:rPr dirty="0" smtClean="0" sz="2100" spc="1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100" spc="10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on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tex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100" spc="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of 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he</a:t>
            </a:r>
            <a:r>
              <a:rPr dirty="0" smtClean="0" sz="21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ubj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ec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t of</a:t>
            </a:r>
            <a:r>
              <a:rPr dirty="0" smtClean="0" sz="21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his p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rese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100" spc="-5" b="1">
                <a:solidFill>
                  <a:srgbClr val="002E4B"/>
                </a:solidFill>
                <a:latin typeface="Arial"/>
                <a:cs typeface="Arial"/>
              </a:rPr>
              <a:t>tat</a:t>
            </a:r>
            <a:r>
              <a:rPr dirty="0" smtClean="0" sz="2100" spc="0" b="1">
                <a:solidFill>
                  <a:srgbClr val="002E4B"/>
                </a:solidFill>
                <a:latin typeface="Arial"/>
                <a:cs typeface="Arial"/>
              </a:rPr>
              <a:t>ion.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2335">
              <a:lnSpc>
                <a:spcPct val="100000"/>
              </a:lnSpc>
            </a:pP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sc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re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est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3056890">
              <a:lnSpc>
                <a:spcPct val="100000"/>
              </a:lnSpc>
            </a:pP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ackground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1107" y="858375"/>
            <a:ext cx="1061720" cy="383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69875" algn="l"/>
              </a:tabLst>
            </a:pPr>
            <a:r>
              <a:rPr dirty="0" smtClean="0" sz="2450">
                <a:solidFill>
                  <a:srgbClr val="002E4B"/>
                </a:solidFill>
                <a:latin typeface="Arial"/>
                <a:cs typeface="Arial"/>
              </a:rPr>
              <a:t>-	</a:t>
            </a:r>
            <a:r>
              <a:rPr dirty="0" smtClean="0" sz="2250" b="1">
                <a:solidFill>
                  <a:srgbClr val="002E4B"/>
                </a:solidFill>
                <a:latin typeface="Arial"/>
                <a:cs typeface="Arial"/>
              </a:rPr>
              <a:t>TA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endParaRPr sz="2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57863" y="883775"/>
            <a:ext cx="6646545" cy="353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0395" algn="l"/>
                <a:tab pos="2501265" algn="l"/>
                <a:tab pos="3189605" algn="l"/>
                <a:tab pos="4766945" algn="l"/>
                <a:tab pos="6249670" algn="l"/>
              </a:tabLst>
            </a:pP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s	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op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ng	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s	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ta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d	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st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egy	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for</a:t>
            </a:r>
            <a:endParaRPr sz="2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1107" y="1226730"/>
            <a:ext cx="8052434" cy="2959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69875" marR="12700" indent="0">
              <a:lnSpc>
                <a:spcPct val="100000"/>
              </a:lnSpc>
            </a:pPr>
            <a:r>
              <a:rPr dirty="0" smtClean="0" sz="225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50" spc="-35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pto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50" spc="10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50" spc="8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20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2250" spc="8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se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8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ao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50" spc="8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ste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50" spc="8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9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gh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 to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nt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rm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te</a:t>
            </a:r>
            <a:r>
              <a:rPr dirty="0" smtClean="0" sz="2250" spc="-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ri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endParaRPr sz="225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5"/>
              </a:spcBef>
            </a:pPr>
            <a:endParaRPr sz="900"/>
          </a:p>
          <a:p>
            <a:pPr algn="just" marL="269240" marR="14604" indent="-257175">
              <a:lnSpc>
                <a:spcPts val="2700"/>
              </a:lnSpc>
              <a:buClr>
                <a:srgbClr val="002E4B"/>
              </a:buClr>
              <a:buSzPct val="108888"/>
              <a:buFont typeface="Arial"/>
              <a:buChar char="-"/>
              <a:tabLst>
                <a:tab pos="269875" algn="l"/>
              </a:tabLst>
            </a:pPr>
            <a:r>
              <a:rPr dirty="0" smtClean="0" sz="2250" b="1">
                <a:solidFill>
                  <a:srgbClr val="002E4B"/>
                </a:solidFill>
                <a:latin typeface="Arial"/>
                <a:cs typeface="Arial"/>
              </a:rPr>
              <a:t>TA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gn</a:t>
            </a:r>
            <a:r>
              <a:rPr dirty="0" smtClean="0" sz="2250" spc="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250" spc="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250" spc="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ev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te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hn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250" spc="4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nd</a:t>
            </a:r>
            <a:r>
              <a:rPr dirty="0" smtClean="0" sz="2250" spc="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s </a:t>
            </a:r>
            <a:r>
              <a:rPr dirty="0" smtClean="0" sz="2250" spc="30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(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e.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600" spc="-5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600" spc="-5" b="1">
                <a:solidFill>
                  <a:srgbClr val="002E4B"/>
                </a:solidFill>
                <a:latin typeface="Arial"/>
                <a:cs typeface="Arial"/>
              </a:rPr>
              <a:t>  </a:t>
            </a:r>
            <a:r>
              <a:rPr dirty="0" smtClean="0" sz="1600" spc="-114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600" spc="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600" spc="-20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aker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  </a:t>
            </a:r>
            <a:r>
              <a:rPr dirty="0" smtClean="0" sz="1600" spc="-1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600" spc="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es,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  </a:t>
            </a:r>
            <a:r>
              <a:rPr dirty="0" smtClean="0" sz="1600" spc="-1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ar</a:t>
            </a:r>
            <a:r>
              <a:rPr dirty="0" smtClean="0" sz="1600" spc="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600" spc="-3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600" spc="1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600" spc="-3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600" spc="-5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lar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  </a:t>
            </a:r>
            <a:r>
              <a:rPr dirty="0" smtClean="0" sz="1600" spc="-1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leaka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e,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  </a:t>
            </a:r>
            <a:r>
              <a:rPr dirty="0" smtClean="0" sz="1600" spc="-8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600" spc="-5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as</a:t>
            </a:r>
            <a:r>
              <a:rPr dirty="0" smtClean="0" sz="1600" spc="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600" spc="-5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lar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 c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600" spc="-20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lica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600" spc="-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s)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endParaRPr sz="225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"/>
              </a:spcBef>
              <a:buClr>
                <a:srgbClr val="002E4B"/>
              </a:buClr>
              <a:buFont typeface="Arial"/>
              <a:buChar char="-"/>
            </a:pPr>
            <a:endParaRPr sz="800"/>
          </a:p>
          <a:p>
            <a:pPr algn="just" marL="269875" marR="12700" indent="-257810">
              <a:lnSpc>
                <a:spcPts val="2700"/>
              </a:lnSpc>
              <a:buClr>
                <a:srgbClr val="002E4B"/>
              </a:buClr>
              <a:buSzPct val="108888"/>
              <a:buFont typeface="Arial"/>
              <a:buChar char="-"/>
              <a:tabLst>
                <a:tab pos="269875" algn="l"/>
              </a:tabLst>
            </a:pPr>
            <a:r>
              <a:rPr dirty="0" smtClean="0" sz="225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e </a:t>
            </a:r>
            <a:r>
              <a:rPr dirty="0" smtClean="0" sz="2250" spc="-16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s </a:t>
            </a:r>
            <a:r>
              <a:rPr dirty="0" smtClean="0" sz="2250" spc="-16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mi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d </a:t>
            </a:r>
            <a:r>
              <a:rPr dirty="0" smtClean="0" sz="2250" spc="-18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e </a:t>
            </a:r>
            <a:r>
              <a:rPr dirty="0" smtClean="0" sz="2250" spc="-18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for </a:t>
            </a:r>
            <a:r>
              <a:rPr dirty="0" smtClean="0" sz="2250" spc="-18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t </a:t>
            </a:r>
            <a:r>
              <a:rPr dirty="0" smtClean="0" sz="2250" spc="-18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e </a:t>
            </a:r>
            <a:r>
              <a:rPr dirty="0" smtClean="0" sz="2250" spc="-18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ns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(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600" spc="-5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600" spc="-25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ICE,</a:t>
            </a:r>
            <a:r>
              <a:rPr dirty="0" smtClean="0" sz="1600" spc="19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REPRISE</a:t>
            </a:r>
            <a:r>
              <a:rPr dirty="0" smtClean="0" sz="1600" spc="19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600" spc="-5" b="1">
                <a:solidFill>
                  <a:srgbClr val="002E4B"/>
                </a:solidFill>
                <a:latin typeface="Arial"/>
                <a:cs typeface="Arial"/>
              </a:rPr>
              <a:t>II</a:t>
            </a:r>
            <a:r>
              <a:rPr dirty="0" smtClean="0" sz="16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)</a:t>
            </a: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600" spc="-1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n </a:t>
            </a:r>
            <a:r>
              <a:rPr dirty="0" smtClean="0" sz="2250" spc="-29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r </a:t>
            </a:r>
            <a:r>
              <a:rPr dirty="0" smtClean="0" sz="2250" spc="-29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for </a:t>
            </a:r>
            <a:r>
              <a:rPr dirty="0" smtClean="0" sz="2250" spc="-3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te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t </a:t>
            </a:r>
            <a:r>
              <a:rPr dirty="0" smtClean="0" sz="2250" spc="-29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at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on </a:t>
            </a:r>
            <a:r>
              <a:rPr dirty="0" smtClean="0" sz="2250" spc="-30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va</a:t>
            </a:r>
            <a:r>
              <a:rPr dirty="0" smtClean="0" sz="2250" spc="-2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 d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50" spc="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50" spc="-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gn</a:t>
            </a:r>
            <a:r>
              <a:rPr dirty="0" smtClean="0" sz="2250" spc="-1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50" spc="0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endParaRPr sz="22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52365" y="4718263"/>
            <a:ext cx="3716654" cy="438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Abd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l-</a:t>
            </a:r>
            <a:r>
              <a:rPr dirty="0" smtClean="0" sz="1400" spc="-3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400" spc="-1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1400" spc="-1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mtClean="0" sz="14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l. </a:t>
            </a:r>
            <a:r>
              <a:rPr dirty="0" smtClean="0" sz="1400" spc="5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2014</a:t>
            </a:r>
            <a:r>
              <a:rPr dirty="0" smtClean="0" sz="1400" spc="5">
                <a:solidFill>
                  <a:srgbClr val="FFFFFF"/>
                </a:solidFill>
                <a:latin typeface="Arial"/>
                <a:cs typeface="Arial"/>
              </a:rPr>
              <a:t>;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mtClean="0" sz="1400" spc="-11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400" spc="-1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dirty="0" smtClean="0" sz="1400" spc="-1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mtClean="0" sz="1400" spc="-1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mtClean="0" sz="1400" spc="-1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4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l.</a:t>
            </a:r>
            <a:r>
              <a:rPr dirty="0" smtClean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mtClean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2018</a:t>
            </a:r>
            <a:r>
              <a:rPr dirty="0" smtClean="0" sz="1400" spc="5">
                <a:solidFill>
                  <a:srgbClr val="FFFFFF"/>
                </a:solidFill>
                <a:latin typeface="Arial"/>
                <a:cs typeface="Arial"/>
              </a:rPr>
              <a:t>;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31</a:t>
            </a:r>
            <a:r>
              <a:rPr dirty="0" smtClean="0" sz="1400" spc="-15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mtClean="0" sz="1400" spc="-1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dirty="0" smtClean="0" sz="1400" spc="-15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311910">
              <a:lnSpc>
                <a:spcPct val="100000"/>
              </a:lnSpc>
            </a:pP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ackground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II</a:t>
            </a:r>
            <a:r>
              <a:rPr dirty="0" smtClean="0" sz="25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–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ia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91279" y="4822167"/>
            <a:ext cx="439991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5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ill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ab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mtClean="0" sz="1400" spc="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l.</a:t>
            </a:r>
            <a:r>
              <a:rPr dirty="0" smtClean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dirty="0" smtClean="0" sz="1400" spc="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-2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400" spc="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400" spc="-13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mtClean="0" sz="1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017</a:t>
            </a:r>
            <a:r>
              <a:rPr dirty="0" smtClean="0" sz="1400" spc="5">
                <a:solidFill>
                  <a:srgbClr val="FFFFFF"/>
                </a:solidFill>
                <a:latin typeface="Arial"/>
                <a:cs typeface="Arial"/>
              </a:rPr>
              <a:t>;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1–</a:t>
            </a:r>
            <a:r>
              <a:rPr dirty="0" smtClean="0" sz="14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9319" y="1000545"/>
            <a:ext cx="8324850" cy="3301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0500" marR="12700" indent="-178435">
              <a:lnSpc>
                <a:spcPct val="100000"/>
              </a:lnSpc>
            </a:pP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2200" spc="15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dirty="0" smtClean="0" sz="2200" spc="15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cl</a:t>
            </a:r>
            <a:r>
              <a:rPr dirty="0" smtClean="0" sz="22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nical</a:t>
            </a:r>
            <a:r>
              <a:rPr dirty="0" smtClean="0" sz="2200" spc="17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out</a:t>
            </a:r>
            <a:r>
              <a:rPr dirty="0" smtClean="0" sz="22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ne</a:t>
            </a:r>
            <a:r>
              <a:rPr dirty="0" smtClean="0" sz="2200" spc="16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00" spc="-20" b="1">
                <a:solidFill>
                  <a:srgbClr val="002E4B"/>
                </a:solidFill>
                <a:latin typeface="Arial"/>
                <a:cs typeface="Arial"/>
              </a:rPr>
              <a:t>VR</a:t>
            </a:r>
            <a:r>
              <a:rPr dirty="0" smtClean="0" sz="2200" spc="1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is</a:t>
            </a:r>
            <a:r>
              <a:rPr dirty="0" smtClean="0" sz="2200" spc="15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pe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0" b="1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med</a:t>
            </a:r>
            <a:r>
              <a:rPr dirty="0" smtClean="0" sz="2200" spc="15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dirty="0" smtClean="0" sz="2200" spc="17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25" b="1">
                <a:solidFill>
                  <a:srgbClr val="002E4B"/>
                </a:solidFill>
                <a:latin typeface="Arial"/>
                <a:cs typeface="Arial"/>
              </a:rPr>
              <a:t>≈</a:t>
            </a:r>
            <a:r>
              <a:rPr dirty="0" smtClean="0" sz="2200" spc="0" b="1">
                <a:solidFill>
                  <a:srgbClr val="002E4B"/>
                </a:solidFill>
                <a:latin typeface="Arial"/>
                <a:cs typeface="Arial"/>
              </a:rPr>
              <a:t>5</a:t>
            </a:r>
            <a:r>
              <a:rPr dirty="0" smtClean="0" sz="2200" spc="10" b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2200" spc="-20" b="1">
                <a:solidFill>
                  <a:srgbClr val="002E4B"/>
                </a:solidFill>
                <a:latin typeface="Arial"/>
                <a:cs typeface="Arial"/>
              </a:rPr>
              <a:t>%</a:t>
            </a:r>
            <a:r>
              <a:rPr dirty="0" smtClean="0" sz="2200" spc="1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us</a:t>
            </a:r>
            <a:r>
              <a:rPr dirty="0" smtClean="0" sz="22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ng</a:t>
            </a:r>
            <a:r>
              <a:rPr dirty="0" smtClean="0" sz="2200" spc="17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ene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al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 or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local</a:t>
            </a:r>
            <a:r>
              <a:rPr dirty="0" smtClean="0" sz="22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anesthesia</a:t>
            </a:r>
            <a:r>
              <a:rPr dirty="0" smtClean="0" sz="2200" spc="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ith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conscious</a:t>
            </a:r>
            <a:r>
              <a:rPr dirty="0" smtClean="0" sz="2200" spc="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sedation.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2"/>
              </a:spcBef>
            </a:pPr>
            <a:endParaRPr sz="550"/>
          </a:p>
          <a:p>
            <a:pPr marL="269875" indent="-257810">
              <a:lnSpc>
                <a:spcPct val="100000"/>
              </a:lnSpc>
              <a:buClr>
                <a:srgbClr val="002E4B"/>
              </a:buClr>
              <a:buSzPct val="109090"/>
              <a:buFont typeface="Arial"/>
              <a:buChar char="-"/>
              <a:tabLst>
                <a:tab pos="269875" algn="l"/>
              </a:tabLst>
            </a:pPr>
            <a:r>
              <a:rPr dirty="0" smtClean="0" sz="2200" spc="-2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egist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2200" spc="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data</a:t>
            </a:r>
            <a:r>
              <a:rPr dirty="0" smtClean="0" sz="2200" spc="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suggest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"/>
              </a:spcBef>
              <a:buClr>
                <a:srgbClr val="002E4B"/>
              </a:buClr>
              <a:buFont typeface="Arial"/>
              <a:buChar char="-"/>
            </a:pPr>
            <a:endParaRPr sz="550"/>
          </a:p>
          <a:p>
            <a:pPr lvl="1" marL="817244" indent="-355600">
              <a:lnSpc>
                <a:spcPct val="100000"/>
              </a:lnSpc>
              <a:buClr>
                <a:srgbClr val="002E4B"/>
              </a:buClr>
              <a:buSzPct val="109090"/>
              <a:buFont typeface="Arial"/>
              <a:buAutoNum type="alphaLcParenR"/>
              <a:tabLst>
                <a:tab pos="817244" algn="l"/>
              </a:tabLst>
            </a:pP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lo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er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20" b="1">
                <a:solidFill>
                  <a:srgbClr val="002E4B"/>
                </a:solidFill>
                <a:latin typeface="Arial"/>
                <a:cs typeface="Arial"/>
              </a:rPr>
              <a:t>mo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tality</a:t>
            </a:r>
            <a:endParaRPr sz="2200">
              <a:latin typeface="Arial"/>
              <a:cs typeface="Arial"/>
            </a:endParaRPr>
          </a:p>
          <a:p>
            <a:pPr lvl="1">
              <a:lnSpc>
                <a:spcPts val="550"/>
              </a:lnSpc>
              <a:spcBef>
                <a:spcPts val="1"/>
              </a:spcBef>
              <a:buClr>
                <a:srgbClr val="002E4B"/>
              </a:buClr>
              <a:buFont typeface="Arial"/>
              <a:buAutoNum type="alphaLcParenR"/>
            </a:pPr>
            <a:endParaRPr sz="550"/>
          </a:p>
          <a:p>
            <a:pPr lvl="1" marL="817244" indent="-355600">
              <a:lnSpc>
                <a:spcPct val="100000"/>
              </a:lnSpc>
              <a:buClr>
                <a:srgbClr val="002E4B"/>
              </a:buClr>
              <a:buSzPct val="109090"/>
              <a:buFont typeface="Arial"/>
              <a:buAutoNum type="alphaLcParenR"/>
              <a:tabLst>
                <a:tab pos="817244" algn="l"/>
              </a:tabLst>
            </a:pP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lo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er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20" b="1">
                <a:solidFill>
                  <a:srgbClr val="002E4B"/>
                </a:solidFill>
                <a:latin typeface="Arial"/>
                <a:cs typeface="Arial"/>
              </a:rPr>
              <a:t>mo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bidity</a:t>
            </a:r>
            <a:endParaRPr sz="2200">
              <a:latin typeface="Arial"/>
              <a:cs typeface="Arial"/>
            </a:endParaRPr>
          </a:p>
          <a:p>
            <a:pPr lvl="1">
              <a:lnSpc>
                <a:spcPts val="550"/>
              </a:lnSpc>
              <a:spcBef>
                <a:spcPts val="2"/>
              </a:spcBef>
              <a:buClr>
                <a:srgbClr val="002E4B"/>
              </a:buClr>
              <a:buFont typeface="Arial"/>
              <a:buAutoNum type="alphaLcParenR"/>
            </a:pPr>
            <a:endParaRPr sz="550"/>
          </a:p>
          <a:p>
            <a:pPr lvl="1" marL="817244" indent="-355600">
              <a:lnSpc>
                <a:spcPct val="100000"/>
              </a:lnSpc>
              <a:buClr>
                <a:srgbClr val="002E4B"/>
              </a:buClr>
              <a:buSzPct val="109090"/>
              <a:buFont typeface="Arial"/>
              <a:buAutoNum type="alphaLcParenR"/>
              <a:tabLst>
                <a:tab pos="817244" algn="l"/>
              </a:tabLst>
            </a:pP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sho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ter</a:t>
            </a:r>
            <a:r>
              <a:rPr dirty="0" smtClean="0" sz="22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00" spc="-2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200" spc="-2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22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and</a:t>
            </a:r>
            <a:r>
              <a:rPr dirty="0" smtClean="0" sz="2200" spc="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hospital</a:t>
            </a:r>
            <a:r>
              <a:rPr dirty="0" smtClean="0" sz="2200" spc="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stay</a:t>
            </a:r>
            <a:endParaRPr sz="2200">
              <a:latin typeface="Arial"/>
              <a:cs typeface="Arial"/>
            </a:endParaRPr>
          </a:p>
          <a:p>
            <a:pPr lvl="1">
              <a:lnSpc>
                <a:spcPts val="550"/>
              </a:lnSpc>
              <a:spcBef>
                <a:spcPts val="1"/>
              </a:spcBef>
              <a:buClr>
                <a:srgbClr val="002E4B"/>
              </a:buClr>
              <a:buFont typeface="Arial"/>
              <a:buAutoNum type="alphaLcParenR"/>
            </a:pPr>
            <a:endParaRPr sz="550"/>
          </a:p>
          <a:p>
            <a:pPr lvl="1" marL="817244" indent="-355600">
              <a:lnSpc>
                <a:spcPct val="100000"/>
              </a:lnSpc>
              <a:buClr>
                <a:srgbClr val="002E4B"/>
              </a:buClr>
              <a:buSzPct val="109090"/>
              <a:buFont typeface="Arial"/>
              <a:buAutoNum type="alphaLcParenR"/>
              <a:tabLst>
                <a:tab pos="817244" algn="l"/>
              </a:tabLst>
            </a:pP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sho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ter</a:t>
            </a:r>
            <a:r>
              <a:rPr dirty="0" smtClean="0" sz="22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ocedu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00" spc="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times</a:t>
            </a:r>
            <a:r>
              <a:rPr dirty="0" smtClean="0" sz="2200" spc="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ith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local</a:t>
            </a:r>
            <a:r>
              <a:rPr dirty="0" smtClean="0" sz="22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anesthesia.</a:t>
            </a:r>
            <a:endParaRPr sz="2200">
              <a:latin typeface="Arial"/>
              <a:cs typeface="Arial"/>
            </a:endParaRPr>
          </a:p>
          <a:p>
            <a:pPr lvl="1">
              <a:lnSpc>
                <a:spcPts val="550"/>
              </a:lnSpc>
              <a:spcBef>
                <a:spcPts val="2"/>
              </a:spcBef>
              <a:buClr>
                <a:srgbClr val="002E4B"/>
              </a:buClr>
              <a:buFont typeface="Arial"/>
              <a:buAutoNum type="alphaLcParenR"/>
            </a:pPr>
            <a:endParaRPr sz="550"/>
          </a:p>
          <a:p>
            <a:pPr marL="190500" indent="-178435">
              <a:lnSpc>
                <a:spcPct val="100000"/>
              </a:lnSpc>
              <a:buClr>
                <a:srgbClr val="002E4B"/>
              </a:buClr>
              <a:buSzPct val="109090"/>
              <a:buFont typeface="Arial"/>
              <a:buChar char="-"/>
              <a:tabLst>
                <a:tab pos="190500" algn="l"/>
              </a:tabLst>
            </a:pP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The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00" spc="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is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lack</a:t>
            </a:r>
            <a:r>
              <a:rPr dirty="0" smtClean="0" sz="2200" spc="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of</a:t>
            </a:r>
            <a:r>
              <a:rPr dirty="0" smtClean="0" sz="2200" spc="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adequately</a:t>
            </a:r>
            <a:r>
              <a:rPr dirty="0" smtClean="0" sz="2200" spc="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po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ed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andomi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ed</a:t>
            </a:r>
            <a:r>
              <a:rPr dirty="0" smtClean="0" sz="2200" spc="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ials.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459990">
              <a:lnSpc>
                <a:spcPct val="100000"/>
              </a:lnSpc>
            </a:pP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SO</a:t>
            </a:r>
            <a:r>
              <a:rPr dirty="0" smtClean="0" sz="2500" spc="-204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VE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2500" spc="-204" b="1">
                <a:solidFill>
                  <a:srgbClr val="002E4B"/>
                </a:solidFill>
                <a:latin typeface="Arial"/>
                <a:cs typeface="Arial"/>
              </a:rPr>
              <a:t>TA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VI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Program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7556" y="1697735"/>
            <a:ext cx="709001" cy="1060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8069580" y="1723644"/>
            <a:ext cx="1014983" cy="1021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8104631" y="3025139"/>
            <a:ext cx="943645" cy="12191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03632" y="3136392"/>
            <a:ext cx="952499" cy="950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200656" y="1316736"/>
            <a:ext cx="2409443" cy="9403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532376" y="1316736"/>
            <a:ext cx="2409443" cy="9403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390388" y="2037588"/>
            <a:ext cx="2575559" cy="3901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190244" y="2037588"/>
            <a:ext cx="2577083" cy="39014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321051" y="2420111"/>
            <a:ext cx="4415027" cy="32461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390388" y="3418332"/>
            <a:ext cx="2575559" cy="3581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190244" y="3419855"/>
            <a:ext cx="2577083" cy="38861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190244" y="952500"/>
            <a:ext cx="6775703" cy="39014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823091" y="1002248"/>
            <a:ext cx="5509895" cy="790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80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-2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pto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tic</a:t>
            </a:r>
            <a:r>
              <a:rPr dirty="0" smtClean="0" sz="1800" spc="-5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tic</a:t>
            </a:r>
            <a:r>
              <a:rPr dirty="0" smtClean="0" sz="1800" spc="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St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is</a:t>
            </a:r>
            <a:r>
              <a:rPr dirty="0" smtClean="0" sz="1800" spc="-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35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ith</a:t>
            </a:r>
            <a:r>
              <a:rPr dirty="0" smtClean="0" sz="1800" spc="-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13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-18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VR</a:t>
            </a:r>
            <a:r>
              <a:rPr dirty="0" smtClean="0" sz="1800" spc="4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Indi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tion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61"/>
              </a:spcBef>
            </a:pPr>
            <a:endParaRPr sz="1000"/>
          </a:p>
          <a:p>
            <a:pPr algn="ctr" marR="14604">
              <a:lnSpc>
                <a:spcPct val="100000"/>
              </a:lnSpc>
            </a:pP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:1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87238" y="2088092"/>
            <a:ext cx="1981835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8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800" spc="35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800" spc="-1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ds</a:t>
            </a:r>
            <a:r>
              <a:rPr dirty="0" smtClean="0" sz="1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800" spc="-1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pi</a:t>
            </a:r>
            <a:r>
              <a:rPr dirty="0" smtClean="0" sz="18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17784" y="2088092"/>
            <a:ext cx="2121535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800" spc="-10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800" spc="-1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800" spc="-45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800" spc="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800" spc="-45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olut</a:t>
            </a:r>
            <a:r>
              <a:rPr dirty="0" smtClean="0" sz="1800" spc="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50722" y="2140656"/>
            <a:ext cx="106743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6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200" spc="0" b="1">
                <a:solidFill>
                  <a:srgbClr val="002E4B"/>
                </a:solidFill>
                <a:latin typeface="Arial"/>
                <a:cs typeface="Arial"/>
              </a:rPr>
              <a:t>al</a:t>
            </a:r>
            <a:r>
              <a:rPr dirty="0" smtClean="0" sz="1200" spc="-2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2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200" spc="-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200" spc="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2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200" spc="0" b="1">
                <a:solidFill>
                  <a:srgbClr val="002E4B"/>
                </a:solidFill>
                <a:latin typeface="Arial"/>
                <a:cs typeface="Arial"/>
              </a:rPr>
              <a:t>ra</a:t>
            </a:r>
            <a:r>
              <a:rPr dirty="0" smtClean="0" sz="12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2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200" spc="-5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200" spc="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11247" y="2908969"/>
            <a:ext cx="31813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dirty="0" smtClean="0" sz="1600" spc="-15" b="1">
                <a:solidFill>
                  <a:srgbClr val="002E4B"/>
                </a:solidFill>
                <a:latin typeface="Arial"/>
                <a:cs typeface="Arial"/>
              </a:rPr>
              <a:t>:1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23309" y="3468839"/>
            <a:ext cx="1907539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5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16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600" spc="-1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600" spc="-10" b="1">
                <a:solidFill>
                  <a:srgbClr val="FFFFFF"/>
                </a:solidFill>
                <a:latin typeface="Arial"/>
                <a:cs typeface="Arial"/>
              </a:rPr>
              <a:t>eral</a:t>
            </a:r>
            <a:r>
              <a:rPr dirty="0" smtClean="0" sz="16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6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600" spc="-1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600" spc="-10" b="1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dirty="0" smtClean="0" sz="1600" spc="-1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600" spc="-15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16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600" spc="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600" spc="-10" b="1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28546" y="3536589"/>
            <a:ext cx="14897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4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200" spc="-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200" spc="0" b="1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12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200" spc="-5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200" spc="0" b="1">
                <a:solidFill>
                  <a:srgbClr val="002E4B"/>
                </a:solidFill>
                <a:latin typeface="Arial"/>
                <a:cs typeface="Arial"/>
              </a:rPr>
              <a:t>esia</a:t>
            </a:r>
            <a:r>
              <a:rPr dirty="0" smtClean="0" sz="12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200" spc="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2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200" spc="0" b="1">
                <a:solidFill>
                  <a:srgbClr val="002E4B"/>
                </a:solidFill>
                <a:latin typeface="Arial"/>
                <a:cs typeface="Arial"/>
              </a:rPr>
              <a:t>ra</a:t>
            </a:r>
            <a:r>
              <a:rPr dirty="0" smtClean="0" sz="12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2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200" spc="-5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200" spc="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33577" y="3468936"/>
            <a:ext cx="188976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b="1">
                <a:solidFill>
                  <a:srgbClr val="FFFFFF"/>
                </a:solidFill>
                <a:latin typeface="Arial"/>
                <a:cs typeface="Arial"/>
              </a:rPr>
              <a:t>Lo</a:t>
            </a:r>
            <a:r>
              <a:rPr dirty="0" smtClean="0" sz="1800" spc="-10" b="1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8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800" spc="-5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800" spc="-10" b="1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mtClean="0" sz="1800" spc="-10" b="1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99132" y="2691383"/>
            <a:ext cx="2409443" cy="94030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530852" y="2691383"/>
            <a:ext cx="2409443" cy="94030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  <p:transition spd="fast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408940" indent="-396875">
              <a:lnSpc>
                <a:spcPct val="100000"/>
              </a:lnSpc>
              <a:buClr>
                <a:srgbClr val="002E4B"/>
              </a:buClr>
              <a:buFont typeface="Arial"/>
              <a:buAutoNum type="romanUcParenR"/>
              <a:tabLst>
                <a:tab pos="408940" algn="l"/>
                <a:tab pos="2644775" algn="l"/>
                <a:tab pos="4222115" algn="l"/>
                <a:tab pos="5302250" algn="l"/>
                <a:tab pos="5730875" algn="l"/>
                <a:tab pos="6190615" algn="l"/>
                <a:tab pos="7801609" algn="l"/>
              </a:tabLst>
            </a:pPr>
            <a:r>
              <a:rPr dirty="0" smtClean="0" sz="2200" spc="-20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mtClean="0" sz="2200" spc="-10" b="1">
                <a:solidFill>
                  <a:srgbClr val="FF0000"/>
                </a:solidFill>
                <a:latin typeface="Arial"/>
                <a:cs typeface="Arial"/>
              </a:rPr>
              <a:t>el</a:t>
            </a:r>
            <a:r>
              <a:rPr dirty="0" smtClean="0" sz="2200" spc="0" b="1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dirty="0" smtClean="0" sz="2200" spc="-10" b="1">
                <a:solidFill>
                  <a:srgbClr val="FF0000"/>
                </a:solidFill>
                <a:latin typeface="Arial"/>
                <a:cs typeface="Arial"/>
              </a:rPr>
              <a:t>-e</a:t>
            </a:r>
            <a:r>
              <a:rPr dirty="0" smtClean="0" sz="2200" spc="0" b="1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dirty="0" smtClean="0" sz="2200" spc="-5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mtClean="0" sz="2200" spc="-15" b="1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dirty="0" smtClean="0" sz="2200" spc="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mtClean="0" sz="2200" spc="-15" b="1">
                <a:solidFill>
                  <a:srgbClr val="FF0000"/>
                </a:solidFill>
                <a:latin typeface="Arial"/>
                <a:cs typeface="Arial"/>
              </a:rPr>
              <a:t>ng</a:t>
            </a:r>
            <a:r>
              <a:rPr dirty="0" smtClean="0" sz="2200" spc="-15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mtClean="0" sz="2200" spc="-25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mtClean="0" sz="2200" spc="-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mtClean="0" sz="2200" spc="-1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mtClean="0" sz="2200" spc="-15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mtClean="0" sz="2200" spc="-14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mtClean="0" sz="2200" spc="-15" b="1">
                <a:solidFill>
                  <a:srgbClr val="FF0000"/>
                </a:solidFill>
                <a:latin typeface="Arial"/>
                <a:cs typeface="Arial"/>
              </a:rPr>
              <a:t>alve</a:t>
            </a:r>
            <a:r>
              <a:rPr dirty="0" smtClean="0" sz="2200" spc="-15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mtClean="0" sz="2200" spc="-2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mtClean="0" sz="2200" spc="-15" b="1">
                <a:solidFill>
                  <a:srgbClr val="FF0000"/>
                </a:solidFill>
                <a:latin typeface="Arial"/>
                <a:cs typeface="Arial"/>
              </a:rPr>
              <a:t>volut</a:t>
            </a:r>
            <a:r>
              <a:rPr dirty="0" smtClean="0" sz="2200" spc="-15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mtClean="0" sz="2200" spc="-2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mtClean="0" sz="2200" spc="-20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is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	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q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uivale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	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to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mtClean="0" sz="2200" spc="-15" b="1">
                <a:solidFill>
                  <a:srgbClr val="0071B8"/>
                </a:solidFill>
                <a:latin typeface="Arial"/>
                <a:cs typeface="Arial"/>
              </a:rPr>
              <a:t>balloon-expandable</a:t>
            </a:r>
            <a:r>
              <a:rPr dirty="0" smtClean="0" sz="2200" spc="65" b="1">
                <a:solidFill>
                  <a:srgbClr val="0071B8"/>
                </a:solidFill>
                <a:latin typeface="Arial"/>
                <a:cs typeface="Arial"/>
              </a:rPr>
              <a:t> </a:t>
            </a:r>
            <a:r>
              <a:rPr dirty="0" smtClean="0" sz="2200" spc="-20" b="1">
                <a:solidFill>
                  <a:srgbClr val="0071B8"/>
                </a:solidFill>
                <a:latin typeface="Arial"/>
                <a:cs typeface="Arial"/>
              </a:rPr>
              <a:t>S</a:t>
            </a:r>
            <a:r>
              <a:rPr dirty="0" smtClean="0" sz="2200" spc="-15" b="1">
                <a:solidFill>
                  <a:srgbClr val="0071B8"/>
                </a:solidFill>
                <a:latin typeface="Arial"/>
                <a:cs typeface="Arial"/>
              </a:rPr>
              <a:t>apien</a:t>
            </a:r>
            <a:r>
              <a:rPr dirty="0" smtClean="0" sz="2200" spc="15" b="1">
                <a:solidFill>
                  <a:srgbClr val="0071B8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71B8"/>
                </a:solidFill>
                <a:latin typeface="Arial"/>
                <a:cs typeface="Arial"/>
              </a:rPr>
              <a:t>3</a:t>
            </a:r>
            <a:r>
              <a:rPr dirty="0" smtClean="0" sz="2200" spc="-15" b="1">
                <a:solidFill>
                  <a:srgbClr val="0071B8"/>
                </a:solidFill>
                <a:latin typeface="Arial"/>
                <a:cs typeface="Arial"/>
              </a:rPr>
              <a:t> </a:t>
            </a:r>
            <a:r>
              <a:rPr dirty="0" smtClean="0" sz="2200" spc="-10" b="1">
                <a:solidFill>
                  <a:srgbClr val="0071B8"/>
                </a:solidFill>
                <a:latin typeface="Arial"/>
                <a:cs typeface="Arial"/>
              </a:rPr>
              <a:t>(</a:t>
            </a:r>
            <a:r>
              <a:rPr dirty="0" smtClean="0" sz="2200" spc="-20" b="1">
                <a:solidFill>
                  <a:srgbClr val="0071B8"/>
                </a:solidFill>
                <a:latin typeface="Arial"/>
                <a:cs typeface="Arial"/>
              </a:rPr>
              <a:t>E</a:t>
            </a:r>
            <a:r>
              <a:rPr dirty="0" smtClean="0" sz="2200" spc="-15" b="1">
                <a:solidFill>
                  <a:srgbClr val="0071B8"/>
                </a:solidFill>
                <a:latin typeface="Arial"/>
                <a:cs typeface="Arial"/>
              </a:rPr>
              <a:t>d</a:t>
            </a:r>
            <a:r>
              <a:rPr dirty="0" smtClean="0" sz="2200" spc="-5" b="1">
                <a:solidFill>
                  <a:srgbClr val="0071B8"/>
                </a:solidFill>
                <a:latin typeface="Arial"/>
                <a:cs typeface="Arial"/>
              </a:rPr>
              <a:t>w</a:t>
            </a:r>
            <a:r>
              <a:rPr dirty="0" smtClean="0" sz="2200" spc="-15" b="1">
                <a:solidFill>
                  <a:srgbClr val="0071B8"/>
                </a:solidFill>
                <a:latin typeface="Arial"/>
                <a:cs typeface="Arial"/>
              </a:rPr>
              <a:t>a</a:t>
            </a:r>
            <a:r>
              <a:rPr dirty="0" smtClean="0" sz="2200" spc="-15" b="1">
                <a:solidFill>
                  <a:srgbClr val="0071B8"/>
                </a:solidFill>
                <a:latin typeface="Arial"/>
                <a:cs typeface="Arial"/>
              </a:rPr>
              <a:t>r</a:t>
            </a:r>
            <a:r>
              <a:rPr dirty="0" smtClean="0" sz="2200" spc="-15" b="1">
                <a:solidFill>
                  <a:srgbClr val="0071B8"/>
                </a:solidFill>
                <a:latin typeface="Arial"/>
                <a:cs typeface="Arial"/>
              </a:rPr>
              <a:t>ds)</a:t>
            </a:r>
            <a:r>
              <a:rPr dirty="0" smtClean="0" sz="2200" spc="10" b="1">
                <a:solidFill>
                  <a:srgbClr val="0071B8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valve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9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41630" indent="-329565">
              <a:lnSpc>
                <a:spcPct val="100000"/>
              </a:lnSpc>
              <a:buClr>
                <a:srgbClr val="002E4B"/>
              </a:buClr>
              <a:buFont typeface="Arial"/>
              <a:buAutoNum type="romanUcParenR" startAt="2"/>
              <a:tabLst>
                <a:tab pos="341630" algn="l"/>
              </a:tabLst>
            </a:pPr>
            <a:r>
              <a:rPr dirty="0" smtClean="0" sz="2200" spc="-15" b="1">
                <a:solidFill>
                  <a:srgbClr val="FF3300"/>
                </a:solidFill>
                <a:latin typeface="Arial"/>
                <a:cs typeface="Arial"/>
              </a:rPr>
              <a:t>Lo</a:t>
            </a:r>
            <a:r>
              <a:rPr dirty="0" smtClean="0" sz="2200" spc="0" b="1">
                <a:solidFill>
                  <a:srgbClr val="FF3300"/>
                </a:solidFill>
                <a:latin typeface="Arial"/>
                <a:cs typeface="Arial"/>
              </a:rPr>
              <a:t>c</a:t>
            </a:r>
            <a:r>
              <a:rPr dirty="0" smtClean="0" sz="2200" spc="-10" b="1">
                <a:solidFill>
                  <a:srgbClr val="FF3300"/>
                </a:solidFill>
                <a:latin typeface="Arial"/>
                <a:cs typeface="Arial"/>
              </a:rPr>
              <a:t>al</a:t>
            </a:r>
            <a:r>
              <a:rPr dirty="0" smtClean="0" sz="2200" spc="2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dirty="0" smtClean="0" sz="2200" spc="-5" b="1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dirty="0" smtClean="0" sz="2200" spc="-15" b="1">
                <a:solidFill>
                  <a:srgbClr val="FF3300"/>
                </a:solidFill>
                <a:latin typeface="Arial"/>
                <a:cs typeface="Arial"/>
              </a:rPr>
              <a:t>esthesia</a:t>
            </a:r>
            <a:r>
              <a:rPr dirty="0" smtClean="0" sz="2200" spc="30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2200" spc="-5" b="1">
                <a:solidFill>
                  <a:srgbClr val="FF3300"/>
                </a:solidFill>
                <a:latin typeface="Arial"/>
                <a:cs typeface="Arial"/>
              </a:rPr>
              <a:t>w</a:t>
            </a:r>
            <a:r>
              <a:rPr dirty="0" smtClean="0" sz="2200" spc="-10" b="1">
                <a:solidFill>
                  <a:srgbClr val="FF3300"/>
                </a:solidFill>
                <a:latin typeface="Arial"/>
                <a:cs typeface="Arial"/>
              </a:rPr>
              <a:t>ith</a:t>
            </a:r>
            <a:r>
              <a:rPr dirty="0" smtClean="0" sz="2200" spc="2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FF3300"/>
                </a:solidFill>
                <a:latin typeface="Arial"/>
                <a:cs typeface="Arial"/>
              </a:rPr>
              <a:t>c</a:t>
            </a:r>
            <a:r>
              <a:rPr dirty="0" smtClean="0" sz="2200" spc="-5" b="1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dirty="0" smtClean="0" sz="2200" spc="-15" b="1">
                <a:solidFill>
                  <a:srgbClr val="FF3300"/>
                </a:solidFill>
                <a:latin typeface="Arial"/>
                <a:cs typeface="Arial"/>
              </a:rPr>
              <a:t>nsc</a:t>
            </a:r>
            <a:r>
              <a:rPr dirty="0" smtClean="0" sz="2200" spc="0" b="1">
                <a:solidFill>
                  <a:srgbClr val="FF3300"/>
                </a:solidFill>
                <a:latin typeface="Arial"/>
                <a:cs typeface="Arial"/>
              </a:rPr>
              <a:t>i</a:t>
            </a:r>
            <a:r>
              <a:rPr dirty="0" smtClean="0" sz="2200" spc="-5" b="1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dirty="0" smtClean="0" sz="2200" spc="-15" b="1">
                <a:solidFill>
                  <a:srgbClr val="FF3300"/>
                </a:solidFill>
                <a:latin typeface="Arial"/>
                <a:cs typeface="Arial"/>
              </a:rPr>
              <a:t>us</a:t>
            </a:r>
            <a:r>
              <a:rPr dirty="0" smtClean="0" sz="2200" spc="2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FF3300"/>
                </a:solidFill>
                <a:latin typeface="Arial"/>
                <a:cs typeface="Arial"/>
              </a:rPr>
              <a:t>sed</a:t>
            </a:r>
            <a:r>
              <a:rPr dirty="0" smtClean="0" sz="2200" spc="0" b="1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dirty="0" smtClean="0" sz="2200" spc="-10" b="1">
                <a:solidFill>
                  <a:srgbClr val="FF3300"/>
                </a:solidFill>
                <a:latin typeface="Arial"/>
                <a:cs typeface="Arial"/>
              </a:rPr>
              <a:t>ti</a:t>
            </a:r>
            <a:r>
              <a:rPr dirty="0" smtClean="0" sz="2200" spc="-5" b="1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dirty="0" smtClean="0" sz="2200" spc="-15" b="1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dirty="0" smtClean="0" sz="2200" spc="2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is</a:t>
            </a:r>
            <a:r>
              <a:rPr dirty="0" smtClean="0" sz="2200" spc="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equ</a:t>
            </a:r>
            <a:r>
              <a:rPr dirty="0" smtClean="0" sz="22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va</a:t>
            </a:r>
            <a:r>
              <a:rPr dirty="0" smtClean="0" sz="22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ent</a:t>
            </a:r>
            <a:r>
              <a:rPr dirty="0" smtClean="0" sz="2200" spc="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to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mtClean="0" sz="2200" spc="-15" b="1">
                <a:solidFill>
                  <a:srgbClr val="0070C0"/>
                </a:solidFill>
                <a:latin typeface="Arial"/>
                <a:cs typeface="Arial"/>
              </a:rPr>
              <a:t>gene</a:t>
            </a:r>
            <a:r>
              <a:rPr dirty="0" smtClean="0" sz="2200" spc="-15" b="1">
                <a:solidFill>
                  <a:srgbClr val="0070C0"/>
                </a:solidFill>
                <a:latin typeface="Arial"/>
                <a:cs typeface="Arial"/>
              </a:rPr>
              <a:t>r</a:t>
            </a:r>
            <a:r>
              <a:rPr dirty="0" smtClean="0" sz="2200" spc="-10" b="1">
                <a:solidFill>
                  <a:srgbClr val="0070C0"/>
                </a:solidFill>
                <a:latin typeface="Arial"/>
                <a:cs typeface="Arial"/>
              </a:rPr>
              <a:t>al</a:t>
            </a:r>
            <a:r>
              <a:rPr dirty="0" smtClean="0" sz="2200" spc="15" b="1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dirty="0" smtClean="0" sz="2200" spc="-15" b="1">
                <a:solidFill>
                  <a:srgbClr val="0070C0"/>
                </a:solidFill>
                <a:latin typeface="Arial"/>
                <a:cs typeface="Arial"/>
              </a:rPr>
              <a:t>anesthesia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9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14604" indent="0">
              <a:lnSpc>
                <a:spcPct val="100000"/>
              </a:lnSpc>
              <a:tabLst>
                <a:tab pos="575310" algn="l"/>
                <a:tab pos="2614295" algn="l"/>
                <a:tab pos="3688715" algn="l"/>
                <a:tab pos="5139055" algn="l"/>
                <a:tab pos="6527800" algn="l"/>
              </a:tabLst>
            </a:pP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	</a:t>
            </a:r>
            <a:r>
              <a:rPr dirty="0" smtClean="0" sz="2200" spc="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4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2200" spc="-20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matic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	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ao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tic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	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ste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2200" spc="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is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	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patie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2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	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unde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oi</a:t>
            </a:r>
            <a:r>
              <a:rPr dirty="0" smtClean="0" sz="2200" spc="-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 t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ansfemo</a:t>
            </a:r>
            <a:r>
              <a:rPr dirty="0" smtClean="0" sz="2200" spc="-1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al</a:t>
            </a:r>
            <a:r>
              <a:rPr dirty="0" smtClean="0" sz="2200" spc="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200" spc="-185" b="1">
                <a:solidFill>
                  <a:srgbClr val="002E4B"/>
                </a:solidFill>
                <a:latin typeface="Arial"/>
                <a:cs typeface="Arial"/>
              </a:rPr>
              <a:t>TA</a:t>
            </a:r>
            <a:r>
              <a:rPr dirty="0" smtClean="0" sz="2200" spc="-2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200" spc="-2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200" spc="-10" b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3176270">
              <a:lnSpc>
                <a:spcPct val="100000"/>
              </a:lnSpc>
            </a:pP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2500" spc="-5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po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heses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785110">
              <a:lnSpc>
                <a:spcPts val="2975"/>
              </a:lnSpc>
            </a:pP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SO</a:t>
            </a:r>
            <a:r>
              <a:rPr dirty="0" smtClean="0" sz="2500" spc="-204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VE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2500" spc="-204" b="1">
                <a:solidFill>
                  <a:srgbClr val="002E4B"/>
                </a:solidFill>
                <a:latin typeface="Arial"/>
                <a:cs typeface="Arial"/>
              </a:rPr>
              <a:t>TA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VI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rial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5296" y="486464"/>
            <a:ext cx="7074534" cy="667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b="1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dirty="0" smtClean="0" sz="1800" spc="-4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tig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-initi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800" spc="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8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ulti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ce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nt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l; 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:1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ndo</a:t>
            </a:r>
            <a:r>
              <a:rPr dirty="0" smtClean="0" sz="18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iz</a:t>
            </a:r>
            <a:r>
              <a:rPr dirty="0" smtClean="0" sz="18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002E4B"/>
                </a:solidFill>
                <a:latin typeface="Arial"/>
                <a:cs typeface="Arial"/>
              </a:rPr>
              <a:t>tion</a:t>
            </a:r>
            <a:endParaRPr sz="1800">
              <a:latin typeface="Arial"/>
              <a:cs typeface="Arial"/>
            </a:endParaRPr>
          </a:p>
          <a:p>
            <a:pPr marL="2324100">
              <a:lnSpc>
                <a:spcPct val="100000"/>
              </a:lnSpc>
              <a:spcBef>
                <a:spcPts val="459"/>
              </a:spcBef>
            </a:pP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2324100">
              <a:lnSpc>
                <a:spcPts val="1310"/>
              </a:lnSpc>
            </a:pP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36783" y="1231154"/>
            <a:ext cx="2988945" cy="34404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udy</a:t>
            </a:r>
            <a:r>
              <a:rPr dirty="0" smtClean="0" sz="1100" spc="-10" b="1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oo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na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on: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Su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ann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e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35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aha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le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12700" marR="629920">
              <a:lnSpc>
                <a:spcPct val="100000"/>
              </a:lnSpc>
            </a:pP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15" b="1" u="sng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100" spc="-25" b="1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10" b="1" u="sng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ea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15" b="1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10" b="1" u="sng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er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Lübeck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:</a:t>
            </a:r>
            <a:r>
              <a:rPr dirty="0" smtClean="0" sz="1100" spc="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ho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-3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Ku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Ro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a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Sa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aei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100" spc="-3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el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la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kum</a:t>
            </a:r>
            <a:r>
              <a:rPr dirty="0" smtClean="0" sz="1100" spc="-40" b="1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nks</a:t>
            </a:r>
            <a:r>
              <a:rPr dirty="0" smtClean="0" sz="1100" spc="-10" b="1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der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eser</a:t>
            </a:r>
            <a:r>
              <a:rPr dirty="0" smtClean="0" sz="1100" spc="-15" b="1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10" b="1" u="sng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en:</a:t>
            </a:r>
            <a:r>
              <a:rPr dirty="0" smtClean="0" sz="1100" spc="-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Raine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rm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25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ienbe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gen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ea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15" b="1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er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Le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g:</a:t>
            </a:r>
            <a:endParaRPr sz="1100">
              <a:latin typeface="Arial"/>
              <a:cs typeface="Arial"/>
            </a:endParaRPr>
          </a:p>
          <a:p>
            <a:pPr marL="12700" marR="488950">
              <a:lnSpc>
                <a:spcPct val="100000"/>
              </a:lnSpc>
            </a:pP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Han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s-J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Fei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r,</a:t>
            </a:r>
            <a:r>
              <a:rPr dirty="0" smtClean="0" sz="11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-4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De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sch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rc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Sand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oha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Abdel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100" spc="35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ahab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Hol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he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3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hae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Bo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er</a:t>
            </a:r>
            <a:endParaRPr sz="1100">
              <a:latin typeface="Arial"/>
              <a:cs typeface="Arial"/>
            </a:endParaRPr>
          </a:p>
          <a:p>
            <a:pPr marL="12700" marR="1224280" indent="0">
              <a:lnSpc>
                <a:spcPts val="1320"/>
              </a:lnSpc>
              <a:spcBef>
                <a:spcPts val="45"/>
              </a:spcBef>
            </a:pP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onn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e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Rü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J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ö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rg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Ender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15" b="1" u="sng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100" spc="-25" b="1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of</a:t>
            </a:r>
            <a:r>
              <a:rPr dirty="0" smtClean="0" sz="1100" spc="-15" b="1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essen:</a:t>
            </a:r>
            <a:r>
              <a:rPr dirty="0" smtClean="0" sz="1100" spc="-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15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li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ö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rr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ha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é</a:t>
            </a:r>
            <a:r>
              <a:rPr dirty="0" smtClean="0" sz="1100" spc="-25" b="1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n: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75"/>
              </a:lnSpc>
            </a:pP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le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x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ande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Lau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Sa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sc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sch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15" b="1" u="sng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100" spc="-25" b="1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of</a:t>
            </a:r>
            <a:r>
              <a:rPr dirty="0" smtClean="0" sz="1100" spc="-15" b="1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10" b="1" u="sng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os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ock: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Hü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oha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She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15" b="1" u="sng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100" spc="-25" b="1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ch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dirty="0" smtClean="0" sz="1100" spc="15" b="1" u="sng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100" spc="-10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-10" b="1" u="sng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-10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n,</a:t>
            </a:r>
            <a:r>
              <a:rPr dirty="0" smtClean="0" sz="1100" spc="-50" b="1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pus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10" b="1" u="sng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No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be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rt</a:t>
            </a:r>
            <a:r>
              <a:rPr dirty="0" smtClean="0" sz="11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De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rk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ank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0876" y="822960"/>
            <a:ext cx="2962655" cy="36408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554480" y="1274065"/>
            <a:ext cx="204216" cy="184403"/>
          </a:xfrm>
          <a:custGeom>
            <a:avLst/>
            <a:gdLst/>
            <a:ahLst/>
            <a:cxnLst/>
            <a:rect l="l" t="t" r="r" b="b"/>
            <a:pathLst>
              <a:path w="204216" h="184403">
                <a:moveTo>
                  <a:pt x="204215" y="70434"/>
                </a:moveTo>
                <a:lnTo>
                  <a:pt x="0" y="70434"/>
                </a:lnTo>
                <a:lnTo>
                  <a:pt x="63106" y="113969"/>
                </a:lnTo>
                <a:lnTo>
                  <a:pt x="39001" y="184403"/>
                </a:lnTo>
                <a:lnTo>
                  <a:pt x="102107" y="140868"/>
                </a:lnTo>
                <a:lnTo>
                  <a:pt x="150315" y="140868"/>
                </a:lnTo>
                <a:lnTo>
                  <a:pt x="141109" y="113969"/>
                </a:lnTo>
                <a:lnTo>
                  <a:pt x="204215" y="70434"/>
                </a:lnTo>
                <a:close/>
              </a:path>
              <a:path w="204216" h="184403">
                <a:moveTo>
                  <a:pt x="150315" y="140868"/>
                </a:moveTo>
                <a:lnTo>
                  <a:pt x="102107" y="140868"/>
                </a:lnTo>
                <a:lnTo>
                  <a:pt x="165214" y="184403"/>
                </a:lnTo>
                <a:lnTo>
                  <a:pt x="150315" y="140868"/>
                </a:lnTo>
                <a:close/>
              </a:path>
              <a:path w="204216" h="184403">
                <a:moveTo>
                  <a:pt x="102107" y="0"/>
                </a:moveTo>
                <a:lnTo>
                  <a:pt x="78003" y="70434"/>
                </a:lnTo>
                <a:lnTo>
                  <a:pt x="126212" y="70434"/>
                </a:lnTo>
                <a:lnTo>
                  <a:pt x="10210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554480" y="1274065"/>
            <a:ext cx="204216" cy="184403"/>
          </a:xfrm>
          <a:custGeom>
            <a:avLst/>
            <a:gdLst/>
            <a:ahLst/>
            <a:cxnLst/>
            <a:rect l="l" t="t" r="r" b="b"/>
            <a:pathLst>
              <a:path w="204216" h="184403">
                <a:moveTo>
                  <a:pt x="0" y="70434"/>
                </a:moveTo>
                <a:lnTo>
                  <a:pt x="78003" y="70434"/>
                </a:lnTo>
                <a:lnTo>
                  <a:pt x="102107" y="0"/>
                </a:lnTo>
                <a:lnTo>
                  <a:pt x="126212" y="70434"/>
                </a:lnTo>
                <a:lnTo>
                  <a:pt x="204215" y="70434"/>
                </a:lnTo>
                <a:lnTo>
                  <a:pt x="141109" y="113969"/>
                </a:lnTo>
                <a:lnTo>
                  <a:pt x="165214" y="184403"/>
                </a:lnTo>
                <a:lnTo>
                  <a:pt x="102107" y="140868"/>
                </a:lnTo>
                <a:lnTo>
                  <a:pt x="39001" y="184403"/>
                </a:lnTo>
                <a:lnTo>
                  <a:pt x="63106" y="113969"/>
                </a:lnTo>
                <a:lnTo>
                  <a:pt x="0" y="7043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402080" y="1107947"/>
            <a:ext cx="204215" cy="185927"/>
          </a:xfrm>
          <a:custGeom>
            <a:avLst/>
            <a:gdLst/>
            <a:ahLst/>
            <a:cxnLst/>
            <a:rect l="l" t="t" r="r" b="b"/>
            <a:pathLst>
              <a:path w="204215" h="185927">
                <a:moveTo>
                  <a:pt x="204215" y="71018"/>
                </a:moveTo>
                <a:lnTo>
                  <a:pt x="0" y="71018"/>
                </a:lnTo>
                <a:lnTo>
                  <a:pt x="63106" y="114909"/>
                </a:lnTo>
                <a:lnTo>
                  <a:pt x="39001" y="185927"/>
                </a:lnTo>
                <a:lnTo>
                  <a:pt x="102107" y="142036"/>
                </a:lnTo>
                <a:lnTo>
                  <a:pt x="150317" y="142036"/>
                </a:lnTo>
                <a:lnTo>
                  <a:pt x="141109" y="114909"/>
                </a:lnTo>
                <a:lnTo>
                  <a:pt x="204215" y="71018"/>
                </a:lnTo>
                <a:close/>
              </a:path>
              <a:path w="204215" h="185927">
                <a:moveTo>
                  <a:pt x="150317" y="142036"/>
                </a:moveTo>
                <a:lnTo>
                  <a:pt x="102107" y="142036"/>
                </a:lnTo>
                <a:lnTo>
                  <a:pt x="165214" y="185927"/>
                </a:lnTo>
                <a:lnTo>
                  <a:pt x="150317" y="142036"/>
                </a:lnTo>
                <a:close/>
              </a:path>
              <a:path w="204215" h="185927">
                <a:moveTo>
                  <a:pt x="102107" y="0"/>
                </a:moveTo>
                <a:lnTo>
                  <a:pt x="78003" y="71018"/>
                </a:lnTo>
                <a:lnTo>
                  <a:pt x="126212" y="71018"/>
                </a:lnTo>
                <a:lnTo>
                  <a:pt x="10210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402080" y="1107947"/>
            <a:ext cx="204215" cy="185927"/>
          </a:xfrm>
          <a:custGeom>
            <a:avLst/>
            <a:gdLst/>
            <a:ahLst/>
            <a:cxnLst/>
            <a:rect l="l" t="t" r="r" b="b"/>
            <a:pathLst>
              <a:path w="204215" h="185927">
                <a:moveTo>
                  <a:pt x="0" y="71018"/>
                </a:moveTo>
                <a:lnTo>
                  <a:pt x="78003" y="71018"/>
                </a:lnTo>
                <a:lnTo>
                  <a:pt x="102107" y="0"/>
                </a:lnTo>
                <a:lnTo>
                  <a:pt x="126212" y="71018"/>
                </a:lnTo>
                <a:lnTo>
                  <a:pt x="204215" y="71018"/>
                </a:lnTo>
                <a:lnTo>
                  <a:pt x="141109" y="114909"/>
                </a:lnTo>
                <a:lnTo>
                  <a:pt x="165214" y="185927"/>
                </a:lnTo>
                <a:lnTo>
                  <a:pt x="102107" y="142036"/>
                </a:lnTo>
                <a:lnTo>
                  <a:pt x="39001" y="185927"/>
                </a:lnTo>
                <a:lnTo>
                  <a:pt x="63106" y="114909"/>
                </a:lnTo>
                <a:lnTo>
                  <a:pt x="0" y="7101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180844" y="2385060"/>
            <a:ext cx="204216" cy="185928"/>
          </a:xfrm>
          <a:custGeom>
            <a:avLst/>
            <a:gdLst/>
            <a:ahLst/>
            <a:cxnLst/>
            <a:rect l="l" t="t" r="r" b="b"/>
            <a:pathLst>
              <a:path w="204216" h="185928">
                <a:moveTo>
                  <a:pt x="204215" y="71018"/>
                </a:moveTo>
                <a:lnTo>
                  <a:pt x="0" y="71018"/>
                </a:lnTo>
                <a:lnTo>
                  <a:pt x="63106" y="114909"/>
                </a:lnTo>
                <a:lnTo>
                  <a:pt x="39001" y="185928"/>
                </a:lnTo>
                <a:lnTo>
                  <a:pt x="102107" y="142036"/>
                </a:lnTo>
                <a:lnTo>
                  <a:pt x="150317" y="142036"/>
                </a:lnTo>
                <a:lnTo>
                  <a:pt x="141109" y="114909"/>
                </a:lnTo>
                <a:lnTo>
                  <a:pt x="204215" y="71018"/>
                </a:lnTo>
                <a:close/>
              </a:path>
              <a:path w="204216" h="185928">
                <a:moveTo>
                  <a:pt x="150317" y="142036"/>
                </a:moveTo>
                <a:lnTo>
                  <a:pt x="102107" y="142036"/>
                </a:lnTo>
                <a:lnTo>
                  <a:pt x="165214" y="185928"/>
                </a:lnTo>
                <a:lnTo>
                  <a:pt x="150317" y="142036"/>
                </a:lnTo>
                <a:close/>
              </a:path>
              <a:path w="204216" h="185928">
                <a:moveTo>
                  <a:pt x="102107" y="0"/>
                </a:moveTo>
                <a:lnTo>
                  <a:pt x="78003" y="71018"/>
                </a:lnTo>
                <a:lnTo>
                  <a:pt x="126212" y="71018"/>
                </a:lnTo>
                <a:lnTo>
                  <a:pt x="10210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180844" y="2385060"/>
            <a:ext cx="204216" cy="185928"/>
          </a:xfrm>
          <a:custGeom>
            <a:avLst/>
            <a:gdLst/>
            <a:ahLst/>
            <a:cxnLst/>
            <a:rect l="l" t="t" r="r" b="b"/>
            <a:pathLst>
              <a:path w="204216" h="185928">
                <a:moveTo>
                  <a:pt x="0" y="71018"/>
                </a:moveTo>
                <a:lnTo>
                  <a:pt x="78003" y="71018"/>
                </a:lnTo>
                <a:lnTo>
                  <a:pt x="102107" y="0"/>
                </a:lnTo>
                <a:lnTo>
                  <a:pt x="126212" y="71018"/>
                </a:lnTo>
                <a:lnTo>
                  <a:pt x="204215" y="71018"/>
                </a:lnTo>
                <a:lnTo>
                  <a:pt x="141109" y="114909"/>
                </a:lnTo>
                <a:lnTo>
                  <a:pt x="165214" y="185928"/>
                </a:lnTo>
                <a:lnTo>
                  <a:pt x="102107" y="142036"/>
                </a:lnTo>
                <a:lnTo>
                  <a:pt x="39001" y="185928"/>
                </a:lnTo>
                <a:lnTo>
                  <a:pt x="63106" y="114909"/>
                </a:lnTo>
                <a:lnTo>
                  <a:pt x="0" y="7101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371344" y="1882139"/>
            <a:ext cx="204216" cy="185928"/>
          </a:xfrm>
          <a:custGeom>
            <a:avLst/>
            <a:gdLst/>
            <a:ahLst/>
            <a:cxnLst/>
            <a:rect l="l" t="t" r="r" b="b"/>
            <a:pathLst>
              <a:path w="204216" h="185928">
                <a:moveTo>
                  <a:pt x="204215" y="71018"/>
                </a:moveTo>
                <a:lnTo>
                  <a:pt x="0" y="71018"/>
                </a:lnTo>
                <a:lnTo>
                  <a:pt x="63106" y="114909"/>
                </a:lnTo>
                <a:lnTo>
                  <a:pt x="39001" y="185928"/>
                </a:lnTo>
                <a:lnTo>
                  <a:pt x="102107" y="142036"/>
                </a:lnTo>
                <a:lnTo>
                  <a:pt x="150317" y="142036"/>
                </a:lnTo>
                <a:lnTo>
                  <a:pt x="141109" y="114909"/>
                </a:lnTo>
                <a:lnTo>
                  <a:pt x="204215" y="71018"/>
                </a:lnTo>
                <a:close/>
              </a:path>
              <a:path w="204216" h="185928">
                <a:moveTo>
                  <a:pt x="150317" y="142036"/>
                </a:moveTo>
                <a:lnTo>
                  <a:pt x="102107" y="142036"/>
                </a:lnTo>
                <a:lnTo>
                  <a:pt x="165214" y="185928"/>
                </a:lnTo>
                <a:lnTo>
                  <a:pt x="150317" y="142036"/>
                </a:lnTo>
                <a:close/>
              </a:path>
              <a:path w="204216" h="185928">
                <a:moveTo>
                  <a:pt x="102107" y="0"/>
                </a:moveTo>
                <a:lnTo>
                  <a:pt x="78003" y="71018"/>
                </a:lnTo>
                <a:lnTo>
                  <a:pt x="126212" y="71018"/>
                </a:lnTo>
                <a:lnTo>
                  <a:pt x="10210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371344" y="1882139"/>
            <a:ext cx="204216" cy="185928"/>
          </a:xfrm>
          <a:custGeom>
            <a:avLst/>
            <a:gdLst/>
            <a:ahLst/>
            <a:cxnLst/>
            <a:rect l="l" t="t" r="r" b="b"/>
            <a:pathLst>
              <a:path w="204216" h="185928">
                <a:moveTo>
                  <a:pt x="0" y="71018"/>
                </a:moveTo>
                <a:lnTo>
                  <a:pt x="78003" y="71018"/>
                </a:lnTo>
                <a:lnTo>
                  <a:pt x="102107" y="0"/>
                </a:lnTo>
                <a:lnTo>
                  <a:pt x="126212" y="71018"/>
                </a:lnTo>
                <a:lnTo>
                  <a:pt x="204215" y="71018"/>
                </a:lnTo>
                <a:lnTo>
                  <a:pt x="141109" y="114909"/>
                </a:lnTo>
                <a:lnTo>
                  <a:pt x="165214" y="185928"/>
                </a:lnTo>
                <a:lnTo>
                  <a:pt x="102107" y="142036"/>
                </a:lnTo>
                <a:lnTo>
                  <a:pt x="39001" y="185928"/>
                </a:lnTo>
                <a:lnTo>
                  <a:pt x="63106" y="114909"/>
                </a:lnTo>
                <a:lnTo>
                  <a:pt x="0" y="7101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065020" y="1161289"/>
            <a:ext cx="204216" cy="184403"/>
          </a:xfrm>
          <a:custGeom>
            <a:avLst/>
            <a:gdLst/>
            <a:ahLst/>
            <a:cxnLst/>
            <a:rect l="l" t="t" r="r" b="b"/>
            <a:pathLst>
              <a:path w="204216" h="184403">
                <a:moveTo>
                  <a:pt x="204215" y="70434"/>
                </a:moveTo>
                <a:lnTo>
                  <a:pt x="0" y="70434"/>
                </a:lnTo>
                <a:lnTo>
                  <a:pt x="63106" y="113969"/>
                </a:lnTo>
                <a:lnTo>
                  <a:pt x="39001" y="184403"/>
                </a:lnTo>
                <a:lnTo>
                  <a:pt x="102107" y="140868"/>
                </a:lnTo>
                <a:lnTo>
                  <a:pt x="150315" y="140868"/>
                </a:lnTo>
                <a:lnTo>
                  <a:pt x="141109" y="113969"/>
                </a:lnTo>
                <a:lnTo>
                  <a:pt x="204215" y="70434"/>
                </a:lnTo>
                <a:close/>
              </a:path>
              <a:path w="204216" h="184403">
                <a:moveTo>
                  <a:pt x="150315" y="140868"/>
                </a:moveTo>
                <a:lnTo>
                  <a:pt x="102107" y="140868"/>
                </a:lnTo>
                <a:lnTo>
                  <a:pt x="165214" y="184403"/>
                </a:lnTo>
                <a:lnTo>
                  <a:pt x="150315" y="140868"/>
                </a:lnTo>
                <a:close/>
              </a:path>
              <a:path w="204216" h="184403">
                <a:moveTo>
                  <a:pt x="102107" y="0"/>
                </a:moveTo>
                <a:lnTo>
                  <a:pt x="78003" y="70434"/>
                </a:lnTo>
                <a:lnTo>
                  <a:pt x="126212" y="70434"/>
                </a:lnTo>
                <a:lnTo>
                  <a:pt x="10210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065020" y="1161289"/>
            <a:ext cx="204216" cy="184403"/>
          </a:xfrm>
          <a:custGeom>
            <a:avLst/>
            <a:gdLst/>
            <a:ahLst/>
            <a:cxnLst/>
            <a:rect l="l" t="t" r="r" b="b"/>
            <a:pathLst>
              <a:path w="204216" h="184403">
                <a:moveTo>
                  <a:pt x="0" y="70434"/>
                </a:moveTo>
                <a:lnTo>
                  <a:pt x="78003" y="70434"/>
                </a:lnTo>
                <a:lnTo>
                  <a:pt x="102107" y="0"/>
                </a:lnTo>
                <a:lnTo>
                  <a:pt x="126212" y="70434"/>
                </a:lnTo>
                <a:lnTo>
                  <a:pt x="204215" y="70434"/>
                </a:lnTo>
                <a:lnTo>
                  <a:pt x="141109" y="113969"/>
                </a:lnTo>
                <a:lnTo>
                  <a:pt x="165214" y="184403"/>
                </a:lnTo>
                <a:lnTo>
                  <a:pt x="102107" y="140868"/>
                </a:lnTo>
                <a:lnTo>
                  <a:pt x="39001" y="184403"/>
                </a:lnTo>
                <a:lnTo>
                  <a:pt x="63106" y="113969"/>
                </a:lnTo>
                <a:lnTo>
                  <a:pt x="0" y="7043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025652" y="1624585"/>
            <a:ext cx="204215" cy="184403"/>
          </a:xfrm>
          <a:custGeom>
            <a:avLst/>
            <a:gdLst/>
            <a:ahLst/>
            <a:cxnLst/>
            <a:rect l="l" t="t" r="r" b="b"/>
            <a:pathLst>
              <a:path w="204215" h="184403">
                <a:moveTo>
                  <a:pt x="204215" y="70434"/>
                </a:moveTo>
                <a:lnTo>
                  <a:pt x="0" y="70434"/>
                </a:lnTo>
                <a:lnTo>
                  <a:pt x="63106" y="113969"/>
                </a:lnTo>
                <a:lnTo>
                  <a:pt x="39001" y="184403"/>
                </a:lnTo>
                <a:lnTo>
                  <a:pt x="102107" y="140868"/>
                </a:lnTo>
                <a:lnTo>
                  <a:pt x="150315" y="140868"/>
                </a:lnTo>
                <a:lnTo>
                  <a:pt x="141109" y="113969"/>
                </a:lnTo>
                <a:lnTo>
                  <a:pt x="204215" y="70434"/>
                </a:lnTo>
                <a:close/>
              </a:path>
              <a:path w="204215" h="184403">
                <a:moveTo>
                  <a:pt x="150315" y="140868"/>
                </a:moveTo>
                <a:lnTo>
                  <a:pt x="102107" y="140868"/>
                </a:lnTo>
                <a:lnTo>
                  <a:pt x="165214" y="184403"/>
                </a:lnTo>
                <a:lnTo>
                  <a:pt x="150315" y="140868"/>
                </a:lnTo>
                <a:close/>
              </a:path>
              <a:path w="204215" h="184403">
                <a:moveTo>
                  <a:pt x="102107" y="0"/>
                </a:moveTo>
                <a:lnTo>
                  <a:pt x="78003" y="70434"/>
                </a:lnTo>
                <a:lnTo>
                  <a:pt x="126212" y="70434"/>
                </a:lnTo>
                <a:lnTo>
                  <a:pt x="10210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025652" y="1624585"/>
            <a:ext cx="204215" cy="184403"/>
          </a:xfrm>
          <a:custGeom>
            <a:avLst/>
            <a:gdLst/>
            <a:ahLst/>
            <a:cxnLst/>
            <a:rect l="l" t="t" r="r" b="b"/>
            <a:pathLst>
              <a:path w="204215" h="184403">
                <a:moveTo>
                  <a:pt x="0" y="70434"/>
                </a:moveTo>
                <a:lnTo>
                  <a:pt x="78003" y="70434"/>
                </a:lnTo>
                <a:lnTo>
                  <a:pt x="102107" y="0"/>
                </a:lnTo>
                <a:lnTo>
                  <a:pt x="126212" y="70434"/>
                </a:lnTo>
                <a:lnTo>
                  <a:pt x="204215" y="70434"/>
                </a:lnTo>
                <a:lnTo>
                  <a:pt x="141109" y="113969"/>
                </a:lnTo>
                <a:lnTo>
                  <a:pt x="165214" y="184403"/>
                </a:lnTo>
                <a:lnTo>
                  <a:pt x="102107" y="140868"/>
                </a:lnTo>
                <a:lnTo>
                  <a:pt x="39001" y="184403"/>
                </a:lnTo>
                <a:lnTo>
                  <a:pt x="63106" y="113969"/>
                </a:lnTo>
                <a:lnTo>
                  <a:pt x="0" y="7043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133855" y="2636520"/>
            <a:ext cx="204215" cy="185928"/>
          </a:xfrm>
          <a:custGeom>
            <a:avLst/>
            <a:gdLst/>
            <a:ahLst/>
            <a:cxnLst/>
            <a:rect l="l" t="t" r="r" b="b"/>
            <a:pathLst>
              <a:path w="204215" h="185928">
                <a:moveTo>
                  <a:pt x="204215" y="71018"/>
                </a:moveTo>
                <a:lnTo>
                  <a:pt x="0" y="71018"/>
                </a:lnTo>
                <a:lnTo>
                  <a:pt x="63106" y="114909"/>
                </a:lnTo>
                <a:lnTo>
                  <a:pt x="39001" y="185928"/>
                </a:lnTo>
                <a:lnTo>
                  <a:pt x="102107" y="142036"/>
                </a:lnTo>
                <a:lnTo>
                  <a:pt x="150317" y="142036"/>
                </a:lnTo>
                <a:lnTo>
                  <a:pt x="141109" y="114909"/>
                </a:lnTo>
                <a:lnTo>
                  <a:pt x="204215" y="71018"/>
                </a:lnTo>
                <a:close/>
              </a:path>
              <a:path w="204215" h="185928">
                <a:moveTo>
                  <a:pt x="150317" y="142036"/>
                </a:moveTo>
                <a:lnTo>
                  <a:pt x="102107" y="142036"/>
                </a:lnTo>
                <a:lnTo>
                  <a:pt x="165214" y="185928"/>
                </a:lnTo>
                <a:lnTo>
                  <a:pt x="150317" y="142036"/>
                </a:lnTo>
                <a:close/>
              </a:path>
              <a:path w="204215" h="185928">
                <a:moveTo>
                  <a:pt x="102107" y="0"/>
                </a:moveTo>
                <a:lnTo>
                  <a:pt x="78003" y="71018"/>
                </a:lnTo>
                <a:lnTo>
                  <a:pt x="126212" y="71018"/>
                </a:lnTo>
                <a:lnTo>
                  <a:pt x="10210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133855" y="2636520"/>
            <a:ext cx="204215" cy="185928"/>
          </a:xfrm>
          <a:custGeom>
            <a:avLst/>
            <a:gdLst/>
            <a:ahLst/>
            <a:cxnLst/>
            <a:rect l="l" t="t" r="r" b="b"/>
            <a:pathLst>
              <a:path w="204215" h="185928">
                <a:moveTo>
                  <a:pt x="0" y="71018"/>
                </a:moveTo>
                <a:lnTo>
                  <a:pt x="78003" y="71018"/>
                </a:lnTo>
                <a:lnTo>
                  <a:pt x="102107" y="0"/>
                </a:lnTo>
                <a:lnTo>
                  <a:pt x="126212" y="71018"/>
                </a:lnTo>
                <a:lnTo>
                  <a:pt x="204215" y="71018"/>
                </a:lnTo>
                <a:lnTo>
                  <a:pt x="141109" y="114909"/>
                </a:lnTo>
                <a:lnTo>
                  <a:pt x="165214" y="185928"/>
                </a:lnTo>
                <a:lnTo>
                  <a:pt x="102107" y="142036"/>
                </a:lnTo>
                <a:lnTo>
                  <a:pt x="39001" y="185928"/>
                </a:lnTo>
                <a:lnTo>
                  <a:pt x="63106" y="114909"/>
                </a:lnTo>
                <a:lnTo>
                  <a:pt x="0" y="7101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374160" y="2398768"/>
            <a:ext cx="5911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Le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ig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99007" y="1922685"/>
            <a:ext cx="4813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rlin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73416" y="1164520"/>
            <a:ext cx="6718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st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ck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01730" y="1086064"/>
            <a:ext cx="3225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solidFill>
                  <a:srgbClr val="002E4B"/>
                </a:solidFill>
                <a:latin typeface="Arial"/>
                <a:cs typeface="Arial"/>
              </a:rPr>
              <a:t>Ki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28531" y="1228848"/>
            <a:ext cx="1101725" cy="6337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500380">
              <a:lnSpc>
                <a:spcPct val="145900"/>
              </a:lnSpc>
            </a:pP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Lüb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69038" y="2622544"/>
            <a:ext cx="6813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22719" y="1152288"/>
            <a:ext cx="62420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 b="1">
                <a:solidFill>
                  <a:srgbClr val="002E4B"/>
                </a:solidFill>
                <a:latin typeface="Arial"/>
                <a:cs typeface="Arial"/>
              </a:rPr>
              <a:t>Fund</a:t>
            </a:r>
            <a:r>
              <a:rPr dirty="0" smtClean="0" sz="11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 b="1">
                <a:solidFill>
                  <a:srgbClr val="002E4B"/>
                </a:solidFill>
                <a:latin typeface="Arial"/>
                <a:cs typeface="Arial"/>
              </a:rPr>
              <a:t>ng: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835419" y="1309522"/>
            <a:ext cx="598931" cy="0"/>
          </a:xfrm>
          <a:custGeom>
            <a:avLst/>
            <a:gdLst/>
            <a:ahLst/>
            <a:cxnLst/>
            <a:rect l="l" t="t" r="r" b="b"/>
            <a:pathLst>
              <a:path w="598931" h="0">
                <a:moveTo>
                  <a:pt x="0" y="0"/>
                </a:moveTo>
                <a:lnTo>
                  <a:pt x="598931" y="0"/>
                </a:lnTo>
              </a:path>
            </a:pathLst>
          </a:custGeom>
          <a:ln w="8890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6822719" y="2325768"/>
            <a:ext cx="461009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" b="1" u="sng">
                <a:solidFill>
                  <a:srgbClr val="002E4B"/>
                </a:solidFill>
                <a:latin typeface="Arial"/>
                <a:cs typeface="Arial"/>
              </a:rPr>
              <a:t>CR</a:t>
            </a:r>
            <a:r>
              <a:rPr dirty="0" smtClean="0" sz="1100" spc="5" b="1" u="sng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100" spc="-5" b="1" u="sng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0" b="1" u="sng">
                <a:solidFill>
                  <a:srgbClr val="002E4B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626352" y="2359151"/>
            <a:ext cx="1793747" cy="947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6851904" y="3204972"/>
            <a:ext cx="957070" cy="6781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6851904" y="1345691"/>
            <a:ext cx="1347215" cy="6598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  <p:transition spd="fast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1871" y="1342644"/>
            <a:ext cx="3433571" cy="7117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160505" y="1390440"/>
            <a:ext cx="2396490" cy="468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ndom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marL="370205" marR="12700">
              <a:lnSpc>
                <a:spcPct val="100000"/>
              </a:lnSpc>
            </a:pP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thd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nfo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1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000" spc="-4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03320" y="752855"/>
            <a:ext cx="1748027" cy="2666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50748" y="1344167"/>
            <a:ext cx="3433572" cy="7117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650748" y="2221992"/>
            <a:ext cx="3433572" cy="8823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39824" y="2274163"/>
            <a:ext cx="2066289" cy="773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67665" marR="132715" indent="-355600">
              <a:lnSpc>
                <a:spcPct val="100000"/>
              </a:lnSpc>
            </a:pP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und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go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mtClean="0" sz="10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000" spc="-5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21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ut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cr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marL="367665">
              <a:lnSpc>
                <a:spcPct val="100000"/>
              </a:lnSpc>
            </a:pP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4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  <a:p>
            <a:pPr marL="367665">
              <a:lnSpc>
                <a:spcPct val="100000"/>
              </a:lnSpc>
            </a:pP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oon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ty</a:t>
            </a:r>
            <a:r>
              <a:rPr dirty="0" smtClean="0" sz="1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71871" y="2221992"/>
            <a:ext cx="3433571" cy="8823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160505" y="2274059"/>
            <a:ext cx="2141220" cy="468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0500" marR="207010" indent="-178435">
              <a:lnSpc>
                <a:spcPct val="100000"/>
              </a:lnSpc>
            </a:pP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und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go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mtClean="0" sz="10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000" spc="-5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21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ed</a:t>
            </a:r>
            <a:endParaRPr sz="1000">
              <a:latin typeface="Arial"/>
              <a:cs typeface="Arial"/>
            </a:endParaRPr>
          </a:p>
          <a:p>
            <a:pPr marL="190500">
              <a:lnSpc>
                <a:spcPct val="100000"/>
              </a:lnSpc>
            </a:pP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cr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ut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50748" y="3259835"/>
            <a:ext cx="3433572" cy="5745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39824" y="3312816"/>
            <a:ext cx="2534920" cy="3162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21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30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-up</a:t>
            </a:r>
            <a:endParaRPr sz="1000">
              <a:latin typeface="Arial"/>
              <a:cs typeface="Arial"/>
            </a:endParaRPr>
          </a:p>
          <a:p>
            <a:pPr marL="370205">
              <a:lnSpc>
                <a:spcPct val="100000"/>
              </a:lnSpc>
            </a:pP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ndpo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73396" y="3261359"/>
            <a:ext cx="3432047" cy="57454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650748" y="3995928"/>
            <a:ext cx="3433572" cy="2651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071871" y="3995928"/>
            <a:ext cx="3433571" cy="265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683508" y="2066544"/>
            <a:ext cx="1748027" cy="16459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929143" y="3313193"/>
            <a:ext cx="3768090" cy="899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45235">
              <a:lnSpc>
                <a:spcPct val="100000"/>
              </a:lnSpc>
            </a:pP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21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30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-up</a:t>
            </a:r>
            <a:endParaRPr sz="1000">
              <a:latin typeface="Arial"/>
              <a:cs typeface="Arial"/>
            </a:endParaRPr>
          </a:p>
          <a:p>
            <a:pPr marL="1603375">
              <a:lnSpc>
                <a:spcPct val="100000"/>
              </a:lnSpc>
            </a:pP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thd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nfo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endParaRPr sz="1000">
              <a:latin typeface="Arial"/>
              <a:cs typeface="Arial"/>
            </a:endParaRPr>
          </a:p>
          <a:p>
            <a:pPr marL="1603375">
              <a:lnSpc>
                <a:spcPct val="100000"/>
              </a:lnSpc>
            </a:pP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ndpo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7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800" b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800" spc="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y 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ndpoint</a:t>
            </a:r>
            <a:r>
              <a:rPr dirty="0" smtClean="0" sz="800" spc="-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800" spc="-40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is</a:t>
            </a:r>
            <a:endParaRPr sz="800">
              <a:latin typeface="Arial"/>
              <a:cs typeface="Arial"/>
            </a:endParaRPr>
          </a:p>
          <a:p>
            <a:pPr marL="1243965">
              <a:lnSpc>
                <a:spcPct val="100000"/>
              </a:lnSpc>
              <a:spcBef>
                <a:spcPts val="434"/>
              </a:spcBef>
            </a:pP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21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ndpo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dirty="0" smtClean="0" sz="1000" spc="-25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9824" y="4048963"/>
            <a:ext cx="183642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21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ndpo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dirty="0" smtClean="0" sz="1000" spc="-25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52836" y="2085042"/>
            <a:ext cx="608965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b="1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terve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703320" y="3116579"/>
            <a:ext cx="1748027" cy="16459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323033" y="3135699"/>
            <a:ext cx="51054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b="1">
                <a:solidFill>
                  <a:srgbClr val="002E4B"/>
                </a:solidFill>
                <a:latin typeface="Arial"/>
                <a:cs typeface="Arial"/>
              </a:rPr>
              <a:t>Follo</a:t>
            </a:r>
            <a:r>
              <a:rPr dirty="0" smtClean="0" sz="800" spc="10" b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up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00271" y="3851147"/>
            <a:ext cx="1748027" cy="1645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321051" y="2051304"/>
            <a:ext cx="85331" cy="22555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321051" y="3090672"/>
            <a:ext cx="85331" cy="22555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321051" y="3822191"/>
            <a:ext cx="85331" cy="22707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6739128" y="3822191"/>
            <a:ext cx="83819" cy="22707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6739128" y="3092195"/>
            <a:ext cx="83819" cy="22555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319527" y="1170432"/>
            <a:ext cx="4504944" cy="22859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535423" y="999744"/>
            <a:ext cx="83819" cy="22555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6739128" y="2060447"/>
            <a:ext cx="83819" cy="22555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700271" y="1197864"/>
            <a:ext cx="1748027" cy="16306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4086812" y="806279"/>
            <a:ext cx="980440" cy="5435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</a:pPr>
            <a:r>
              <a:rPr dirty="0" smtClean="0" sz="1000" spc="-15" b="1">
                <a:solidFill>
                  <a:srgbClr val="002E4B"/>
                </a:solidFill>
                <a:latin typeface="Arial"/>
                <a:cs typeface="Arial"/>
              </a:rPr>
              <a:t>44</a:t>
            </a:r>
            <a:r>
              <a:rPr dirty="0" smtClean="0" sz="1000" spc="-10" b="1">
                <a:solidFill>
                  <a:srgbClr val="002E4B"/>
                </a:solidFill>
                <a:latin typeface="Arial"/>
                <a:cs typeface="Arial"/>
              </a:rPr>
              <a:t>7</a:t>
            </a:r>
            <a:r>
              <a:rPr dirty="0" smtClean="0" sz="1000" spc="-2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002E4B"/>
                </a:solidFill>
                <a:latin typeface="Arial"/>
                <a:cs typeface="Arial"/>
              </a:rPr>
              <a:t>ra</a:t>
            </a:r>
            <a:r>
              <a:rPr dirty="0" smtClean="0" sz="1000" spc="-10" b="1">
                <a:solidFill>
                  <a:srgbClr val="002E4B"/>
                </a:solidFill>
                <a:latin typeface="Arial"/>
                <a:cs typeface="Arial"/>
              </a:rPr>
              <a:t>ndom</a:t>
            </a:r>
            <a:r>
              <a:rPr dirty="0" smtClean="0" sz="10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000" spc="0" b="1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1000" spc="-15" b="1">
                <a:solidFill>
                  <a:srgbClr val="002E4B"/>
                </a:solidFill>
                <a:latin typeface="Arial"/>
                <a:cs typeface="Arial"/>
              </a:rPr>
              <a:t>ed</a:t>
            </a:r>
            <a:endParaRPr sz="1000">
              <a:latin typeface="Arial"/>
              <a:cs typeface="Arial"/>
            </a:endParaRPr>
          </a:p>
          <a:p>
            <a:pPr marL="448309">
              <a:lnSpc>
                <a:spcPct val="100000"/>
              </a:lnSpc>
              <a:spcBef>
                <a:spcPts val="323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R="6350">
              <a:lnSpc>
                <a:spcPct val="100000"/>
              </a:lnSpc>
            </a:pPr>
            <a:r>
              <a:rPr dirty="0" smtClean="0" sz="800" spc="-4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llo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800" spc="-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800" spc="0" b="1">
                <a:solidFill>
                  <a:srgbClr val="002E4B"/>
                </a:solidFill>
                <a:latin typeface="Arial"/>
                <a:cs typeface="Arial"/>
              </a:rPr>
              <a:t>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9824" y="1383872"/>
            <a:ext cx="2774315" cy="6210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mtClean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ndom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ut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  <a:p>
            <a:pPr marL="370840" marR="390525">
              <a:lnSpc>
                <a:spcPct val="100000"/>
              </a:lnSpc>
            </a:pP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thd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nfo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1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000" spc="-4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  <a:p>
            <a:pPr marL="370840">
              <a:lnSpc>
                <a:spcPct val="100000"/>
              </a:lnSpc>
            </a:pP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tm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(no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dirty="0" smtClean="0" sz="1000" spc="-10" b="1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dirty="0" smtClean="0" sz="10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000" spc="-5" b="1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542415">
              <a:lnSpc>
                <a:spcPct val="100000"/>
              </a:lnSpc>
            </a:pP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udy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Flow</a:t>
            </a:r>
            <a:r>
              <a:rPr dirty="0" smtClean="0" sz="2500" spc="2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hart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69644">
              <a:lnSpc>
                <a:spcPct val="100000"/>
              </a:lnSpc>
            </a:pP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ase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li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ac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ri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–</a:t>
            </a:r>
            <a:r>
              <a:rPr dirty="0" smtClean="0" sz="2500" spc="-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15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2500" spc="-20" b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2500" spc="-25" b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2500" spc="-15" b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endParaRPr sz="25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41622" y="418294"/>
          <a:ext cx="8558583" cy="41469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6001"/>
                <a:gridCol w="2220669"/>
                <a:gridCol w="2287170"/>
                <a:gridCol w="137590"/>
              </a:tblGrid>
              <a:tr h="365760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arac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eri</a:t>
                      </a:r>
                      <a:r>
                        <a:rPr dirty="0" smtClean="0" sz="12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002E4B"/>
                      </a:solidFill>
                      <a:prstDash val="solid"/>
                    </a:lnT>
                    <a:lnB w="28575">
                      <a:solidFill>
                        <a:srgbClr val="002E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93115" marR="795020">
                        <a:lnSpc>
                          <a:spcPct val="100000"/>
                        </a:lnSpc>
                      </a:pPr>
                      <a:r>
                        <a:rPr dirty="0" smtClean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2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20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219)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002E4B"/>
                      </a:solidFill>
                      <a:prstDash val="solid"/>
                    </a:lnT>
                    <a:lnB w="28575">
                      <a:solidFill>
                        <a:srgbClr val="002E4B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2325" marR="824230">
                        <a:lnSpc>
                          <a:spcPct val="100000"/>
                        </a:lnSpc>
                      </a:pPr>
                      <a:r>
                        <a:rPr dirty="0" smtClean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ien</a:t>
                      </a:r>
                      <a:r>
                        <a:rPr dirty="0" smtClean="0" sz="12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219)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002E4B"/>
                      </a:solidFill>
                      <a:prstDash val="solid"/>
                    </a:lnT>
                    <a:lnB w="28575">
                      <a:solidFill>
                        <a:srgbClr val="002E4B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rowSpan="9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marL="12700">
                        <a:lnSpc>
                          <a:spcPts val="1300"/>
                        </a:lnSpc>
                      </a:pPr>
                      <a:r>
                        <a:rPr dirty="0" smtClean="0" sz="1100" spc="-4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100" spc="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);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002E4B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81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1270">
                        <a:lnSpc>
                          <a:spcPts val="1245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105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47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002E4B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81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635">
                        <a:lnSpc>
                          <a:spcPts val="1245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109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49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002E4B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73231">
                <a:tc>
                  <a:txBody>
                    <a:bodyPr/>
                    <a:lstStyle/>
                    <a:p>
                      <a:pPr marL="12700">
                        <a:lnSpc>
                          <a:spcPts val="1245"/>
                        </a:lnSpc>
                      </a:pPr>
                      <a:r>
                        <a:rPr dirty="0" smtClean="0" sz="110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100" spc="-3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sex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002E4B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002E4B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344928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isk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0">
                        <a:lnSpc>
                          <a:spcPts val="1300"/>
                        </a:lnSpc>
                        <a:spcBef>
                          <a:spcPts val="5"/>
                        </a:spcBef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100" spc="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sco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);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-2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4977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317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93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43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80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36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004977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marL="0">
                        <a:lnSpc>
                          <a:spcPts val="1305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Log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Eu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oSco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),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4977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004977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Eu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oSco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re 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2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),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4977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004977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9452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4977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004977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70088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phe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2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5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sease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8643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25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8643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84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86435">
                        <a:lnSpc>
                          <a:spcPts val="1185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26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27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31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317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79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36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1270">
                        <a:lnSpc>
                          <a:spcPts val="1185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501204">
                <a:tc>
                  <a:txBody>
                    <a:bodyPr/>
                    <a:lstStyle/>
                    <a:p>
                      <a:pPr marL="12700" marR="1299210" indent="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oca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2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700">
                        <a:lnSpc>
                          <a:spcPts val="1185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2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100" spc="-4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96687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dirty="0" smtClean="0" sz="1100" spc="-4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4977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833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103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47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71945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93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42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004977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40308">
                <a:tc>
                  <a:txBody>
                    <a:bodyPr/>
                    <a:lstStyle/>
                    <a:p>
                      <a:pPr marL="12700">
                        <a:lnSpc>
                          <a:spcPts val="1300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Pace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ake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8643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24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86435">
                        <a:lnSpc>
                          <a:spcPts val="122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25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945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23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9455">
                        <a:lnSpc>
                          <a:spcPts val="122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26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70496">
                <a:tc>
                  <a:txBody>
                    <a:bodyPr/>
                    <a:lstStyle/>
                    <a:p>
                      <a:pPr marL="12065">
                        <a:lnSpc>
                          <a:spcPts val="1220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tr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oke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81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Rena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nsu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ff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enc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4977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833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177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81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68135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184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86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004977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8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Pu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ona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ry</a:t>
                      </a:r>
                      <a:r>
                        <a:rPr dirty="0" smtClean="0" sz="1100" spc="-2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ens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4977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833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106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49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68199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105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004977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4977"/>
                      </a:solidFill>
                      <a:prstDash val="solid"/>
                    </a:lnB>
                  </a:tcPr>
                </a:tc>
              </a:tr>
              <a:tr h="137256">
                <a:tc>
                  <a:txBody>
                    <a:bodyPr/>
                    <a:lstStyle/>
                    <a:p>
                      <a:pPr marL="12700">
                        <a:lnSpc>
                          <a:spcPts val="1195"/>
                        </a:lnSpc>
                      </a:pP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14"/>
                        </a:spcBef>
                      </a:pPr>
                      <a:endParaRPr sz="1300"/>
                    </a:p>
                    <a:p>
                      <a:pPr algn="ctr" marR="3619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79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36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193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54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2E4B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29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16"/>
                        </a:spcBef>
                      </a:pPr>
                      <a:endParaRPr sz="1300"/>
                    </a:p>
                    <a:p>
                      <a:pPr algn="ctr" marR="3619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31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63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204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93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80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36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R="635">
                        <a:lnSpc>
                          <a:spcPts val="132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2E4B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004977"/>
                      </a:solidFill>
                      <a:prstDash val="solid"/>
                    </a:lnT>
                  </a:tcPr>
                </a:tc>
              </a:tr>
              <a:tr h="853439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ar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200" spc="-2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asc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lar</a:t>
                      </a:r>
                      <a:r>
                        <a:rPr dirty="0" smtClean="0" sz="1200" spc="-2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risk</a:t>
                      </a:r>
                      <a:r>
                        <a:rPr dirty="0" smtClean="0" sz="1200" spc="-2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2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2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abe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2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700" marR="1669414">
                        <a:lnSpc>
                          <a:spcPct val="100000"/>
                        </a:lnSpc>
                      </a:pPr>
                      <a:r>
                        <a:rPr dirty="0" smtClean="0" sz="1100" spc="-4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h</a:t>
                      </a:r>
                      <a:r>
                        <a:rPr dirty="0" smtClean="0" sz="1100" spc="-3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ens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700">
                        <a:lnSpc>
                          <a:spcPts val="1200"/>
                        </a:lnSpc>
                      </a:pP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Cu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rr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ok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mtClean="0" sz="1100" spc="-1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100" spc="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100" spc="-4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100" spc="-1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004977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2E4B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2E4B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4977"/>
                      </a:solidFill>
                      <a:prstDash val="solid"/>
                    </a:lnT>
                    <a:lnB w="38100">
                      <a:solidFill>
                        <a:srgbClr val="002E4B"/>
                      </a:solidFill>
                      <a:prstDash val="solid"/>
                    </a:lnB>
                    <a:solidFill>
                      <a:srgbClr val="0071B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004977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jzuccardy</dc:creator>
  <dc:title>The Detrimental Impact of Chronic Renal Insufficiency</dc:title>
  <dcterms:created xsi:type="dcterms:W3CDTF">2018-09-23T12:11:47Z</dcterms:created>
  <dcterms:modified xsi:type="dcterms:W3CDTF">2018-09-23T12:11:47Z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2018-09-22T00:00:00Z</vt:filetime>
  </property>
  <property fmtid="{D5CDD505-2E9C-101B-9397-08002B2CF9AE}" pid="3" name="LastSaved">
    <vt:filetime>2018-09-23T00:00:00Z</vt:filetime>
  </property>
</Properties>
</file>