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245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8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6534" y="189103"/>
            <a:ext cx="6538930" cy="55662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09496" y="1201983"/>
            <a:ext cx="8173006" cy="166501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9189" y="6489760"/>
            <a:ext cx="2694938" cy="22432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2.jpg"/><Relationship Id="rId10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g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ts val="3260"/>
              </a:lnSpc>
            </a:pPr>
            <a:r>
              <a:rPr sz="3200" b="1" dirty="0" smtClean="0">
                <a:solidFill>
                  <a:srgbClr val="002E4B"/>
                </a:solidFill>
                <a:latin typeface="Arial"/>
                <a:cs typeface="Arial"/>
              </a:rPr>
              <a:t>A P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ol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r 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Zo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olimus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lu</a:t>
            </a:r>
            <a:r>
              <a:rPr sz="3200" b="1" spc="-1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ing S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ve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3200" b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Pol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1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ee</a:t>
            </a:r>
            <a:endParaRPr sz="3200">
              <a:latin typeface="Arial"/>
              <a:cs typeface="Arial"/>
            </a:endParaRPr>
          </a:p>
          <a:p>
            <a:pPr marL="241300" marR="243204" algn="ctr">
              <a:lnSpc>
                <a:spcPts val="3260"/>
              </a:lnSpc>
              <a:spcBef>
                <a:spcPts val="5"/>
              </a:spcBef>
            </a:pPr>
            <a:r>
              <a:rPr sz="3200" b="1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mphilimus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lu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3200" b="1" spc="-5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St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3200" b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l-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om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s; 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ul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ts</a:t>
            </a:r>
            <a:r>
              <a:rPr sz="3200" b="1" spc="-3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32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Cr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200" b="1" spc="-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3886" y="3523984"/>
            <a:ext cx="6408420" cy="1007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3400" b="1" i="1" spc="-20" dirty="0" smtClean="0">
                <a:solidFill>
                  <a:srgbClr val="002E4B"/>
                </a:solidFill>
                <a:latin typeface="Arial"/>
                <a:cs typeface="Arial"/>
              </a:rPr>
              <a:t>Pi</a:t>
            </a:r>
            <a:r>
              <a:rPr sz="3400" b="1" i="1" spc="-2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400" b="1" i="1" spc="-2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400" b="1" i="1" spc="-2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4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3400" b="1" i="1" spc="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400" b="1" i="1" spc="-2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3400" b="1" i="1" spc="-2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3400" b="1" i="1" spc="-2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34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ll</a:t>
            </a:r>
            <a:r>
              <a:rPr sz="3400" b="1" i="1" spc="-2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34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3400" b="1" i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400" b="1" i="1" spc="-30" dirty="0" smtClean="0">
                <a:solidFill>
                  <a:srgbClr val="002E4B"/>
                </a:solidFill>
                <a:latin typeface="Arial"/>
                <a:cs typeface="Arial"/>
              </a:rPr>
              <a:t>MD</a:t>
            </a:r>
            <a:r>
              <a:rPr sz="34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3400" b="1" i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3400" b="1" i="1" spc="-25" dirty="0" smtClean="0">
                <a:solidFill>
                  <a:srgbClr val="002E4B"/>
                </a:solidFill>
                <a:latin typeface="Arial"/>
                <a:cs typeface="Arial"/>
              </a:rPr>
              <a:t>PhD</a:t>
            </a:r>
            <a:endParaRPr sz="3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2"/>
              </a:spcBef>
            </a:pPr>
            <a:endParaRPr sz="850"/>
          </a:p>
          <a:p>
            <a:pPr algn="ctr">
              <a:lnSpc>
                <a:spcPct val="100000"/>
              </a:lnSpc>
            </a:pPr>
            <a:r>
              <a:rPr sz="2400" b="1" i="1" dirty="0" smtClean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sz="2400" b="1" i="1" spc="-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beha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lf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 o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ReC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sz="2400" b="1" i="1" spc="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ud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y i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nves</a:t>
            </a:r>
            <a:r>
              <a:rPr sz="2400" b="1" i="1" spc="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ga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4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053083" cy="920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17582" y="5298347"/>
            <a:ext cx="6735445" cy="833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1800" b="1" dirty="0" smtClean="0">
                <a:solidFill>
                  <a:srgbClr val="002E4B"/>
                </a:solidFill>
                <a:latin typeface="Arial"/>
                <a:cs typeface="Arial"/>
              </a:rPr>
              <a:t>R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oz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eme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ij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-10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M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in,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13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sk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uil,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R </a:t>
            </a:r>
            <a:r>
              <a:rPr sz="1800" b="1" spc="-4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800" b="1" spc="4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 B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800" b="1" spc="-10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1800" b="1" spc="-3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ac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, B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1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oud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l,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800" b="1" spc="-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3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mm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S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itt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a,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-7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Kr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ij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-4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ld,</a:t>
            </a:r>
            <a:r>
              <a:rPr sz="1800" b="1" spc="5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1800" b="1" spc="-10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5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go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toni,</a:t>
            </a:r>
            <a:r>
              <a:rPr sz="18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C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1800" b="1" spc="-3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-4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42340">
              <a:lnSpc>
                <a:spcPct val="100000"/>
              </a:lnSpc>
            </a:pP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Wh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at</a:t>
            </a:r>
            <a:r>
              <a:rPr sz="3600" b="1" spc="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are</a:t>
            </a:r>
            <a:r>
              <a:rPr sz="3600" b="1" spc="-1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res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ul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ts?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2783" y="5710812"/>
            <a:ext cx="835787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on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y </a:t>
            </a:r>
            <a:r>
              <a:rPr sz="1800" b="1" i="1" spc="-10" dirty="0" smtClean="0">
                <a:solidFill>
                  <a:srgbClr val="002060"/>
                </a:solidFill>
                <a:latin typeface="Arial"/>
                <a:cs typeface="Arial"/>
              </a:rPr>
              <a:t>ac</a:t>
            </a:r>
            <a:r>
              <a:rPr sz="1800" b="1" i="1" spc="-5" dirty="0" smtClean="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sz="18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sz="1800" b="1" i="1" spc="-1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1800" b="1" i="1" spc="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i="1" spc="-5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18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ll</a:t>
            </a:r>
            <a:r>
              <a:rPr sz="1800" b="1" i="1" spc="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i="1" spc="-5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ubg</a:t>
            </a:r>
            <a:r>
              <a:rPr sz="1800" b="1" i="1" spc="-5" dirty="0" smtClean="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sz="18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oup</a:t>
            </a:r>
            <a:r>
              <a:rPr sz="1800" b="1" i="1" spc="-5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sz="1800" b="1" i="1" spc="-2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with</a:t>
            </a:r>
            <a:r>
              <a:rPr sz="1800" b="1" i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no</a:t>
            </a:r>
            <a:r>
              <a:rPr sz="18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 s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ignifi</a:t>
            </a:r>
            <a:r>
              <a:rPr sz="18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ca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nt</a:t>
            </a:r>
            <a:r>
              <a:rPr sz="1800" b="1" i="1" spc="-2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ti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ti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ca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1800" b="1" i="1" spc="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int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18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1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ac</a:t>
            </a:r>
            <a:r>
              <a:rPr sz="18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9448" y="842772"/>
            <a:ext cx="8790431" cy="482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5" y="13716"/>
            <a:ext cx="1053083" cy="9204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8907" y="121009"/>
            <a:ext cx="2766695" cy="544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285"/>
              </a:lnSpc>
            </a:pPr>
            <a:r>
              <a:rPr sz="3600" b="1" dirty="0" smtClean="0">
                <a:solidFill>
                  <a:srgbClr val="053763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on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lu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s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6192" y="865366"/>
            <a:ext cx="10078085" cy="4699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186055" indent="-342900">
              <a:lnSpc>
                <a:spcPts val="24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spc="5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000" b="1" spc="5" dirty="0" smtClean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re8</a:t>
            </a:r>
            <a:r>
              <a:rPr sz="2000" b="1" spc="-3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20" dirty="0" smtClean="0">
                <a:solidFill>
                  <a:srgbClr val="0A2D74"/>
                </a:solidFill>
                <a:latin typeface="Arial"/>
                <a:cs typeface="Arial"/>
              </a:rPr>
              <a:t>w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as</a:t>
            </a:r>
            <a:r>
              <a:rPr sz="2000" b="1" spc="-40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the</a:t>
            </a:r>
            <a:r>
              <a:rPr sz="2000" b="1" spc="-30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f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rst</a:t>
            </a:r>
            <a:r>
              <a:rPr sz="2000" b="1" spc="-25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5" dirty="0" smtClean="0">
                <a:solidFill>
                  <a:srgbClr val="0A2D74"/>
                </a:solidFill>
                <a:latin typeface="Arial"/>
                <a:cs typeface="Arial"/>
              </a:rPr>
              <a:t>RC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T</a:t>
            </a:r>
            <a:r>
              <a:rPr sz="2000" b="1" spc="-20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co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par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ng</a:t>
            </a:r>
            <a:r>
              <a:rPr sz="2000" b="1" spc="-20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PF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000" b="1" spc="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S </a:t>
            </a:r>
            <a:r>
              <a:rPr sz="2000" b="1" spc="-25" dirty="0" smtClean="0">
                <a:solidFill>
                  <a:srgbClr val="0A2D74"/>
                </a:solidFill>
                <a:latin typeface="Arial"/>
                <a:cs typeface="Arial"/>
              </a:rPr>
              <a:t>v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ers</a:t>
            </a:r>
            <a:r>
              <a:rPr sz="2000" b="1" spc="-5" dirty="0" smtClean="0">
                <a:solidFill>
                  <a:srgbClr val="0A2D74"/>
                </a:solidFill>
                <a:latin typeface="Arial"/>
                <a:cs typeface="Arial"/>
              </a:rPr>
              <a:t>u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s</a:t>
            </a:r>
            <a:r>
              <a:rPr sz="2000" b="1" spc="-5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l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atest</a:t>
            </a:r>
            <a:r>
              <a:rPr sz="2000" b="1" spc="-40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0A2D74"/>
                </a:solidFill>
                <a:latin typeface="Arial"/>
                <a:cs typeface="Arial"/>
              </a:rPr>
              <a:t>g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en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P 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ZE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S 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n</a:t>
            </a:r>
            <a:r>
              <a:rPr sz="2000" b="1" spc="-20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an</a:t>
            </a:r>
            <a:r>
              <a:rPr sz="2000" b="1" spc="-5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a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l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l co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ers</a:t>
            </a:r>
            <a:r>
              <a:rPr sz="2000" b="1" spc="-15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0A2D74"/>
                </a:solidFill>
                <a:latin typeface="Arial"/>
                <a:cs typeface="Arial"/>
              </a:rPr>
              <a:t>P</a:t>
            </a:r>
            <a:r>
              <a:rPr sz="2000" b="1" spc="5" dirty="0" smtClean="0">
                <a:solidFill>
                  <a:srgbClr val="0A2D74"/>
                </a:solidFill>
                <a:latin typeface="Arial"/>
                <a:cs typeface="Arial"/>
              </a:rPr>
              <a:t>C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I</a:t>
            </a:r>
            <a:r>
              <a:rPr sz="2000" b="1" spc="-25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popu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l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at</a:t>
            </a:r>
            <a:r>
              <a:rPr sz="2000" b="1" spc="-5" dirty="0" smtClean="0">
                <a:solidFill>
                  <a:srgbClr val="0A2D74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on.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9"/>
              </a:spcBef>
              <a:buClr>
                <a:srgbClr val="002E4B"/>
              </a:buClr>
              <a:buFont typeface="Arial"/>
              <a:buChar char="•"/>
            </a:pPr>
            <a:endParaRPr sz="8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354965" marR="180340" indent="-342900">
              <a:lnSpc>
                <a:spcPts val="24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000" b="1" spc="-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f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nd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ng</a:t>
            </a:r>
            <a:r>
              <a:rPr sz="2000" b="1" spc="-3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35" dirty="0" smtClean="0">
                <a:solidFill>
                  <a:srgbClr val="0A2D74"/>
                </a:solidFill>
                <a:latin typeface="Arial"/>
                <a:cs typeface="Arial"/>
              </a:rPr>
              <a:t>w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as</a:t>
            </a:r>
            <a:r>
              <a:rPr sz="2000" b="1" spc="-55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t</a:t>
            </a:r>
            <a:r>
              <a:rPr sz="2000" b="1" spc="-5" dirty="0" smtClean="0">
                <a:solidFill>
                  <a:srgbClr val="0A2D74"/>
                </a:solidFill>
                <a:latin typeface="Arial"/>
                <a:cs typeface="Arial"/>
              </a:rPr>
              <a:t>h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at</a:t>
            </a:r>
            <a:r>
              <a:rPr sz="2000" b="1" spc="-15" dirty="0" smtClean="0">
                <a:solidFill>
                  <a:srgbClr val="0A2D74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in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cal</a:t>
            </a:r>
            <a:r>
              <a:rPr sz="2000" b="1" spc="-3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non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nfer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or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y</a:t>
            </a:r>
            <a:r>
              <a:rPr sz="2000" b="1" spc="-4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sz="20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PF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-</a:t>
            </a:r>
            <a:r>
              <a:rPr sz="2000" b="1" spc="5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as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co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pared</a:t>
            </a:r>
            <a:r>
              <a:rPr sz="2000" b="1" spc="-3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000" b="1" spc="-2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-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ZES 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ter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2000" b="1" spc="-3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of</a:t>
            </a:r>
            <a:r>
              <a:rPr sz="20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TLF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at</a:t>
            </a:r>
            <a:r>
              <a:rPr sz="20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12</a:t>
            </a:r>
            <a:r>
              <a:rPr sz="20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onths</a:t>
            </a:r>
            <a:r>
              <a:rPr sz="2000" b="1" spc="-3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35" dirty="0" smtClean="0">
                <a:solidFill>
                  <a:srgbClr val="002060"/>
                </a:solidFill>
                <a:latin typeface="Arial"/>
                <a:cs typeface="Arial"/>
              </a:rPr>
              <a:t>w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as</a:t>
            </a:r>
            <a:r>
              <a:rPr sz="2000" b="1" spc="-5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0A2D74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0A2D74"/>
                </a:solidFill>
                <a:latin typeface="Arial"/>
                <a:cs typeface="Arial"/>
              </a:rPr>
              <a:t>et.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9"/>
              </a:spcBef>
              <a:buClr>
                <a:srgbClr val="002E4B"/>
              </a:buClr>
              <a:buFont typeface="Arial"/>
              <a:buChar char="•"/>
            </a:pPr>
            <a:endParaRPr sz="8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355600" marR="12700" indent="-343535">
              <a:lnSpc>
                <a:spcPts val="24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ngs</a:t>
            </a:r>
            <a:r>
              <a:rPr sz="2000" b="1" spc="26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re</a:t>
            </a:r>
            <a:r>
              <a:rPr sz="2000" b="1" spc="-15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ard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ng</a:t>
            </a:r>
            <a:r>
              <a:rPr sz="2000" b="1" spc="24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the</a:t>
            </a:r>
            <a:r>
              <a:rPr sz="2000" b="1" spc="26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-15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econda</a:t>
            </a:r>
            <a:r>
              <a:rPr sz="2000" b="1" spc="1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y</a:t>
            </a:r>
            <a:r>
              <a:rPr sz="2000" b="1" spc="2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endpo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nt</a:t>
            </a:r>
            <a:r>
              <a:rPr sz="2000" b="1" spc="26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and</a:t>
            </a:r>
            <a:r>
              <a:rPr sz="2000" b="1" spc="24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pre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ec</a:t>
            </a:r>
            <a:r>
              <a:rPr sz="2000" b="1" spc="-2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f</a:t>
            </a:r>
            <a:r>
              <a:rPr sz="2000" b="1" spc="-2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-1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d</a:t>
            </a:r>
            <a:r>
              <a:rPr sz="2000" b="1" spc="254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subgroups</a:t>
            </a:r>
            <a:r>
              <a:rPr sz="2000" b="1" spc="2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35" dirty="0" smtClean="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re genera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2000" b="1" spc="-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sz="2000" b="1" spc="-5" dirty="0" smtClean="0">
                <a:solidFill>
                  <a:srgbClr val="203864"/>
                </a:solidFill>
                <a:latin typeface="Arial"/>
                <a:cs typeface="Arial"/>
              </a:rPr>
              <a:t>on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sz="2000" b="1" spc="-10" dirty="0" smtClean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ste</a:t>
            </a:r>
            <a:r>
              <a:rPr sz="2000" b="1" spc="-5" dirty="0" smtClean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sz="2000" b="1" spc="-40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2000" b="1" spc="20" dirty="0" smtClean="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000" b="1" spc="-4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the</a:t>
            </a:r>
            <a:r>
              <a:rPr sz="2000" b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pr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im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ary</a:t>
            </a:r>
            <a:r>
              <a:rPr sz="2000" b="1" spc="-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endpo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nt.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9"/>
              </a:spcBef>
              <a:buClr>
                <a:srgbClr val="002E4B"/>
              </a:buClr>
              <a:buFont typeface="Arial"/>
              <a:buChar char="•"/>
            </a:pPr>
            <a:endParaRPr sz="8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355600" marR="413384" indent="-342900">
              <a:lnSpc>
                <a:spcPts val="24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hort</a:t>
            </a:r>
            <a:r>
              <a:rPr sz="20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5" dirty="0" smtClean="0">
                <a:solidFill>
                  <a:srgbClr val="FFC000"/>
                </a:solidFill>
                <a:latin typeface="Arial"/>
                <a:cs typeface="Arial"/>
              </a:rPr>
              <a:t>D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ol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000" b="1" spc="-1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000" b="1" spc="35" dirty="0" smtClean="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sz="2000" b="1" spc="-2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2000" b="1" spc="-4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ese</a:t>
            </a:r>
            <a:r>
              <a:rPr sz="2000" b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atest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gene</a:t>
            </a:r>
            <a:r>
              <a:rPr sz="2000" b="1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sz="2000" b="1" spc="-4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drug-e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2000" b="1" spc="-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ste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ts</a:t>
            </a:r>
            <a:r>
              <a:rPr sz="2000" b="1" spc="-4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tropon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n- negat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-25" dirty="0" smtClean="0">
                <a:solidFill>
                  <a:srgbClr val="FFC000"/>
                </a:solidFill>
                <a:latin typeface="Arial"/>
                <a:cs typeface="Arial"/>
              </a:rPr>
              <a:t>v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pat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ents</a:t>
            </a:r>
            <a:r>
              <a:rPr sz="2000" b="1" spc="-4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needs</a:t>
            </a:r>
            <a:r>
              <a:rPr sz="20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further</a:t>
            </a:r>
            <a:r>
              <a:rPr sz="2000" b="1" spc="-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000" b="1" spc="-2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at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000" b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(</a:t>
            </a:r>
            <a:r>
              <a:rPr sz="2000" b="1" i="1" spc="0" dirty="0" smtClean="0">
                <a:solidFill>
                  <a:srgbClr val="203864"/>
                </a:solidFill>
                <a:latin typeface="Arial"/>
                <a:cs typeface="Arial"/>
              </a:rPr>
              <a:t>not</a:t>
            </a:r>
            <a:r>
              <a:rPr sz="2000" b="1" i="1" spc="-1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203864"/>
                </a:solidFill>
                <a:latin typeface="Arial"/>
                <a:cs typeface="Arial"/>
              </a:rPr>
              <a:t>powered!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).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9"/>
              </a:spcBef>
              <a:buClr>
                <a:srgbClr val="002E4B"/>
              </a:buClr>
              <a:buFont typeface="Arial"/>
              <a:buChar char="•"/>
            </a:pPr>
            <a:endParaRPr sz="55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355600" indent="-342900">
              <a:lnSpc>
                <a:spcPct val="100000"/>
              </a:lnSpc>
              <a:buClr>
                <a:srgbClr val="002E4B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dirty="0" smtClean="0">
                <a:solidFill>
                  <a:srgbClr val="002E4B"/>
                </a:solidFill>
                <a:latin typeface="Arial"/>
                <a:cs typeface="Arial"/>
              </a:rPr>
              <a:t>Future</a:t>
            </a:r>
            <a:r>
              <a:rPr sz="2000" b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tr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000" b="1" spc="-4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eed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to</a:t>
            </a:r>
            <a:r>
              <a:rPr sz="20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000" b="1" spc="-2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est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ate</a:t>
            </a:r>
            <a:r>
              <a:rPr sz="2000" b="1" spc="-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eff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cacy</a:t>
            </a:r>
            <a:r>
              <a:rPr sz="2000" b="1" spc="-4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of</a:t>
            </a:r>
            <a:r>
              <a:rPr sz="20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PF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000" b="1" spc="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S 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000" b="1" spc="-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pat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ents</a:t>
            </a:r>
            <a:r>
              <a:rPr sz="2000" b="1" spc="-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20" dirty="0" smtClean="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sz="2000" b="1" spc="-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000" b="1" spc="-1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000" b="1" spc="0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000" b="1" spc="-4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d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b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etes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5" y="13716"/>
            <a:ext cx="1053083" cy="920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27100">
              <a:lnSpc>
                <a:spcPct val="100000"/>
              </a:lnSpc>
            </a:pPr>
            <a:r>
              <a:rPr sz="3600" b="1" dirty="0" smtClean="0">
                <a:solidFill>
                  <a:srgbClr val="053763"/>
                </a:solidFill>
                <a:latin typeface="Arial"/>
                <a:cs typeface="Arial"/>
              </a:rPr>
              <a:t>D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i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sc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lo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s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u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re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S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tateme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1517650"/>
            <a:ext cx="10144125" cy="3004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solidFill>
                  <a:srgbClr val="002E4B"/>
                </a:solidFill>
                <a:latin typeface="Arial"/>
                <a:cs typeface="Arial"/>
              </a:rPr>
              <a:t>Wit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sz="2400" b="1" spc="-3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pas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 1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2</a:t>
            </a:r>
            <a:r>
              <a:rPr sz="2400" b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sz="2400" b="1" spc="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hs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24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I,</a:t>
            </a:r>
            <a:r>
              <a:rPr sz="24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 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lla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hav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ha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a fi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nanc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4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est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 smtClean="0">
                <a:solidFill>
                  <a:srgbClr val="002E4B"/>
                </a:solidFill>
                <a:latin typeface="Arial"/>
                <a:cs typeface="Arial"/>
              </a:rPr>
              <a:t>/</a:t>
            </a:r>
            <a:r>
              <a:rPr sz="24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ange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 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ff</a:t>
            </a:r>
            <a:r>
              <a:rPr sz="2400" b="1" spc="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400" b="1" spc="-5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25" dirty="0" smtClean="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th</a:t>
            </a:r>
            <a:r>
              <a:rPr sz="2400" b="1" spc="-5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gan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iz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)</a:t>
            </a:r>
            <a:r>
              <a:rPr sz="24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400" b="1" spc="-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be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ow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22"/>
              </a:spcBef>
            </a:pPr>
            <a:endParaRPr sz="1400"/>
          </a:p>
          <a:p>
            <a:pPr marL="355600" indent="-342900">
              <a:lnSpc>
                <a:spcPct val="100000"/>
              </a:lnSpc>
              <a:buClr>
                <a:srgbClr val="002E4B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eakers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bu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rea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2800" b="1" spc="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  <a:buClr>
                <a:srgbClr val="002E4B"/>
              </a:buClr>
              <a:buFont typeface="Arial"/>
              <a:buChar char="•"/>
            </a:pPr>
            <a:endParaRPr sz="700"/>
          </a:p>
          <a:p>
            <a:pPr marL="355600" indent="-342900">
              <a:lnSpc>
                <a:spcPct val="100000"/>
              </a:lnSpc>
              <a:buClr>
                <a:srgbClr val="002E4B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mb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er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ry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bo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ard</a:t>
            </a:r>
            <a:r>
              <a:rPr sz="2800" b="1" spc="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K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55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sto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6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eart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  <a:buClr>
                <a:srgbClr val="002E4B"/>
              </a:buClr>
              <a:buFont typeface="Arial"/>
              <a:buChar char="•"/>
            </a:pPr>
            <a:endParaRPr sz="700"/>
          </a:p>
          <a:p>
            <a:pPr marL="355600" indent="-342900">
              <a:lnSpc>
                <a:spcPct val="100000"/>
              </a:lnSpc>
              <a:buClr>
                <a:srgbClr val="002E4B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Con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4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ekr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31035">
              <a:lnSpc>
                <a:spcPct val="100000"/>
              </a:lnSpc>
            </a:pPr>
            <a:r>
              <a:rPr sz="3600" b="1" dirty="0" smtClean="0">
                <a:solidFill>
                  <a:srgbClr val="053763"/>
                </a:solidFill>
                <a:latin typeface="Arial"/>
                <a:cs typeface="Arial"/>
              </a:rPr>
              <a:t>Back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g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r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oun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d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2542" y="1172719"/>
            <a:ext cx="2004059" cy="1751076"/>
          </a:xfrm>
          <a:custGeom>
            <a:avLst/>
            <a:gdLst/>
            <a:ahLst/>
            <a:cxnLst/>
            <a:rect l="l" t="t" r="r" b="b"/>
            <a:pathLst>
              <a:path w="2004059" h="1751076">
                <a:moveTo>
                  <a:pt x="1128522" y="0"/>
                </a:moveTo>
                <a:lnTo>
                  <a:pt x="1128522" y="262661"/>
                </a:lnTo>
                <a:lnTo>
                  <a:pt x="0" y="262661"/>
                </a:lnTo>
                <a:lnTo>
                  <a:pt x="0" y="1488414"/>
                </a:lnTo>
                <a:lnTo>
                  <a:pt x="1128522" y="1488414"/>
                </a:lnTo>
                <a:lnTo>
                  <a:pt x="1128522" y="1751076"/>
                </a:lnTo>
                <a:lnTo>
                  <a:pt x="2004060" y="875538"/>
                </a:lnTo>
                <a:lnTo>
                  <a:pt x="112852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2542" y="1172719"/>
            <a:ext cx="2004059" cy="1751076"/>
          </a:xfrm>
          <a:custGeom>
            <a:avLst/>
            <a:gdLst/>
            <a:ahLst/>
            <a:cxnLst/>
            <a:rect l="l" t="t" r="r" b="b"/>
            <a:pathLst>
              <a:path w="2004059" h="1751076">
                <a:moveTo>
                  <a:pt x="0" y="262661"/>
                </a:moveTo>
                <a:lnTo>
                  <a:pt x="1128522" y="262661"/>
                </a:lnTo>
                <a:lnTo>
                  <a:pt x="1128522" y="0"/>
                </a:lnTo>
                <a:lnTo>
                  <a:pt x="2004060" y="875538"/>
                </a:lnTo>
                <a:lnTo>
                  <a:pt x="1128522" y="1751076"/>
                </a:lnTo>
                <a:lnTo>
                  <a:pt x="1128522" y="1488414"/>
                </a:lnTo>
                <a:lnTo>
                  <a:pt x="0" y="1488414"/>
                </a:lnTo>
                <a:lnTo>
                  <a:pt x="0" y="262661"/>
                </a:lnTo>
                <a:close/>
              </a:path>
            </a:pathLst>
          </a:custGeom>
          <a:ln w="25908">
            <a:solidFill>
              <a:srgbClr val="FFCDC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55962" y="1685179"/>
            <a:ext cx="906144" cy="681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-20" dirty="0" smtClean="0">
                <a:latin typeface="Arial"/>
                <a:cs typeface="Arial"/>
              </a:rPr>
              <a:t>P</a:t>
            </a:r>
            <a:r>
              <a:rPr sz="2200" spc="-15" dirty="0" smtClean="0">
                <a:latin typeface="Arial"/>
                <a:cs typeface="Arial"/>
              </a:rPr>
              <a:t>oba</a:t>
            </a:r>
            <a:endParaRPr sz="22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2200" spc="-25" dirty="0" smtClean="0">
                <a:latin typeface="Arial"/>
                <a:cs typeface="Arial"/>
              </a:rPr>
              <a:t>BMS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11145" y="1547622"/>
            <a:ext cx="1002792" cy="1001268"/>
          </a:xfrm>
          <a:custGeom>
            <a:avLst/>
            <a:gdLst/>
            <a:ahLst/>
            <a:cxnLst/>
            <a:rect l="l" t="t" r="r" b="b"/>
            <a:pathLst>
              <a:path w="1002792" h="1001268">
                <a:moveTo>
                  <a:pt x="501395" y="0"/>
                </a:moveTo>
                <a:lnTo>
                  <a:pt x="460274" y="1659"/>
                </a:lnTo>
                <a:lnTo>
                  <a:pt x="420067" y="6552"/>
                </a:lnTo>
                <a:lnTo>
                  <a:pt x="380905" y="14549"/>
                </a:lnTo>
                <a:lnTo>
                  <a:pt x="342917" y="25522"/>
                </a:lnTo>
                <a:lnTo>
                  <a:pt x="306231" y="39342"/>
                </a:lnTo>
                <a:lnTo>
                  <a:pt x="270976" y="55880"/>
                </a:lnTo>
                <a:lnTo>
                  <a:pt x="237283" y="75006"/>
                </a:lnTo>
                <a:lnTo>
                  <a:pt x="205279" y="96593"/>
                </a:lnTo>
                <a:lnTo>
                  <a:pt x="175093" y="120511"/>
                </a:lnTo>
                <a:lnTo>
                  <a:pt x="146856" y="146632"/>
                </a:lnTo>
                <a:lnTo>
                  <a:pt x="120695" y="174827"/>
                </a:lnTo>
                <a:lnTo>
                  <a:pt x="96741" y="204966"/>
                </a:lnTo>
                <a:lnTo>
                  <a:pt x="75121" y="236921"/>
                </a:lnTo>
                <a:lnTo>
                  <a:pt x="55965" y="270564"/>
                </a:lnTo>
                <a:lnTo>
                  <a:pt x="39402" y="305765"/>
                </a:lnTo>
                <a:lnTo>
                  <a:pt x="25561" y="342395"/>
                </a:lnTo>
                <a:lnTo>
                  <a:pt x="14572" y="380326"/>
                </a:lnTo>
                <a:lnTo>
                  <a:pt x="6562" y="419428"/>
                </a:lnTo>
                <a:lnTo>
                  <a:pt x="1662" y="459574"/>
                </a:lnTo>
                <a:lnTo>
                  <a:pt x="0" y="500634"/>
                </a:lnTo>
                <a:lnTo>
                  <a:pt x="1662" y="541693"/>
                </a:lnTo>
                <a:lnTo>
                  <a:pt x="6562" y="581839"/>
                </a:lnTo>
                <a:lnTo>
                  <a:pt x="14572" y="620941"/>
                </a:lnTo>
                <a:lnTo>
                  <a:pt x="25561" y="658872"/>
                </a:lnTo>
                <a:lnTo>
                  <a:pt x="39402" y="695502"/>
                </a:lnTo>
                <a:lnTo>
                  <a:pt x="55965" y="730703"/>
                </a:lnTo>
                <a:lnTo>
                  <a:pt x="75121" y="764346"/>
                </a:lnTo>
                <a:lnTo>
                  <a:pt x="96741" y="796301"/>
                </a:lnTo>
                <a:lnTo>
                  <a:pt x="120695" y="826440"/>
                </a:lnTo>
                <a:lnTo>
                  <a:pt x="146856" y="854635"/>
                </a:lnTo>
                <a:lnTo>
                  <a:pt x="175093" y="880756"/>
                </a:lnTo>
                <a:lnTo>
                  <a:pt x="205279" y="904674"/>
                </a:lnTo>
                <a:lnTo>
                  <a:pt x="237283" y="926261"/>
                </a:lnTo>
                <a:lnTo>
                  <a:pt x="270976" y="945387"/>
                </a:lnTo>
                <a:lnTo>
                  <a:pt x="306231" y="961925"/>
                </a:lnTo>
                <a:lnTo>
                  <a:pt x="342917" y="975745"/>
                </a:lnTo>
                <a:lnTo>
                  <a:pt x="380905" y="986718"/>
                </a:lnTo>
                <a:lnTo>
                  <a:pt x="420067" y="994715"/>
                </a:lnTo>
                <a:lnTo>
                  <a:pt x="460274" y="999608"/>
                </a:lnTo>
                <a:lnTo>
                  <a:pt x="501395" y="1001268"/>
                </a:lnTo>
                <a:lnTo>
                  <a:pt x="542517" y="999608"/>
                </a:lnTo>
                <a:lnTo>
                  <a:pt x="582724" y="994715"/>
                </a:lnTo>
                <a:lnTo>
                  <a:pt x="621886" y="986718"/>
                </a:lnTo>
                <a:lnTo>
                  <a:pt x="659874" y="975745"/>
                </a:lnTo>
                <a:lnTo>
                  <a:pt x="696560" y="961925"/>
                </a:lnTo>
                <a:lnTo>
                  <a:pt x="731815" y="945387"/>
                </a:lnTo>
                <a:lnTo>
                  <a:pt x="765508" y="926261"/>
                </a:lnTo>
                <a:lnTo>
                  <a:pt x="797512" y="904674"/>
                </a:lnTo>
                <a:lnTo>
                  <a:pt x="827698" y="880756"/>
                </a:lnTo>
                <a:lnTo>
                  <a:pt x="855935" y="854635"/>
                </a:lnTo>
                <a:lnTo>
                  <a:pt x="882096" y="826440"/>
                </a:lnTo>
                <a:lnTo>
                  <a:pt x="906050" y="796301"/>
                </a:lnTo>
                <a:lnTo>
                  <a:pt x="927670" y="764346"/>
                </a:lnTo>
                <a:lnTo>
                  <a:pt x="946826" y="730703"/>
                </a:lnTo>
                <a:lnTo>
                  <a:pt x="963389" y="695502"/>
                </a:lnTo>
                <a:lnTo>
                  <a:pt x="977230" y="658872"/>
                </a:lnTo>
                <a:lnTo>
                  <a:pt x="988219" y="620941"/>
                </a:lnTo>
                <a:lnTo>
                  <a:pt x="996229" y="581839"/>
                </a:lnTo>
                <a:lnTo>
                  <a:pt x="1001129" y="541693"/>
                </a:lnTo>
                <a:lnTo>
                  <a:pt x="1002791" y="500634"/>
                </a:lnTo>
                <a:lnTo>
                  <a:pt x="1001129" y="459574"/>
                </a:lnTo>
                <a:lnTo>
                  <a:pt x="996229" y="419428"/>
                </a:lnTo>
                <a:lnTo>
                  <a:pt x="988219" y="380326"/>
                </a:lnTo>
                <a:lnTo>
                  <a:pt x="977230" y="342395"/>
                </a:lnTo>
                <a:lnTo>
                  <a:pt x="963389" y="305765"/>
                </a:lnTo>
                <a:lnTo>
                  <a:pt x="946826" y="270564"/>
                </a:lnTo>
                <a:lnTo>
                  <a:pt x="927670" y="236921"/>
                </a:lnTo>
                <a:lnTo>
                  <a:pt x="906050" y="204966"/>
                </a:lnTo>
                <a:lnTo>
                  <a:pt x="882096" y="174827"/>
                </a:lnTo>
                <a:lnTo>
                  <a:pt x="855935" y="146632"/>
                </a:lnTo>
                <a:lnTo>
                  <a:pt x="827698" y="120511"/>
                </a:lnTo>
                <a:lnTo>
                  <a:pt x="797512" y="96593"/>
                </a:lnTo>
                <a:lnTo>
                  <a:pt x="765508" y="75006"/>
                </a:lnTo>
                <a:lnTo>
                  <a:pt x="731815" y="55880"/>
                </a:lnTo>
                <a:lnTo>
                  <a:pt x="696560" y="39342"/>
                </a:lnTo>
                <a:lnTo>
                  <a:pt x="659874" y="25522"/>
                </a:lnTo>
                <a:lnTo>
                  <a:pt x="621886" y="14549"/>
                </a:lnTo>
                <a:lnTo>
                  <a:pt x="582724" y="6552"/>
                </a:lnTo>
                <a:lnTo>
                  <a:pt x="542517" y="1659"/>
                </a:lnTo>
                <a:lnTo>
                  <a:pt x="501395" y="0"/>
                </a:lnTo>
                <a:close/>
              </a:path>
            </a:pathLst>
          </a:custGeom>
          <a:solidFill>
            <a:srgbClr val="92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11145" y="1547622"/>
            <a:ext cx="1002792" cy="1001268"/>
          </a:xfrm>
          <a:custGeom>
            <a:avLst/>
            <a:gdLst/>
            <a:ahLst/>
            <a:cxnLst/>
            <a:rect l="l" t="t" r="r" b="b"/>
            <a:pathLst>
              <a:path w="1002792" h="1001268">
                <a:moveTo>
                  <a:pt x="0" y="500634"/>
                </a:moveTo>
                <a:lnTo>
                  <a:pt x="1662" y="459574"/>
                </a:lnTo>
                <a:lnTo>
                  <a:pt x="6562" y="419428"/>
                </a:lnTo>
                <a:lnTo>
                  <a:pt x="14572" y="380326"/>
                </a:lnTo>
                <a:lnTo>
                  <a:pt x="25561" y="342395"/>
                </a:lnTo>
                <a:lnTo>
                  <a:pt x="39402" y="305765"/>
                </a:lnTo>
                <a:lnTo>
                  <a:pt x="55965" y="270564"/>
                </a:lnTo>
                <a:lnTo>
                  <a:pt x="75121" y="236921"/>
                </a:lnTo>
                <a:lnTo>
                  <a:pt x="96741" y="204966"/>
                </a:lnTo>
                <a:lnTo>
                  <a:pt x="120695" y="174827"/>
                </a:lnTo>
                <a:lnTo>
                  <a:pt x="146856" y="146632"/>
                </a:lnTo>
                <a:lnTo>
                  <a:pt x="175093" y="120511"/>
                </a:lnTo>
                <a:lnTo>
                  <a:pt x="205279" y="96593"/>
                </a:lnTo>
                <a:lnTo>
                  <a:pt x="237283" y="75006"/>
                </a:lnTo>
                <a:lnTo>
                  <a:pt x="270976" y="55880"/>
                </a:lnTo>
                <a:lnTo>
                  <a:pt x="306231" y="39342"/>
                </a:lnTo>
                <a:lnTo>
                  <a:pt x="342917" y="25522"/>
                </a:lnTo>
                <a:lnTo>
                  <a:pt x="380905" y="14549"/>
                </a:lnTo>
                <a:lnTo>
                  <a:pt x="420067" y="6552"/>
                </a:lnTo>
                <a:lnTo>
                  <a:pt x="460274" y="1659"/>
                </a:lnTo>
                <a:lnTo>
                  <a:pt x="501395" y="0"/>
                </a:lnTo>
                <a:lnTo>
                  <a:pt x="542517" y="1659"/>
                </a:lnTo>
                <a:lnTo>
                  <a:pt x="582724" y="6552"/>
                </a:lnTo>
                <a:lnTo>
                  <a:pt x="621886" y="14549"/>
                </a:lnTo>
                <a:lnTo>
                  <a:pt x="659874" y="25522"/>
                </a:lnTo>
                <a:lnTo>
                  <a:pt x="696560" y="39342"/>
                </a:lnTo>
                <a:lnTo>
                  <a:pt x="731815" y="55880"/>
                </a:lnTo>
                <a:lnTo>
                  <a:pt x="765508" y="75006"/>
                </a:lnTo>
                <a:lnTo>
                  <a:pt x="797512" y="96593"/>
                </a:lnTo>
                <a:lnTo>
                  <a:pt x="827698" y="120511"/>
                </a:lnTo>
                <a:lnTo>
                  <a:pt x="855935" y="146632"/>
                </a:lnTo>
                <a:lnTo>
                  <a:pt x="882096" y="174827"/>
                </a:lnTo>
                <a:lnTo>
                  <a:pt x="906050" y="204966"/>
                </a:lnTo>
                <a:lnTo>
                  <a:pt x="927670" y="236921"/>
                </a:lnTo>
                <a:lnTo>
                  <a:pt x="946826" y="270564"/>
                </a:lnTo>
                <a:lnTo>
                  <a:pt x="963389" y="305765"/>
                </a:lnTo>
                <a:lnTo>
                  <a:pt x="977230" y="342395"/>
                </a:lnTo>
                <a:lnTo>
                  <a:pt x="988219" y="380326"/>
                </a:lnTo>
                <a:lnTo>
                  <a:pt x="996229" y="419428"/>
                </a:lnTo>
                <a:lnTo>
                  <a:pt x="1001129" y="459574"/>
                </a:lnTo>
                <a:lnTo>
                  <a:pt x="1002791" y="500634"/>
                </a:lnTo>
                <a:lnTo>
                  <a:pt x="1001129" y="541693"/>
                </a:lnTo>
                <a:lnTo>
                  <a:pt x="996229" y="581839"/>
                </a:lnTo>
                <a:lnTo>
                  <a:pt x="988219" y="620941"/>
                </a:lnTo>
                <a:lnTo>
                  <a:pt x="977230" y="658872"/>
                </a:lnTo>
                <a:lnTo>
                  <a:pt x="963389" y="695502"/>
                </a:lnTo>
                <a:lnTo>
                  <a:pt x="946826" y="730703"/>
                </a:lnTo>
                <a:lnTo>
                  <a:pt x="927670" y="764346"/>
                </a:lnTo>
                <a:lnTo>
                  <a:pt x="906050" y="796301"/>
                </a:lnTo>
                <a:lnTo>
                  <a:pt x="882096" y="826440"/>
                </a:lnTo>
                <a:lnTo>
                  <a:pt x="855935" y="854635"/>
                </a:lnTo>
                <a:lnTo>
                  <a:pt x="827698" y="880756"/>
                </a:lnTo>
                <a:lnTo>
                  <a:pt x="797512" y="904674"/>
                </a:lnTo>
                <a:lnTo>
                  <a:pt x="765508" y="926261"/>
                </a:lnTo>
                <a:lnTo>
                  <a:pt x="731815" y="945387"/>
                </a:lnTo>
                <a:lnTo>
                  <a:pt x="696560" y="961925"/>
                </a:lnTo>
                <a:lnTo>
                  <a:pt x="659874" y="975745"/>
                </a:lnTo>
                <a:lnTo>
                  <a:pt x="621886" y="986718"/>
                </a:lnTo>
                <a:lnTo>
                  <a:pt x="582724" y="994715"/>
                </a:lnTo>
                <a:lnTo>
                  <a:pt x="542517" y="999608"/>
                </a:lnTo>
                <a:lnTo>
                  <a:pt x="501395" y="1001268"/>
                </a:lnTo>
                <a:lnTo>
                  <a:pt x="460274" y="999608"/>
                </a:lnTo>
                <a:lnTo>
                  <a:pt x="420067" y="994715"/>
                </a:lnTo>
                <a:lnTo>
                  <a:pt x="380905" y="986718"/>
                </a:lnTo>
                <a:lnTo>
                  <a:pt x="342917" y="975745"/>
                </a:lnTo>
                <a:lnTo>
                  <a:pt x="306231" y="961925"/>
                </a:lnTo>
                <a:lnTo>
                  <a:pt x="270976" y="945387"/>
                </a:lnTo>
                <a:lnTo>
                  <a:pt x="237283" y="926261"/>
                </a:lnTo>
                <a:lnTo>
                  <a:pt x="205279" y="904674"/>
                </a:lnTo>
                <a:lnTo>
                  <a:pt x="175093" y="880756"/>
                </a:lnTo>
                <a:lnTo>
                  <a:pt x="146856" y="854635"/>
                </a:lnTo>
                <a:lnTo>
                  <a:pt x="120695" y="826440"/>
                </a:lnTo>
                <a:lnTo>
                  <a:pt x="96741" y="796301"/>
                </a:lnTo>
                <a:lnTo>
                  <a:pt x="75121" y="764346"/>
                </a:lnTo>
                <a:lnTo>
                  <a:pt x="55965" y="730703"/>
                </a:lnTo>
                <a:lnTo>
                  <a:pt x="39402" y="695502"/>
                </a:lnTo>
                <a:lnTo>
                  <a:pt x="25561" y="658872"/>
                </a:lnTo>
                <a:lnTo>
                  <a:pt x="14572" y="620941"/>
                </a:lnTo>
                <a:lnTo>
                  <a:pt x="6562" y="581839"/>
                </a:lnTo>
                <a:lnTo>
                  <a:pt x="1662" y="541693"/>
                </a:lnTo>
                <a:lnTo>
                  <a:pt x="0" y="50063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67909" y="1898348"/>
            <a:ext cx="686435" cy="269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1992</a:t>
            </a:r>
            <a:r>
              <a:rPr sz="1700" spc="-10" dirty="0" smtClean="0">
                <a:latin typeface="Arial"/>
                <a:cs typeface="Arial"/>
              </a:rPr>
              <a:t>/</a:t>
            </a:r>
            <a:r>
              <a:rPr sz="1700" spc="0" dirty="0" smtClean="0"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42965" y="1172719"/>
            <a:ext cx="2004060" cy="1751076"/>
          </a:xfrm>
          <a:custGeom>
            <a:avLst/>
            <a:gdLst/>
            <a:ahLst/>
            <a:cxnLst/>
            <a:rect l="l" t="t" r="r" b="b"/>
            <a:pathLst>
              <a:path w="2004059" h="1751076">
                <a:moveTo>
                  <a:pt x="1128522" y="0"/>
                </a:moveTo>
                <a:lnTo>
                  <a:pt x="1128522" y="262661"/>
                </a:lnTo>
                <a:lnTo>
                  <a:pt x="0" y="262661"/>
                </a:lnTo>
                <a:lnTo>
                  <a:pt x="0" y="1488414"/>
                </a:lnTo>
                <a:lnTo>
                  <a:pt x="1128522" y="1488414"/>
                </a:lnTo>
                <a:lnTo>
                  <a:pt x="1128522" y="1751076"/>
                </a:lnTo>
                <a:lnTo>
                  <a:pt x="2004060" y="875538"/>
                </a:lnTo>
                <a:lnTo>
                  <a:pt x="112852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2965" y="1172719"/>
            <a:ext cx="2004060" cy="1751076"/>
          </a:xfrm>
          <a:custGeom>
            <a:avLst/>
            <a:gdLst/>
            <a:ahLst/>
            <a:cxnLst/>
            <a:rect l="l" t="t" r="r" b="b"/>
            <a:pathLst>
              <a:path w="2004059" h="1751076">
                <a:moveTo>
                  <a:pt x="0" y="262661"/>
                </a:moveTo>
                <a:lnTo>
                  <a:pt x="1128522" y="262661"/>
                </a:lnTo>
                <a:lnTo>
                  <a:pt x="1128522" y="0"/>
                </a:lnTo>
                <a:lnTo>
                  <a:pt x="2004060" y="875538"/>
                </a:lnTo>
                <a:lnTo>
                  <a:pt x="1128522" y="1751076"/>
                </a:lnTo>
                <a:lnTo>
                  <a:pt x="1128522" y="1488414"/>
                </a:lnTo>
                <a:lnTo>
                  <a:pt x="0" y="1488414"/>
                </a:lnTo>
                <a:lnTo>
                  <a:pt x="0" y="262661"/>
                </a:lnTo>
                <a:close/>
              </a:path>
            </a:pathLst>
          </a:custGeom>
          <a:ln w="25908">
            <a:solidFill>
              <a:srgbClr val="FFCDC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85977" y="1685179"/>
            <a:ext cx="857250" cy="681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-25" dirty="0" smtClean="0">
                <a:latin typeface="Arial"/>
                <a:cs typeface="Arial"/>
              </a:rPr>
              <a:t>BMS</a:t>
            </a:r>
            <a:endParaRPr sz="22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2200" spc="-25" dirty="0" smtClean="0">
                <a:latin typeface="Arial"/>
                <a:cs typeface="Arial"/>
              </a:rPr>
              <a:t>DE</a:t>
            </a:r>
            <a:r>
              <a:rPr sz="2200" spc="-15" dirty="0" smtClean="0"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61382" y="1547622"/>
            <a:ext cx="1001267" cy="1001268"/>
          </a:xfrm>
          <a:custGeom>
            <a:avLst/>
            <a:gdLst/>
            <a:ahLst/>
            <a:cxnLst/>
            <a:rect l="l" t="t" r="r" b="b"/>
            <a:pathLst>
              <a:path w="1001267" h="1001268">
                <a:moveTo>
                  <a:pt x="500634" y="0"/>
                </a:moveTo>
                <a:lnTo>
                  <a:pt x="459574" y="1659"/>
                </a:lnTo>
                <a:lnTo>
                  <a:pt x="419428" y="6552"/>
                </a:lnTo>
                <a:lnTo>
                  <a:pt x="380326" y="14549"/>
                </a:lnTo>
                <a:lnTo>
                  <a:pt x="342395" y="25522"/>
                </a:lnTo>
                <a:lnTo>
                  <a:pt x="305765" y="39342"/>
                </a:lnTo>
                <a:lnTo>
                  <a:pt x="270564" y="55880"/>
                </a:lnTo>
                <a:lnTo>
                  <a:pt x="236921" y="75006"/>
                </a:lnTo>
                <a:lnTo>
                  <a:pt x="204966" y="96593"/>
                </a:lnTo>
                <a:lnTo>
                  <a:pt x="174827" y="120511"/>
                </a:lnTo>
                <a:lnTo>
                  <a:pt x="146632" y="146632"/>
                </a:lnTo>
                <a:lnTo>
                  <a:pt x="120511" y="174827"/>
                </a:lnTo>
                <a:lnTo>
                  <a:pt x="96593" y="204966"/>
                </a:lnTo>
                <a:lnTo>
                  <a:pt x="75006" y="236921"/>
                </a:lnTo>
                <a:lnTo>
                  <a:pt x="55880" y="270564"/>
                </a:lnTo>
                <a:lnTo>
                  <a:pt x="39342" y="305765"/>
                </a:lnTo>
                <a:lnTo>
                  <a:pt x="25522" y="342395"/>
                </a:lnTo>
                <a:lnTo>
                  <a:pt x="14549" y="380326"/>
                </a:lnTo>
                <a:lnTo>
                  <a:pt x="6552" y="419428"/>
                </a:lnTo>
                <a:lnTo>
                  <a:pt x="1659" y="459574"/>
                </a:lnTo>
                <a:lnTo>
                  <a:pt x="0" y="500634"/>
                </a:lnTo>
                <a:lnTo>
                  <a:pt x="1659" y="541693"/>
                </a:lnTo>
                <a:lnTo>
                  <a:pt x="6552" y="581839"/>
                </a:lnTo>
                <a:lnTo>
                  <a:pt x="14549" y="620941"/>
                </a:lnTo>
                <a:lnTo>
                  <a:pt x="25522" y="658872"/>
                </a:lnTo>
                <a:lnTo>
                  <a:pt x="39342" y="695502"/>
                </a:lnTo>
                <a:lnTo>
                  <a:pt x="55880" y="730703"/>
                </a:lnTo>
                <a:lnTo>
                  <a:pt x="75006" y="764346"/>
                </a:lnTo>
                <a:lnTo>
                  <a:pt x="96593" y="796301"/>
                </a:lnTo>
                <a:lnTo>
                  <a:pt x="120511" y="826440"/>
                </a:lnTo>
                <a:lnTo>
                  <a:pt x="146632" y="854635"/>
                </a:lnTo>
                <a:lnTo>
                  <a:pt x="174827" y="880756"/>
                </a:lnTo>
                <a:lnTo>
                  <a:pt x="204966" y="904674"/>
                </a:lnTo>
                <a:lnTo>
                  <a:pt x="236921" y="926261"/>
                </a:lnTo>
                <a:lnTo>
                  <a:pt x="270564" y="945387"/>
                </a:lnTo>
                <a:lnTo>
                  <a:pt x="305765" y="961925"/>
                </a:lnTo>
                <a:lnTo>
                  <a:pt x="342395" y="975745"/>
                </a:lnTo>
                <a:lnTo>
                  <a:pt x="380326" y="986718"/>
                </a:lnTo>
                <a:lnTo>
                  <a:pt x="419428" y="994715"/>
                </a:lnTo>
                <a:lnTo>
                  <a:pt x="459574" y="999608"/>
                </a:lnTo>
                <a:lnTo>
                  <a:pt x="500634" y="1001268"/>
                </a:lnTo>
                <a:lnTo>
                  <a:pt x="541693" y="999608"/>
                </a:lnTo>
                <a:lnTo>
                  <a:pt x="581839" y="994715"/>
                </a:lnTo>
                <a:lnTo>
                  <a:pt x="620941" y="986718"/>
                </a:lnTo>
                <a:lnTo>
                  <a:pt x="658872" y="975745"/>
                </a:lnTo>
                <a:lnTo>
                  <a:pt x="695502" y="961925"/>
                </a:lnTo>
                <a:lnTo>
                  <a:pt x="730703" y="945387"/>
                </a:lnTo>
                <a:lnTo>
                  <a:pt x="764346" y="926261"/>
                </a:lnTo>
                <a:lnTo>
                  <a:pt x="796301" y="904674"/>
                </a:lnTo>
                <a:lnTo>
                  <a:pt x="826440" y="880756"/>
                </a:lnTo>
                <a:lnTo>
                  <a:pt x="854635" y="854635"/>
                </a:lnTo>
                <a:lnTo>
                  <a:pt x="880756" y="826440"/>
                </a:lnTo>
                <a:lnTo>
                  <a:pt x="904674" y="796301"/>
                </a:lnTo>
                <a:lnTo>
                  <a:pt x="926261" y="764346"/>
                </a:lnTo>
                <a:lnTo>
                  <a:pt x="945387" y="730703"/>
                </a:lnTo>
                <a:lnTo>
                  <a:pt x="961925" y="695502"/>
                </a:lnTo>
                <a:lnTo>
                  <a:pt x="975745" y="658872"/>
                </a:lnTo>
                <a:lnTo>
                  <a:pt x="986718" y="620941"/>
                </a:lnTo>
                <a:lnTo>
                  <a:pt x="994715" y="581839"/>
                </a:lnTo>
                <a:lnTo>
                  <a:pt x="999608" y="541693"/>
                </a:lnTo>
                <a:lnTo>
                  <a:pt x="1001268" y="500634"/>
                </a:lnTo>
                <a:lnTo>
                  <a:pt x="999608" y="459574"/>
                </a:lnTo>
                <a:lnTo>
                  <a:pt x="994715" y="419428"/>
                </a:lnTo>
                <a:lnTo>
                  <a:pt x="986718" y="380326"/>
                </a:lnTo>
                <a:lnTo>
                  <a:pt x="975745" y="342395"/>
                </a:lnTo>
                <a:lnTo>
                  <a:pt x="961925" y="305765"/>
                </a:lnTo>
                <a:lnTo>
                  <a:pt x="945387" y="270564"/>
                </a:lnTo>
                <a:lnTo>
                  <a:pt x="926261" y="236921"/>
                </a:lnTo>
                <a:lnTo>
                  <a:pt x="904674" y="204966"/>
                </a:lnTo>
                <a:lnTo>
                  <a:pt x="880756" y="174827"/>
                </a:lnTo>
                <a:lnTo>
                  <a:pt x="854635" y="146632"/>
                </a:lnTo>
                <a:lnTo>
                  <a:pt x="826440" y="120511"/>
                </a:lnTo>
                <a:lnTo>
                  <a:pt x="796301" y="96593"/>
                </a:lnTo>
                <a:lnTo>
                  <a:pt x="764346" y="75006"/>
                </a:lnTo>
                <a:lnTo>
                  <a:pt x="730703" y="55880"/>
                </a:lnTo>
                <a:lnTo>
                  <a:pt x="695502" y="39342"/>
                </a:lnTo>
                <a:lnTo>
                  <a:pt x="658872" y="25522"/>
                </a:lnTo>
                <a:lnTo>
                  <a:pt x="620941" y="14549"/>
                </a:lnTo>
                <a:lnTo>
                  <a:pt x="581839" y="6552"/>
                </a:lnTo>
                <a:lnTo>
                  <a:pt x="541693" y="1659"/>
                </a:lnTo>
                <a:lnTo>
                  <a:pt x="500634" y="0"/>
                </a:lnTo>
                <a:close/>
              </a:path>
            </a:pathLst>
          </a:custGeom>
          <a:solidFill>
            <a:srgbClr val="92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61382" y="1547622"/>
            <a:ext cx="1001267" cy="1001268"/>
          </a:xfrm>
          <a:custGeom>
            <a:avLst/>
            <a:gdLst/>
            <a:ahLst/>
            <a:cxnLst/>
            <a:rect l="l" t="t" r="r" b="b"/>
            <a:pathLst>
              <a:path w="1001267" h="1001268">
                <a:moveTo>
                  <a:pt x="0" y="500634"/>
                </a:moveTo>
                <a:lnTo>
                  <a:pt x="1659" y="459574"/>
                </a:lnTo>
                <a:lnTo>
                  <a:pt x="6552" y="419428"/>
                </a:lnTo>
                <a:lnTo>
                  <a:pt x="14549" y="380326"/>
                </a:lnTo>
                <a:lnTo>
                  <a:pt x="25522" y="342395"/>
                </a:lnTo>
                <a:lnTo>
                  <a:pt x="39342" y="305765"/>
                </a:lnTo>
                <a:lnTo>
                  <a:pt x="55880" y="270564"/>
                </a:lnTo>
                <a:lnTo>
                  <a:pt x="75006" y="236921"/>
                </a:lnTo>
                <a:lnTo>
                  <a:pt x="96593" y="204966"/>
                </a:lnTo>
                <a:lnTo>
                  <a:pt x="120511" y="174827"/>
                </a:lnTo>
                <a:lnTo>
                  <a:pt x="146632" y="146632"/>
                </a:lnTo>
                <a:lnTo>
                  <a:pt x="174827" y="120511"/>
                </a:lnTo>
                <a:lnTo>
                  <a:pt x="204966" y="96593"/>
                </a:lnTo>
                <a:lnTo>
                  <a:pt x="236921" y="75006"/>
                </a:lnTo>
                <a:lnTo>
                  <a:pt x="270564" y="55880"/>
                </a:lnTo>
                <a:lnTo>
                  <a:pt x="305765" y="39342"/>
                </a:lnTo>
                <a:lnTo>
                  <a:pt x="342395" y="25522"/>
                </a:lnTo>
                <a:lnTo>
                  <a:pt x="380326" y="14549"/>
                </a:lnTo>
                <a:lnTo>
                  <a:pt x="419428" y="6552"/>
                </a:lnTo>
                <a:lnTo>
                  <a:pt x="459574" y="1659"/>
                </a:lnTo>
                <a:lnTo>
                  <a:pt x="500634" y="0"/>
                </a:lnTo>
                <a:lnTo>
                  <a:pt x="541693" y="1659"/>
                </a:lnTo>
                <a:lnTo>
                  <a:pt x="581839" y="6552"/>
                </a:lnTo>
                <a:lnTo>
                  <a:pt x="620941" y="14549"/>
                </a:lnTo>
                <a:lnTo>
                  <a:pt x="658872" y="25522"/>
                </a:lnTo>
                <a:lnTo>
                  <a:pt x="695502" y="39342"/>
                </a:lnTo>
                <a:lnTo>
                  <a:pt x="730703" y="55880"/>
                </a:lnTo>
                <a:lnTo>
                  <a:pt x="764346" y="75006"/>
                </a:lnTo>
                <a:lnTo>
                  <a:pt x="796301" y="96593"/>
                </a:lnTo>
                <a:lnTo>
                  <a:pt x="826440" y="120511"/>
                </a:lnTo>
                <a:lnTo>
                  <a:pt x="854635" y="146632"/>
                </a:lnTo>
                <a:lnTo>
                  <a:pt x="880756" y="174827"/>
                </a:lnTo>
                <a:lnTo>
                  <a:pt x="904674" y="204966"/>
                </a:lnTo>
                <a:lnTo>
                  <a:pt x="926261" y="236921"/>
                </a:lnTo>
                <a:lnTo>
                  <a:pt x="945387" y="270564"/>
                </a:lnTo>
                <a:lnTo>
                  <a:pt x="961925" y="305765"/>
                </a:lnTo>
                <a:lnTo>
                  <a:pt x="975745" y="342395"/>
                </a:lnTo>
                <a:lnTo>
                  <a:pt x="986718" y="380326"/>
                </a:lnTo>
                <a:lnTo>
                  <a:pt x="994715" y="419428"/>
                </a:lnTo>
                <a:lnTo>
                  <a:pt x="999608" y="459574"/>
                </a:lnTo>
                <a:lnTo>
                  <a:pt x="1001268" y="500634"/>
                </a:lnTo>
                <a:lnTo>
                  <a:pt x="999608" y="541693"/>
                </a:lnTo>
                <a:lnTo>
                  <a:pt x="994715" y="581839"/>
                </a:lnTo>
                <a:lnTo>
                  <a:pt x="986718" y="620941"/>
                </a:lnTo>
                <a:lnTo>
                  <a:pt x="975745" y="658872"/>
                </a:lnTo>
                <a:lnTo>
                  <a:pt x="961925" y="695502"/>
                </a:lnTo>
                <a:lnTo>
                  <a:pt x="945387" y="730703"/>
                </a:lnTo>
                <a:lnTo>
                  <a:pt x="926261" y="764346"/>
                </a:lnTo>
                <a:lnTo>
                  <a:pt x="904674" y="796301"/>
                </a:lnTo>
                <a:lnTo>
                  <a:pt x="880756" y="826440"/>
                </a:lnTo>
                <a:lnTo>
                  <a:pt x="854635" y="854635"/>
                </a:lnTo>
                <a:lnTo>
                  <a:pt x="826440" y="880756"/>
                </a:lnTo>
                <a:lnTo>
                  <a:pt x="796301" y="904674"/>
                </a:lnTo>
                <a:lnTo>
                  <a:pt x="764346" y="926261"/>
                </a:lnTo>
                <a:lnTo>
                  <a:pt x="730703" y="945387"/>
                </a:lnTo>
                <a:lnTo>
                  <a:pt x="695502" y="961925"/>
                </a:lnTo>
                <a:lnTo>
                  <a:pt x="658872" y="975745"/>
                </a:lnTo>
                <a:lnTo>
                  <a:pt x="620941" y="986718"/>
                </a:lnTo>
                <a:lnTo>
                  <a:pt x="581839" y="994715"/>
                </a:lnTo>
                <a:lnTo>
                  <a:pt x="541693" y="999608"/>
                </a:lnTo>
                <a:lnTo>
                  <a:pt x="500634" y="1001268"/>
                </a:lnTo>
                <a:lnTo>
                  <a:pt x="459574" y="999608"/>
                </a:lnTo>
                <a:lnTo>
                  <a:pt x="419428" y="994715"/>
                </a:lnTo>
                <a:lnTo>
                  <a:pt x="380326" y="986718"/>
                </a:lnTo>
                <a:lnTo>
                  <a:pt x="342395" y="975745"/>
                </a:lnTo>
                <a:lnTo>
                  <a:pt x="305765" y="961925"/>
                </a:lnTo>
                <a:lnTo>
                  <a:pt x="270564" y="945387"/>
                </a:lnTo>
                <a:lnTo>
                  <a:pt x="236921" y="926261"/>
                </a:lnTo>
                <a:lnTo>
                  <a:pt x="204966" y="904674"/>
                </a:lnTo>
                <a:lnTo>
                  <a:pt x="174827" y="880756"/>
                </a:lnTo>
                <a:lnTo>
                  <a:pt x="146632" y="854635"/>
                </a:lnTo>
                <a:lnTo>
                  <a:pt x="120511" y="826440"/>
                </a:lnTo>
                <a:lnTo>
                  <a:pt x="96593" y="796301"/>
                </a:lnTo>
                <a:lnTo>
                  <a:pt x="75006" y="764346"/>
                </a:lnTo>
                <a:lnTo>
                  <a:pt x="55880" y="730703"/>
                </a:lnTo>
                <a:lnTo>
                  <a:pt x="39342" y="695502"/>
                </a:lnTo>
                <a:lnTo>
                  <a:pt x="25522" y="658872"/>
                </a:lnTo>
                <a:lnTo>
                  <a:pt x="14549" y="620941"/>
                </a:lnTo>
                <a:lnTo>
                  <a:pt x="6552" y="581839"/>
                </a:lnTo>
                <a:lnTo>
                  <a:pt x="1659" y="541693"/>
                </a:lnTo>
                <a:lnTo>
                  <a:pt x="0" y="50063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17382" y="1898348"/>
            <a:ext cx="686435" cy="269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2001</a:t>
            </a:r>
            <a:r>
              <a:rPr sz="1700" spc="-10" dirty="0" smtClean="0">
                <a:latin typeface="Arial"/>
                <a:cs typeface="Arial"/>
              </a:rPr>
              <a:t>/</a:t>
            </a:r>
            <a:r>
              <a:rPr sz="1700" spc="0" dirty="0" smtClean="0"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071866" y="1172719"/>
            <a:ext cx="2004060" cy="1751076"/>
          </a:xfrm>
          <a:custGeom>
            <a:avLst/>
            <a:gdLst/>
            <a:ahLst/>
            <a:cxnLst/>
            <a:rect l="l" t="t" r="r" b="b"/>
            <a:pathLst>
              <a:path w="2004060" h="1751076">
                <a:moveTo>
                  <a:pt x="1128522" y="0"/>
                </a:moveTo>
                <a:lnTo>
                  <a:pt x="1128522" y="262661"/>
                </a:lnTo>
                <a:lnTo>
                  <a:pt x="0" y="262661"/>
                </a:lnTo>
                <a:lnTo>
                  <a:pt x="0" y="1488414"/>
                </a:lnTo>
                <a:lnTo>
                  <a:pt x="1128522" y="1488414"/>
                </a:lnTo>
                <a:lnTo>
                  <a:pt x="1128522" y="1751076"/>
                </a:lnTo>
                <a:lnTo>
                  <a:pt x="2004060" y="875538"/>
                </a:lnTo>
                <a:lnTo>
                  <a:pt x="112852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71866" y="1172719"/>
            <a:ext cx="2004060" cy="1751076"/>
          </a:xfrm>
          <a:custGeom>
            <a:avLst/>
            <a:gdLst/>
            <a:ahLst/>
            <a:cxnLst/>
            <a:rect l="l" t="t" r="r" b="b"/>
            <a:pathLst>
              <a:path w="2004060" h="1751076">
                <a:moveTo>
                  <a:pt x="0" y="262661"/>
                </a:moveTo>
                <a:lnTo>
                  <a:pt x="1128522" y="262661"/>
                </a:lnTo>
                <a:lnTo>
                  <a:pt x="1128522" y="0"/>
                </a:lnTo>
                <a:lnTo>
                  <a:pt x="2004060" y="875538"/>
                </a:lnTo>
                <a:lnTo>
                  <a:pt x="1128522" y="1751076"/>
                </a:lnTo>
                <a:lnTo>
                  <a:pt x="1128522" y="1488414"/>
                </a:lnTo>
                <a:lnTo>
                  <a:pt x="0" y="1488414"/>
                </a:lnTo>
                <a:lnTo>
                  <a:pt x="0" y="262661"/>
                </a:lnTo>
                <a:close/>
              </a:path>
            </a:pathLst>
          </a:custGeom>
          <a:ln w="25908">
            <a:solidFill>
              <a:srgbClr val="FFCDC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615993" y="1685179"/>
            <a:ext cx="827405" cy="681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-25" dirty="0" smtClean="0">
                <a:latin typeface="Arial"/>
                <a:cs typeface="Arial"/>
              </a:rPr>
              <a:t>DE</a:t>
            </a:r>
            <a:r>
              <a:rPr sz="2200" spc="-15" dirty="0" smtClean="0"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2200" spc="-20" dirty="0" smtClean="0">
                <a:latin typeface="Arial"/>
                <a:cs typeface="Arial"/>
              </a:rPr>
              <a:t>S</a:t>
            </a:r>
            <a:r>
              <a:rPr sz="2200" spc="-15" dirty="0" smtClean="0">
                <a:latin typeface="Arial"/>
                <a:cs typeface="Arial"/>
              </a:rPr>
              <a:t>T</a:t>
            </a:r>
            <a:r>
              <a:rPr sz="2200" spc="-3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!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71993" y="1547622"/>
            <a:ext cx="1001268" cy="1001268"/>
          </a:xfrm>
          <a:custGeom>
            <a:avLst/>
            <a:gdLst/>
            <a:ahLst/>
            <a:cxnLst/>
            <a:rect l="l" t="t" r="r" b="b"/>
            <a:pathLst>
              <a:path w="1001268" h="1001268">
                <a:moveTo>
                  <a:pt x="500634" y="0"/>
                </a:moveTo>
                <a:lnTo>
                  <a:pt x="459574" y="1659"/>
                </a:lnTo>
                <a:lnTo>
                  <a:pt x="419428" y="6552"/>
                </a:lnTo>
                <a:lnTo>
                  <a:pt x="380326" y="14549"/>
                </a:lnTo>
                <a:lnTo>
                  <a:pt x="342395" y="25522"/>
                </a:lnTo>
                <a:lnTo>
                  <a:pt x="305765" y="39342"/>
                </a:lnTo>
                <a:lnTo>
                  <a:pt x="270564" y="55880"/>
                </a:lnTo>
                <a:lnTo>
                  <a:pt x="236921" y="75006"/>
                </a:lnTo>
                <a:lnTo>
                  <a:pt x="204966" y="96593"/>
                </a:lnTo>
                <a:lnTo>
                  <a:pt x="174827" y="120511"/>
                </a:lnTo>
                <a:lnTo>
                  <a:pt x="146632" y="146632"/>
                </a:lnTo>
                <a:lnTo>
                  <a:pt x="120511" y="174827"/>
                </a:lnTo>
                <a:lnTo>
                  <a:pt x="96593" y="204966"/>
                </a:lnTo>
                <a:lnTo>
                  <a:pt x="75006" y="236921"/>
                </a:lnTo>
                <a:lnTo>
                  <a:pt x="55880" y="270564"/>
                </a:lnTo>
                <a:lnTo>
                  <a:pt x="39342" y="305765"/>
                </a:lnTo>
                <a:lnTo>
                  <a:pt x="25522" y="342395"/>
                </a:lnTo>
                <a:lnTo>
                  <a:pt x="14549" y="380326"/>
                </a:lnTo>
                <a:lnTo>
                  <a:pt x="6552" y="419428"/>
                </a:lnTo>
                <a:lnTo>
                  <a:pt x="1659" y="459574"/>
                </a:lnTo>
                <a:lnTo>
                  <a:pt x="0" y="500634"/>
                </a:lnTo>
                <a:lnTo>
                  <a:pt x="1659" y="541693"/>
                </a:lnTo>
                <a:lnTo>
                  <a:pt x="6552" y="581839"/>
                </a:lnTo>
                <a:lnTo>
                  <a:pt x="14549" y="620941"/>
                </a:lnTo>
                <a:lnTo>
                  <a:pt x="25522" y="658872"/>
                </a:lnTo>
                <a:lnTo>
                  <a:pt x="39342" y="695502"/>
                </a:lnTo>
                <a:lnTo>
                  <a:pt x="55880" y="730703"/>
                </a:lnTo>
                <a:lnTo>
                  <a:pt x="75006" y="764346"/>
                </a:lnTo>
                <a:lnTo>
                  <a:pt x="96593" y="796301"/>
                </a:lnTo>
                <a:lnTo>
                  <a:pt x="120511" y="826440"/>
                </a:lnTo>
                <a:lnTo>
                  <a:pt x="146632" y="854635"/>
                </a:lnTo>
                <a:lnTo>
                  <a:pt x="174827" y="880756"/>
                </a:lnTo>
                <a:lnTo>
                  <a:pt x="204966" y="904674"/>
                </a:lnTo>
                <a:lnTo>
                  <a:pt x="236921" y="926261"/>
                </a:lnTo>
                <a:lnTo>
                  <a:pt x="270564" y="945387"/>
                </a:lnTo>
                <a:lnTo>
                  <a:pt x="305765" y="961925"/>
                </a:lnTo>
                <a:lnTo>
                  <a:pt x="342395" y="975745"/>
                </a:lnTo>
                <a:lnTo>
                  <a:pt x="380326" y="986718"/>
                </a:lnTo>
                <a:lnTo>
                  <a:pt x="419428" y="994715"/>
                </a:lnTo>
                <a:lnTo>
                  <a:pt x="459574" y="999608"/>
                </a:lnTo>
                <a:lnTo>
                  <a:pt x="500634" y="1001268"/>
                </a:lnTo>
                <a:lnTo>
                  <a:pt x="541693" y="999608"/>
                </a:lnTo>
                <a:lnTo>
                  <a:pt x="581839" y="994715"/>
                </a:lnTo>
                <a:lnTo>
                  <a:pt x="620941" y="986718"/>
                </a:lnTo>
                <a:lnTo>
                  <a:pt x="658872" y="975745"/>
                </a:lnTo>
                <a:lnTo>
                  <a:pt x="695502" y="961925"/>
                </a:lnTo>
                <a:lnTo>
                  <a:pt x="730703" y="945387"/>
                </a:lnTo>
                <a:lnTo>
                  <a:pt x="764346" y="926261"/>
                </a:lnTo>
                <a:lnTo>
                  <a:pt x="796301" y="904674"/>
                </a:lnTo>
                <a:lnTo>
                  <a:pt x="826440" y="880756"/>
                </a:lnTo>
                <a:lnTo>
                  <a:pt x="854635" y="854635"/>
                </a:lnTo>
                <a:lnTo>
                  <a:pt x="880756" y="826440"/>
                </a:lnTo>
                <a:lnTo>
                  <a:pt x="904674" y="796301"/>
                </a:lnTo>
                <a:lnTo>
                  <a:pt x="926261" y="764346"/>
                </a:lnTo>
                <a:lnTo>
                  <a:pt x="945387" y="730703"/>
                </a:lnTo>
                <a:lnTo>
                  <a:pt x="961925" y="695502"/>
                </a:lnTo>
                <a:lnTo>
                  <a:pt x="975745" y="658872"/>
                </a:lnTo>
                <a:lnTo>
                  <a:pt x="986718" y="620941"/>
                </a:lnTo>
                <a:lnTo>
                  <a:pt x="994715" y="581839"/>
                </a:lnTo>
                <a:lnTo>
                  <a:pt x="999608" y="541693"/>
                </a:lnTo>
                <a:lnTo>
                  <a:pt x="1001268" y="500634"/>
                </a:lnTo>
                <a:lnTo>
                  <a:pt x="999608" y="459574"/>
                </a:lnTo>
                <a:lnTo>
                  <a:pt x="994715" y="419428"/>
                </a:lnTo>
                <a:lnTo>
                  <a:pt x="986718" y="380326"/>
                </a:lnTo>
                <a:lnTo>
                  <a:pt x="975745" y="342395"/>
                </a:lnTo>
                <a:lnTo>
                  <a:pt x="961925" y="305765"/>
                </a:lnTo>
                <a:lnTo>
                  <a:pt x="945387" y="270564"/>
                </a:lnTo>
                <a:lnTo>
                  <a:pt x="926261" y="236921"/>
                </a:lnTo>
                <a:lnTo>
                  <a:pt x="904674" y="204966"/>
                </a:lnTo>
                <a:lnTo>
                  <a:pt x="880756" y="174827"/>
                </a:lnTo>
                <a:lnTo>
                  <a:pt x="854635" y="146632"/>
                </a:lnTo>
                <a:lnTo>
                  <a:pt x="826440" y="120511"/>
                </a:lnTo>
                <a:lnTo>
                  <a:pt x="796301" y="96593"/>
                </a:lnTo>
                <a:lnTo>
                  <a:pt x="764346" y="75006"/>
                </a:lnTo>
                <a:lnTo>
                  <a:pt x="730703" y="55880"/>
                </a:lnTo>
                <a:lnTo>
                  <a:pt x="695502" y="39342"/>
                </a:lnTo>
                <a:lnTo>
                  <a:pt x="658872" y="25522"/>
                </a:lnTo>
                <a:lnTo>
                  <a:pt x="620941" y="14549"/>
                </a:lnTo>
                <a:lnTo>
                  <a:pt x="581839" y="6552"/>
                </a:lnTo>
                <a:lnTo>
                  <a:pt x="541693" y="1659"/>
                </a:lnTo>
                <a:lnTo>
                  <a:pt x="500634" y="0"/>
                </a:lnTo>
                <a:close/>
              </a:path>
            </a:pathLst>
          </a:custGeom>
          <a:solidFill>
            <a:srgbClr val="92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71993" y="1547622"/>
            <a:ext cx="1001268" cy="1001268"/>
          </a:xfrm>
          <a:custGeom>
            <a:avLst/>
            <a:gdLst/>
            <a:ahLst/>
            <a:cxnLst/>
            <a:rect l="l" t="t" r="r" b="b"/>
            <a:pathLst>
              <a:path w="1001268" h="1001268">
                <a:moveTo>
                  <a:pt x="0" y="500634"/>
                </a:moveTo>
                <a:lnTo>
                  <a:pt x="1659" y="459574"/>
                </a:lnTo>
                <a:lnTo>
                  <a:pt x="6552" y="419428"/>
                </a:lnTo>
                <a:lnTo>
                  <a:pt x="14549" y="380326"/>
                </a:lnTo>
                <a:lnTo>
                  <a:pt x="25522" y="342395"/>
                </a:lnTo>
                <a:lnTo>
                  <a:pt x="39342" y="305765"/>
                </a:lnTo>
                <a:lnTo>
                  <a:pt x="55880" y="270564"/>
                </a:lnTo>
                <a:lnTo>
                  <a:pt x="75006" y="236921"/>
                </a:lnTo>
                <a:lnTo>
                  <a:pt x="96593" y="204966"/>
                </a:lnTo>
                <a:lnTo>
                  <a:pt x="120511" y="174827"/>
                </a:lnTo>
                <a:lnTo>
                  <a:pt x="146632" y="146632"/>
                </a:lnTo>
                <a:lnTo>
                  <a:pt x="174827" y="120511"/>
                </a:lnTo>
                <a:lnTo>
                  <a:pt x="204966" y="96593"/>
                </a:lnTo>
                <a:lnTo>
                  <a:pt x="236921" y="75006"/>
                </a:lnTo>
                <a:lnTo>
                  <a:pt x="270564" y="55880"/>
                </a:lnTo>
                <a:lnTo>
                  <a:pt x="305765" y="39342"/>
                </a:lnTo>
                <a:lnTo>
                  <a:pt x="342395" y="25522"/>
                </a:lnTo>
                <a:lnTo>
                  <a:pt x="380326" y="14549"/>
                </a:lnTo>
                <a:lnTo>
                  <a:pt x="419428" y="6552"/>
                </a:lnTo>
                <a:lnTo>
                  <a:pt x="459574" y="1659"/>
                </a:lnTo>
                <a:lnTo>
                  <a:pt x="500634" y="0"/>
                </a:lnTo>
                <a:lnTo>
                  <a:pt x="541693" y="1659"/>
                </a:lnTo>
                <a:lnTo>
                  <a:pt x="581839" y="6552"/>
                </a:lnTo>
                <a:lnTo>
                  <a:pt x="620941" y="14549"/>
                </a:lnTo>
                <a:lnTo>
                  <a:pt x="658872" y="25522"/>
                </a:lnTo>
                <a:lnTo>
                  <a:pt x="695502" y="39342"/>
                </a:lnTo>
                <a:lnTo>
                  <a:pt x="730703" y="55880"/>
                </a:lnTo>
                <a:lnTo>
                  <a:pt x="764346" y="75006"/>
                </a:lnTo>
                <a:lnTo>
                  <a:pt x="796301" y="96593"/>
                </a:lnTo>
                <a:lnTo>
                  <a:pt x="826440" y="120511"/>
                </a:lnTo>
                <a:lnTo>
                  <a:pt x="854635" y="146632"/>
                </a:lnTo>
                <a:lnTo>
                  <a:pt x="880756" y="174827"/>
                </a:lnTo>
                <a:lnTo>
                  <a:pt x="904674" y="204966"/>
                </a:lnTo>
                <a:lnTo>
                  <a:pt x="926261" y="236921"/>
                </a:lnTo>
                <a:lnTo>
                  <a:pt x="945387" y="270564"/>
                </a:lnTo>
                <a:lnTo>
                  <a:pt x="961925" y="305765"/>
                </a:lnTo>
                <a:lnTo>
                  <a:pt x="975745" y="342395"/>
                </a:lnTo>
                <a:lnTo>
                  <a:pt x="986718" y="380326"/>
                </a:lnTo>
                <a:lnTo>
                  <a:pt x="994715" y="419428"/>
                </a:lnTo>
                <a:lnTo>
                  <a:pt x="999608" y="459574"/>
                </a:lnTo>
                <a:lnTo>
                  <a:pt x="1001268" y="500634"/>
                </a:lnTo>
                <a:lnTo>
                  <a:pt x="999608" y="541693"/>
                </a:lnTo>
                <a:lnTo>
                  <a:pt x="994715" y="581839"/>
                </a:lnTo>
                <a:lnTo>
                  <a:pt x="986718" y="620941"/>
                </a:lnTo>
                <a:lnTo>
                  <a:pt x="975745" y="658872"/>
                </a:lnTo>
                <a:lnTo>
                  <a:pt x="961925" y="695502"/>
                </a:lnTo>
                <a:lnTo>
                  <a:pt x="945387" y="730703"/>
                </a:lnTo>
                <a:lnTo>
                  <a:pt x="926261" y="764346"/>
                </a:lnTo>
                <a:lnTo>
                  <a:pt x="904674" y="796301"/>
                </a:lnTo>
                <a:lnTo>
                  <a:pt x="880756" y="826440"/>
                </a:lnTo>
                <a:lnTo>
                  <a:pt x="854635" y="854635"/>
                </a:lnTo>
                <a:lnTo>
                  <a:pt x="826440" y="880756"/>
                </a:lnTo>
                <a:lnTo>
                  <a:pt x="796301" y="904674"/>
                </a:lnTo>
                <a:lnTo>
                  <a:pt x="764346" y="926261"/>
                </a:lnTo>
                <a:lnTo>
                  <a:pt x="730703" y="945387"/>
                </a:lnTo>
                <a:lnTo>
                  <a:pt x="695502" y="961925"/>
                </a:lnTo>
                <a:lnTo>
                  <a:pt x="658872" y="975745"/>
                </a:lnTo>
                <a:lnTo>
                  <a:pt x="620941" y="986718"/>
                </a:lnTo>
                <a:lnTo>
                  <a:pt x="581839" y="994715"/>
                </a:lnTo>
                <a:lnTo>
                  <a:pt x="541693" y="999608"/>
                </a:lnTo>
                <a:lnTo>
                  <a:pt x="500634" y="1001268"/>
                </a:lnTo>
                <a:lnTo>
                  <a:pt x="459574" y="999608"/>
                </a:lnTo>
                <a:lnTo>
                  <a:pt x="419428" y="994715"/>
                </a:lnTo>
                <a:lnTo>
                  <a:pt x="380326" y="986718"/>
                </a:lnTo>
                <a:lnTo>
                  <a:pt x="342395" y="975745"/>
                </a:lnTo>
                <a:lnTo>
                  <a:pt x="305765" y="961925"/>
                </a:lnTo>
                <a:lnTo>
                  <a:pt x="270564" y="945387"/>
                </a:lnTo>
                <a:lnTo>
                  <a:pt x="236921" y="926261"/>
                </a:lnTo>
                <a:lnTo>
                  <a:pt x="204966" y="904674"/>
                </a:lnTo>
                <a:lnTo>
                  <a:pt x="174827" y="880756"/>
                </a:lnTo>
                <a:lnTo>
                  <a:pt x="146632" y="854635"/>
                </a:lnTo>
                <a:lnTo>
                  <a:pt x="120511" y="826440"/>
                </a:lnTo>
                <a:lnTo>
                  <a:pt x="96593" y="796301"/>
                </a:lnTo>
                <a:lnTo>
                  <a:pt x="75006" y="764346"/>
                </a:lnTo>
                <a:lnTo>
                  <a:pt x="55880" y="730703"/>
                </a:lnTo>
                <a:lnTo>
                  <a:pt x="39342" y="695502"/>
                </a:lnTo>
                <a:lnTo>
                  <a:pt x="25522" y="658872"/>
                </a:lnTo>
                <a:lnTo>
                  <a:pt x="14549" y="620941"/>
                </a:lnTo>
                <a:lnTo>
                  <a:pt x="6552" y="581839"/>
                </a:lnTo>
                <a:lnTo>
                  <a:pt x="1659" y="541693"/>
                </a:lnTo>
                <a:lnTo>
                  <a:pt x="0" y="50063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727942" y="1898348"/>
            <a:ext cx="686435" cy="269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2005</a:t>
            </a:r>
            <a:r>
              <a:rPr sz="1700" spc="-10" dirty="0" smtClean="0">
                <a:latin typeface="Arial"/>
                <a:cs typeface="Arial"/>
              </a:rPr>
              <a:t>/</a:t>
            </a:r>
            <a:r>
              <a:rPr sz="1700" spc="0" dirty="0" smtClean="0">
                <a:latin typeface="Arial"/>
                <a:cs typeface="Arial"/>
              </a:rPr>
              <a:t>6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950464" y="3726178"/>
            <a:ext cx="6358128" cy="2304288"/>
          </a:xfrm>
          <a:custGeom>
            <a:avLst/>
            <a:gdLst/>
            <a:ahLst/>
            <a:cxnLst/>
            <a:rect l="l" t="t" r="r" b="b"/>
            <a:pathLst>
              <a:path w="6358128" h="2304288">
                <a:moveTo>
                  <a:pt x="5205984" y="0"/>
                </a:moveTo>
                <a:lnTo>
                  <a:pt x="5205984" y="576071"/>
                </a:lnTo>
                <a:lnTo>
                  <a:pt x="0" y="576071"/>
                </a:lnTo>
                <a:lnTo>
                  <a:pt x="0" y="1728215"/>
                </a:lnTo>
                <a:lnTo>
                  <a:pt x="5205984" y="1728215"/>
                </a:lnTo>
                <a:lnTo>
                  <a:pt x="5205984" y="2304288"/>
                </a:lnTo>
                <a:lnTo>
                  <a:pt x="6358128" y="1152143"/>
                </a:lnTo>
                <a:lnTo>
                  <a:pt x="5205984" y="0"/>
                </a:lnTo>
                <a:close/>
              </a:path>
            </a:pathLst>
          </a:custGeom>
          <a:solidFill>
            <a:srgbClr val="92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76330" y="4418840"/>
            <a:ext cx="2243310" cy="922019"/>
          </a:xfrm>
          <a:custGeom>
            <a:avLst/>
            <a:gdLst/>
            <a:ahLst/>
            <a:cxnLst/>
            <a:rect l="l" t="t" r="r" b="b"/>
            <a:pathLst>
              <a:path w="2243310" h="922020">
                <a:moveTo>
                  <a:pt x="2089649" y="0"/>
                </a:moveTo>
                <a:lnTo>
                  <a:pt x="151996" y="8"/>
                </a:lnTo>
                <a:lnTo>
                  <a:pt x="109267" y="6508"/>
                </a:lnTo>
                <a:lnTo>
                  <a:pt x="71271" y="23927"/>
                </a:lnTo>
                <a:lnTo>
                  <a:pt x="39713" y="50560"/>
                </a:lnTo>
                <a:lnTo>
                  <a:pt x="16296" y="84704"/>
                </a:lnTo>
                <a:lnTo>
                  <a:pt x="2726" y="124653"/>
                </a:lnTo>
                <a:lnTo>
                  <a:pt x="0" y="770013"/>
                </a:lnTo>
                <a:lnTo>
                  <a:pt x="848" y="784675"/>
                </a:lnTo>
                <a:lnTo>
                  <a:pt x="11177" y="826013"/>
                </a:lnTo>
                <a:lnTo>
                  <a:pt x="31856" y="862052"/>
                </a:lnTo>
                <a:lnTo>
                  <a:pt x="61183" y="891088"/>
                </a:lnTo>
                <a:lnTo>
                  <a:pt x="97451" y="911414"/>
                </a:lnTo>
                <a:lnTo>
                  <a:pt x="138956" y="921325"/>
                </a:lnTo>
                <a:lnTo>
                  <a:pt x="153661" y="922019"/>
                </a:lnTo>
                <a:lnTo>
                  <a:pt x="2091313" y="922011"/>
                </a:lnTo>
                <a:lnTo>
                  <a:pt x="2134042" y="915510"/>
                </a:lnTo>
                <a:lnTo>
                  <a:pt x="2172038" y="898089"/>
                </a:lnTo>
                <a:lnTo>
                  <a:pt x="2203596" y="871453"/>
                </a:lnTo>
                <a:lnTo>
                  <a:pt x="2227013" y="837310"/>
                </a:lnTo>
                <a:lnTo>
                  <a:pt x="2240584" y="797362"/>
                </a:lnTo>
                <a:lnTo>
                  <a:pt x="2243310" y="152005"/>
                </a:lnTo>
                <a:lnTo>
                  <a:pt x="2242462" y="137342"/>
                </a:lnTo>
                <a:lnTo>
                  <a:pt x="2232133" y="96001"/>
                </a:lnTo>
                <a:lnTo>
                  <a:pt x="2211453" y="59961"/>
                </a:lnTo>
                <a:lnTo>
                  <a:pt x="2182127" y="30927"/>
                </a:lnTo>
                <a:lnTo>
                  <a:pt x="2145859" y="10603"/>
                </a:lnTo>
                <a:lnTo>
                  <a:pt x="2104353" y="694"/>
                </a:lnTo>
                <a:lnTo>
                  <a:pt x="2089649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76322" y="4418840"/>
            <a:ext cx="2243328" cy="922019"/>
          </a:xfrm>
          <a:custGeom>
            <a:avLst/>
            <a:gdLst/>
            <a:ahLst/>
            <a:cxnLst/>
            <a:rect l="l" t="t" r="r" b="b"/>
            <a:pathLst>
              <a:path w="2243328" h="922020">
                <a:moveTo>
                  <a:pt x="0" y="153669"/>
                </a:moveTo>
                <a:lnTo>
                  <a:pt x="6059" y="110797"/>
                </a:lnTo>
                <a:lnTo>
                  <a:pt x="23101" y="72594"/>
                </a:lnTo>
                <a:lnTo>
                  <a:pt x="49421" y="40764"/>
                </a:lnTo>
                <a:lnTo>
                  <a:pt x="83314" y="17013"/>
                </a:lnTo>
                <a:lnTo>
                  <a:pt x="123078" y="3044"/>
                </a:lnTo>
                <a:lnTo>
                  <a:pt x="2089658" y="0"/>
                </a:lnTo>
                <a:lnTo>
                  <a:pt x="2104362" y="694"/>
                </a:lnTo>
                <a:lnTo>
                  <a:pt x="2145868" y="10603"/>
                </a:lnTo>
                <a:lnTo>
                  <a:pt x="2182136" y="30927"/>
                </a:lnTo>
                <a:lnTo>
                  <a:pt x="2211462" y="59961"/>
                </a:lnTo>
                <a:lnTo>
                  <a:pt x="2232141" y="96001"/>
                </a:lnTo>
                <a:lnTo>
                  <a:pt x="2242470" y="137342"/>
                </a:lnTo>
                <a:lnTo>
                  <a:pt x="2243328" y="768349"/>
                </a:lnTo>
                <a:lnTo>
                  <a:pt x="2242633" y="783052"/>
                </a:lnTo>
                <a:lnTo>
                  <a:pt x="2232724" y="824554"/>
                </a:lnTo>
                <a:lnTo>
                  <a:pt x="2212400" y="860822"/>
                </a:lnTo>
                <a:lnTo>
                  <a:pt x="2183366" y="890150"/>
                </a:lnTo>
                <a:lnTo>
                  <a:pt x="2147326" y="910832"/>
                </a:lnTo>
                <a:lnTo>
                  <a:pt x="2105985" y="921162"/>
                </a:lnTo>
                <a:lnTo>
                  <a:pt x="153670" y="922019"/>
                </a:lnTo>
                <a:lnTo>
                  <a:pt x="138965" y="921325"/>
                </a:lnTo>
                <a:lnTo>
                  <a:pt x="97459" y="911414"/>
                </a:lnTo>
                <a:lnTo>
                  <a:pt x="61191" y="891088"/>
                </a:lnTo>
                <a:lnTo>
                  <a:pt x="31865" y="862052"/>
                </a:lnTo>
                <a:lnTo>
                  <a:pt x="11186" y="826013"/>
                </a:lnTo>
                <a:lnTo>
                  <a:pt x="857" y="784675"/>
                </a:lnTo>
                <a:lnTo>
                  <a:pt x="0" y="153669"/>
                </a:lnTo>
                <a:close/>
              </a:path>
            </a:pathLst>
          </a:custGeom>
          <a:ln w="25908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47725" y="4457538"/>
            <a:ext cx="896619" cy="777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19600"/>
              </a:lnSpc>
            </a:pP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Pe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anen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t 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Po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sz="1400" spc="-20" dirty="0" smtClean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sz="1400" spc="-10" dirty="0" smtClean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r 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400" spc="-20" dirty="0" smtClean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u</a:t>
            </a:r>
            <a:r>
              <a:rPr sz="1400" spc="5" dirty="0" smtClean="0">
                <a:solidFill>
                  <a:srgbClr val="203864"/>
                </a:solidFill>
                <a:latin typeface="Arial"/>
                <a:cs typeface="Arial"/>
              </a:rPr>
              <a:t>t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08634" y="4418841"/>
            <a:ext cx="2244834" cy="922019"/>
          </a:xfrm>
          <a:custGeom>
            <a:avLst/>
            <a:gdLst/>
            <a:ahLst/>
            <a:cxnLst/>
            <a:rect l="l" t="t" r="r" b="b"/>
            <a:pathLst>
              <a:path w="2244834" h="922020">
                <a:moveTo>
                  <a:pt x="2091173" y="0"/>
                </a:moveTo>
                <a:lnTo>
                  <a:pt x="151996" y="8"/>
                </a:lnTo>
                <a:lnTo>
                  <a:pt x="109267" y="6508"/>
                </a:lnTo>
                <a:lnTo>
                  <a:pt x="71271" y="23927"/>
                </a:lnTo>
                <a:lnTo>
                  <a:pt x="39713" y="50560"/>
                </a:lnTo>
                <a:lnTo>
                  <a:pt x="16296" y="84704"/>
                </a:lnTo>
                <a:lnTo>
                  <a:pt x="2726" y="124653"/>
                </a:lnTo>
                <a:lnTo>
                  <a:pt x="0" y="770011"/>
                </a:lnTo>
                <a:lnTo>
                  <a:pt x="849" y="784674"/>
                </a:lnTo>
                <a:lnTo>
                  <a:pt x="11179" y="826014"/>
                </a:lnTo>
                <a:lnTo>
                  <a:pt x="31860" y="862054"/>
                </a:lnTo>
                <a:lnTo>
                  <a:pt x="61186" y="891089"/>
                </a:lnTo>
                <a:lnTo>
                  <a:pt x="97453" y="911415"/>
                </a:lnTo>
                <a:lnTo>
                  <a:pt x="138957" y="921325"/>
                </a:lnTo>
                <a:lnTo>
                  <a:pt x="153661" y="922020"/>
                </a:lnTo>
                <a:lnTo>
                  <a:pt x="2092847" y="922011"/>
                </a:lnTo>
                <a:lnTo>
                  <a:pt x="2135574" y="915507"/>
                </a:lnTo>
                <a:lnTo>
                  <a:pt x="2173567" y="898085"/>
                </a:lnTo>
                <a:lnTo>
                  <a:pt x="2205123" y="871448"/>
                </a:lnTo>
                <a:lnTo>
                  <a:pt x="2228538" y="837302"/>
                </a:lnTo>
                <a:lnTo>
                  <a:pt x="2242108" y="797353"/>
                </a:lnTo>
                <a:lnTo>
                  <a:pt x="2244834" y="152005"/>
                </a:lnTo>
                <a:lnTo>
                  <a:pt x="2243986" y="137342"/>
                </a:lnTo>
                <a:lnTo>
                  <a:pt x="2233657" y="96001"/>
                </a:lnTo>
                <a:lnTo>
                  <a:pt x="2212977" y="59961"/>
                </a:lnTo>
                <a:lnTo>
                  <a:pt x="2183651" y="30927"/>
                </a:lnTo>
                <a:lnTo>
                  <a:pt x="2147383" y="10603"/>
                </a:lnTo>
                <a:lnTo>
                  <a:pt x="2105877" y="694"/>
                </a:lnTo>
                <a:lnTo>
                  <a:pt x="209117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08626" y="4418841"/>
            <a:ext cx="2244852" cy="922019"/>
          </a:xfrm>
          <a:custGeom>
            <a:avLst/>
            <a:gdLst/>
            <a:ahLst/>
            <a:cxnLst/>
            <a:rect l="l" t="t" r="r" b="b"/>
            <a:pathLst>
              <a:path w="2244852" h="922020">
                <a:moveTo>
                  <a:pt x="0" y="153670"/>
                </a:moveTo>
                <a:lnTo>
                  <a:pt x="6059" y="110797"/>
                </a:lnTo>
                <a:lnTo>
                  <a:pt x="23101" y="72594"/>
                </a:lnTo>
                <a:lnTo>
                  <a:pt x="49421" y="40764"/>
                </a:lnTo>
                <a:lnTo>
                  <a:pt x="83314" y="17013"/>
                </a:lnTo>
                <a:lnTo>
                  <a:pt x="123078" y="3044"/>
                </a:lnTo>
                <a:lnTo>
                  <a:pt x="2091182" y="0"/>
                </a:lnTo>
                <a:lnTo>
                  <a:pt x="2105886" y="694"/>
                </a:lnTo>
                <a:lnTo>
                  <a:pt x="2147392" y="10603"/>
                </a:lnTo>
                <a:lnTo>
                  <a:pt x="2183660" y="30927"/>
                </a:lnTo>
                <a:lnTo>
                  <a:pt x="2212986" y="59961"/>
                </a:lnTo>
                <a:lnTo>
                  <a:pt x="2233665" y="96001"/>
                </a:lnTo>
                <a:lnTo>
                  <a:pt x="2243994" y="137342"/>
                </a:lnTo>
                <a:lnTo>
                  <a:pt x="2244852" y="768337"/>
                </a:lnTo>
                <a:lnTo>
                  <a:pt x="2244157" y="783041"/>
                </a:lnTo>
                <a:lnTo>
                  <a:pt x="2234248" y="824547"/>
                </a:lnTo>
                <a:lnTo>
                  <a:pt x="2213926" y="860816"/>
                </a:lnTo>
                <a:lnTo>
                  <a:pt x="2184894" y="890146"/>
                </a:lnTo>
                <a:lnTo>
                  <a:pt x="2148857" y="910829"/>
                </a:lnTo>
                <a:lnTo>
                  <a:pt x="2107519" y="921161"/>
                </a:lnTo>
                <a:lnTo>
                  <a:pt x="153670" y="922020"/>
                </a:lnTo>
                <a:lnTo>
                  <a:pt x="138966" y="921325"/>
                </a:lnTo>
                <a:lnTo>
                  <a:pt x="97462" y="911415"/>
                </a:lnTo>
                <a:lnTo>
                  <a:pt x="61195" y="891089"/>
                </a:lnTo>
                <a:lnTo>
                  <a:pt x="31869" y="862054"/>
                </a:lnTo>
                <a:lnTo>
                  <a:pt x="11188" y="826014"/>
                </a:lnTo>
                <a:lnTo>
                  <a:pt x="858" y="784674"/>
                </a:lnTo>
                <a:lnTo>
                  <a:pt x="0" y="15367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541686" y="4584479"/>
            <a:ext cx="1174750" cy="523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6535" marR="12700" indent="-204470">
              <a:lnSpc>
                <a:spcPct val="120000"/>
              </a:lnSpc>
            </a:pP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B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odeg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adab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le P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sz="1400" spc="-20" dirty="0" smtClean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sz="1400" spc="-10" dirty="0" smtClean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440938" y="4418841"/>
            <a:ext cx="2244834" cy="922019"/>
          </a:xfrm>
          <a:custGeom>
            <a:avLst/>
            <a:gdLst/>
            <a:ahLst/>
            <a:cxnLst/>
            <a:rect l="l" t="t" r="r" b="b"/>
            <a:pathLst>
              <a:path w="2244834" h="922020">
                <a:moveTo>
                  <a:pt x="2091173" y="0"/>
                </a:moveTo>
                <a:lnTo>
                  <a:pt x="151996" y="8"/>
                </a:lnTo>
                <a:lnTo>
                  <a:pt x="109267" y="6508"/>
                </a:lnTo>
                <a:lnTo>
                  <a:pt x="71271" y="23927"/>
                </a:lnTo>
                <a:lnTo>
                  <a:pt x="39713" y="50560"/>
                </a:lnTo>
                <a:lnTo>
                  <a:pt x="16296" y="84704"/>
                </a:lnTo>
                <a:lnTo>
                  <a:pt x="2726" y="124653"/>
                </a:lnTo>
                <a:lnTo>
                  <a:pt x="0" y="770011"/>
                </a:lnTo>
                <a:lnTo>
                  <a:pt x="849" y="784674"/>
                </a:lnTo>
                <a:lnTo>
                  <a:pt x="11179" y="826014"/>
                </a:lnTo>
                <a:lnTo>
                  <a:pt x="31860" y="862054"/>
                </a:lnTo>
                <a:lnTo>
                  <a:pt x="61186" y="891089"/>
                </a:lnTo>
                <a:lnTo>
                  <a:pt x="97453" y="911415"/>
                </a:lnTo>
                <a:lnTo>
                  <a:pt x="138957" y="921325"/>
                </a:lnTo>
                <a:lnTo>
                  <a:pt x="153661" y="922020"/>
                </a:lnTo>
                <a:lnTo>
                  <a:pt x="2092847" y="922011"/>
                </a:lnTo>
                <a:lnTo>
                  <a:pt x="2135574" y="915507"/>
                </a:lnTo>
                <a:lnTo>
                  <a:pt x="2173567" y="898085"/>
                </a:lnTo>
                <a:lnTo>
                  <a:pt x="2205123" y="871448"/>
                </a:lnTo>
                <a:lnTo>
                  <a:pt x="2228538" y="837302"/>
                </a:lnTo>
                <a:lnTo>
                  <a:pt x="2242108" y="797353"/>
                </a:lnTo>
                <a:lnTo>
                  <a:pt x="2244834" y="152005"/>
                </a:lnTo>
                <a:lnTo>
                  <a:pt x="2243986" y="137342"/>
                </a:lnTo>
                <a:lnTo>
                  <a:pt x="2233657" y="96001"/>
                </a:lnTo>
                <a:lnTo>
                  <a:pt x="2212977" y="59961"/>
                </a:lnTo>
                <a:lnTo>
                  <a:pt x="2183651" y="30927"/>
                </a:lnTo>
                <a:lnTo>
                  <a:pt x="2147383" y="10603"/>
                </a:lnTo>
                <a:lnTo>
                  <a:pt x="2105877" y="694"/>
                </a:lnTo>
                <a:lnTo>
                  <a:pt x="209117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40930" y="4418841"/>
            <a:ext cx="2244852" cy="922019"/>
          </a:xfrm>
          <a:custGeom>
            <a:avLst/>
            <a:gdLst/>
            <a:ahLst/>
            <a:cxnLst/>
            <a:rect l="l" t="t" r="r" b="b"/>
            <a:pathLst>
              <a:path w="2244852" h="922020">
                <a:moveTo>
                  <a:pt x="0" y="153670"/>
                </a:moveTo>
                <a:lnTo>
                  <a:pt x="6059" y="110797"/>
                </a:lnTo>
                <a:lnTo>
                  <a:pt x="23101" y="72594"/>
                </a:lnTo>
                <a:lnTo>
                  <a:pt x="49421" y="40764"/>
                </a:lnTo>
                <a:lnTo>
                  <a:pt x="83314" y="17013"/>
                </a:lnTo>
                <a:lnTo>
                  <a:pt x="123078" y="3044"/>
                </a:lnTo>
                <a:lnTo>
                  <a:pt x="2091182" y="0"/>
                </a:lnTo>
                <a:lnTo>
                  <a:pt x="2105886" y="694"/>
                </a:lnTo>
                <a:lnTo>
                  <a:pt x="2147392" y="10603"/>
                </a:lnTo>
                <a:lnTo>
                  <a:pt x="2183660" y="30927"/>
                </a:lnTo>
                <a:lnTo>
                  <a:pt x="2212986" y="59961"/>
                </a:lnTo>
                <a:lnTo>
                  <a:pt x="2233665" y="96001"/>
                </a:lnTo>
                <a:lnTo>
                  <a:pt x="2243994" y="137342"/>
                </a:lnTo>
                <a:lnTo>
                  <a:pt x="2244852" y="768337"/>
                </a:lnTo>
                <a:lnTo>
                  <a:pt x="2244157" y="783041"/>
                </a:lnTo>
                <a:lnTo>
                  <a:pt x="2234248" y="824547"/>
                </a:lnTo>
                <a:lnTo>
                  <a:pt x="2213926" y="860816"/>
                </a:lnTo>
                <a:lnTo>
                  <a:pt x="2184894" y="890146"/>
                </a:lnTo>
                <a:lnTo>
                  <a:pt x="2148857" y="910829"/>
                </a:lnTo>
                <a:lnTo>
                  <a:pt x="2107519" y="921161"/>
                </a:lnTo>
                <a:lnTo>
                  <a:pt x="153670" y="922020"/>
                </a:lnTo>
                <a:lnTo>
                  <a:pt x="138966" y="921325"/>
                </a:lnTo>
                <a:lnTo>
                  <a:pt x="97462" y="911415"/>
                </a:lnTo>
                <a:lnTo>
                  <a:pt x="61195" y="891089"/>
                </a:lnTo>
                <a:lnTo>
                  <a:pt x="31869" y="862054"/>
                </a:lnTo>
                <a:lnTo>
                  <a:pt x="11188" y="826014"/>
                </a:lnTo>
                <a:lnTo>
                  <a:pt x="858" y="784674"/>
                </a:lnTo>
                <a:lnTo>
                  <a:pt x="0" y="15367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015513" y="4584479"/>
            <a:ext cx="1092835" cy="523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63220" marR="12700" indent="-351155">
              <a:lnSpc>
                <a:spcPct val="120000"/>
              </a:lnSpc>
            </a:pP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Po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l</a:t>
            </a:r>
            <a:r>
              <a:rPr sz="1400" spc="-20" dirty="0" smtClean="0">
                <a:solidFill>
                  <a:srgbClr val="203864"/>
                </a:solidFill>
                <a:latin typeface="Arial"/>
                <a:cs typeface="Arial"/>
              </a:rPr>
              <a:t>y</a:t>
            </a:r>
            <a:r>
              <a:rPr sz="1400" spc="-10" dirty="0" smtClean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sz="1400" spc="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e </a:t>
            </a:r>
            <a:r>
              <a:rPr sz="1400" spc="-10" dirty="0" smtClean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sz="1400" spc="-5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400" spc="0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66670" y="3278931"/>
            <a:ext cx="805688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002E4B"/>
                </a:solidFill>
                <a:latin typeface="Arial"/>
                <a:cs typeface="Arial"/>
              </a:rPr>
              <a:t>PP: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-2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1800" b="1" spc="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800" b="1" spc="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ling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/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onic</a:t>
            </a:r>
            <a:r>
              <a:rPr sz="18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Infl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amma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tion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/</a:t>
            </a:r>
            <a:r>
              <a:rPr sz="1800" b="1" spc="-6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-5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-2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800" b="1" spc="6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Fo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rma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095" y="13716"/>
            <a:ext cx="1053083" cy="920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32192" y="3922776"/>
            <a:ext cx="2974847" cy="2183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79435" y="3947159"/>
            <a:ext cx="2880360" cy="2089404"/>
          </a:xfrm>
          <a:custGeom>
            <a:avLst/>
            <a:gdLst/>
            <a:ahLst/>
            <a:cxnLst/>
            <a:rect l="l" t="t" r="r" b="b"/>
            <a:pathLst>
              <a:path w="2880360" h="2089403">
                <a:moveTo>
                  <a:pt x="0" y="0"/>
                </a:moveTo>
                <a:lnTo>
                  <a:pt x="2880360" y="0"/>
                </a:lnTo>
                <a:lnTo>
                  <a:pt x="2880360" y="2089404"/>
                </a:lnTo>
                <a:lnTo>
                  <a:pt x="0" y="2089404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79435" y="3947159"/>
            <a:ext cx="2880360" cy="2089404"/>
          </a:xfrm>
          <a:custGeom>
            <a:avLst/>
            <a:gdLst/>
            <a:ahLst/>
            <a:cxnLst/>
            <a:rect l="l" t="t" r="r" b="b"/>
            <a:pathLst>
              <a:path w="2880360" h="2089403">
                <a:moveTo>
                  <a:pt x="0" y="0"/>
                </a:moveTo>
                <a:lnTo>
                  <a:pt x="2880360" y="0"/>
                </a:lnTo>
                <a:lnTo>
                  <a:pt x="2880360" y="2089404"/>
                </a:lnTo>
                <a:lnTo>
                  <a:pt x="0" y="208940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07052" y="3912108"/>
            <a:ext cx="2976371" cy="2185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54296" y="3936491"/>
            <a:ext cx="2881883" cy="2090927"/>
          </a:xfrm>
          <a:custGeom>
            <a:avLst/>
            <a:gdLst/>
            <a:ahLst/>
            <a:cxnLst/>
            <a:rect l="l" t="t" r="r" b="b"/>
            <a:pathLst>
              <a:path w="2881883" h="2090927">
                <a:moveTo>
                  <a:pt x="0" y="0"/>
                </a:moveTo>
                <a:lnTo>
                  <a:pt x="2881883" y="0"/>
                </a:lnTo>
                <a:lnTo>
                  <a:pt x="2881883" y="2090927"/>
                </a:lnTo>
                <a:lnTo>
                  <a:pt x="0" y="2090927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54296" y="3936491"/>
            <a:ext cx="2881883" cy="2090927"/>
          </a:xfrm>
          <a:custGeom>
            <a:avLst/>
            <a:gdLst/>
            <a:ahLst/>
            <a:cxnLst/>
            <a:rect l="l" t="t" r="r" b="b"/>
            <a:pathLst>
              <a:path w="2881883" h="2090927">
                <a:moveTo>
                  <a:pt x="0" y="0"/>
                </a:moveTo>
                <a:lnTo>
                  <a:pt x="2881883" y="0"/>
                </a:lnTo>
                <a:lnTo>
                  <a:pt x="2881883" y="2090927"/>
                </a:lnTo>
                <a:lnTo>
                  <a:pt x="0" y="209092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48428" y="4530852"/>
            <a:ext cx="2314955" cy="10835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9720" y="3866388"/>
            <a:ext cx="3003803" cy="22113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31442" y="3905250"/>
            <a:ext cx="2880360" cy="2087880"/>
          </a:xfrm>
          <a:custGeom>
            <a:avLst/>
            <a:gdLst/>
            <a:ahLst/>
            <a:cxnLst/>
            <a:rect l="l" t="t" r="r" b="b"/>
            <a:pathLst>
              <a:path w="2880359" h="2087879">
                <a:moveTo>
                  <a:pt x="0" y="0"/>
                </a:moveTo>
                <a:lnTo>
                  <a:pt x="2880360" y="0"/>
                </a:lnTo>
                <a:lnTo>
                  <a:pt x="2880360" y="2087880"/>
                </a:lnTo>
                <a:lnTo>
                  <a:pt x="0" y="2087880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31442" y="3905250"/>
            <a:ext cx="2880360" cy="2087880"/>
          </a:xfrm>
          <a:custGeom>
            <a:avLst/>
            <a:gdLst/>
            <a:ahLst/>
            <a:cxnLst/>
            <a:rect l="l" t="t" r="r" b="b"/>
            <a:pathLst>
              <a:path w="2880359" h="2087879">
                <a:moveTo>
                  <a:pt x="0" y="0"/>
                </a:moveTo>
                <a:lnTo>
                  <a:pt x="2880360" y="0"/>
                </a:lnTo>
                <a:lnTo>
                  <a:pt x="2880360" y="2087880"/>
                </a:lnTo>
                <a:lnTo>
                  <a:pt x="0" y="208788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78251" y="1696212"/>
            <a:ext cx="3244595" cy="5074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78251" y="1699261"/>
            <a:ext cx="3244596" cy="505967"/>
          </a:xfrm>
          <a:custGeom>
            <a:avLst/>
            <a:gdLst/>
            <a:ahLst/>
            <a:cxnLst/>
            <a:rect l="l" t="t" r="r" b="b"/>
            <a:pathLst>
              <a:path w="3244596" h="505967">
                <a:moveTo>
                  <a:pt x="0" y="84327"/>
                </a:moveTo>
                <a:lnTo>
                  <a:pt x="10617" y="43335"/>
                </a:lnTo>
                <a:lnTo>
                  <a:pt x="38693" y="13403"/>
                </a:lnTo>
                <a:lnTo>
                  <a:pt x="78567" y="193"/>
                </a:lnTo>
                <a:lnTo>
                  <a:pt x="3160268" y="0"/>
                </a:lnTo>
                <a:lnTo>
                  <a:pt x="3174811" y="1249"/>
                </a:lnTo>
                <a:lnTo>
                  <a:pt x="3212746" y="18315"/>
                </a:lnTo>
                <a:lnTo>
                  <a:pt x="3237733" y="50954"/>
                </a:lnTo>
                <a:lnTo>
                  <a:pt x="3244596" y="421639"/>
                </a:lnTo>
                <a:lnTo>
                  <a:pt x="3243346" y="436183"/>
                </a:lnTo>
                <a:lnTo>
                  <a:pt x="3226280" y="474118"/>
                </a:lnTo>
                <a:lnTo>
                  <a:pt x="3193641" y="499105"/>
                </a:lnTo>
                <a:lnTo>
                  <a:pt x="84328" y="505967"/>
                </a:lnTo>
                <a:lnTo>
                  <a:pt x="69784" y="504718"/>
                </a:lnTo>
                <a:lnTo>
                  <a:pt x="31849" y="487652"/>
                </a:lnTo>
                <a:lnTo>
                  <a:pt x="6862" y="455013"/>
                </a:lnTo>
                <a:lnTo>
                  <a:pt x="0" y="84327"/>
                </a:lnTo>
                <a:close/>
              </a:path>
            </a:pathLst>
          </a:custGeom>
          <a:ln w="76200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89384" y="3287707"/>
            <a:ext cx="1754505" cy="438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1000" marR="12700" indent="-368935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Ab</a:t>
            </a:r>
            <a:r>
              <a:rPr sz="1400" b="1" i="1" spc="5" dirty="0" smtClean="0">
                <a:latin typeface="Arial"/>
                <a:cs typeface="Arial"/>
              </a:rPr>
              <a:t>l</a:t>
            </a:r>
            <a:r>
              <a:rPr sz="1400" b="1" i="1" spc="-10" dirty="0" smtClean="0">
                <a:latin typeface="Arial"/>
                <a:cs typeface="Arial"/>
              </a:rPr>
              <a:t>u</a:t>
            </a:r>
            <a:r>
              <a:rPr sz="1400" b="1" i="1" spc="-5" dirty="0" smtClean="0">
                <a:latin typeface="Arial"/>
                <a:cs typeface="Arial"/>
              </a:rPr>
              <a:t>m</a:t>
            </a:r>
            <a:r>
              <a:rPr sz="1400" b="1" i="1" spc="5" dirty="0" smtClean="0">
                <a:latin typeface="Arial"/>
                <a:cs typeface="Arial"/>
              </a:rPr>
              <a:t>i</a:t>
            </a:r>
            <a:r>
              <a:rPr sz="1400" b="1" i="1" spc="-10" dirty="0" smtClean="0">
                <a:latin typeface="Arial"/>
                <a:cs typeface="Arial"/>
              </a:rPr>
              <a:t>n</a:t>
            </a:r>
            <a:r>
              <a:rPr sz="1400" b="1" i="1" spc="-5" dirty="0" smtClean="0">
                <a:latin typeface="Arial"/>
                <a:cs typeface="Arial"/>
              </a:rPr>
              <a:t>a</a:t>
            </a:r>
            <a:r>
              <a:rPr sz="1400" b="1" i="1" spc="0" dirty="0" smtClean="0">
                <a:latin typeface="Arial"/>
                <a:cs typeface="Arial"/>
              </a:rPr>
              <a:t>l</a:t>
            </a:r>
            <a:r>
              <a:rPr sz="1400" b="1" i="1" spc="-2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R</a:t>
            </a:r>
            <a:r>
              <a:rPr sz="1400" b="1" i="1" spc="-5" dirty="0" smtClean="0">
                <a:latin typeface="Arial"/>
                <a:cs typeface="Arial"/>
              </a:rPr>
              <a:t>ese</a:t>
            </a:r>
            <a:r>
              <a:rPr sz="1400" b="1" i="1" spc="5" dirty="0" smtClean="0">
                <a:latin typeface="Arial"/>
                <a:cs typeface="Arial"/>
              </a:rPr>
              <a:t>r</a:t>
            </a:r>
            <a:r>
              <a:rPr sz="1400" b="1" i="1" spc="-5" dirty="0" smtClean="0">
                <a:latin typeface="Arial"/>
                <a:cs typeface="Arial"/>
              </a:rPr>
              <a:t>v</a:t>
            </a:r>
            <a:r>
              <a:rPr sz="1400" b="1" i="1" spc="-10" dirty="0" smtClean="0">
                <a:latin typeface="Arial"/>
                <a:cs typeface="Arial"/>
              </a:rPr>
              <a:t>o</a:t>
            </a:r>
            <a:r>
              <a:rPr sz="1400" b="1" i="1" spc="5" dirty="0" smtClean="0">
                <a:latin typeface="Arial"/>
                <a:cs typeface="Arial"/>
              </a:rPr>
              <a:t>i</a:t>
            </a:r>
            <a:r>
              <a:rPr sz="1400" b="1" i="1" spc="0" dirty="0" smtClean="0">
                <a:latin typeface="Arial"/>
                <a:cs typeface="Arial"/>
              </a:rPr>
              <a:t>r </a:t>
            </a:r>
            <a:r>
              <a:rPr sz="1400" b="1" i="1" spc="-55" dirty="0" smtClean="0">
                <a:latin typeface="Arial"/>
                <a:cs typeface="Arial"/>
              </a:rPr>
              <a:t>T</a:t>
            </a:r>
            <a:r>
              <a:rPr sz="1400" b="1" i="1" spc="-5" dirty="0" smtClean="0">
                <a:latin typeface="Arial"/>
                <a:cs typeface="Arial"/>
              </a:rPr>
              <a:t>ec</a:t>
            </a:r>
            <a:r>
              <a:rPr sz="1400" b="1" i="1" spc="-10" dirty="0" smtClean="0">
                <a:latin typeface="Arial"/>
                <a:cs typeface="Arial"/>
              </a:rPr>
              <a:t>hno</a:t>
            </a:r>
            <a:r>
              <a:rPr sz="1400" b="1" i="1" spc="5" dirty="0" smtClean="0">
                <a:latin typeface="Arial"/>
                <a:cs typeface="Arial"/>
              </a:rPr>
              <a:t>l</a:t>
            </a:r>
            <a:r>
              <a:rPr sz="1400" b="1" i="1" spc="-10" dirty="0" smtClean="0">
                <a:latin typeface="Arial"/>
                <a:cs typeface="Arial"/>
              </a:rPr>
              <a:t>ogy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13186" y="3201763"/>
            <a:ext cx="2564765" cy="651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270" algn="ctr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A</a:t>
            </a:r>
            <a:r>
              <a:rPr sz="1400" b="1" i="1" spc="-5" dirty="0" smtClean="0">
                <a:latin typeface="Arial"/>
                <a:cs typeface="Arial"/>
              </a:rPr>
              <a:t>m</a:t>
            </a:r>
            <a:r>
              <a:rPr sz="1400" b="1" i="1" spc="-10" dirty="0" smtClean="0">
                <a:latin typeface="Arial"/>
                <a:cs typeface="Arial"/>
              </a:rPr>
              <a:t>ph</a:t>
            </a:r>
            <a:r>
              <a:rPr sz="1400" b="1" i="1" spc="5" dirty="0" smtClean="0">
                <a:latin typeface="Arial"/>
                <a:cs typeface="Arial"/>
              </a:rPr>
              <a:t>ili</a:t>
            </a:r>
            <a:r>
              <a:rPr sz="1400" b="1" i="1" spc="-5" dirty="0" smtClean="0">
                <a:latin typeface="Arial"/>
                <a:cs typeface="Arial"/>
              </a:rPr>
              <a:t>m</a:t>
            </a:r>
            <a:r>
              <a:rPr sz="1400" b="1" i="1" spc="-10" dirty="0" smtClean="0">
                <a:latin typeface="Arial"/>
                <a:cs typeface="Arial"/>
              </a:rPr>
              <a:t>u</a:t>
            </a:r>
            <a:r>
              <a:rPr sz="1400" b="1" i="1" spc="-5" dirty="0" smtClean="0">
                <a:latin typeface="Arial"/>
                <a:cs typeface="Arial"/>
              </a:rPr>
              <a:t>s</a:t>
            </a:r>
            <a:r>
              <a:rPr sz="1400" b="1" i="1" spc="0" dirty="0" smtClean="0">
                <a:latin typeface="Arial"/>
                <a:cs typeface="Arial"/>
              </a:rPr>
              <a:t>™</a:t>
            </a:r>
            <a:r>
              <a:rPr sz="1400" b="1" i="1" spc="-30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Fo</a:t>
            </a:r>
            <a:r>
              <a:rPr sz="1400" b="1" i="1" spc="5" dirty="0" smtClean="0">
                <a:latin typeface="Arial"/>
                <a:cs typeface="Arial"/>
              </a:rPr>
              <a:t>r</a:t>
            </a:r>
            <a:r>
              <a:rPr sz="1400" b="1" i="1" spc="-5" dirty="0" smtClean="0">
                <a:latin typeface="Arial"/>
                <a:cs typeface="Arial"/>
              </a:rPr>
              <a:t>m</a:t>
            </a:r>
            <a:r>
              <a:rPr sz="1400" b="1" i="1" spc="-10" dirty="0" smtClean="0">
                <a:latin typeface="Arial"/>
                <a:cs typeface="Arial"/>
              </a:rPr>
              <a:t>u</a:t>
            </a:r>
            <a:r>
              <a:rPr sz="1400" b="1" i="1" spc="5" dirty="0" smtClean="0">
                <a:latin typeface="Arial"/>
                <a:cs typeface="Arial"/>
              </a:rPr>
              <a:t>l</a:t>
            </a:r>
            <a:r>
              <a:rPr sz="1400" b="1" i="1" spc="-5" dirty="0" smtClean="0">
                <a:latin typeface="Arial"/>
                <a:cs typeface="Arial"/>
              </a:rPr>
              <a:t>a</a:t>
            </a:r>
            <a:r>
              <a:rPr sz="1400" b="1" i="1" spc="0" dirty="0" smtClean="0">
                <a:latin typeface="Arial"/>
                <a:cs typeface="Arial"/>
              </a:rPr>
              <a:t>t</a:t>
            </a:r>
            <a:r>
              <a:rPr sz="1400" b="1" i="1" spc="5" dirty="0" smtClean="0">
                <a:latin typeface="Arial"/>
                <a:cs typeface="Arial"/>
              </a:rPr>
              <a:t>i</a:t>
            </a:r>
            <a:r>
              <a:rPr sz="1400" b="1" i="1" spc="-10" dirty="0" smtClean="0">
                <a:latin typeface="Arial"/>
                <a:cs typeface="Arial"/>
              </a:rPr>
              <a:t>on: </a:t>
            </a:r>
            <a:r>
              <a:rPr sz="1400" b="1" i="1" spc="-5" dirty="0" smtClean="0">
                <a:latin typeface="Arial"/>
                <a:cs typeface="Arial"/>
              </a:rPr>
              <a:t>S</a:t>
            </a:r>
            <a:r>
              <a:rPr sz="1400" b="1" i="1" spc="5" dirty="0" smtClean="0">
                <a:latin typeface="Arial"/>
                <a:cs typeface="Arial"/>
              </a:rPr>
              <a:t>ir</a:t>
            </a:r>
            <a:r>
              <a:rPr sz="1400" b="1" i="1" spc="-10" dirty="0" smtClean="0">
                <a:latin typeface="Arial"/>
                <a:cs typeface="Arial"/>
              </a:rPr>
              <a:t>o</a:t>
            </a:r>
            <a:r>
              <a:rPr sz="1400" b="1" i="1" spc="5" dirty="0" smtClean="0">
                <a:latin typeface="Arial"/>
                <a:cs typeface="Arial"/>
              </a:rPr>
              <a:t>li</a:t>
            </a:r>
            <a:r>
              <a:rPr sz="1400" b="1" i="1" spc="-5" dirty="0" smtClean="0">
                <a:latin typeface="Arial"/>
                <a:cs typeface="Arial"/>
              </a:rPr>
              <a:t>m</a:t>
            </a:r>
            <a:r>
              <a:rPr sz="1400" b="1" i="1" spc="-10" dirty="0" smtClean="0">
                <a:latin typeface="Arial"/>
                <a:cs typeface="Arial"/>
              </a:rPr>
              <a:t>u</a:t>
            </a:r>
            <a:r>
              <a:rPr sz="1400" b="1" i="1" spc="0" dirty="0" smtClean="0">
                <a:latin typeface="Arial"/>
                <a:cs typeface="Arial"/>
              </a:rPr>
              <a:t>s</a:t>
            </a:r>
            <a:r>
              <a:rPr sz="1400" b="1" i="1" spc="-30" dirty="0" smtClean="0">
                <a:latin typeface="Arial"/>
                <a:cs typeface="Arial"/>
              </a:rPr>
              <a:t> </a:t>
            </a:r>
            <a:r>
              <a:rPr sz="1400" b="1" i="1" spc="0" dirty="0" smtClean="0">
                <a:latin typeface="Arial"/>
                <a:cs typeface="Arial"/>
              </a:rPr>
              <a:t>+</a:t>
            </a:r>
            <a:r>
              <a:rPr sz="1400" b="1" i="1" spc="-10" dirty="0" smtClean="0">
                <a:latin typeface="Arial"/>
                <a:cs typeface="Arial"/>
              </a:rPr>
              <a:t> o</a:t>
            </a:r>
            <a:r>
              <a:rPr sz="1400" b="1" i="1" spc="5" dirty="0" smtClean="0">
                <a:latin typeface="Arial"/>
                <a:cs typeface="Arial"/>
              </a:rPr>
              <a:t>r</a:t>
            </a:r>
            <a:r>
              <a:rPr sz="1400" b="1" i="1" spc="-10" dirty="0" smtClean="0">
                <a:latin typeface="Arial"/>
                <a:cs typeface="Arial"/>
              </a:rPr>
              <a:t>g</a:t>
            </a:r>
            <a:r>
              <a:rPr sz="1400" b="1" i="1" spc="-5" dirty="0" smtClean="0">
                <a:latin typeface="Arial"/>
                <a:cs typeface="Arial"/>
              </a:rPr>
              <a:t>a</a:t>
            </a:r>
            <a:r>
              <a:rPr sz="1400" b="1" i="1" spc="-10" dirty="0" smtClean="0">
                <a:latin typeface="Arial"/>
                <a:cs typeface="Arial"/>
              </a:rPr>
              <a:t>n</a:t>
            </a:r>
            <a:r>
              <a:rPr sz="1400" b="1" i="1" spc="5" dirty="0" smtClean="0">
                <a:latin typeface="Arial"/>
                <a:cs typeface="Arial"/>
              </a:rPr>
              <a:t>i</a:t>
            </a:r>
            <a:r>
              <a:rPr sz="1400" b="1" i="1" spc="0" dirty="0" smtClean="0">
                <a:latin typeface="Arial"/>
                <a:cs typeface="Arial"/>
              </a:rPr>
              <a:t>c</a:t>
            </a:r>
            <a:r>
              <a:rPr sz="1400" b="1" i="1" spc="-30" dirty="0" smtClean="0">
                <a:latin typeface="Arial"/>
                <a:cs typeface="Arial"/>
              </a:rPr>
              <a:t> </a:t>
            </a:r>
            <a:r>
              <a:rPr sz="1400" b="1" i="1" spc="-5" dirty="0" smtClean="0">
                <a:latin typeface="Arial"/>
                <a:cs typeface="Arial"/>
              </a:rPr>
              <a:t>ac</a:t>
            </a:r>
            <a:r>
              <a:rPr sz="1400" b="1" i="1" spc="5" dirty="0" smtClean="0">
                <a:latin typeface="Arial"/>
                <a:cs typeface="Arial"/>
              </a:rPr>
              <a:t>i</a:t>
            </a:r>
            <a:r>
              <a:rPr sz="1400" b="1" i="1" spc="0" dirty="0" smtClean="0">
                <a:latin typeface="Arial"/>
                <a:cs typeface="Arial"/>
              </a:rPr>
              <a:t>d</a:t>
            </a:r>
            <a:r>
              <a:rPr sz="1400" b="1" i="1" spc="-35" dirty="0" smtClean="0">
                <a:latin typeface="Arial"/>
                <a:cs typeface="Arial"/>
              </a:rPr>
              <a:t> </a:t>
            </a:r>
            <a:r>
              <a:rPr sz="1400" b="1" i="1" spc="0" dirty="0" smtClean="0">
                <a:latin typeface="Arial"/>
                <a:cs typeface="Arial"/>
              </a:rPr>
              <a:t>(f</a:t>
            </a:r>
            <a:r>
              <a:rPr sz="1400" b="1" i="1" spc="-5" dirty="0" smtClean="0">
                <a:latin typeface="Arial"/>
                <a:cs typeface="Arial"/>
              </a:rPr>
              <a:t>a</a:t>
            </a:r>
            <a:r>
              <a:rPr sz="1400" b="1" i="1" spc="0" dirty="0" smtClean="0">
                <a:latin typeface="Arial"/>
                <a:cs typeface="Arial"/>
              </a:rPr>
              <a:t>tty </a:t>
            </a:r>
            <a:r>
              <a:rPr sz="1400" b="1" i="1" spc="-5" dirty="0" smtClean="0">
                <a:latin typeface="Arial"/>
                <a:cs typeface="Arial"/>
              </a:rPr>
              <a:t>ac</a:t>
            </a:r>
            <a:r>
              <a:rPr sz="1400" b="1" i="1" spc="5" dirty="0" smtClean="0">
                <a:latin typeface="Arial"/>
                <a:cs typeface="Arial"/>
              </a:rPr>
              <a:t>i</a:t>
            </a:r>
            <a:r>
              <a:rPr sz="1400" b="1" i="1" spc="-10" dirty="0" smtClean="0">
                <a:latin typeface="Arial"/>
                <a:cs typeface="Arial"/>
              </a:rPr>
              <a:t>d</a:t>
            </a:r>
            <a:r>
              <a:rPr sz="1400" b="1" i="1" spc="0" dirty="0" smtClean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66059" y="3370085"/>
            <a:ext cx="210756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B</a:t>
            </a:r>
            <a:r>
              <a:rPr sz="1400" b="1" i="1" spc="5" dirty="0" smtClean="0">
                <a:latin typeface="Arial"/>
                <a:cs typeface="Arial"/>
              </a:rPr>
              <a:t>I</a:t>
            </a:r>
            <a:r>
              <a:rPr sz="1400" b="1" i="1" spc="-5" dirty="0" smtClean="0">
                <a:latin typeface="Arial"/>
                <a:cs typeface="Arial"/>
              </a:rPr>
              <a:t>S</a:t>
            </a:r>
            <a:r>
              <a:rPr sz="1400" b="1" i="1" spc="0" dirty="0" smtClean="0">
                <a:latin typeface="Arial"/>
                <a:cs typeface="Arial"/>
              </a:rPr>
              <a:t>: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B</a:t>
            </a:r>
            <a:r>
              <a:rPr sz="1400" b="1" i="1" spc="5" dirty="0" smtClean="0">
                <a:latin typeface="Arial"/>
                <a:cs typeface="Arial"/>
              </a:rPr>
              <a:t>i</a:t>
            </a:r>
            <a:r>
              <a:rPr sz="1400" b="1" i="1" spc="0" dirty="0" smtClean="0">
                <a:latin typeface="Arial"/>
                <a:cs typeface="Arial"/>
              </a:rPr>
              <a:t>o</a:t>
            </a:r>
            <a:r>
              <a:rPr sz="1400" b="1" i="1" spc="-25" dirty="0" smtClean="0">
                <a:latin typeface="Arial"/>
                <a:cs typeface="Arial"/>
              </a:rPr>
              <a:t> </a:t>
            </a:r>
            <a:r>
              <a:rPr sz="1400" b="1" i="1" spc="5" dirty="0" smtClean="0">
                <a:latin typeface="Arial"/>
                <a:cs typeface="Arial"/>
              </a:rPr>
              <a:t>I</a:t>
            </a:r>
            <a:r>
              <a:rPr sz="1400" b="1" i="1" spc="-10" dirty="0" smtClean="0">
                <a:latin typeface="Arial"/>
                <a:cs typeface="Arial"/>
              </a:rPr>
              <a:t>ndu</a:t>
            </a:r>
            <a:r>
              <a:rPr sz="1400" b="1" i="1" spc="-5" dirty="0" smtClean="0">
                <a:latin typeface="Arial"/>
                <a:cs typeface="Arial"/>
              </a:rPr>
              <a:t>ce</a:t>
            </a:r>
            <a:r>
              <a:rPr sz="1400" b="1" i="1" spc="0" dirty="0" smtClean="0">
                <a:latin typeface="Arial"/>
                <a:cs typeface="Arial"/>
              </a:rPr>
              <a:t>r</a:t>
            </a:r>
            <a:r>
              <a:rPr sz="1400" b="1" i="1" spc="-25" dirty="0" smtClean="0">
                <a:latin typeface="Arial"/>
                <a:cs typeface="Arial"/>
              </a:rPr>
              <a:t> </a:t>
            </a:r>
            <a:r>
              <a:rPr sz="1400" b="1" i="1" spc="-5" dirty="0" smtClean="0">
                <a:latin typeface="Arial"/>
                <a:cs typeface="Arial"/>
              </a:rPr>
              <a:t>S</a:t>
            </a:r>
            <a:r>
              <a:rPr sz="1400" b="1" i="1" spc="-10" dirty="0" smtClean="0">
                <a:latin typeface="Arial"/>
                <a:cs typeface="Arial"/>
              </a:rPr>
              <a:t>u</a:t>
            </a:r>
            <a:r>
              <a:rPr sz="1400" b="1" i="1" spc="5" dirty="0" smtClean="0">
                <a:latin typeface="Arial"/>
                <a:cs typeface="Arial"/>
              </a:rPr>
              <a:t>r</a:t>
            </a:r>
            <a:r>
              <a:rPr sz="1400" b="1" i="1" spc="0" dirty="0" smtClean="0">
                <a:latin typeface="Arial"/>
                <a:cs typeface="Arial"/>
              </a:rPr>
              <a:t>f</a:t>
            </a:r>
            <a:r>
              <a:rPr sz="1400" b="1" i="1" spc="-5" dirty="0" smtClean="0">
                <a:latin typeface="Arial"/>
                <a:cs typeface="Arial"/>
              </a:rPr>
              <a:t>ac</a:t>
            </a:r>
            <a:r>
              <a:rPr sz="1400" b="1" i="1" spc="0" dirty="0" smtClean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55292" y="4230623"/>
            <a:ext cx="2238755" cy="14142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53983" y="4168140"/>
            <a:ext cx="1772411" cy="1677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50900">
              <a:lnSpc>
                <a:spcPts val="4285"/>
              </a:lnSpc>
            </a:pP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In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tr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odu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ct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io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n</a:t>
            </a:r>
            <a:r>
              <a:rPr sz="3600" b="1" spc="10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–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PF AES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095" y="13716"/>
            <a:ext cx="1053083" cy="9204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60235" y="1007364"/>
            <a:ext cx="2990195" cy="19629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73061" y="1619250"/>
            <a:ext cx="1418844" cy="880872"/>
          </a:xfrm>
          <a:custGeom>
            <a:avLst/>
            <a:gdLst/>
            <a:ahLst/>
            <a:cxnLst/>
            <a:rect l="l" t="t" r="r" b="b"/>
            <a:pathLst>
              <a:path w="1418844" h="880872">
                <a:moveTo>
                  <a:pt x="0" y="440436"/>
                </a:moveTo>
                <a:lnTo>
                  <a:pt x="9285" y="368995"/>
                </a:lnTo>
                <a:lnTo>
                  <a:pt x="36166" y="301225"/>
                </a:lnTo>
                <a:lnTo>
                  <a:pt x="79183" y="238031"/>
                </a:lnTo>
                <a:lnTo>
                  <a:pt x="106286" y="208434"/>
                </a:lnTo>
                <a:lnTo>
                  <a:pt x="136875" y="180321"/>
                </a:lnTo>
                <a:lnTo>
                  <a:pt x="170768" y="153806"/>
                </a:lnTo>
                <a:lnTo>
                  <a:pt x="207783" y="129001"/>
                </a:lnTo>
                <a:lnTo>
                  <a:pt x="247735" y="106021"/>
                </a:lnTo>
                <a:lnTo>
                  <a:pt x="290444" y="84979"/>
                </a:lnTo>
                <a:lnTo>
                  <a:pt x="335726" y="65988"/>
                </a:lnTo>
                <a:lnTo>
                  <a:pt x="383399" y="49161"/>
                </a:lnTo>
                <a:lnTo>
                  <a:pt x="433280" y="34612"/>
                </a:lnTo>
                <a:lnTo>
                  <a:pt x="485187" y="22454"/>
                </a:lnTo>
                <a:lnTo>
                  <a:pt x="538938" y="12800"/>
                </a:lnTo>
                <a:lnTo>
                  <a:pt x="594348" y="5764"/>
                </a:lnTo>
                <a:lnTo>
                  <a:pt x="651237" y="1460"/>
                </a:lnTo>
                <a:lnTo>
                  <a:pt x="709422" y="0"/>
                </a:lnTo>
                <a:lnTo>
                  <a:pt x="767606" y="1460"/>
                </a:lnTo>
                <a:lnTo>
                  <a:pt x="824495" y="5764"/>
                </a:lnTo>
                <a:lnTo>
                  <a:pt x="879905" y="12800"/>
                </a:lnTo>
                <a:lnTo>
                  <a:pt x="933656" y="22454"/>
                </a:lnTo>
                <a:lnTo>
                  <a:pt x="985563" y="34612"/>
                </a:lnTo>
                <a:lnTo>
                  <a:pt x="1035444" y="49161"/>
                </a:lnTo>
                <a:lnTo>
                  <a:pt x="1083117" y="65988"/>
                </a:lnTo>
                <a:lnTo>
                  <a:pt x="1128399" y="84979"/>
                </a:lnTo>
                <a:lnTo>
                  <a:pt x="1171108" y="106021"/>
                </a:lnTo>
                <a:lnTo>
                  <a:pt x="1211060" y="129001"/>
                </a:lnTo>
                <a:lnTo>
                  <a:pt x="1248075" y="153806"/>
                </a:lnTo>
                <a:lnTo>
                  <a:pt x="1281968" y="180321"/>
                </a:lnTo>
                <a:lnTo>
                  <a:pt x="1312557" y="208434"/>
                </a:lnTo>
                <a:lnTo>
                  <a:pt x="1339660" y="238031"/>
                </a:lnTo>
                <a:lnTo>
                  <a:pt x="1363094" y="268999"/>
                </a:lnTo>
                <a:lnTo>
                  <a:pt x="1398226" y="334595"/>
                </a:lnTo>
                <a:lnTo>
                  <a:pt x="1416492" y="404313"/>
                </a:lnTo>
                <a:lnTo>
                  <a:pt x="1418844" y="440436"/>
                </a:lnTo>
                <a:lnTo>
                  <a:pt x="1416492" y="476558"/>
                </a:lnTo>
                <a:lnTo>
                  <a:pt x="1398226" y="546276"/>
                </a:lnTo>
                <a:lnTo>
                  <a:pt x="1363094" y="611872"/>
                </a:lnTo>
                <a:lnTo>
                  <a:pt x="1339660" y="642840"/>
                </a:lnTo>
                <a:lnTo>
                  <a:pt x="1312557" y="672437"/>
                </a:lnTo>
                <a:lnTo>
                  <a:pt x="1281968" y="700550"/>
                </a:lnTo>
                <a:lnTo>
                  <a:pt x="1248075" y="727065"/>
                </a:lnTo>
                <a:lnTo>
                  <a:pt x="1211060" y="751870"/>
                </a:lnTo>
                <a:lnTo>
                  <a:pt x="1171108" y="774850"/>
                </a:lnTo>
                <a:lnTo>
                  <a:pt x="1128399" y="795892"/>
                </a:lnTo>
                <a:lnTo>
                  <a:pt x="1083117" y="814883"/>
                </a:lnTo>
                <a:lnTo>
                  <a:pt x="1035444" y="831710"/>
                </a:lnTo>
                <a:lnTo>
                  <a:pt x="985563" y="846259"/>
                </a:lnTo>
                <a:lnTo>
                  <a:pt x="933656" y="858417"/>
                </a:lnTo>
                <a:lnTo>
                  <a:pt x="879905" y="868071"/>
                </a:lnTo>
                <a:lnTo>
                  <a:pt x="824495" y="875107"/>
                </a:lnTo>
                <a:lnTo>
                  <a:pt x="767606" y="879411"/>
                </a:lnTo>
                <a:lnTo>
                  <a:pt x="709422" y="880872"/>
                </a:lnTo>
                <a:lnTo>
                  <a:pt x="651237" y="879411"/>
                </a:lnTo>
                <a:lnTo>
                  <a:pt x="594348" y="875107"/>
                </a:lnTo>
                <a:lnTo>
                  <a:pt x="538938" y="868071"/>
                </a:lnTo>
                <a:lnTo>
                  <a:pt x="485187" y="858417"/>
                </a:lnTo>
                <a:lnTo>
                  <a:pt x="433280" y="846259"/>
                </a:lnTo>
                <a:lnTo>
                  <a:pt x="383399" y="831710"/>
                </a:lnTo>
                <a:lnTo>
                  <a:pt x="335726" y="814883"/>
                </a:lnTo>
                <a:lnTo>
                  <a:pt x="290444" y="795892"/>
                </a:lnTo>
                <a:lnTo>
                  <a:pt x="247735" y="774850"/>
                </a:lnTo>
                <a:lnTo>
                  <a:pt x="207783" y="751870"/>
                </a:lnTo>
                <a:lnTo>
                  <a:pt x="170768" y="727065"/>
                </a:lnTo>
                <a:lnTo>
                  <a:pt x="136875" y="700550"/>
                </a:lnTo>
                <a:lnTo>
                  <a:pt x="106286" y="672437"/>
                </a:lnTo>
                <a:lnTo>
                  <a:pt x="79183" y="642840"/>
                </a:lnTo>
                <a:lnTo>
                  <a:pt x="55749" y="611872"/>
                </a:lnTo>
                <a:lnTo>
                  <a:pt x="20617" y="546276"/>
                </a:lnTo>
                <a:lnTo>
                  <a:pt x="2351" y="476558"/>
                </a:lnTo>
                <a:lnTo>
                  <a:pt x="0" y="440436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754709" y="1133966"/>
            <a:ext cx="3244850" cy="272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1800" b="1" i="1" dirty="0" smtClean="0">
                <a:solidFill>
                  <a:srgbClr val="002E4B"/>
                </a:solidFill>
                <a:latin typeface="Arial"/>
                <a:cs typeface="Arial"/>
              </a:rPr>
              <a:t>Thin-</a:t>
            </a:r>
            <a:r>
              <a:rPr sz="18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8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ut</a:t>
            </a:r>
            <a:r>
              <a:rPr sz="18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sz="18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8</a:t>
            </a:r>
            <a:r>
              <a:rPr sz="18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0</a:t>
            </a:r>
            <a:r>
              <a:rPr sz="18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µ</a:t>
            </a:r>
            <a:r>
              <a:rPr sz="18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8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) </a:t>
            </a:r>
            <a:r>
              <a:rPr sz="18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800" b="1" i="1" spc="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8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sz="18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8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i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i="1" spc="0" dirty="0" smtClean="0">
                <a:solidFill>
                  <a:srgbClr val="002E4B"/>
                </a:solidFill>
                <a:latin typeface="Arial"/>
                <a:cs typeface="Arial"/>
              </a:rPr>
              <a:t>lloy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99870">
              <a:lnSpc>
                <a:spcPct val="100000"/>
              </a:lnSpc>
            </a:pP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Wh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y</a:t>
            </a:r>
            <a:r>
              <a:rPr sz="3600" b="1" spc="10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hi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s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st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ud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y?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5" y="13716"/>
            <a:ext cx="1053083" cy="920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97233" y="1377443"/>
            <a:ext cx="9525000" cy="3565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ts val="2880"/>
              </a:lnSpc>
              <a:buClr>
                <a:srgbClr val="002E4B"/>
              </a:buClr>
              <a:buSzPct val="108333"/>
              <a:buFont typeface="Arial"/>
              <a:buChar char="•"/>
              <a:tabLst>
                <a:tab pos="354965" algn="l"/>
              </a:tabLst>
            </a:pP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Th</a:t>
            </a:r>
            <a:r>
              <a:rPr sz="2400" b="1" spc="0" dirty="0" smtClean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002060"/>
                </a:solidFill>
                <a:latin typeface="Arial"/>
                <a:cs typeface="Arial"/>
              </a:rPr>
              <a:t>li</a:t>
            </a: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ca</a:t>
            </a:r>
            <a:r>
              <a:rPr sz="2400" b="1" spc="0" dirty="0" smtClean="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sz="24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sa</a:t>
            </a:r>
            <a:r>
              <a:rPr sz="2400" b="1" spc="0" dirty="0" smtClean="0">
                <a:solidFill>
                  <a:srgbClr val="002060"/>
                </a:solidFill>
                <a:latin typeface="Arial"/>
                <a:cs typeface="Arial"/>
              </a:rPr>
              <a:t>f</a:t>
            </a: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060"/>
                </a:solidFill>
                <a:latin typeface="Arial"/>
                <a:cs typeface="Arial"/>
              </a:rPr>
              <a:t>ty </a:t>
            </a: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an</a:t>
            </a:r>
            <a:r>
              <a:rPr sz="2400" b="1" spc="0" dirty="0" smtClean="0">
                <a:solidFill>
                  <a:srgbClr val="002060"/>
                </a:solidFill>
                <a:latin typeface="Arial"/>
                <a:cs typeface="Arial"/>
              </a:rPr>
              <a:t>d </a:t>
            </a: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060"/>
                </a:solidFill>
                <a:latin typeface="Arial"/>
                <a:cs typeface="Arial"/>
              </a:rPr>
              <a:t>ffi</a:t>
            </a:r>
            <a:r>
              <a:rPr sz="2400" b="1" spc="-5" dirty="0" smtClean="0">
                <a:solidFill>
                  <a:srgbClr val="002060"/>
                </a:solidFill>
                <a:latin typeface="Arial"/>
                <a:cs typeface="Arial"/>
              </a:rPr>
              <a:t>cac</a:t>
            </a:r>
            <a:r>
              <a:rPr sz="2400" b="1" spc="0" dirty="0" smtClean="0">
                <a:solidFill>
                  <a:srgbClr val="002060"/>
                </a:solidFill>
                <a:latin typeface="Arial"/>
                <a:cs typeface="Arial"/>
              </a:rPr>
              <a:t>y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24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po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2400" b="1" spc="-30" dirty="0" smtClean="0">
                <a:solidFill>
                  <a:srgbClr val="FFC000"/>
                </a:solidFill>
                <a:latin typeface="Arial"/>
                <a:cs typeface="Arial"/>
              </a:rPr>
              <a:t>y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r-fr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400" b="1" spc="2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ph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ilim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us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- 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u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g</a:t>
            </a:r>
            <a:r>
              <a:rPr sz="2400" b="1" spc="-3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en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ts (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PF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AES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)</a:t>
            </a:r>
            <a:r>
              <a:rPr sz="2400" b="1" spc="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hav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no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3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bee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n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co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pa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d to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t-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gene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pe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rm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anen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po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400" b="1" spc="-3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ug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2400" b="1" spc="-5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ts in</a:t>
            </a:r>
            <a:r>
              <a:rPr sz="2400" b="1" spc="-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a l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ll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co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rs</a:t>
            </a:r>
            <a:r>
              <a:rPr sz="2400" b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0"/>
              </a:spcBef>
              <a:buClr>
                <a:srgbClr val="002E4B"/>
              </a:buClr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 marL="706755" lvl="1" indent="-342900">
              <a:lnSpc>
                <a:spcPct val="100000"/>
              </a:lnSpc>
              <a:buClr>
                <a:srgbClr val="203864"/>
              </a:buClr>
              <a:buFont typeface="Arial"/>
              <a:buChar char="•"/>
              <a:tabLst>
                <a:tab pos="706755" algn="l"/>
              </a:tabLst>
            </a:pPr>
            <a:r>
              <a:rPr sz="2000" b="1" spc="-5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econdary</a:t>
            </a:r>
            <a:r>
              <a:rPr sz="2000" b="1" spc="-20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sz="2000" b="1" spc="-5" dirty="0" smtClean="0">
                <a:solidFill>
                  <a:srgbClr val="203864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terests</a:t>
            </a:r>
            <a:r>
              <a:rPr sz="2000" b="1" spc="-40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(non</a:t>
            </a:r>
            <a:r>
              <a:rPr sz="2000" b="1" spc="-20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sz="2000" b="1" spc="-15" dirty="0" smtClean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sz="2000" b="1" spc="35" dirty="0" smtClean="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2000" b="1" spc="-15" dirty="0" smtClean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sz="2000" b="1" spc="0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2000" b="1" spc="-5" dirty="0" smtClean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sz="2000" b="1" spc="-10" dirty="0" smtClean="0">
                <a:solidFill>
                  <a:srgbClr val="203864"/>
                </a:solidFill>
                <a:latin typeface="Arial"/>
                <a:cs typeface="Arial"/>
              </a:rPr>
              <a:t>):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ts val="1000"/>
              </a:lnSpc>
              <a:buClr>
                <a:srgbClr val="203864"/>
              </a:buClr>
              <a:buFont typeface="Arial"/>
              <a:buChar char="•"/>
            </a:pPr>
            <a:endParaRPr sz="1000"/>
          </a:p>
          <a:p>
            <a:pPr lvl="1">
              <a:lnSpc>
                <a:spcPts val="1400"/>
              </a:lnSpc>
              <a:spcBef>
                <a:spcPts val="8"/>
              </a:spcBef>
              <a:buClr>
                <a:srgbClr val="203864"/>
              </a:buClr>
              <a:buFont typeface="Arial"/>
              <a:buChar char="•"/>
            </a:pPr>
            <a:endParaRPr sz="1400"/>
          </a:p>
          <a:p>
            <a:pPr marL="1108075" lvl="2" indent="-287020">
              <a:lnSpc>
                <a:spcPct val="100000"/>
              </a:lnSpc>
              <a:buClr>
                <a:srgbClr val="203864"/>
              </a:buClr>
              <a:buFont typeface="Wingdings"/>
              <a:buChar char=""/>
              <a:tabLst>
                <a:tab pos="1107440" algn="l"/>
              </a:tabLst>
            </a:pPr>
            <a:r>
              <a:rPr sz="1800" b="1" dirty="0" smtClean="0">
                <a:solidFill>
                  <a:srgbClr val="203864"/>
                </a:solidFill>
                <a:latin typeface="Arial"/>
                <a:cs typeface="Arial"/>
              </a:rPr>
              <a:t>Is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a 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ho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1800" b="1" spc="-1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D</a:t>
            </a:r>
            <a:r>
              <a:rPr sz="1800" b="1" spc="-5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1800" b="1" spc="5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du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ra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tion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onth)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35" dirty="0" smtClean="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ith</a:t>
            </a:r>
            <a:r>
              <a:rPr sz="1800" b="1" spc="-40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th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es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e d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800" b="1" spc="-45" dirty="0" smtClean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ce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sz="1800" b="1" spc="4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oponin-n</a:t>
            </a:r>
            <a:r>
              <a:rPr sz="1800" b="1" spc="-1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g</a:t>
            </a:r>
            <a:r>
              <a:rPr sz="1800" b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ti</a:t>
            </a:r>
            <a:r>
              <a:rPr sz="1800" b="1" spc="-45" dirty="0" smtClean="0">
                <a:solidFill>
                  <a:srgbClr val="FFC000"/>
                </a:solidFill>
                <a:latin typeface="Arial"/>
                <a:cs typeface="Arial"/>
              </a:rPr>
              <a:t>v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1108075">
              <a:lnSpc>
                <a:spcPct val="100000"/>
              </a:lnSpc>
            </a:pPr>
            <a:r>
              <a:rPr sz="1800" b="1" dirty="0" smtClean="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ti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nts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sa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fe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108075" lvl="2" indent="-287020">
              <a:lnSpc>
                <a:spcPct val="100000"/>
              </a:lnSpc>
              <a:buClr>
                <a:srgbClr val="203864"/>
              </a:buClr>
              <a:buFont typeface="Wingdings"/>
              <a:buChar char=""/>
              <a:tabLst>
                <a:tab pos="1107440" algn="l"/>
              </a:tabLst>
            </a:pP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D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 P</a:t>
            </a:r>
            <a:r>
              <a:rPr sz="1800" b="1" spc="5" dirty="0" smtClean="0">
                <a:solidFill>
                  <a:srgbClr val="203864"/>
                </a:solidFill>
                <a:latin typeface="Arial"/>
                <a:cs typeface="Arial"/>
              </a:rPr>
              <a:t>F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-</a:t>
            </a:r>
            <a:r>
              <a:rPr sz="1800" b="1" spc="-55" dirty="0" smtClean="0">
                <a:solidFill>
                  <a:srgbClr val="203864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ES</a:t>
            </a:r>
            <a:r>
              <a:rPr sz="1800" b="1" spc="50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h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sz="1800" b="1" spc="35" dirty="0" smtClean="0">
                <a:solidFill>
                  <a:srgbClr val="203864"/>
                </a:solidFill>
                <a:latin typeface="Arial"/>
                <a:cs typeface="Arial"/>
              </a:rPr>
              <a:t>w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sz="1800" b="1" spc="-40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its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p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m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i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of</a:t>
            </a:r>
            <a:r>
              <a:rPr sz="1800" b="1" spc="-10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po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iti</a:t>
            </a:r>
            <a:r>
              <a:rPr sz="1800" b="1" spc="-45" dirty="0" smtClean="0">
                <a:solidFill>
                  <a:srgbClr val="203864"/>
                </a:solidFill>
                <a:latin typeface="Arial"/>
                <a:cs typeface="Arial"/>
              </a:rPr>
              <a:t>v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e</a:t>
            </a:r>
            <a:r>
              <a:rPr sz="1800" b="1" spc="30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out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c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o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me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s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in</a:t>
            </a:r>
            <a:r>
              <a:rPr sz="1800" b="1" spc="-5" dirty="0" smtClean="0">
                <a:solidFill>
                  <a:srgbClr val="20386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di</a:t>
            </a:r>
            <a:r>
              <a:rPr sz="1800" b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b</a:t>
            </a:r>
            <a:r>
              <a:rPr sz="1800" b="1" spc="-1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tic</a:t>
            </a:r>
            <a:r>
              <a:rPr sz="18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nts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203864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w 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w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as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st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ud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y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exec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u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te</a:t>
            </a:r>
            <a:r>
              <a:rPr sz="3600" b="1" spc="-10" dirty="0" smtClean="0">
                <a:solidFill>
                  <a:srgbClr val="053763"/>
                </a:solidFill>
                <a:latin typeface="Arial"/>
                <a:cs typeface="Arial"/>
              </a:rPr>
              <a:t>d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41092" y="1066800"/>
            <a:ext cx="6541008" cy="621791"/>
          </a:xfrm>
          <a:custGeom>
            <a:avLst/>
            <a:gdLst/>
            <a:ahLst/>
            <a:cxnLst/>
            <a:rect l="l" t="t" r="r" b="b"/>
            <a:pathLst>
              <a:path w="6541008" h="621791">
                <a:moveTo>
                  <a:pt x="0" y="0"/>
                </a:moveTo>
                <a:lnTo>
                  <a:pt x="6541008" y="0"/>
                </a:lnTo>
                <a:lnTo>
                  <a:pt x="6541008" y="621791"/>
                </a:lnTo>
                <a:lnTo>
                  <a:pt x="0" y="6217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41092" y="1066800"/>
            <a:ext cx="6541008" cy="621791"/>
          </a:xfrm>
          <a:custGeom>
            <a:avLst/>
            <a:gdLst/>
            <a:ahLst/>
            <a:cxnLst/>
            <a:rect l="l" t="t" r="r" b="b"/>
            <a:pathLst>
              <a:path w="6541008" h="621791">
                <a:moveTo>
                  <a:pt x="0" y="0"/>
                </a:moveTo>
                <a:lnTo>
                  <a:pt x="6541008" y="0"/>
                </a:lnTo>
                <a:lnTo>
                  <a:pt x="6541008" y="621791"/>
                </a:lnTo>
                <a:lnTo>
                  <a:pt x="0" y="621791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C8A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3923" y="2029967"/>
            <a:ext cx="3861816" cy="957072"/>
          </a:xfrm>
          <a:custGeom>
            <a:avLst/>
            <a:gdLst/>
            <a:ahLst/>
            <a:cxnLst/>
            <a:rect l="l" t="t" r="r" b="b"/>
            <a:pathLst>
              <a:path w="3861816" h="957072">
                <a:moveTo>
                  <a:pt x="0" y="0"/>
                </a:moveTo>
                <a:lnTo>
                  <a:pt x="3861816" y="0"/>
                </a:lnTo>
                <a:lnTo>
                  <a:pt x="3861816" y="957072"/>
                </a:lnTo>
                <a:lnTo>
                  <a:pt x="0" y="9570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63923" y="2029967"/>
            <a:ext cx="3861816" cy="957072"/>
          </a:xfrm>
          <a:custGeom>
            <a:avLst/>
            <a:gdLst/>
            <a:ahLst/>
            <a:cxnLst/>
            <a:rect l="l" t="t" r="r" b="b"/>
            <a:pathLst>
              <a:path w="3861816" h="957072">
                <a:moveTo>
                  <a:pt x="0" y="0"/>
                </a:moveTo>
                <a:lnTo>
                  <a:pt x="3861816" y="0"/>
                </a:lnTo>
                <a:lnTo>
                  <a:pt x="3861816" y="957072"/>
                </a:lnTo>
                <a:lnTo>
                  <a:pt x="0" y="95707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C8A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41092" y="4049267"/>
            <a:ext cx="1348740" cy="469392"/>
          </a:xfrm>
          <a:custGeom>
            <a:avLst/>
            <a:gdLst/>
            <a:ahLst/>
            <a:cxnLst/>
            <a:rect l="l" t="t" r="r" b="b"/>
            <a:pathLst>
              <a:path w="1348740" h="469392">
                <a:moveTo>
                  <a:pt x="0" y="0"/>
                </a:moveTo>
                <a:lnTo>
                  <a:pt x="1348740" y="0"/>
                </a:lnTo>
                <a:lnTo>
                  <a:pt x="1348740" y="469391"/>
                </a:lnTo>
                <a:lnTo>
                  <a:pt x="0" y="469391"/>
                </a:lnTo>
                <a:lnTo>
                  <a:pt x="0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41092" y="4049267"/>
            <a:ext cx="1348740" cy="469392"/>
          </a:xfrm>
          <a:custGeom>
            <a:avLst/>
            <a:gdLst/>
            <a:ahLst/>
            <a:cxnLst/>
            <a:rect l="l" t="t" r="r" b="b"/>
            <a:pathLst>
              <a:path w="1348740" h="469392">
                <a:moveTo>
                  <a:pt x="0" y="0"/>
                </a:moveTo>
                <a:lnTo>
                  <a:pt x="1348740" y="0"/>
                </a:lnTo>
                <a:lnTo>
                  <a:pt x="1348740" y="469391"/>
                </a:lnTo>
                <a:lnTo>
                  <a:pt x="0" y="469391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496F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25740" y="4040123"/>
            <a:ext cx="1356359" cy="478536"/>
          </a:xfrm>
          <a:custGeom>
            <a:avLst/>
            <a:gdLst/>
            <a:ahLst/>
            <a:cxnLst/>
            <a:rect l="l" t="t" r="r" b="b"/>
            <a:pathLst>
              <a:path w="1356359" h="478536">
                <a:moveTo>
                  <a:pt x="0" y="0"/>
                </a:moveTo>
                <a:lnTo>
                  <a:pt x="1356359" y="0"/>
                </a:lnTo>
                <a:lnTo>
                  <a:pt x="1356359" y="478536"/>
                </a:lnTo>
                <a:lnTo>
                  <a:pt x="0" y="4785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25740" y="4040123"/>
            <a:ext cx="1356359" cy="478536"/>
          </a:xfrm>
          <a:custGeom>
            <a:avLst/>
            <a:gdLst/>
            <a:ahLst/>
            <a:cxnLst/>
            <a:rect l="l" t="t" r="r" b="b"/>
            <a:pathLst>
              <a:path w="1356359" h="478536">
                <a:moveTo>
                  <a:pt x="0" y="0"/>
                </a:moveTo>
                <a:lnTo>
                  <a:pt x="1356359" y="0"/>
                </a:lnTo>
                <a:lnTo>
                  <a:pt x="1356359" y="478536"/>
                </a:lnTo>
                <a:lnTo>
                  <a:pt x="0" y="47853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B0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65903" y="3249167"/>
            <a:ext cx="2656331" cy="1022603"/>
          </a:xfrm>
          <a:custGeom>
            <a:avLst/>
            <a:gdLst/>
            <a:ahLst/>
            <a:cxnLst/>
            <a:rect l="l" t="t" r="r" b="b"/>
            <a:pathLst>
              <a:path w="2656331" h="1022603">
                <a:moveTo>
                  <a:pt x="0" y="0"/>
                </a:moveTo>
                <a:lnTo>
                  <a:pt x="2656331" y="0"/>
                </a:lnTo>
                <a:lnTo>
                  <a:pt x="2656331" y="1022603"/>
                </a:lnTo>
                <a:lnTo>
                  <a:pt x="0" y="10226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65903" y="3249167"/>
            <a:ext cx="2656331" cy="1022603"/>
          </a:xfrm>
          <a:custGeom>
            <a:avLst/>
            <a:gdLst/>
            <a:ahLst/>
            <a:cxnLst/>
            <a:rect l="l" t="t" r="r" b="b"/>
            <a:pathLst>
              <a:path w="2656331" h="1022603">
                <a:moveTo>
                  <a:pt x="0" y="0"/>
                </a:moveTo>
                <a:lnTo>
                  <a:pt x="2656331" y="0"/>
                </a:lnTo>
                <a:lnTo>
                  <a:pt x="2656331" y="1022603"/>
                </a:lnTo>
                <a:lnTo>
                  <a:pt x="0" y="1022603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C8A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57093" y="1097277"/>
            <a:ext cx="5909310" cy="3079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97610">
              <a:lnSpc>
                <a:spcPct val="100000"/>
              </a:lnSpc>
            </a:pP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h</a:t>
            </a:r>
            <a:r>
              <a:rPr sz="1800" b="1" spc="-20" dirty="0" smtClean="0">
                <a:solidFill>
                  <a:srgbClr val="FFC000"/>
                </a:solidFill>
                <a:latin typeface="Arial"/>
                <a:cs typeface="Arial"/>
              </a:rPr>
              <a:t>y</a:t>
            </a:r>
            <a:r>
              <a:rPr sz="1800" b="1" spc="-1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1800" b="1" spc="-10" dirty="0" smtClean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1800" b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1800" b="1" spc="5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-initi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d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ec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sz="1800" b="1" spc="-45" dirty="0" smtClean="0">
                <a:solidFill>
                  <a:srgbClr val="002060"/>
                </a:solidFill>
                <a:latin typeface="Arial"/>
                <a:cs typeface="Arial"/>
              </a:rPr>
              <a:t>v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, 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ulti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ce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nt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1800" b="1" spc="-100" dirty="0" smtClean="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ndo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iz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d,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a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ll-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mer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1800" b="1" spc="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popul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tion</a:t>
            </a:r>
            <a:endParaRPr sz="1800">
              <a:latin typeface="Arial"/>
              <a:cs typeface="Arial"/>
            </a:endParaRPr>
          </a:p>
          <a:p>
            <a:pPr marL="2739390">
              <a:lnSpc>
                <a:spcPct val="100000"/>
              </a:lnSpc>
              <a:spcBef>
                <a:spcPts val="168"/>
              </a:spcBef>
            </a:pPr>
            <a:endParaRPr sz="1000">
              <a:latin typeface="Times New Roman"/>
              <a:cs typeface="Times New Roman"/>
            </a:endParaRPr>
          </a:p>
          <a:p>
            <a:pPr marR="34925" algn="ctr">
              <a:lnSpc>
                <a:spcPct val="100000"/>
              </a:lnSpc>
              <a:spcBef>
                <a:spcPts val="145"/>
              </a:spcBef>
            </a:pP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1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2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m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onths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D</a:t>
            </a:r>
            <a:r>
              <a:rPr sz="1800" b="1" spc="-55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1800" b="1" spc="5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-95" dirty="0" smtClean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oponin</a:t>
            </a:r>
            <a:r>
              <a:rPr sz="1800" b="1" spc="-3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marR="32384" algn="ctr">
              <a:lnSpc>
                <a:spcPct val="100000"/>
              </a:lnSpc>
            </a:pPr>
            <a:r>
              <a:rPr sz="1800" b="1" dirty="0" smtClean="0">
                <a:solidFill>
                  <a:srgbClr val="FFC000"/>
                </a:solidFill>
                <a:latin typeface="Arial"/>
                <a:cs typeface="Arial"/>
              </a:rPr>
              <a:t>1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 m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onth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 D</a:t>
            </a:r>
            <a:r>
              <a:rPr sz="1800" b="1" spc="-5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1800" b="1" spc="5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-95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oponin</a:t>
            </a:r>
            <a:r>
              <a:rPr sz="1800" b="1" spc="-3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57"/>
              </a:spcBef>
            </a:pPr>
            <a:endParaRPr sz="1400"/>
          </a:p>
          <a:p>
            <a:pPr marR="33020" algn="ctr">
              <a:lnSpc>
                <a:spcPct val="100000"/>
              </a:lnSpc>
            </a:pP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153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2</a:t>
            </a:r>
            <a:r>
              <a:rPr sz="1800" b="1" spc="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nts</a:t>
            </a:r>
            <a:endParaRPr sz="1800">
              <a:latin typeface="Arial"/>
              <a:cs typeface="Arial"/>
            </a:endParaRPr>
          </a:p>
          <a:p>
            <a:pPr marR="34290" algn="ctr">
              <a:lnSpc>
                <a:spcPct val="100000"/>
              </a:lnSpc>
            </a:pP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1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:1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r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ndo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iz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tion</a:t>
            </a:r>
            <a:endParaRPr sz="1800">
              <a:latin typeface="Arial"/>
              <a:cs typeface="Arial"/>
            </a:endParaRPr>
          </a:p>
          <a:p>
            <a:pPr marR="33655" algn="ctr">
              <a:lnSpc>
                <a:spcPct val="100000"/>
              </a:lnSpc>
            </a:pPr>
            <a:r>
              <a:rPr sz="1800" b="1" dirty="0" smtClean="0">
                <a:solidFill>
                  <a:srgbClr val="002060"/>
                </a:solidFill>
                <a:latin typeface="Arial"/>
                <a:cs typeface="Arial"/>
              </a:rPr>
              <a:t>3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E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op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ea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sz="1800" b="1" spc="-5" dirty="0" smtClean="0">
                <a:solidFill>
                  <a:srgbClr val="002060"/>
                </a:solidFill>
                <a:latin typeface="Arial"/>
                <a:cs typeface="Arial"/>
              </a:rPr>
              <a:t> S</a:t>
            </a:r>
            <a:r>
              <a:rPr sz="1800" b="1" spc="0" dirty="0" smtClean="0">
                <a:solidFill>
                  <a:srgbClr val="002060"/>
                </a:solidFill>
                <a:latin typeface="Arial"/>
                <a:cs typeface="Arial"/>
              </a:rPr>
              <a:t>it</a:t>
            </a:r>
            <a:r>
              <a:rPr sz="1800" b="1" spc="-10" dirty="0" smtClean="0">
                <a:solidFill>
                  <a:srgbClr val="002060"/>
                </a:solidFill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6196" y="4140584"/>
            <a:ext cx="85788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C000"/>
                </a:solidFill>
                <a:latin typeface="Arial"/>
                <a:cs typeface="Arial"/>
              </a:rPr>
              <a:t>PF-</a:t>
            </a:r>
            <a:r>
              <a:rPr sz="1800" b="1" spc="-5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1800" b="1" spc="-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78043" y="4136102"/>
            <a:ext cx="852169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002E4B"/>
                </a:solidFill>
                <a:latin typeface="Arial"/>
                <a:cs typeface="Arial"/>
              </a:rPr>
              <a:t>PP-ZES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37859" y="2965704"/>
            <a:ext cx="315467" cy="461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95595" y="2987801"/>
            <a:ext cx="0" cy="235610"/>
          </a:xfrm>
          <a:custGeom>
            <a:avLst/>
            <a:gdLst/>
            <a:ahLst/>
            <a:cxnLst/>
            <a:rect l="l" t="t" r="r" b="b"/>
            <a:pathLst>
              <a:path h="235610">
                <a:moveTo>
                  <a:pt x="0" y="0"/>
                </a:moveTo>
                <a:lnTo>
                  <a:pt x="0" y="235610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50251" y="3145685"/>
            <a:ext cx="90677" cy="77724"/>
          </a:xfrm>
          <a:custGeom>
            <a:avLst/>
            <a:gdLst/>
            <a:ahLst/>
            <a:cxnLst/>
            <a:rect l="l" t="t" r="r" b="b"/>
            <a:pathLst>
              <a:path w="90677" h="77724">
                <a:moveTo>
                  <a:pt x="0" y="0"/>
                </a:moveTo>
                <a:lnTo>
                  <a:pt x="45339" y="77724"/>
                </a:lnTo>
                <a:lnTo>
                  <a:pt x="90678" y="0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79564" y="3726180"/>
            <a:ext cx="1379219" cy="111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22997" y="3761994"/>
            <a:ext cx="1280883" cy="0"/>
          </a:xfrm>
          <a:custGeom>
            <a:avLst/>
            <a:gdLst/>
            <a:ahLst/>
            <a:cxnLst/>
            <a:rect l="l" t="t" r="r" b="b"/>
            <a:pathLst>
              <a:path w="1280883">
                <a:moveTo>
                  <a:pt x="0" y="0"/>
                </a:moveTo>
                <a:lnTo>
                  <a:pt x="1280883" y="0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53740" y="3685032"/>
            <a:ext cx="1379219" cy="111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97173" y="3720846"/>
            <a:ext cx="1280883" cy="0"/>
          </a:xfrm>
          <a:custGeom>
            <a:avLst/>
            <a:gdLst/>
            <a:ahLst/>
            <a:cxnLst/>
            <a:rect l="l" t="t" r="r" b="b"/>
            <a:pathLst>
              <a:path w="1280883">
                <a:moveTo>
                  <a:pt x="0" y="0"/>
                </a:moveTo>
                <a:lnTo>
                  <a:pt x="1280883" y="0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57727" y="3697223"/>
            <a:ext cx="315467" cy="530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09365" y="3720846"/>
            <a:ext cx="5562" cy="302628"/>
          </a:xfrm>
          <a:custGeom>
            <a:avLst/>
            <a:gdLst/>
            <a:ahLst/>
            <a:cxnLst/>
            <a:rect l="l" t="t" r="r" b="b"/>
            <a:pathLst>
              <a:path w="5562" h="302628">
                <a:moveTo>
                  <a:pt x="0" y="0"/>
                </a:moveTo>
                <a:lnTo>
                  <a:pt x="5562" y="302628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68169" y="3944927"/>
            <a:ext cx="90665" cy="78536"/>
          </a:xfrm>
          <a:custGeom>
            <a:avLst/>
            <a:gdLst/>
            <a:ahLst/>
            <a:cxnLst/>
            <a:rect l="l" t="t" r="r" b="b"/>
            <a:pathLst>
              <a:path w="90665" h="78536">
                <a:moveTo>
                  <a:pt x="90665" y="0"/>
                </a:moveTo>
                <a:lnTo>
                  <a:pt x="46761" y="78536"/>
                </a:lnTo>
                <a:lnTo>
                  <a:pt x="0" y="1663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46947" y="3739896"/>
            <a:ext cx="315467" cy="461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504681" y="3761994"/>
            <a:ext cx="0" cy="235610"/>
          </a:xfrm>
          <a:custGeom>
            <a:avLst/>
            <a:gdLst/>
            <a:ahLst/>
            <a:cxnLst/>
            <a:rect l="l" t="t" r="r" b="b"/>
            <a:pathLst>
              <a:path h="235610">
                <a:moveTo>
                  <a:pt x="0" y="0"/>
                </a:moveTo>
                <a:lnTo>
                  <a:pt x="0" y="235610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459337" y="3919877"/>
            <a:ext cx="90677" cy="77724"/>
          </a:xfrm>
          <a:custGeom>
            <a:avLst/>
            <a:gdLst/>
            <a:ahLst/>
            <a:cxnLst/>
            <a:rect l="l" t="t" r="r" b="b"/>
            <a:pathLst>
              <a:path w="90677" h="77724">
                <a:moveTo>
                  <a:pt x="0" y="0"/>
                </a:moveTo>
                <a:lnTo>
                  <a:pt x="45339" y="77724"/>
                </a:lnTo>
                <a:lnTo>
                  <a:pt x="90678" y="0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460899" y="4764869"/>
            <a:ext cx="2470150" cy="62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im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ary</a:t>
            </a:r>
            <a:r>
              <a:rPr sz="20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endpo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nt 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econdary</a:t>
            </a:r>
            <a:r>
              <a:rPr sz="20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endpo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57700" y="5743955"/>
            <a:ext cx="1395984" cy="236219"/>
          </a:xfrm>
          <a:custGeom>
            <a:avLst/>
            <a:gdLst/>
            <a:ahLst/>
            <a:cxnLst/>
            <a:rect l="l" t="t" r="r" b="b"/>
            <a:pathLst>
              <a:path w="1395984" h="236220">
                <a:moveTo>
                  <a:pt x="0" y="0"/>
                </a:moveTo>
                <a:lnTo>
                  <a:pt x="1395984" y="0"/>
                </a:lnTo>
                <a:lnTo>
                  <a:pt x="1395984" y="236220"/>
                </a:lnTo>
                <a:lnTo>
                  <a:pt x="0" y="2362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57700" y="5743955"/>
            <a:ext cx="1395984" cy="236219"/>
          </a:xfrm>
          <a:custGeom>
            <a:avLst/>
            <a:gdLst/>
            <a:ahLst/>
            <a:cxnLst/>
            <a:rect l="l" t="t" r="r" b="b"/>
            <a:pathLst>
              <a:path w="1395984" h="236220">
                <a:moveTo>
                  <a:pt x="0" y="0"/>
                </a:moveTo>
                <a:lnTo>
                  <a:pt x="1395984" y="0"/>
                </a:lnTo>
                <a:lnTo>
                  <a:pt x="1395984" y="236220"/>
                </a:lnTo>
                <a:lnTo>
                  <a:pt x="0" y="23622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C8A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72200" y="5743955"/>
            <a:ext cx="1395983" cy="236219"/>
          </a:xfrm>
          <a:custGeom>
            <a:avLst/>
            <a:gdLst/>
            <a:ahLst/>
            <a:cxnLst/>
            <a:rect l="l" t="t" r="r" b="b"/>
            <a:pathLst>
              <a:path w="1395983" h="236220">
                <a:moveTo>
                  <a:pt x="0" y="0"/>
                </a:moveTo>
                <a:lnTo>
                  <a:pt x="1395983" y="0"/>
                </a:lnTo>
                <a:lnTo>
                  <a:pt x="1395983" y="236220"/>
                </a:lnTo>
                <a:lnTo>
                  <a:pt x="0" y="2362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72200" y="5743955"/>
            <a:ext cx="1395983" cy="236219"/>
          </a:xfrm>
          <a:custGeom>
            <a:avLst/>
            <a:gdLst/>
            <a:ahLst/>
            <a:cxnLst/>
            <a:rect l="l" t="t" r="r" b="b"/>
            <a:pathLst>
              <a:path w="1395983" h="236220">
                <a:moveTo>
                  <a:pt x="0" y="0"/>
                </a:moveTo>
                <a:lnTo>
                  <a:pt x="1395983" y="0"/>
                </a:lnTo>
                <a:lnTo>
                  <a:pt x="1395983" y="236220"/>
                </a:lnTo>
                <a:lnTo>
                  <a:pt x="0" y="23622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C8A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977578" y="4764869"/>
            <a:ext cx="2610485" cy="1238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8760">
              <a:lnSpc>
                <a:spcPct val="100000"/>
              </a:lnSpc>
            </a:pPr>
            <a:r>
              <a:rPr sz="2000" b="1" dirty="0" smtClean="0">
                <a:solidFill>
                  <a:srgbClr val="FFC000"/>
                </a:solidFill>
                <a:latin typeface="Arial"/>
                <a:cs typeface="Arial"/>
              </a:rPr>
              <a:t>TLF</a:t>
            </a:r>
            <a:r>
              <a:rPr sz="2000" b="1" spc="-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at</a:t>
            </a:r>
            <a:r>
              <a:rPr sz="20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12</a:t>
            </a:r>
            <a:r>
              <a:rPr sz="20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FFC000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FFC000"/>
                </a:solidFill>
                <a:latin typeface="Arial"/>
                <a:cs typeface="Arial"/>
              </a:rPr>
              <a:t>onths</a:t>
            </a:r>
            <a:endParaRPr sz="2000">
              <a:latin typeface="Arial"/>
              <a:cs typeface="Arial"/>
            </a:endParaRPr>
          </a:p>
          <a:p>
            <a:pPr marL="238760">
              <a:lnSpc>
                <a:spcPct val="100000"/>
              </a:lnSpc>
            </a:pPr>
            <a:r>
              <a:rPr sz="2000" b="1" spc="5" dirty="0" smtClean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2000" b="1" spc="5" dirty="0" smtClean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at</a:t>
            </a:r>
            <a:r>
              <a:rPr sz="20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12</a:t>
            </a:r>
            <a:r>
              <a:rPr sz="20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on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2000" b="1" spc="-5" dirty="0" smtClean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sz="2000" b="1" spc="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1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1765300" algn="l"/>
              </a:tabLst>
            </a:pPr>
            <a:r>
              <a:rPr sz="1800" b="1" i="1" spc="-10" dirty="0" smtClean="0">
                <a:solidFill>
                  <a:srgbClr val="002060"/>
                </a:solidFill>
                <a:latin typeface="Arial"/>
                <a:cs typeface="Arial"/>
              </a:rPr>
              <a:t>1</a:t>
            </a:r>
            <a:r>
              <a:rPr sz="18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m	</a:t>
            </a:r>
            <a:r>
              <a:rPr sz="1800" b="1" i="1" spc="-10" dirty="0" smtClean="0">
                <a:solidFill>
                  <a:srgbClr val="002060"/>
                </a:solidFill>
                <a:latin typeface="Arial"/>
                <a:cs typeface="Arial"/>
              </a:rPr>
              <a:t>1y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60899" y="5684152"/>
            <a:ext cx="1335405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i="1" spc="5" dirty="0" smtClean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sz="2000" b="1" i="1" spc="-10" dirty="0" smtClean="0">
                <a:solidFill>
                  <a:srgbClr val="002060"/>
                </a:solidFill>
                <a:latin typeface="Arial"/>
                <a:cs typeface="Arial"/>
              </a:rPr>
              <a:t>li</a:t>
            </a:r>
            <a:r>
              <a:rPr sz="2000" b="1" i="1" spc="-5" dirty="0" smtClean="0">
                <a:solidFill>
                  <a:srgbClr val="002060"/>
                </a:solidFill>
                <a:latin typeface="Arial"/>
                <a:cs typeface="Arial"/>
              </a:rPr>
              <a:t>ni</a:t>
            </a:r>
            <a:r>
              <a:rPr sz="20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cal</a:t>
            </a:r>
            <a:r>
              <a:rPr sz="2000" b="1" i="1" spc="-3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002060"/>
                </a:solidFill>
                <a:latin typeface="Arial"/>
                <a:cs typeface="Arial"/>
              </a:rPr>
              <a:t>FU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885176" y="5751576"/>
            <a:ext cx="1395983" cy="236219"/>
          </a:xfrm>
          <a:custGeom>
            <a:avLst/>
            <a:gdLst/>
            <a:ahLst/>
            <a:cxnLst/>
            <a:rect l="l" t="t" r="r" b="b"/>
            <a:pathLst>
              <a:path w="1395983" h="236220">
                <a:moveTo>
                  <a:pt x="0" y="0"/>
                </a:moveTo>
                <a:lnTo>
                  <a:pt x="1395983" y="0"/>
                </a:lnTo>
                <a:lnTo>
                  <a:pt x="1395983" y="236219"/>
                </a:lnTo>
                <a:lnTo>
                  <a:pt x="0" y="2362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885176" y="5751576"/>
            <a:ext cx="1395983" cy="236219"/>
          </a:xfrm>
          <a:custGeom>
            <a:avLst/>
            <a:gdLst/>
            <a:ahLst/>
            <a:cxnLst/>
            <a:rect l="l" t="t" r="r" b="b"/>
            <a:pathLst>
              <a:path w="1395983" h="236220">
                <a:moveTo>
                  <a:pt x="0" y="0"/>
                </a:moveTo>
                <a:lnTo>
                  <a:pt x="1395983" y="0"/>
                </a:lnTo>
                <a:lnTo>
                  <a:pt x="1395983" y="236219"/>
                </a:lnTo>
                <a:lnTo>
                  <a:pt x="0" y="236219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C8A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443162" y="5726146"/>
            <a:ext cx="27876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10" dirty="0" smtClean="0">
                <a:solidFill>
                  <a:srgbClr val="002060"/>
                </a:solidFill>
                <a:latin typeface="Arial"/>
                <a:cs typeface="Arial"/>
              </a:rPr>
              <a:t>3y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070347" y="5558028"/>
            <a:ext cx="211836" cy="182880"/>
          </a:xfrm>
          <a:custGeom>
            <a:avLst/>
            <a:gdLst/>
            <a:ahLst/>
            <a:cxnLst/>
            <a:rect l="l" t="t" r="r" b="b"/>
            <a:pathLst>
              <a:path w="211836" h="182879">
                <a:moveTo>
                  <a:pt x="211836" y="0"/>
                </a:moveTo>
                <a:lnTo>
                  <a:pt x="0" y="0"/>
                </a:lnTo>
                <a:lnTo>
                  <a:pt x="105918" y="182880"/>
                </a:lnTo>
                <a:lnTo>
                  <a:pt x="2118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70347" y="5558028"/>
            <a:ext cx="211836" cy="182880"/>
          </a:xfrm>
          <a:custGeom>
            <a:avLst/>
            <a:gdLst/>
            <a:ahLst/>
            <a:cxnLst/>
            <a:rect l="l" t="t" r="r" b="b"/>
            <a:pathLst>
              <a:path w="211836" h="182879">
                <a:moveTo>
                  <a:pt x="211836" y="0"/>
                </a:moveTo>
                <a:lnTo>
                  <a:pt x="105918" y="182880"/>
                </a:lnTo>
                <a:lnTo>
                  <a:pt x="0" y="0"/>
                </a:lnTo>
                <a:lnTo>
                  <a:pt x="211836" y="0"/>
                </a:lnTo>
                <a:close/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65035" y="5562600"/>
            <a:ext cx="210311" cy="181356"/>
          </a:xfrm>
          <a:custGeom>
            <a:avLst/>
            <a:gdLst/>
            <a:ahLst/>
            <a:cxnLst/>
            <a:rect l="l" t="t" r="r" b="b"/>
            <a:pathLst>
              <a:path w="210311" h="181355">
                <a:moveTo>
                  <a:pt x="210311" y="0"/>
                </a:moveTo>
                <a:lnTo>
                  <a:pt x="0" y="0"/>
                </a:lnTo>
                <a:lnTo>
                  <a:pt x="105155" y="181356"/>
                </a:lnTo>
                <a:lnTo>
                  <a:pt x="210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65035" y="5562600"/>
            <a:ext cx="210311" cy="181356"/>
          </a:xfrm>
          <a:custGeom>
            <a:avLst/>
            <a:gdLst/>
            <a:ahLst/>
            <a:cxnLst/>
            <a:rect l="l" t="t" r="r" b="b"/>
            <a:pathLst>
              <a:path w="210311" h="181355">
                <a:moveTo>
                  <a:pt x="210311" y="0"/>
                </a:moveTo>
                <a:lnTo>
                  <a:pt x="105155" y="181356"/>
                </a:lnTo>
                <a:lnTo>
                  <a:pt x="0" y="0"/>
                </a:lnTo>
                <a:lnTo>
                  <a:pt x="210311" y="0"/>
                </a:lnTo>
                <a:close/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476488" y="5571744"/>
            <a:ext cx="211835" cy="182880"/>
          </a:xfrm>
          <a:custGeom>
            <a:avLst/>
            <a:gdLst/>
            <a:ahLst/>
            <a:cxnLst/>
            <a:rect l="l" t="t" r="r" b="b"/>
            <a:pathLst>
              <a:path w="211835" h="182879">
                <a:moveTo>
                  <a:pt x="211835" y="0"/>
                </a:moveTo>
                <a:lnTo>
                  <a:pt x="0" y="0"/>
                </a:lnTo>
                <a:lnTo>
                  <a:pt x="105917" y="182879"/>
                </a:lnTo>
                <a:lnTo>
                  <a:pt x="2118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476488" y="5571744"/>
            <a:ext cx="211835" cy="182880"/>
          </a:xfrm>
          <a:custGeom>
            <a:avLst/>
            <a:gdLst/>
            <a:ahLst/>
            <a:cxnLst/>
            <a:rect l="l" t="t" r="r" b="b"/>
            <a:pathLst>
              <a:path w="211835" h="182879">
                <a:moveTo>
                  <a:pt x="211835" y="0"/>
                </a:moveTo>
                <a:lnTo>
                  <a:pt x="105917" y="182879"/>
                </a:lnTo>
                <a:lnTo>
                  <a:pt x="0" y="0"/>
                </a:lnTo>
                <a:lnTo>
                  <a:pt x="211835" y="0"/>
                </a:lnTo>
                <a:close/>
              </a:path>
            </a:pathLst>
          </a:custGeom>
          <a:ln w="9144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54447" y="1689354"/>
            <a:ext cx="0" cy="315429"/>
          </a:xfrm>
          <a:custGeom>
            <a:avLst/>
            <a:gdLst/>
            <a:ahLst/>
            <a:cxnLst/>
            <a:rect l="l" t="t" r="r" b="b"/>
            <a:pathLst>
              <a:path h="315429">
                <a:moveTo>
                  <a:pt x="0" y="0"/>
                </a:moveTo>
                <a:lnTo>
                  <a:pt x="0" y="315429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09102" y="1927067"/>
            <a:ext cx="90677" cy="77724"/>
          </a:xfrm>
          <a:custGeom>
            <a:avLst/>
            <a:gdLst/>
            <a:ahLst/>
            <a:cxnLst/>
            <a:rect l="l" t="t" r="r" b="b"/>
            <a:pathLst>
              <a:path w="90677" h="77724">
                <a:moveTo>
                  <a:pt x="0" y="0"/>
                </a:moveTo>
                <a:lnTo>
                  <a:pt x="45339" y="77724"/>
                </a:lnTo>
                <a:lnTo>
                  <a:pt x="90678" y="0"/>
                </a:lnTo>
              </a:path>
            </a:pathLst>
          </a:custGeom>
          <a:ln w="25908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8288" y="13716"/>
            <a:ext cx="1053083" cy="9204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600216" y="6489760"/>
            <a:ext cx="527050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1400" b="1" spc="5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400" b="1" spc="-5" dirty="0" smtClean="0">
                <a:solidFill>
                  <a:srgbClr val="FFFFFF"/>
                </a:solidFill>
                <a:latin typeface="Arial"/>
                <a:cs typeface="Arial"/>
              </a:rPr>
              <a:t>eme</a:t>
            </a:r>
            <a:r>
              <a:rPr sz="1400" b="1" spc="5" dirty="0" smtClean="0">
                <a:solidFill>
                  <a:srgbClr val="FFFFFF"/>
                </a:solidFill>
                <a:latin typeface="Arial"/>
                <a:cs typeface="Arial"/>
              </a:rPr>
              <a:t>ij</a:t>
            </a:r>
            <a:r>
              <a:rPr sz="14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spc="-5" dirty="0" smtClean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1400" b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4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vas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75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400" b="1" i="1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 smtClean="0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r>
              <a:rPr sz="1400" b="1" spc="-15" dirty="0" smtClean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1400" b="1" spc="-5" dirty="0" smtClean="0">
                <a:solidFill>
                  <a:srgbClr val="FFFFFF"/>
                </a:solidFill>
                <a:latin typeface="Arial"/>
                <a:cs typeface="Arial"/>
              </a:rPr>
              <a:t>91</a:t>
            </a:r>
            <a:r>
              <a:rPr sz="1400" b="1" spc="-15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b="1" spc="-5" dirty="0" smtClean="0">
                <a:solidFill>
                  <a:srgbClr val="FFFFFF"/>
                </a:solidFill>
                <a:latin typeface="Arial"/>
                <a:cs typeface="Arial"/>
              </a:rPr>
              <a:t>41</a:t>
            </a:r>
            <a:r>
              <a:rPr sz="1400" b="1" spc="0" dirty="0" smtClean="0">
                <a:solidFill>
                  <a:srgbClr val="FFFFFF"/>
                </a:solidFill>
                <a:latin typeface="Arial"/>
                <a:cs typeface="Arial"/>
              </a:rPr>
              <a:t>0–</a:t>
            </a:r>
            <a:r>
              <a:rPr sz="1400" b="1" spc="-5" dirty="0" smtClean="0">
                <a:solidFill>
                  <a:srgbClr val="FFFFFF"/>
                </a:solidFill>
                <a:latin typeface="Arial"/>
                <a:cs typeface="Arial"/>
              </a:rPr>
              <a:t>41</a:t>
            </a:r>
            <a:r>
              <a:rPr sz="1400" b="1" spc="-15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400" b="1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4651" y="189103"/>
            <a:ext cx="4676140" cy="544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285"/>
              </a:lnSpc>
            </a:pP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Wh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at</a:t>
            </a:r>
            <a:r>
              <a:rPr sz="3600" b="1" spc="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are</a:t>
            </a:r>
            <a:r>
              <a:rPr sz="3600" b="1" spc="-1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res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ul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ts?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5627" y="909736"/>
            <a:ext cx="6767830" cy="483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3810"/>
              </a:lnSpc>
            </a:pP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g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200" b="1" spc="-2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es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io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3200" b="1" spc="-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F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ilu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re</a:t>
            </a:r>
            <a:r>
              <a:rPr sz="32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002060"/>
                </a:solidFill>
                <a:latin typeface="Arial"/>
                <a:cs typeface="Arial"/>
              </a:rPr>
              <a:t>12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-</a:t>
            </a:r>
            <a:r>
              <a:rPr sz="3200" b="1" spc="-5" dirty="0" smtClean="0">
                <a:solidFill>
                  <a:srgbClr val="002060"/>
                </a:solidFill>
                <a:latin typeface="Arial"/>
                <a:cs typeface="Arial"/>
              </a:rPr>
              <a:t>mon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49195" y="1525524"/>
            <a:ext cx="7876209" cy="4542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5" y="13716"/>
            <a:ext cx="1053083" cy="9204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1513585"/>
            <a:ext cx="676783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g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200" b="1" spc="-2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es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io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3200" b="1" spc="-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F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ilu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re</a:t>
            </a:r>
            <a:r>
              <a:rPr sz="32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002060"/>
                </a:solidFill>
                <a:latin typeface="Arial"/>
                <a:cs typeface="Arial"/>
              </a:rPr>
              <a:t>12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-</a:t>
            </a:r>
            <a:r>
              <a:rPr sz="3200" b="1" spc="-5" dirty="0" smtClean="0">
                <a:solidFill>
                  <a:srgbClr val="002060"/>
                </a:solidFill>
                <a:latin typeface="Arial"/>
                <a:cs typeface="Arial"/>
              </a:rPr>
              <a:t>mon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42340">
              <a:lnSpc>
                <a:spcPct val="100000"/>
              </a:lnSpc>
            </a:pP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Wh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at</a:t>
            </a:r>
            <a:r>
              <a:rPr sz="3600" b="1" spc="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are</a:t>
            </a:r>
            <a:r>
              <a:rPr sz="3600" b="1" spc="-1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res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ul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ts?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7462" y="5719510"/>
            <a:ext cx="7260590" cy="43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i="1" spc="-30" dirty="0" smtClean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2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li</a:t>
            </a:r>
            <a:r>
              <a:rPr sz="2800" b="1" i="1" spc="-25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800" b="1" i="1" spc="-15" dirty="0" smtClean="0">
                <a:solidFill>
                  <a:srgbClr val="FFC000"/>
                </a:solidFill>
                <a:latin typeface="Arial"/>
                <a:cs typeface="Arial"/>
              </a:rPr>
              <a:t>ca</a:t>
            </a:r>
            <a:r>
              <a:rPr sz="2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l </a:t>
            </a:r>
            <a:r>
              <a:rPr sz="2800" b="1" i="1" spc="-25" dirty="0" smtClean="0">
                <a:solidFill>
                  <a:srgbClr val="FFC000"/>
                </a:solidFill>
                <a:latin typeface="Arial"/>
                <a:cs typeface="Arial"/>
              </a:rPr>
              <a:t>non</a:t>
            </a:r>
            <a:r>
              <a:rPr sz="28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800" b="1" i="1" spc="-25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8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f</a:t>
            </a:r>
            <a:r>
              <a:rPr sz="2800" b="1" i="1" spc="-1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ri</a:t>
            </a:r>
            <a:r>
              <a:rPr sz="2800" b="1" i="1" spc="-25" dirty="0" smtClean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800" b="1" i="1" spc="-15" dirty="0" smtClean="0">
                <a:solidFill>
                  <a:srgbClr val="FFC000"/>
                </a:solidFill>
                <a:latin typeface="Arial"/>
                <a:cs typeface="Arial"/>
              </a:rPr>
              <a:t>rity</a:t>
            </a:r>
            <a:r>
              <a:rPr sz="2800" b="1" i="1" spc="3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800" b="1" i="1" spc="-25" dirty="0" smtClean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8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f</a:t>
            </a:r>
            <a:r>
              <a:rPr sz="2800" b="1" i="1" spc="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800" b="1" i="1" spc="-25" dirty="0" smtClean="0">
                <a:solidFill>
                  <a:srgbClr val="FFC000"/>
                </a:solidFill>
                <a:latin typeface="Arial"/>
                <a:cs typeface="Arial"/>
              </a:rPr>
              <a:t>PF</a:t>
            </a:r>
            <a:r>
              <a:rPr sz="28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800" b="1" i="1" spc="-30" dirty="0" smtClean="0">
                <a:solidFill>
                  <a:srgbClr val="FFC000"/>
                </a:solidFill>
                <a:latin typeface="Arial"/>
                <a:cs typeface="Arial"/>
              </a:rPr>
              <a:t>AE</a:t>
            </a:r>
            <a:r>
              <a:rPr sz="2800" b="1" i="1" spc="-2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2800" b="1" i="1" spc="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800" b="1" i="1" spc="-30" dirty="0" smtClean="0">
                <a:solidFill>
                  <a:srgbClr val="002060"/>
                </a:solidFill>
                <a:latin typeface="Arial"/>
                <a:cs typeface="Arial"/>
              </a:rPr>
              <a:t>w</a:t>
            </a:r>
            <a:r>
              <a:rPr sz="2800" b="1" i="1" spc="-15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2800" b="1" i="1" spc="-2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sz="2800" b="1" i="1" spc="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800" b="1" i="1" spc="-30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sz="2800" b="1" i="1" spc="-10" dirty="0" smtClean="0">
                <a:solidFill>
                  <a:srgbClr val="002060"/>
                </a:solidFill>
                <a:latin typeface="Arial"/>
                <a:cs typeface="Arial"/>
              </a:rPr>
              <a:t>et!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43200" y="3240023"/>
            <a:ext cx="7211123" cy="2406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5" y="13716"/>
            <a:ext cx="1053083" cy="9204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69401" y="2202560"/>
          <a:ext cx="7721597" cy="1010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10"/>
                <a:gridCol w="670119"/>
                <a:gridCol w="754122"/>
                <a:gridCol w="812558"/>
                <a:gridCol w="1316159"/>
                <a:gridCol w="988832"/>
                <a:gridCol w="1007197"/>
              </a:tblGrid>
              <a:tr h="652774">
                <a:tc gridSpan="2">
                  <a:txBody>
                    <a:bodyPr/>
                    <a:lstStyle/>
                    <a:p>
                      <a:pPr marL="2230120" marR="14922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PF- </a:t>
                      </a:r>
                      <a:r>
                        <a:rPr sz="1800" b="1" spc="-5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9225" marR="15938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PP- ZES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7399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sk 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6045" marR="10604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</a:t>
                      </a: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 95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sz="1800" b="1" spc="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I-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82245" indent="-635">
                        <a:lnSpc>
                          <a:spcPct val="127800"/>
                        </a:lnSpc>
                      </a:pPr>
                      <a:r>
                        <a:rPr sz="2700" b="1" baseline="13888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 i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nf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eri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581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TLF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a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 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onths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486DB8"/>
                    </a:solidFill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</a:pP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486DB8"/>
                    </a:solidFill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486DB8"/>
                    </a:solidFill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486DB8"/>
                    </a:solidFill>
                  </a:tcPr>
                </a:tc>
                <a:tc>
                  <a:txBody>
                    <a:bodyPr/>
                    <a:lstStyle/>
                    <a:p>
                      <a:pPr marL="412750">
                        <a:lnSpc>
                          <a:spcPct val="100000"/>
                        </a:lnSpc>
                      </a:pP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486DB8"/>
                    </a:solidFill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</a:pP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486DB8"/>
                    </a:solidFill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0086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486D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541" y="1128090"/>
            <a:ext cx="803275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d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ve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3200" b="1" spc="-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lini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ca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3200" b="1" spc="-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ve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ts</a:t>
            </a:r>
            <a:r>
              <a:rPr sz="32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002060"/>
                </a:solidFill>
                <a:latin typeface="Arial"/>
                <a:cs typeface="Arial"/>
              </a:rPr>
              <a:t>12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-</a:t>
            </a:r>
            <a:r>
              <a:rPr sz="3200" b="1" spc="-5" dirty="0" smtClean="0">
                <a:solidFill>
                  <a:srgbClr val="002060"/>
                </a:solidFill>
                <a:latin typeface="Arial"/>
                <a:cs typeface="Arial"/>
              </a:rPr>
              <a:t>mon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sz="3200" b="1" spc="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42340">
              <a:lnSpc>
                <a:spcPct val="100000"/>
              </a:lnSpc>
            </a:pP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Wh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at</a:t>
            </a:r>
            <a:r>
              <a:rPr sz="3600" b="1" spc="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are</a:t>
            </a:r>
            <a:r>
              <a:rPr sz="3600" b="1" spc="-1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h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e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res</a:t>
            </a:r>
            <a:r>
              <a:rPr sz="3600" b="1" spc="-5" dirty="0" smtClean="0">
                <a:solidFill>
                  <a:srgbClr val="053763"/>
                </a:solidFill>
                <a:latin typeface="Arial"/>
                <a:cs typeface="Arial"/>
              </a:rPr>
              <a:t>ul</a:t>
            </a:r>
            <a:r>
              <a:rPr sz="3600" b="1" spc="0" dirty="0" smtClean="0">
                <a:solidFill>
                  <a:srgbClr val="053763"/>
                </a:solidFill>
                <a:latin typeface="Arial"/>
                <a:cs typeface="Arial"/>
              </a:rPr>
              <a:t>ts?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09800" y="1668779"/>
            <a:ext cx="7007351" cy="3742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20307" y="2214237"/>
            <a:ext cx="67119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12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2%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5" dirty="0" smtClean="0">
                <a:solidFill>
                  <a:srgbClr val="7F1900"/>
                </a:solidFill>
                <a:latin typeface="Arial"/>
                <a:cs typeface="Arial"/>
              </a:rPr>
              <a:t>1</a:t>
            </a:r>
            <a:r>
              <a:rPr sz="1800" b="1" spc="-10" dirty="0" smtClean="0">
                <a:solidFill>
                  <a:srgbClr val="7F1900"/>
                </a:solidFill>
                <a:latin typeface="Arial"/>
                <a:cs typeface="Arial"/>
              </a:rPr>
              <a:t>1</a:t>
            </a:r>
            <a:r>
              <a:rPr sz="1800" b="1" spc="0" dirty="0" smtClean="0">
                <a:solidFill>
                  <a:srgbClr val="7F1900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7F1900"/>
                </a:solidFill>
                <a:latin typeface="Arial"/>
                <a:cs typeface="Arial"/>
              </a:rPr>
              <a:t>6%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95" y="13716"/>
            <a:ext cx="1053083" cy="9204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.go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b="1" i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NCT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02328898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33476" y="5327698"/>
          <a:ext cx="7465199" cy="756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0098"/>
                <a:gridCol w="1034857"/>
                <a:gridCol w="1592557"/>
                <a:gridCol w="1594073"/>
                <a:gridCol w="1459985"/>
                <a:gridCol w="643629"/>
              </a:tblGrid>
              <a:tr h="283691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600" b="1" spc="-5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Risk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-AES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747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689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675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0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662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59371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PP-</a:t>
                      </a:r>
                      <a:r>
                        <a:rPr sz="1400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1400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744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692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677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 algn="ct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665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605</Words>
  <Application>Microsoft Macintosh PowerPoint</Application>
  <PresentationFormat>Custom</PresentationFormat>
  <Paragraphs>145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Disclosure Statement</vt:lpstr>
      <vt:lpstr>Background</vt:lpstr>
      <vt:lpstr>Introduction – PF AES</vt:lpstr>
      <vt:lpstr>Why this study?</vt:lpstr>
      <vt:lpstr>How was the study executed?</vt:lpstr>
      <vt:lpstr>PowerPoint Presentation</vt:lpstr>
      <vt:lpstr>What are the results?</vt:lpstr>
      <vt:lpstr>What are the results?</vt:lpstr>
      <vt:lpstr>What are the results?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Rebecca Torguson</cp:lastModifiedBy>
  <cp:revision>1</cp:revision>
  <dcterms:created xsi:type="dcterms:W3CDTF">2018-09-22T14:03:53Z</dcterms:created>
  <dcterms:modified xsi:type="dcterms:W3CDTF">2018-09-22T18:52:40Z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2018-09-22T00:00:00Z</vt:filetime>
  </property>
  <property fmtid="{D5CDD505-2E9C-101B-9397-08002B2CF9AE}" pid="3" name="LastSaved">
    <vt:filetime>2018-09-22T00:00:00Z</vt:filetime>
  </property>
</Properties>
</file>