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6" r:id="rId6"/>
    <p:sldMasterId id="2147483693" r:id="rId7"/>
    <p:sldMasterId id="2147483684" r:id="rId8"/>
    <p:sldMasterId id="2147483682" r:id="rId9"/>
    <p:sldMasterId id="2147483680" r:id="rId10"/>
    <p:sldMasterId id="2147483678" r:id="rId11"/>
  </p:sldMasterIdLst>
  <p:notesMasterIdLst>
    <p:notesMasterId r:id="rId32"/>
  </p:notesMasterIdLst>
  <p:sldIdLst>
    <p:sldId id="278" r:id="rId12"/>
    <p:sldId id="334" r:id="rId13"/>
    <p:sldId id="335" r:id="rId14"/>
    <p:sldId id="324" r:id="rId15"/>
    <p:sldId id="336" r:id="rId16"/>
    <p:sldId id="331" r:id="rId17"/>
    <p:sldId id="347" r:id="rId18"/>
    <p:sldId id="325" r:id="rId19"/>
    <p:sldId id="332" r:id="rId20"/>
    <p:sldId id="337" r:id="rId21"/>
    <p:sldId id="338" r:id="rId22"/>
    <p:sldId id="327" r:id="rId23"/>
    <p:sldId id="333" r:id="rId24"/>
    <p:sldId id="340" r:id="rId25"/>
    <p:sldId id="339" r:id="rId26"/>
    <p:sldId id="343" r:id="rId27"/>
    <p:sldId id="344" r:id="rId28"/>
    <p:sldId id="345" r:id="rId29"/>
    <p:sldId id="330" r:id="rId30"/>
    <p:sldId id="346" r:id="rId31"/>
  </p:sldIdLst>
  <p:sldSz cx="11379200" cy="6400800"/>
  <p:notesSz cx="14630400" cy="8229600"/>
  <p:defaultTextStyle>
    <a:defPPr>
      <a:defRPr lang="en-US"/>
    </a:defPPr>
    <a:lvl1pPr algn="l" defTabSz="620713"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1pPr>
    <a:lvl2pPr marL="309563" indent="147638" algn="l" defTabSz="620713"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2pPr>
    <a:lvl3pPr marL="620713" indent="293688" algn="l" defTabSz="620713"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3pPr>
    <a:lvl4pPr marL="931863" indent="439738" algn="l" defTabSz="620713"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4pPr>
    <a:lvl5pPr marL="1243013" indent="585788" algn="l" defTabSz="620713"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Calibri" panose="020F0502020204030204" pitchFamily="34" charset="0"/>
        <a:ea typeface="+mn-ea"/>
        <a:cs typeface="+mn-cs"/>
      </a:defRPr>
    </a:lvl6pPr>
    <a:lvl7pPr marL="2743200" algn="l" defTabSz="914400" rtl="0" eaLnBrk="1" latinLnBrk="0" hangingPunct="1">
      <a:defRPr sz="1200" kern="1200">
        <a:solidFill>
          <a:schemeClr val="tx1"/>
        </a:solidFill>
        <a:latin typeface="Calibri" panose="020F0502020204030204" pitchFamily="34" charset="0"/>
        <a:ea typeface="+mn-ea"/>
        <a:cs typeface="+mn-cs"/>
      </a:defRPr>
    </a:lvl7pPr>
    <a:lvl8pPr marL="3200400" algn="l" defTabSz="914400" rtl="0" eaLnBrk="1" latinLnBrk="0" hangingPunct="1">
      <a:defRPr sz="1200" kern="1200">
        <a:solidFill>
          <a:schemeClr val="tx1"/>
        </a:solidFill>
        <a:latin typeface="Calibri" panose="020F0502020204030204" pitchFamily="34" charset="0"/>
        <a:ea typeface="+mn-ea"/>
        <a:cs typeface="+mn-cs"/>
      </a:defRPr>
    </a:lvl8pPr>
    <a:lvl9pPr marL="3657600" algn="l" defTabSz="914400" rtl="0" eaLnBrk="1" latinLnBrk="0" hangingPunct="1">
      <a:defRPr sz="12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E21"/>
    <a:srgbClr val="990000"/>
    <a:srgbClr val="AB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702"/>
  </p:normalViewPr>
  <p:slideViewPr>
    <p:cSldViewPr>
      <p:cViewPr varScale="1">
        <p:scale>
          <a:sx n="85" d="100"/>
          <a:sy n="85" d="100"/>
        </p:scale>
        <p:origin x="37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51CDC218-5BD5-B346-9801-62F73A2CC62C}" type="datetimeFigureOut">
              <a:rPr lang="en-US" smtClean="0"/>
              <a:t>11/16/2020</a:t>
            </a:fld>
            <a:endParaRPr lang="en-US"/>
          </a:p>
        </p:txBody>
      </p:sp>
      <p:sp>
        <p:nvSpPr>
          <p:cNvPr id="4" name="Slide Image Placeholder 3"/>
          <p:cNvSpPr>
            <a:spLocks noGrp="1" noRot="1" noChangeAspect="1"/>
          </p:cNvSpPr>
          <p:nvPr>
            <p:ph type="sldImg" idx="2"/>
          </p:nvPr>
        </p:nvSpPr>
        <p:spPr>
          <a:xfrm>
            <a:off x="4846638" y="1028700"/>
            <a:ext cx="4937125"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7B1CAA9D-C5F0-314A-AC61-1B24BE5CE87D}" type="slidenum">
              <a:rPr lang="en-US" smtClean="0"/>
              <a:t>‹#›</a:t>
            </a:fld>
            <a:endParaRPr lang="en-US"/>
          </a:p>
        </p:txBody>
      </p:sp>
    </p:spTree>
    <p:extLst>
      <p:ext uri="{BB962C8B-B14F-4D97-AF65-F5344CB8AC3E}">
        <p14:creationId xmlns:p14="http://schemas.microsoft.com/office/powerpoint/2010/main" val="239117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65459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23340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04035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21184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56563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98995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46311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92588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14963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79650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69864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98258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88366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12291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86897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96581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81601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65782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7A42D0-87BB-D344-91C8-0DC2DEE3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3D24140F-EBC5-3E42-B1D9-3843EA1FD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96041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F2A085C-0288-D446-946B-7D13C69669B3}"/>
              </a:ext>
            </a:extLst>
          </p:cNvPr>
          <p:cNvSpPr/>
          <p:nvPr userDrawn="1"/>
        </p:nvSpPr>
        <p:spPr>
          <a:xfrm flipH="1">
            <a:off x="4551680" y="2177512"/>
            <a:ext cx="6827520" cy="4223293"/>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lIns="53340" tIns="26670" rIns="53340" bIns="26670" anchor="ctr"/>
          <a:lstStyle/>
          <a:p>
            <a:pPr algn="ctr" defTabSz="580319" eaLnBrk="1" fontAlgn="auto" hangingPunct="1">
              <a:spcBef>
                <a:spcPts val="0"/>
              </a:spcBef>
              <a:spcAft>
                <a:spcPts val="0"/>
              </a:spcAft>
              <a:defRPr/>
            </a:pPr>
            <a:endParaRPr lang="en-US" sz="714"/>
          </a:p>
        </p:txBody>
      </p:sp>
      <p:sp>
        <p:nvSpPr>
          <p:cNvPr id="8" name="Right Triangle 7">
            <a:extLst>
              <a:ext uri="{FF2B5EF4-FFF2-40B4-BE49-F238E27FC236}">
                <a16:creationId xmlns:a16="http://schemas.microsoft.com/office/drawing/2014/main" id="{463C9DE7-7CC7-A946-A106-6047FFD9F836}"/>
              </a:ext>
            </a:extLst>
          </p:cNvPr>
          <p:cNvSpPr/>
          <p:nvPr userDrawn="1"/>
        </p:nvSpPr>
        <p:spPr>
          <a:xfrm flipH="1">
            <a:off x="5137967" y="2533651"/>
            <a:ext cx="6241235" cy="3867150"/>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3340" tIns="26670" rIns="53340" bIns="26670" anchor="ctr"/>
          <a:lstStyle/>
          <a:p>
            <a:pPr algn="ctr" defTabSz="580319" eaLnBrk="1" fontAlgn="auto" hangingPunct="1">
              <a:spcBef>
                <a:spcPts val="0"/>
              </a:spcBef>
              <a:spcAft>
                <a:spcPts val="0"/>
              </a:spcAft>
              <a:defRPr/>
            </a:pPr>
            <a:endParaRPr lang="en-US" sz="714"/>
          </a:p>
        </p:txBody>
      </p:sp>
      <p:sp>
        <p:nvSpPr>
          <p:cNvPr id="10" name="object 7">
            <a:extLst>
              <a:ext uri="{FF2B5EF4-FFF2-40B4-BE49-F238E27FC236}">
                <a16:creationId xmlns:a16="http://schemas.microsoft.com/office/drawing/2014/main" id="{E74C2897-0A99-BD4B-9CFF-2576B1B1CF43}"/>
              </a:ext>
            </a:extLst>
          </p:cNvPr>
          <p:cNvSpPr/>
          <p:nvPr userDrawn="1"/>
        </p:nvSpPr>
        <p:spPr>
          <a:xfrm>
            <a:off x="545253" y="2981325"/>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1" name="object 8">
            <a:extLst>
              <a:ext uri="{FF2B5EF4-FFF2-40B4-BE49-F238E27FC236}">
                <a16:creationId xmlns:a16="http://schemas.microsoft.com/office/drawing/2014/main" id="{056DC3AF-B403-2142-B1DF-3689445D98CD}"/>
              </a:ext>
            </a:extLst>
          </p:cNvPr>
          <p:cNvSpPr/>
          <p:nvPr userDrawn="1"/>
        </p:nvSpPr>
        <p:spPr>
          <a:xfrm>
            <a:off x="545253" y="3810000"/>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3" name="object 4">
            <a:extLst>
              <a:ext uri="{FF2B5EF4-FFF2-40B4-BE49-F238E27FC236}">
                <a16:creationId xmlns:a16="http://schemas.microsoft.com/office/drawing/2014/main" id="{E8D18802-9399-F446-949D-20286ED786A8}"/>
              </a:ext>
            </a:extLst>
          </p:cNvPr>
          <p:cNvSpPr/>
          <p:nvPr userDrawn="1"/>
        </p:nvSpPr>
        <p:spPr>
          <a:xfrm>
            <a:off x="1" y="2533655"/>
            <a:ext cx="120511" cy="904875"/>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sp>
        <p:nvSpPr>
          <p:cNvPr id="14" name="object 2">
            <a:extLst>
              <a:ext uri="{FF2B5EF4-FFF2-40B4-BE49-F238E27FC236}">
                <a16:creationId xmlns:a16="http://schemas.microsoft.com/office/drawing/2014/main" id="{11E8EF47-8467-DA4F-98B9-1C5B49277E4D}"/>
              </a:ext>
            </a:extLst>
          </p:cNvPr>
          <p:cNvSpPr/>
          <p:nvPr userDrawn="1"/>
        </p:nvSpPr>
        <p:spPr>
          <a:xfrm>
            <a:off x="0" y="3136904"/>
            <a:ext cx="3034453" cy="52257"/>
          </a:xfrm>
          <a:custGeom>
            <a:avLst/>
            <a:gdLst/>
            <a:ahLst/>
            <a:cxnLst/>
            <a:rect l="l" t="t" r="r" b="b"/>
            <a:pathLst>
              <a:path w="3885565">
                <a:moveTo>
                  <a:pt x="0" y="0"/>
                </a:moveTo>
                <a:lnTo>
                  <a:pt x="3885336" y="0"/>
                </a:lnTo>
              </a:path>
            </a:pathLst>
          </a:custGeom>
          <a:ln w="19050" cap="rnd">
            <a:solidFill>
              <a:srgbClr val="626469"/>
            </a:solidFill>
            <a:prstDash val="sysDot"/>
          </a:ln>
        </p:spPr>
        <p:txBody>
          <a:bodyPr lIns="0" tIns="0" rIns="0" bIns="0"/>
          <a:lstStyle/>
          <a:p>
            <a:pPr defTabSz="580319" eaLnBrk="1" fontAlgn="auto" hangingPunct="1">
              <a:spcBef>
                <a:spcPts val="0"/>
              </a:spcBef>
              <a:spcAft>
                <a:spcPts val="0"/>
              </a:spcAft>
              <a:defRPr/>
            </a:pPr>
            <a:endParaRPr sz="714" dirty="0">
              <a:latin typeface="+mn-lt"/>
            </a:endParaRPr>
          </a:p>
        </p:txBody>
      </p:sp>
      <p:sp>
        <p:nvSpPr>
          <p:cNvPr id="18" name="Subtitle 2">
            <a:extLst>
              <a:ext uri="{FF2B5EF4-FFF2-40B4-BE49-F238E27FC236}">
                <a16:creationId xmlns:a16="http://schemas.microsoft.com/office/drawing/2014/main" id="{35109330-9723-7C4D-93E8-7F63B5F1C317}"/>
              </a:ext>
            </a:extLst>
          </p:cNvPr>
          <p:cNvSpPr>
            <a:spLocks noGrp="1"/>
          </p:cNvSpPr>
          <p:nvPr>
            <p:ph type="subTitle" idx="1" hasCustomPrompt="1"/>
          </p:nvPr>
        </p:nvSpPr>
        <p:spPr>
          <a:xfrm>
            <a:off x="356810" y="3181353"/>
            <a:ext cx="7577023" cy="1290637"/>
          </a:xfrm>
          <a:prstGeom prst="rect">
            <a:avLst/>
          </a:prstGeom>
        </p:spPr>
        <p:txBody>
          <a:bodyPr/>
          <a:lstStyle>
            <a:lvl1pPr marL="0" indent="0" algn="l">
              <a:buNone/>
              <a:defRPr sz="1680" b="0" i="0">
                <a:solidFill>
                  <a:srgbClr val="636466"/>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9" name="Title 1">
            <a:extLst>
              <a:ext uri="{FF2B5EF4-FFF2-40B4-BE49-F238E27FC236}">
                <a16:creationId xmlns:a16="http://schemas.microsoft.com/office/drawing/2014/main" id="{78ACCE20-FCA0-7B4D-A29A-F648CA3F5611}"/>
              </a:ext>
            </a:extLst>
          </p:cNvPr>
          <p:cNvSpPr>
            <a:spLocks noGrp="1"/>
          </p:cNvSpPr>
          <p:nvPr>
            <p:ph type="ctrTitle" hasCustomPrompt="1"/>
          </p:nvPr>
        </p:nvSpPr>
        <p:spPr>
          <a:xfrm>
            <a:off x="356810" y="2177512"/>
            <a:ext cx="9031031" cy="999995"/>
          </a:xfrm>
          <a:prstGeom prst="rect">
            <a:avLst/>
          </a:prstGeom>
        </p:spPr>
        <p:txBody>
          <a:bodyPr anchor="b"/>
          <a:lstStyle>
            <a:lvl1pPr algn="l">
              <a:defRPr sz="4480" b="1" i="0" spc="280">
                <a:solidFill>
                  <a:srgbClr val="C10E2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18C4222B-8DDB-8D4C-B09D-20A7C40B0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5200" y="5563966"/>
            <a:ext cx="2402840" cy="557893"/>
          </a:xfrm>
          <a:prstGeom prst="rect">
            <a:avLst/>
          </a:prstGeom>
        </p:spPr>
      </p:pic>
      <p:sp>
        <p:nvSpPr>
          <p:cNvPr id="4" name="TextBox 3">
            <a:extLst>
              <a:ext uri="{FF2B5EF4-FFF2-40B4-BE49-F238E27FC236}">
                <a16:creationId xmlns:a16="http://schemas.microsoft.com/office/drawing/2014/main" id="{7EAECEB6-830F-0349-B6C3-C7003F342A8F}"/>
              </a:ext>
            </a:extLst>
          </p:cNvPr>
          <p:cNvSpPr txBox="1"/>
          <p:nvPr userDrawn="1"/>
        </p:nvSpPr>
        <p:spPr>
          <a:xfrm>
            <a:off x="356811" y="5983356"/>
            <a:ext cx="3129280" cy="264688"/>
          </a:xfrm>
          <a:prstGeom prst="rect">
            <a:avLst/>
          </a:prstGeom>
          <a:noFill/>
        </p:spPr>
        <p:txBody>
          <a:bodyPr wrap="square" rtlCol="0">
            <a:spAutoFit/>
          </a:bodyPr>
          <a:lstStyle/>
          <a:p>
            <a:r>
              <a:rPr lang="en-US" sz="1120" b="1" i="0" dirty="0">
                <a:solidFill>
                  <a:srgbClr val="C10E21"/>
                </a:solidFill>
                <a:latin typeface="Lub Dub" panose="020B0603030403020204" pitchFamily="34" charset="77"/>
              </a:rPr>
              <a:t>#AHA20</a:t>
            </a:r>
          </a:p>
        </p:txBody>
      </p:sp>
    </p:spTree>
    <p:extLst>
      <p:ext uri="{BB962C8B-B14F-4D97-AF65-F5344CB8AC3E}">
        <p14:creationId xmlns:p14="http://schemas.microsoft.com/office/powerpoint/2010/main" val="351343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DB963-F8C6-7444-84B7-29E303049DFD}"/>
              </a:ext>
            </a:extLst>
          </p:cNvPr>
          <p:cNvSpPr>
            <a:spLocks noGrp="1"/>
          </p:cNvSpPr>
          <p:nvPr>
            <p:ph type="dt" sz="half" idx="10"/>
          </p:nvPr>
        </p:nvSpPr>
        <p:spPr/>
        <p:txBody>
          <a:bodyPr/>
          <a:lstStyle>
            <a:lvl1pPr>
              <a:defRPr/>
            </a:lvl1pPr>
          </a:lstStyle>
          <a:p>
            <a:pPr>
              <a:defRPr/>
            </a:pPr>
            <a:fld id="{DEED985E-457B-4FE8-BF56-58689FBEE65B}" type="datetime1">
              <a:rPr lang="en-US" smtClean="0"/>
              <a:t>11/16/2020</a:t>
            </a:fld>
            <a:endParaRPr lang="en-US"/>
          </a:p>
        </p:txBody>
      </p:sp>
      <p:sp>
        <p:nvSpPr>
          <p:cNvPr id="5" name="Footer Placeholder 4">
            <a:extLst>
              <a:ext uri="{FF2B5EF4-FFF2-40B4-BE49-F238E27FC236}">
                <a16:creationId xmlns:a16="http://schemas.microsoft.com/office/drawing/2014/main" id="{E354C6A0-9F5F-4844-BDCF-12E6E2DBCC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98FFF8-8A92-5D40-A577-20866A70BC5A}"/>
              </a:ext>
            </a:extLst>
          </p:cNvPr>
          <p:cNvSpPr>
            <a:spLocks noGrp="1"/>
          </p:cNvSpPr>
          <p:nvPr>
            <p:ph type="sldNum" sz="quarter" idx="12"/>
          </p:nvPr>
        </p:nvSpPr>
        <p:spPr/>
        <p:txBody>
          <a:bodyPr/>
          <a:lstStyle>
            <a:lvl1pPr>
              <a:defRPr/>
            </a:lvl1pPr>
          </a:lstStyle>
          <a:p>
            <a:pPr>
              <a:defRPr/>
            </a:pPr>
            <a:fld id="{83B700A5-275C-D948-8393-3CBC82150B4E}" type="slidenum">
              <a:rPr lang="en-US"/>
              <a:pPr>
                <a:defRPr/>
              </a:pPr>
              <a:t>‹#›</a:t>
            </a:fld>
            <a:endParaRPr lang="en-US"/>
          </a:p>
        </p:txBody>
      </p:sp>
    </p:spTree>
    <p:extLst>
      <p:ext uri="{BB962C8B-B14F-4D97-AF65-F5344CB8AC3E}">
        <p14:creationId xmlns:p14="http://schemas.microsoft.com/office/powerpoint/2010/main" val="6841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80BDFFD1-FD99-AD42-8B7E-AD25566CD01A}"/>
              </a:ext>
            </a:extLst>
          </p:cNvPr>
          <p:cNvSpPr>
            <a:spLocks noGrp="1"/>
          </p:cNvSpPr>
          <p:nvPr>
            <p:ph type="pic" sz="quarter" idx="11"/>
          </p:nvPr>
        </p:nvSpPr>
        <p:spPr>
          <a:xfrm>
            <a:off x="474133" y="1795470"/>
            <a:ext cx="4646507" cy="3081335"/>
          </a:xfrm>
          <a:prstGeom prst="rect">
            <a:avLst/>
          </a:prstGeom>
        </p:spPr>
        <p:txBody>
          <a:bodyPr/>
          <a:lstStyle/>
          <a:p>
            <a:endParaRPr lang="en-US"/>
          </a:p>
        </p:txBody>
      </p:sp>
      <p:sp>
        <p:nvSpPr>
          <p:cNvPr id="7" name="Subtitle 2">
            <a:extLst>
              <a:ext uri="{FF2B5EF4-FFF2-40B4-BE49-F238E27FC236}">
                <a16:creationId xmlns:a16="http://schemas.microsoft.com/office/drawing/2014/main" id="{65F8E72B-3EFE-7D4E-B607-8221A181BAD9}"/>
              </a:ext>
            </a:extLst>
          </p:cNvPr>
          <p:cNvSpPr>
            <a:spLocks noGrp="1"/>
          </p:cNvSpPr>
          <p:nvPr>
            <p:ph type="subTitle" idx="1" hasCustomPrompt="1"/>
          </p:nvPr>
        </p:nvSpPr>
        <p:spPr>
          <a:xfrm>
            <a:off x="5784427" y="3243269"/>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8" name="Title 1">
            <a:extLst>
              <a:ext uri="{FF2B5EF4-FFF2-40B4-BE49-F238E27FC236}">
                <a16:creationId xmlns:a16="http://schemas.microsoft.com/office/drawing/2014/main" id="{DBA70C05-46DD-5B47-9034-43E259F2CAEC}"/>
              </a:ext>
            </a:extLst>
          </p:cNvPr>
          <p:cNvSpPr>
            <a:spLocks noGrp="1"/>
          </p:cNvSpPr>
          <p:nvPr>
            <p:ph type="ctrTitle" hasCustomPrompt="1"/>
          </p:nvPr>
        </p:nvSpPr>
        <p:spPr>
          <a:xfrm>
            <a:off x="5784427" y="26670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C7AF55D-E611-334F-92FC-B09DA49A4D6A}"/>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0" name="Slide Number Placeholder 2">
            <a:extLst>
              <a:ext uri="{FF2B5EF4-FFF2-40B4-BE49-F238E27FC236}">
                <a16:creationId xmlns:a16="http://schemas.microsoft.com/office/drawing/2014/main" id="{20A8DC34-3318-AE4A-A778-C129F59EF4F8}"/>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86803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5" name="Picture Placeholder 16">
            <a:extLst>
              <a:ext uri="{FF2B5EF4-FFF2-40B4-BE49-F238E27FC236}">
                <a16:creationId xmlns:a16="http://schemas.microsoft.com/office/drawing/2014/main" id="{80BDFFD1-FD99-AD42-8B7E-AD25566CD01A}"/>
              </a:ext>
            </a:extLst>
          </p:cNvPr>
          <p:cNvSpPr>
            <a:spLocks noGrp="1"/>
          </p:cNvSpPr>
          <p:nvPr>
            <p:ph type="pic" sz="quarter" idx="11"/>
          </p:nvPr>
        </p:nvSpPr>
        <p:spPr>
          <a:xfrm>
            <a:off x="474133" y="1795470"/>
            <a:ext cx="4646507" cy="3081335"/>
          </a:xfrm>
          <a:prstGeom prst="rect">
            <a:avLst/>
          </a:prstGeom>
        </p:spPr>
        <p:txBody>
          <a:bodyPr/>
          <a:lstStyle/>
          <a:p>
            <a:endParaRPr lang="en-US"/>
          </a:p>
        </p:txBody>
      </p:sp>
      <p:sp>
        <p:nvSpPr>
          <p:cNvPr id="5" name="Subtitle 2">
            <a:extLst>
              <a:ext uri="{FF2B5EF4-FFF2-40B4-BE49-F238E27FC236}">
                <a16:creationId xmlns:a16="http://schemas.microsoft.com/office/drawing/2014/main" id="{5BE075A0-BBB2-2744-B186-72C41D6E8BA6}"/>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6" name="Title 1">
            <a:extLst>
              <a:ext uri="{FF2B5EF4-FFF2-40B4-BE49-F238E27FC236}">
                <a16:creationId xmlns:a16="http://schemas.microsoft.com/office/drawing/2014/main" id="{FE6A52DD-416F-D44C-924A-D7D2F4C38BDE}"/>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8E2E4454-D969-2748-95D2-8BE9D5C6A974}"/>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0" name="Slide Number Placeholder 2">
            <a:extLst>
              <a:ext uri="{FF2B5EF4-FFF2-40B4-BE49-F238E27FC236}">
                <a16:creationId xmlns:a16="http://schemas.microsoft.com/office/drawing/2014/main" id="{E2E87EC1-8049-784F-A7D6-C02413DF4222}"/>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79494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23E470DE-7797-574F-9E47-B86F232DC4A2}"/>
              </a:ext>
            </a:extLst>
          </p:cNvPr>
          <p:cNvSpPr>
            <a:spLocks noGrp="1"/>
          </p:cNvSpPr>
          <p:nvPr>
            <p:ph type="pic" sz="quarter" idx="11"/>
          </p:nvPr>
        </p:nvSpPr>
        <p:spPr>
          <a:xfrm>
            <a:off x="474133" y="1795470"/>
            <a:ext cx="4646507" cy="3081335"/>
          </a:xfrm>
          <a:prstGeom prst="rect">
            <a:avLst/>
          </a:prstGeom>
        </p:spPr>
        <p:txBody>
          <a:bodyPr/>
          <a:lstStyle/>
          <a:p>
            <a:endParaRPr lang="en-US"/>
          </a:p>
        </p:txBody>
      </p:sp>
      <p:sp>
        <p:nvSpPr>
          <p:cNvPr id="6" name="Text Placeholder 7">
            <a:extLst>
              <a:ext uri="{FF2B5EF4-FFF2-40B4-BE49-F238E27FC236}">
                <a16:creationId xmlns:a16="http://schemas.microsoft.com/office/drawing/2014/main" id="{612C69A8-96E5-C049-9735-0CE298F50A4B}"/>
              </a:ext>
            </a:extLst>
          </p:cNvPr>
          <p:cNvSpPr>
            <a:spLocks noGrp="1"/>
          </p:cNvSpPr>
          <p:nvPr>
            <p:ph type="body" sz="quarter" idx="12" hasCustomPrompt="1"/>
          </p:nvPr>
        </p:nvSpPr>
        <p:spPr>
          <a:xfrm>
            <a:off x="5784427" y="2209800"/>
            <a:ext cx="4836160" cy="3581400"/>
          </a:xfrm>
          <a:prstGeom prst="rect">
            <a:avLst/>
          </a:prstGeom>
        </p:spPr>
        <p:txBody>
          <a:bodyPr/>
          <a:lstStyle>
            <a:lvl1pPr eaLnBrk="1" hangingPunct="1">
              <a:lnSpc>
                <a:spcPct val="130000"/>
              </a:lnSpc>
              <a:spcBef>
                <a:spcPts val="38"/>
              </a:spcBef>
              <a:defRPr sz="1120" b="0" i="0">
                <a:latin typeface="Lub Dub Medium" panose="020B0603030403020204" pitchFamily="34" charset="77"/>
              </a:defRPr>
            </a:lvl1pPr>
            <a:lvl2pPr>
              <a:defRPr sz="1307" b="0" i="0">
                <a:latin typeface="Lub Dub Medium" panose="020B0603030403020204" pitchFamily="34" charset="77"/>
              </a:defRPr>
            </a:lvl2pPr>
            <a:lvl3pPr>
              <a:defRPr sz="1307" b="0" i="0">
                <a:latin typeface="Lub Dub Medium" panose="020B0603030403020204" pitchFamily="34" charset="77"/>
              </a:defRPr>
            </a:lvl3pPr>
            <a:lvl4pPr>
              <a:defRPr sz="1307" b="0" i="0">
                <a:latin typeface="Lub Dub Medium" panose="020B0603030403020204" pitchFamily="34" charset="77"/>
              </a:defRPr>
            </a:lvl4pPr>
            <a:lvl5pPr>
              <a:defRPr sz="1307" b="0" i="0">
                <a:latin typeface="Lub Dub Medium" panose="020B0603030403020204" pitchFamily="34" charset="77"/>
              </a:defRPr>
            </a:lvl5pPr>
          </a:lstStyle>
          <a:p>
            <a:pPr eaLnBrk="1" hangingPunct="1">
              <a:lnSpc>
                <a:spcPct val="130000"/>
              </a:lnSpc>
              <a:spcBef>
                <a:spcPts val="100"/>
              </a:spcBef>
            </a:pPr>
            <a:r>
              <a:rPr lang="en-US" altLang="en-US" sz="130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a:t>
            </a:r>
          </a:p>
          <a:p>
            <a:pPr eaLnBrk="1" hangingPunct="1">
              <a:spcBef>
                <a:spcPts val="38"/>
              </a:spcBef>
            </a:pPr>
            <a:endParaRPr lang="en-US" altLang="en-US" sz="1307" dirty="0">
              <a:solidFill>
                <a:srgbClr val="231F20"/>
              </a:solidFill>
              <a:latin typeface="Lub Dub Medium" panose="020B0603030403020204" pitchFamily="34" charset="77"/>
            </a:endParaRPr>
          </a:p>
          <a:p>
            <a:pPr eaLnBrk="1" hangingPunct="1">
              <a:lnSpc>
                <a:spcPct val="130000"/>
              </a:lnSpc>
            </a:pPr>
            <a:r>
              <a:rPr lang="en-US" altLang="en-US" sz="1307" dirty="0">
                <a:solidFill>
                  <a:srgbClr val="231F20"/>
                </a:solidFill>
                <a:latin typeface="Lub Dub Medium" panose="020B0603030403020204" pitchFamily="34" charset="77"/>
              </a:rPr>
              <a:t>Accusandest omnia doluptatque preste cus et et Excest fugit odis voloresequis et il maios nate velicip samus, testiore qui conet pa doluptio.</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2D4D053B-AFA5-4041-8486-24CCB2AD464D}"/>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9" name="Title 1">
            <a:extLst>
              <a:ext uri="{FF2B5EF4-FFF2-40B4-BE49-F238E27FC236}">
                <a16:creationId xmlns:a16="http://schemas.microsoft.com/office/drawing/2014/main" id="{47F14533-A863-9340-BBB4-138C87184441}"/>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E64D396A-8EE8-F145-82B4-DB63933B25AD}"/>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1" name="Slide Number Placeholder 2">
            <a:extLst>
              <a:ext uri="{FF2B5EF4-FFF2-40B4-BE49-F238E27FC236}">
                <a16:creationId xmlns:a16="http://schemas.microsoft.com/office/drawing/2014/main" id="{CAF90569-E3E5-C947-9F41-1FAF9342CDC8}"/>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702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18" name="Picture Placeholder 16">
            <a:extLst>
              <a:ext uri="{FF2B5EF4-FFF2-40B4-BE49-F238E27FC236}">
                <a16:creationId xmlns:a16="http://schemas.microsoft.com/office/drawing/2014/main" id="{3AC25F45-BF4C-8849-BE63-1B02DC11234A}"/>
              </a:ext>
            </a:extLst>
          </p:cNvPr>
          <p:cNvSpPr>
            <a:spLocks noGrp="1"/>
          </p:cNvSpPr>
          <p:nvPr>
            <p:ph type="pic" sz="quarter" idx="11"/>
          </p:nvPr>
        </p:nvSpPr>
        <p:spPr>
          <a:xfrm>
            <a:off x="474133" y="1795470"/>
            <a:ext cx="4646507" cy="3081335"/>
          </a:xfrm>
          <a:prstGeom prst="rect">
            <a:avLst/>
          </a:prstGeom>
        </p:spPr>
        <p:txBody>
          <a:bodyPr/>
          <a:lstStyle/>
          <a:p>
            <a:endParaRPr lang="en-US"/>
          </a:p>
        </p:txBody>
      </p:sp>
      <p:sp>
        <p:nvSpPr>
          <p:cNvPr id="6" name="Subtitle 2">
            <a:extLst>
              <a:ext uri="{FF2B5EF4-FFF2-40B4-BE49-F238E27FC236}">
                <a16:creationId xmlns:a16="http://schemas.microsoft.com/office/drawing/2014/main" id="{09270BDD-3455-9C4E-80D4-CAD49EBFA0B1}"/>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7" name="Title 1">
            <a:extLst>
              <a:ext uri="{FF2B5EF4-FFF2-40B4-BE49-F238E27FC236}">
                <a16:creationId xmlns:a16="http://schemas.microsoft.com/office/drawing/2014/main" id="{B483C87E-7589-C64E-AA06-26E2315347D2}"/>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8" name="Content Placeholder 15">
            <a:extLst>
              <a:ext uri="{FF2B5EF4-FFF2-40B4-BE49-F238E27FC236}">
                <a16:creationId xmlns:a16="http://schemas.microsoft.com/office/drawing/2014/main" id="{620B8D3C-E13A-A64F-AC0D-8DAF981DE296}"/>
              </a:ext>
            </a:extLst>
          </p:cNvPr>
          <p:cNvSpPr>
            <a:spLocks noGrp="1"/>
          </p:cNvSpPr>
          <p:nvPr>
            <p:ph sz="quarter" idx="14" hasCustomPrompt="1"/>
          </p:nvPr>
        </p:nvSpPr>
        <p:spPr>
          <a:xfrm>
            <a:off x="5784427" y="2209800"/>
            <a:ext cx="483616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682C36ED-B3BD-9242-8606-272B72E04223}"/>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0" name="Slide Number Placeholder 2">
            <a:extLst>
              <a:ext uri="{FF2B5EF4-FFF2-40B4-BE49-F238E27FC236}">
                <a16:creationId xmlns:a16="http://schemas.microsoft.com/office/drawing/2014/main" id="{1AAD37CD-3199-DF44-9915-55BC2CD10C41}"/>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78959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 Title Only">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D10D92E-DB6B-714E-92BD-6B2297632AD9}"/>
              </a:ext>
            </a:extLst>
          </p:cNvPr>
          <p:cNvSpPr>
            <a:spLocks noGrp="1"/>
          </p:cNvSpPr>
          <p:nvPr>
            <p:ph type="pic" sz="quarter" idx="10"/>
          </p:nvPr>
        </p:nvSpPr>
        <p:spPr>
          <a:xfrm>
            <a:off x="110631" y="0"/>
            <a:ext cx="4915183" cy="6400800"/>
          </a:xfrm>
          <a:prstGeom prst="rect">
            <a:avLst/>
          </a:prstGeom>
        </p:spPr>
        <p:txBody>
          <a:bodyPr/>
          <a:lstStyle/>
          <a:p>
            <a:endParaRPr lang="en-US"/>
          </a:p>
        </p:txBody>
      </p:sp>
      <p:sp>
        <p:nvSpPr>
          <p:cNvPr id="4" name="Subtitle 2">
            <a:extLst>
              <a:ext uri="{FF2B5EF4-FFF2-40B4-BE49-F238E27FC236}">
                <a16:creationId xmlns:a16="http://schemas.microsoft.com/office/drawing/2014/main" id="{8BB1C315-3674-B249-8BB8-E58B3FD31788}"/>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5" name="Title 1">
            <a:extLst>
              <a:ext uri="{FF2B5EF4-FFF2-40B4-BE49-F238E27FC236}">
                <a16:creationId xmlns:a16="http://schemas.microsoft.com/office/drawing/2014/main" id="{1AB4C0F5-CB2C-9948-99A7-E5540468EFC7}"/>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2" name="Oval 11">
            <a:extLst>
              <a:ext uri="{FF2B5EF4-FFF2-40B4-BE49-F238E27FC236}">
                <a16:creationId xmlns:a16="http://schemas.microsoft.com/office/drawing/2014/main" id="{477968D6-69B4-A342-A060-E65FD51A6156}"/>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3" name="Slide Number Placeholder 2">
            <a:extLst>
              <a:ext uri="{FF2B5EF4-FFF2-40B4-BE49-F238E27FC236}">
                <a16:creationId xmlns:a16="http://schemas.microsoft.com/office/drawing/2014/main" id="{6F51259B-AE9C-B14A-AD57-11A398B72272}"/>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03041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 Basic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3888054-78F2-DE4F-ADDA-03E621EFFEB4}"/>
              </a:ext>
            </a:extLst>
          </p:cNvPr>
          <p:cNvSpPr>
            <a:spLocks noGrp="1"/>
          </p:cNvSpPr>
          <p:nvPr>
            <p:ph type="pic" sz="quarter" idx="10"/>
          </p:nvPr>
        </p:nvSpPr>
        <p:spPr>
          <a:xfrm>
            <a:off x="110631" y="0"/>
            <a:ext cx="4915183" cy="6400800"/>
          </a:xfrm>
          <a:prstGeom prst="rect">
            <a:avLst/>
          </a:prstGeom>
        </p:spPr>
        <p:txBody>
          <a:bodyPr/>
          <a:lstStyle/>
          <a:p>
            <a:endParaRPr lang="en-US"/>
          </a:p>
        </p:txBody>
      </p:sp>
      <p:sp>
        <p:nvSpPr>
          <p:cNvPr id="8" name="Text Placeholder 7">
            <a:extLst>
              <a:ext uri="{FF2B5EF4-FFF2-40B4-BE49-F238E27FC236}">
                <a16:creationId xmlns:a16="http://schemas.microsoft.com/office/drawing/2014/main" id="{7F6367E4-6335-514C-8EDA-77CB4B01FF10}"/>
              </a:ext>
            </a:extLst>
          </p:cNvPr>
          <p:cNvSpPr>
            <a:spLocks noGrp="1"/>
          </p:cNvSpPr>
          <p:nvPr>
            <p:ph type="body" sz="quarter" idx="11" hasCustomPrompt="1"/>
          </p:nvPr>
        </p:nvSpPr>
        <p:spPr>
          <a:xfrm>
            <a:off x="5784427" y="2209800"/>
            <a:ext cx="4836160" cy="3581400"/>
          </a:xfrm>
          <a:prstGeom prst="rect">
            <a:avLst/>
          </a:prstGeom>
        </p:spPr>
        <p:txBody>
          <a:bodyPr/>
          <a:lstStyle>
            <a:lvl1pPr eaLnBrk="1" hangingPunct="1">
              <a:lnSpc>
                <a:spcPct val="130000"/>
              </a:lnSpc>
              <a:spcBef>
                <a:spcPts val="38"/>
              </a:spcBef>
              <a:defRPr sz="1120" b="0" i="0">
                <a:latin typeface="Lub Dub Medium" panose="020B0603030403020204" pitchFamily="34" charset="77"/>
              </a:defRPr>
            </a:lvl1pPr>
            <a:lvl2pPr>
              <a:defRPr sz="1307" b="0" i="0">
                <a:latin typeface="Lub Dub Medium" panose="020B0603030403020204" pitchFamily="34" charset="77"/>
              </a:defRPr>
            </a:lvl2pPr>
            <a:lvl3pPr>
              <a:defRPr sz="1307" b="0" i="0">
                <a:latin typeface="Lub Dub Medium" panose="020B0603030403020204" pitchFamily="34" charset="77"/>
              </a:defRPr>
            </a:lvl3pPr>
            <a:lvl4pPr>
              <a:defRPr sz="1307" b="0" i="0">
                <a:latin typeface="Lub Dub Medium" panose="020B0603030403020204" pitchFamily="34" charset="77"/>
              </a:defRPr>
            </a:lvl4pPr>
            <a:lvl5pPr>
              <a:defRPr sz="1307" b="0" i="0">
                <a:latin typeface="Lub Dub Medium" panose="020B0603030403020204" pitchFamily="34" charset="77"/>
              </a:defRPr>
            </a:lvl5pPr>
          </a:lstStyle>
          <a:p>
            <a:pPr eaLnBrk="1" hangingPunct="1">
              <a:lnSpc>
                <a:spcPct val="130000"/>
              </a:lnSpc>
              <a:spcBef>
                <a:spcPts val="100"/>
              </a:spcBef>
            </a:pPr>
            <a:r>
              <a:rPr lang="en-US" altLang="en-US" sz="130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a:t>
            </a:r>
          </a:p>
          <a:p>
            <a:pPr eaLnBrk="1" hangingPunct="1">
              <a:spcBef>
                <a:spcPts val="38"/>
              </a:spcBef>
            </a:pPr>
            <a:endParaRPr lang="en-US" altLang="en-US" sz="1307" dirty="0">
              <a:solidFill>
                <a:srgbClr val="231F20"/>
              </a:solidFill>
              <a:latin typeface="Lub Dub Medium" panose="020B0603030403020204" pitchFamily="34" charset="77"/>
            </a:endParaRPr>
          </a:p>
          <a:p>
            <a:pPr eaLnBrk="1" hangingPunct="1">
              <a:lnSpc>
                <a:spcPct val="130000"/>
              </a:lnSpc>
            </a:pPr>
            <a:r>
              <a:rPr lang="en-US" altLang="en-US" sz="1307" dirty="0">
                <a:solidFill>
                  <a:srgbClr val="231F20"/>
                </a:solidFill>
                <a:latin typeface="Lub Dub Medium" panose="020B0603030403020204" pitchFamily="34" charset="77"/>
              </a:rPr>
              <a:t>Accusandest omnia doluptatque preste cus et et Excest fugit odis voloresequis et il maios nate velicip samus, testiore qui conet pa doluptio.</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9" name="object 11">
            <a:extLst>
              <a:ext uri="{FF2B5EF4-FFF2-40B4-BE49-F238E27FC236}">
                <a16:creationId xmlns:a16="http://schemas.microsoft.com/office/drawing/2014/main" id="{C5D27F46-C788-1B41-839D-1BBAE70519DF}"/>
              </a:ext>
            </a:extLst>
          </p:cNvPr>
          <p:cNvSpPr/>
          <p:nvPr userDrawn="1"/>
        </p:nvSpPr>
        <p:spPr>
          <a:xfrm>
            <a:off x="5786403" y="1981200"/>
            <a:ext cx="590691" cy="0"/>
          </a:xfrm>
          <a:custGeom>
            <a:avLst/>
            <a:gdLst/>
            <a:ahLst/>
            <a:cxnLst/>
            <a:rect l="l" t="t" r="r" b="b"/>
            <a:pathLst>
              <a:path w="759459">
                <a:moveTo>
                  <a:pt x="0" y="0"/>
                </a:moveTo>
                <a:lnTo>
                  <a:pt x="759460" y="0"/>
                </a:lnTo>
              </a:path>
            </a:pathLst>
          </a:custGeom>
          <a:ln w="12700">
            <a:solidFill>
              <a:srgbClr val="231F20"/>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0" name="Subtitle 2">
            <a:extLst>
              <a:ext uri="{FF2B5EF4-FFF2-40B4-BE49-F238E27FC236}">
                <a16:creationId xmlns:a16="http://schemas.microsoft.com/office/drawing/2014/main" id="{F2A26D05-93D3-AB4D-99B1-9075C0EF12E1}"/>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1" name="Title 1">
            <a:extLst>
              <a:ext uri="{FF2B5EF4-FFF2-40B4-BE49-F238E27FC236}">
                <a16:creationId xmlns:a16="http://schemas.microsoft.com/office/drawing/2014/main" id="{3DC8B6B3-8774-964C-A93D-86EBD43CBFF1}"/>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2" name="Oval 11">
            <a:extLst>
              <a:ext uri="{FF2B5EF4-FFF2-40B4-BE49-F238E27FC236}">
                <a16:creationId xmlns:a16="http://schemas.microsoft.com/office/drawing/2014/main" id="{1F856191-875A-034D-90E9-B36B6C4B595D}"/>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3" name="Slide Number Placeholder 2">
            <a:extLst>
              <a:ext uri="{FF2B5EF4-FFF2-40B4-BE49-F238E27FC236}">
                <a16:creationId xmlns:a16="http://schemas.microsoft.com/office/drawing/2014/main" id="{80A002B4-1A99-F04F-844B-82D845F6EBF8}"/>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07006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Left - One Colum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0617C41-0463-0F46-861C-7018B7FA96F5}"/>
              </a:ext>
            </a:extLst>
          </p:cNvPr>
          <p:cNvSpPr>
            <a:spLocks noGrp="1"/>
          </p:cNvSpPr>
          <p:nvPr>
            <p:ph type="pic" sz="quarter" idx="10"/>
          </p:nvPr>
        </p:nvSpPr>
        <p:spPr>
          <a:xfrm>
            <a:off x="110631" y="0"/>
            <a:ext cx="4915183" cy="6400800"/>
          </a:xfrm>
          <a:prstGeom prst="rect">
            <a:avLst/>
          </a:prstGeom>
        </p:spPr>
        <p:txBody>
          <a:bodyPr/>
          <a:lstStyle/>
          <a:p>
            <a:endParaRPr lang="en-US"/>
          </a:p>
        </p:txBody>
      </p:sp>
      <p:sp>
        <p:nvSpPr>
          <p:cNvPr id="11" name="Content Placeholder 15">
            <a:extLst>
              <a:ext uri="{FF2B5EF4-FFF2-40B4-BE49-F238E27FC236}">
                <a16:creationId xmlns:a16="http://schemas.microsoft.com/office/drawing/2014/main" id="{3EDE209D-3117-BC4C-BBFA-7F763DEF225A}"/>
              </a:ext>
            </a:extLst>
          </p:cNvPr>
          <p:cNvSpPr>
            <a:spLocks noGrp="1"/>
          </p:cNvSpPr>
          <p:nvPr>
            <p:ph sz="quarter" idx="14" hasCustomPrompt="1"/>
          </p:nvPr>
        </p:nvSpPr>
        <p:spPr>
          <a:xfrm>
            <a:off x="5784427" y="2209800"/>
            <a:ext cx="483616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11">
            <a:extLst>
              <a:ext uri="{FF2B5EF4-FFF2-40B4-BE49-F238E27FC236}">
                <a16:creationId xmlns:a16="http://schemas.microsoft.com/office/drawing/2014/main" id="{EA400C91-1E67-ED42-BCA8-3B9D29137E9F}"/>
              </a:ext>
            </a:extLst>
          </p:cNvPr>
          <p:cNvSpPr/>
          <p:nvPr userDrawn="1"/>
        </p:nvSpPr>
        <p:spPr>
          <a:xfrm>
            <a:off x="5786403" y="1981200"/>
            <a:ext cx="590691" cy="0"/>
          </a:xfrm>
          <a:custGeom>
            <a:avLst/>
            <a:gdLst/>
            <a:ahLst/>
            <a:cxnLst/>
            <a:rect l="l" t="t" r="r" b="b"/>
            <a:pathLst>
              <a:path w="759459">
                <a:moveTo>
                  <a:pt x="0" y="0"/>
                </a:moveTo>
                <a:lnTo>
                  <a:pt x="759460" y="0"/>
                </a:lnTo>
              </a:path>
            </a:pathLst>
          </a:custGeom>
          <a:ln w="12700">
            <a:solidFill>
              <a:srgbClr val="231F20"/>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2" name="Subtitle 2">
            <a:extLst>
              <a:ext uri="{FF2B5EF4-FFF2-40B4-BE49-F238E27FC236}">
                <a16:creationId xmlns:a16="http://schemas.microsoft.com/office/drawing/2014/main" id="{74CE430E-6A1F-8241-AAD2-9F9A3607483A}"/>
              </a:ext>
            </a:extLst>
          </p:cNvPr>
          <p:cNvSpPr>
            <a:spLocks noGrp="1"/>
          </p:cNvSpPr>
          <p:nvPr>
            <p:ph type="subTitle" idx="1" hasCustomPrompt="1"/>
          </p:nvPr>
        </p:nvSpPr>
        <p:spPr>
          <a:xfrm>
            <a:off x="5784427"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3" name="Title 1">
            <a:extLst>
              <a:ext uri="{FF2B5EF4-FFF2-40B4-BE49-F238E27FC236}">
                <a16:creationId xmlns:a16="http://schemas.microsoft.com/office/drawing/2014/main" id="{8B0072DF-FCDD-A04A-85B2-B38A42227063}"/>
              </a:ext>
            </a:extLst>
          </p:cNvPr>
          <p:cNvSpPr>
            <a:spLocks noGrp="1"/>
          </p:cNvSpPr>
          <p:nvPr>
            <p:ph type="ctrTitle" hasCustomPrompt="1"/>
          </p:nvPr>
        </p:nvSpPr>
        <p:spPr>
          <a:xfrm>
            <a:off x="5784427" y="914401"/>
            <a:ext cx="4836160" cy="652462"/>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5" name="Oval 14">
            <a:extLst>
              <a:ext uri="{FF2B5EF4-FFF2-40B4-BE49-F238E27FC236}">
                <a16:creationId xmlns:a16="http://schemas.microsoft.com/office/drawing/2014/main" id="{24EE7F5C-C104-B54D-8811-E6AC63165CA5}"/>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6" name="Slide Number Placeholder 2">
            <a:extLst>
              <a:ext uri="{FF2B5EF4-FFF2-40B4-BE49-F238E27FC236}">
                <a16:creationId xmlns:a16="http://schemas.microsoft.com/office/drawing/2014/main" id="{F876E939-3B9F-9F40-BDC5-346558204E2F}"/>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0120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B899FD17-B4E2-C74D-9903-692354D72729}"/>
              </a:ext>
            </a:extLst>
          </p:cNvPr>
          <p:cNvSpPr>
            <a:spLocks noGrp="1"/>
          </p:cNvSpPr>
          <p:nvPr>
            <p:ph type="pic" sz="quarter" idx="10"/>
          </p:nvPr>
        </p:nvSpPr>
        <p:spPr>
          <a:xfrm>
            <a:off x="6436127" y="0"/>
            <a:ext cx="4915183" cy="6400800"/>
          </a:xfrm>
          <a:prstGeom prst="rect">
            <a:avLst/>
          </a:prstGeom>
        </p:spPr>
        <p:txBody>
          <a:bodyPr/>
          <a:lstStyle/>
          <a:p>
            <a:endParaRPr lang="en-US"/>
          </a:p>
        </p:txBody>
      </p:sp>
      <p:sp>
        <p:nvSpPr>
          <p:cNvPr id="3" name="Subtitle 2">
            <a:extLst>
              <a:ext uri="{FF2B5EF4-FFF2-40B4-BE49-F238E27FC236}">
                <a16:creationId xmlns:a16="http://schemas.microsoft.com/office/drawing/2014/main" id="{F6848CCF-0AD5-BF4D-8EE5-2A9654A6CB96}"/>
              </a:ext>
            </a:extLst>
          </p:cNvPr>
          <p:cNvSpPr>
            <a:spLocks noGrp="1"/>
          </p:cNvSpPr>
          <p:nvPr>
            <p:ph type="subTitle" idx="1" hasCustomPrompt="1"/>
          </p:nvPr>
        </p:nvSpPr>
        <p:spPr>
          <a:xfrm>
            <a:off x="568960"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4" name="Title 1">
            <a:extLst>
              <a:ext uri="{FF2B5EF4-FFF2-40B4-BE49-F238E27FC236}">
                <a16:creationId xmlns:a16="http://schemas.microsoft.com/office/drawing/2014/main" id="{BCCBF320-287E-1147-AD25-D21AD1888168}"/>
              </a:ext>
            </a:extLst>
          </p:cNvPr>
          <p:cNvSpPr>
            <a:spLocks noGrp="1"/>
          </p:cNvSpPr>
          <p:nvPr>
            <p:ph type="ctrTitle" hasCustomPrompt="1"/>
          </p:nvPr>
        </p:nvSpPr>
        <p:spPr>
          <a:xfrm>
            <a:off x="568960" y="914405"/>
            <a:ext cx="4836160"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DEDB22AC-D998-7144-810E-3C22AB875D17}"/>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0" name="Slide Number Placeholder 2">
            <a:extLst>
              <a:ext uri="{FF2B5EF4-FFF2-40B4-BE49-F238E27FC236}">
                <a16:creationId xmlns:a16="http://schemas.microsoft.com/office/drawing/2014/main" id="{69756CF3-E37C-AE42-B0AB-B41BE40AA055}"/>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3180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9C84BE43-F614-2C4A-A114-7C210C1FD1B3}"/>
              </a:ext>
            </a:extLst>
          </p:cNvPr>
          <p:cNvSpPr>
            <a:spLocks noGrp="1"/>
          </p:cNvSpPr>
          <p:nvPr>
            <p:ph type="pic" sz="quarter" idx="10"/>
          </p:nvPr>
        </p:nvSpPr>
        <p:spPr>
          <a:xfrm>
            <a:off x="6436127" y="0"/>
            <a:ext cx="4915183" cy="6400800"/>
          </a:xfrm>
          <a:prstGeom prst="rect">
            <a:avLst/>
          </a:prstGeom>
        </p:spPr>
        <p:txBody>
          <a:bodyPr/>
          <a:lstStyle/>
          <a:p>
            <a:endParaRPr lang="en-US"/>
          </a:p>
        </p:txBody>
      </p:sp>
      <p:sp>
        <p:nvSpPr>
          <p:cNvPr id="6" name="Text Placeholder 7">
            <a:extLst>
              <a:ext uri="{FF2B5EF4-FFF2-40B4-BE49-F238E27FC236}">
                <a16:creationId xmlns:a16="http://schemas.microsoft.com/office/drawing/2014/main" id="{1DA6530E-02ED-EF47-B2D9-549852629E55}"/>
              </a:ext>
            </a:extLst>
          </p:cNvPr>
          <p:cNvSpPr>
            <a:spLocks noGrp="1"/>
          </p:cNvSpPr>
          <p:nvPr>
            <p:ph type="body" sz="quarter" idx="11" hasCustomPrompt="1"/>
          </p:nvPr>
        </p:nvSpPr>
        <p:spPr>
          <a:xfrm>
            <a:off x="568960" y="2209800"/>
            <a:ext cx="4836160" cy="3581400"/>
          </a:xfrm>
          <a:prstGeom prst="rect">
            <a:avLst/>
          </a:prstGeom>
        </p:spPr>
        <p:txBody>
          <a:bodyPr/>
          <a:lstStyle>
            <a:lvl1pPr eaLnBrk="1" hangingPunct="1">
              <a:lnSpc>
                <a:spcPct val="130000"/>
              </a:lnSpc>
              <a:spcBef>
                <a:spcPts val="38"/>
              </a:spcBef>
              <a:defRPr sz="1120" b="0" i="0">
                <a:latin typeface="Lub Dub Medium" panose="020B0603030403020204" pitchFamily="34" charset="77"/>
              </a:defRPr>
            </a:lvl1pPr>
            <a:lvl2pPr>
              <a:defRPr sz="1307" b="0" i="0">
                <a:latin typeface="Lub Dub Medium" panose="020B0603030403020204" pitchFamily="34" charset="77"/>
              </a:defRPr>
            </a:lvl2pPr>
            <a:lvl3pPr>
              <a:defRPr sz="1307" b="0" i="0">
                <a:latin typeface="Lub Dub Medium" panose="020B0603030403020204" pitchFamily="34" charset="77"/>
              </a:defRPr>
            </a:lvl3pPr>
            <a:lvl4pPr>
              <a:defRPr sz="1307" b="0" i="0">
                <a:latin typeface="Lub Dub Medium" panose="020B0603030403020204" pitchFamily="34" charset="77"/>
              </a:defRPr>
            </a:lvl4pPr>
            <a:lvl5pPr>
              <a:defRPr sz="1307" b="0" i="0">
                <a:latin typeface="Lub Dub Medium" panose="020B0603030403020204" pitchFamily="34" charset="77"/>
              </a:defRPr>
            </a:lvl5pPr>
          </a:lstStyle>
          <a:p>
            <a:pPr eaLnBrk="1" hangingPunct="1">
              <a:lnSpc>
                <a:spcPct val="130000"/>
              </a:lnSpc>
              <a:spcBef>
                <a:spcPts val="100"/>
              </a:spcBef>
            </a:pPr>
            <a:r>
              <a:rPr lang="en-US" altLang="en-US" sz="130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a:t>
            </a:r>
          </a:p>
          <a:p>
            <a:pPr eaLnBrk="1" hangingPunct="1">
              <a:spcBef>
                <a:spcPts val="38"/>
              </a:spcBef>
            </a:pPr>
            <a:endParaRPr lang="en-US" altLang="en-US" sz="1307" dirty="0">
              <a:solidFill>
                <a:srgbClr val="231F20"/>
              </a:solidFill>
              <a:latin typeface="Lub Dub Medium" panose="020B0603030403020204" pitchFamily="34" charset="77"/>
            </a:endParaRPr>
          </a:p>
          <a:p>
            <a:pPr eaLnBrk="1" hangingPunct="1">
              <a:lnSpc>
                <a:spcPct val="130000"/>
              </a:lnSpc>
            </a:pPr>
            <a:r>
              <a:rPr lang="en-US" altLang="en-US" sz="1307" dirty="0">
                <a:solidFill>
                  <a:srgbClr val="231F20"/>
                </a:solidFill>
                <a:latin typeface="Lub Dub Medium" panose="020B0603030403020204" pitchFamily="34" charset="77"/>
              </a:rPr>
              <a:t>Accusandest omnia doluptatque preste cus et et Excest fugit odis voloresequis et il maios nate velicip samus, testiore qui conet pa doluptio.</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7" name="object 11">
            <a:extLst>
              <a:ext uri="{FF2B5EF4-FFF2-40B4-BE49-F238E27FC236}">
                <a16:creationId xmlns:a16="http://schemas.microsoft.com/office/drawing/2014/main" id="{264D54A5-037C-2846-BA88-4FAB20268B07}"/>
              </a:ext>
            </a:extLst>
          </p:cNvPr>
          <p:cNvSpPr/>
          <p:nvPr userDrawn="1"/>
        </p:nvSpPr>
        <p:spPr>
          <a:xfrm>
            <a:off x="570936" y="1981200"/>
            <a:ext cx="590691" cy="0"/>
          </a:xfrm>
          <a:custGeom>
            <a:avLst/>
            <a:gdLst/>
            <a:ahLst/>
            <a:cxnLst/>
            <a:rect l="l" t="t" r="r" b="b"/>
            <a:pathLst>
              <a:path w="759459">
                <a:moveTo>
                  <a:pt x="0" y="0"/>
                </a:moveTo>
                <a:lnTo>
                  <a:pt x="759460" y="0"/>
                </a:lnTo>
              </a:path>
            </a:pathLst>
          </a:custGeom>
          <a:ln w="12700">
            <a:solidFill>
              <a:srgbClr val="231F20"/>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2" name="Subtitle 2">
            <a:extLst>
              <a:ext uri="{FF2B5EF4-FFF2-40B4-BE49-F238E27FC236}">
                <a16:creationId xmlns:a16="http://schemas.microsoft.com/office/drawing/2014/main" id="{2522CC50-0AB1-7048-A33F-12315C0E617A}"/>
              </a:ext>
            </a:extLst>
          </p:cNvPr>
          <p:cNvSpPr>
            <a:spLocks noGrp="1"/>
          </p:cNvSpPr>
          <p:nvPr>
            <p:ph type="subTitle" idx="1" hasCustomPrompt="1"/>
          </p:nvPr>
        </p:nvSpPr>
        <p:spPr>
          <a:xfrm>
            <a:off x="568960"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3" name="Title 1">
            <a:extLst>
              <a:ext uri="{FF2B5EF4-FFF2-40B4-BE49-F238E27FC236}">
                <a16:creationId xmlns:a16="http://schemas.microsoft.com/office/drawing/2014/main" id="{8AE2CE59-C3F4-E940-90C2-8E5C347B4343}"/>
              </a:ext>
            </a:extLst>
          </p:cNvPr>
          <p:cNvSpPr>
            <a:spLocks noGrp="1"/>
          </p:cNvSpPr>
          <p:nvPr>
            <p:ph type="ctrTitle" hasCustomPrompt="1"/>
          </p:nvPr>
        </p:nvSpPr>
        <p:spPr>
          <a:xfrm>
            <a:off x="568960" y="914405"/>
            <a:ext cx="4836160"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9ADAEA33-6549-2046-8949-20126537C858}"/>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5" name="Slide Number Placeholder 2">
            <a:extLst>
              <a:ext uri="{FF2B5EF4-FFF2-40B4-BE49-F238E27FC236}">
                <a16:creationId xmlns:a16="http://schemas.microsoft.com/office/drawing/2014/main" id="{22B539C0-7BC9-C445-B06F-17DE7EFEE59D}"/>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10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A21AD1C-1346-F544-8F77-1D7A3FE61EEA}"/>
              </a:ext>
            </a:extLst>
          </p:cNvPr>
          <p:cNvSpPr/>
          <p:nvPr userDrawn="1"/>
        </p:nvSpPr>
        <p:spPr>
          <a:xfrm>
            <a:off x="11142133" y="2533655"/>
            <a:ext cx="237067" cy="904875"/>
          </a:xfrm>
          <a:custGeom>
            <a:avLst/>
            <a:gdLst/>
            <a:ahLst/>
            <a:cxnLst/>
            <a:rect l="l" t="t" r="r" b="b"/>
            <a:pathLst>
              <a:path w="440054" h="8229600">
                <a:moveTo>
                  <a:pt x="0" y="8229600"/>
                </a:moveTo>
                <a:lnTo>
                  <a:pt x="439712" y="8229600"/>
                </a:lnTo>
                <a:lnTo>
                  <a:pt x="439712"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solidFill>
                <a:srgbClr val="C10E21"/>
              </a:solidFill>
              <a:latin typeface="+mn-lt"/>
            </a:endParaRPr>
          </a:p>
        </p:txBody>
      </p:sp>
      <p:sp>
        <p:nvSpPr>
          <p:cNvPr id="4" name="object 7">
            <a:extLst>
              <a:ext uri="{FF2B5EF4-FFF2-40B4-BE49-F238E27FC236}">
                <a16:creationId xmlns:a16="http://schemas.microsoft.com/office/drawing/2014/main" id="{39AFA931-ADEC-9249-A612-576D18F93053}"/>
              </a:ext>
            </a:extLst>
          </p:cNvPr>
          <p:cNvSpPr/>
          <p:nvPr userDrawn="1"/>
        </p:nvSpPr>
        <p:spPr>
          <a:xfrm>
            <a:off x="545253" y="2981325"/>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5" name="object 8">
            <a:extLst>
              <a:ext uri="{FF2B5EF4-FFF2-40B4-BE49-F238E27FC236}">
                <a16:creationId xmlns:a16="http://schemas.microsoft.com/office/drawing/2014/main" id="{480A33A9-6F98-144F-A097-21FE51EFB1C7}"/>
              </a:ext>
            </a:extLst>
          </p:cNvPr>
          <p:cNvSpPr/>
          <p:nvPr userDrawn="1"/>
        </p:nvSpPr>
        <p:spPr>
          <a:xfrm>
            <a:off x="545253" y="3810000"/>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7" name="object 2">
            <a:extLst>
              <a:ext uri="{FF2B5EF4-FFF2-40B4-BE49-F238E27FC236}">
                <a16:creationId xmlns:a16="http://schemas.microsoft.com/office/drawing/2014/main" id="{D4738CF1-6057-E341-AD4D-F6D2D267D974}"/>
              </a:ext>
            </a:extLst>
          </p:cNvPr>
          <p:cNvSpPr/>
          <p:nvPr userDrawn="1"/>
        </p:nvSpPr>
        <p:spPr>
          <a:xfrm>
            <a:off x="356810" y="3136904"/>
            <a:ext cx="11022391" cy="45719"/>
          </a:xfrm>
          <a:custGeom>
            <a:avLst/>
            <a:gdLst/>
            <a:ahLst/>
            <a:cxnLst/>
            <a:rect l="l" t="t" r="r" b="b"/>
            <a:pathLst>
              <a:path w="3885565">
                <a:moveTo>
                  <a:pt x="0" y="0"/>
                </a:moveTo>
                <a:lnTo>
                  <a:pt x="3885336" y="0"/>
                </a:lnTo>
              </a:path>
            </a:pathLst>
          </a:custGeom>
          <a:ln w="19050" cap="rnd">
            <a:solidFill>
              <a:srgbClr val="626469"/>
            </a:solidFill>
            <a:prstDash val="sysDot"/>
          </a:ln>
        </p:spPr>
        <p:txBody>
          <a:bodyPr lIns="0" tIns="0" rIns="0" bIns="0"/>
          <a:lstStyle/>
          <a:p>
            <a:pPr defTabSz="580319" eaLnBrk="1" fontAlgn="auto" hangingPunct="1">
              <a:spcBef>
                <a:spcPts val="0"/>
              </a:spcBef>
              <a:spcAft>
                <a:spcPts val="0"/>
              </a:spcAft>
              <a:defRPr/>
            </a:pPr>
            <a:endParaRPr sz="714" dirty="0">
              <a:latin typeface="+mn-lt"/>
            </a:endParaRPr>
          </a:p>
        </p:txBody>
      </p:sp>
      <p:sp>
        <p:nvSpPr>
          <p:cNvPr id="8" name="Subtitle 2">
            <a:extLst>
              <a:ext uri="{FF2B5EF4-FFF2-40B4-BE49-F238E27FC236}">
                <a16:creationId xmlns:a16="http://schemas.microsoft.com/office/drawing/2014/main" id="{C765ABF3-2686-3248-B6E4-85D801529334}"/>
              </a:ext>
            </a:extLst>
          </p:cNvPr>
          <p:cNvSpPr>
            <a:spLocks noGrp="1"/>
          </p:cNvSpPr>
          <p:nvPr>
            <p:ph type="subTitle" idx="1" hasCustomPrompt="1"/>
          </p:nvPr>
        </p:nvSpPr>
        <p:spPr>
          <a:xfrm>
            <a:off x="356810" y="3181353"/>
            <a:ext cx="10168951" cy="1290637"/>
          </a:xfrm>
          <a:prstGeom prst="rect">
            <a:avLst/>
          </a:prstGeom>
        </p:spPr>
        <p:txBody>
          <a:bodyPr/>
          <a:lstStyle>
            <a:lvl1pPr marL="0" indent="0" algn="l">
              <a:buNone/>
              <a:defRPr sz="1680" b="0" i="0">
                <a:solidFill>
                  <a:srgbClr val="636466"/>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9" name="Title 1">
            <a:extLst>
              <a:ext uri="{FF2B5EF4-FFF2-40B4-BE49-F238E27FC236}">
                <a16:creationId xmlns:a16="http://schemas.microsoft.com/office/drawing/2014/main" id="{0B5C801A-34BA-AA4C-B32A-D751419064E0}"/>
              </a:ext>
            </a:extLst>
          </p:cNvPr>
          <p:cNvSpPr>
            <a:spLocks noGrp="1"/>
          </p:cNvSpPr>
          <p:nvPr>
            <p:ph type="ctrTitle" hasCustomPrompt="1"/>
          </p:nvPr>
        </p:nvSpPr>
        <p:spPr>
          <a:xfrm>
            <a:off x="356810" y="2177512"/>
            <a:ext cx="10168951" cy="999995"/>
          </a:xfrm>
          <a:prstGeom prst="rect">
            <a:avLst/>
          </a:prstGeom>
        </p:spPr>
        <p:txBody>
          <a:bodyPr anchor="b"/>
          <a:lstStyle>
            <a:lvl1pPr algn="l">
              <a:defRPr sz="4480" b="1" i="0" spc="280">
                <a:solidFill>
                  <a:srgbClr val="C10E21"/>
                </a:solidFill>
                <a:latin typeface="Lub Dub Heavy" panose="020B0603030403020204" pitchFamily="34" charset="77"/>
              </a:defRPr>
            </a:lvl1pPr>
          </a:lstStyle>
          <a:p>
            <a:r>
              <a:rPr lang="en-US" dirty="0"/>
              <a:t>Title Slide</a:t>
            </a:r>
          </a:p>
        </p:txBody>
      </p:sp>
      <p:sp>
        <p:nvSpPr>
          <p:cNvPr id="11" name="Rectangle 10">
            <a:extLst>
              <a:ext uri="{FF2B5EF4-FFF2-40B4-BE49-F238E27FC236}">
                <a16:creationId xmlns:a16="http://schemas.microsoft.com/office/drawing/2014/main" id="{5A357C38-8F13-9D4A-BC16-C66A8CE41C7E}"/>
              </a:ext>
            </a:extLst>
          </p:cNvPr>
          <p:cNvSpPr/>
          <p:nvPr userDrawn="1"/>
        </p:nvSpPr>
        <p:spPr>
          <a:xfrm>
            <a:off x="0" y="5481284"/>
            <a:ext cx="11379200" cy="919516"/>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a:solidFill>
                <a:srgbClr val="C10E21"/>
              </a:solidFill>
            </a:endParaRPr>
          </a:p>
        </p:txBody>
      </p:sp>
      <p:sp>
        <p:nvSpPr>
          <p:cNvPr id="12" name="Rectangle 11">
            <a:extLst>
              <a:ext uri="{FF2B5EF4-FFF2-40B4-BE49-F238E27FC236}">
                <a16:creationId xmlns:a16="http://schemas.microsoft.com/office/drawing/2014/main" id="{6AFEA524-4B36-8B41-BDDE-7FB93D92875E}"/>
              </a:ext>
            </a:extLst>
          </p:cNvPr>
          <p:cNvSpPr/>
          <p:nvPr userDrawn="1"/>
        </p:nvSpPr>
        <p:spPr>
          <a:xfrm flipV="1">
            <a:off x="0" y="5715000"/>
            <a:ext cx="11379200" cy="6858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a:solidFill>
                <a:srgbClr val="990000"/>
              </a:solidFill>
            </a:endParaRPr>
          </a:p>
        </p:txBody>
      </p:sp>
      <p:pic>
        <p:nvPicPr>
          <p:cNvPr id="13" name="Picture 12">
            <a:extLst>
              <a:ext uri="{FF2B5EF4-FFF2-40B4-BE49-F238E27FC236}">
                <a16:creationId xmlns:a16="http://schemas.microsoft.com/office/drawing/2014/main" id="{ADBC0927-4C41-7240-94AD-FDF78187B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727" y="146258"/>
            <a:ext cx="2986474" cy="691942"/>
          </a:xfrm>
          <a:prstGeom prst="rect">
            <a:avLst/>
          </a:prstGeom>
        </p:spPr>
      </p:pic>
      <p:sp>
        <p:nvSpPr>
          <p:cNvPr id="15" name="TextBox 14">
            <a:extLst>
              <a:ext uri="{FF2B5EF4-FFF2-40B4-BE49-F238E27FC236}">
                <a16:creationId xmlns:a16="http://schemas.microsoft.com/office/drawing/2014/main" id="{EAC48BED-1D30-3F4E-A566-DB643A4D4655}"/>
              </a:ext>
            </a:extLst>
          </p:cNvPr>
          <p:cNvSpPr txBox="1"/>
          <p:nvPr userDrawn="1"/>
        </p:nvSpPr>
        <p:spPr>
          <a:xfrm>
            <a:off x="356811" y="5983356"/>
            <a:ext cx="3129280" cy="264688"/>
          </a:xfrm>
          <a:prstGeom prst="rect">
            <a:avLst/>
          </a:prstGeom>
          <a:noFill/>
        </p:spPr>
        <p:txBody>
          <a:bodyPr wrap="square" rtlCol="0">
            <a:spAutoFit/>
          </a:bodyPr>
          <a:lstStyle/>
          <a:p>
            <a:r>
              <a:rPr lang="en-US" sz="1120" b="1" i="0" dirty="0">
                <a:solidFill>
                  <a:schemeClr val="bg1"/>
                </a:solidFill>
                <a:latin typeface="Lub Dub" panose="020B0603030403020204" pitchFamily="34" charset="77"/>
              </a:rPr>
              <a:t>#AHA20</a:t>
            </a:r>
          </a:p>
        </p:txBody>
      </p:sp>
    </p:spTree>
    <p:extLst>
      <p:ext uri="{BB962C8B-B14F-4D97-AF65-F5344CB8AC3E}">
        <p14:creationId xmlns:p14="http://schemas.microsoft.com/office/powerpoint/2010/main" val="3159361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72DE9BB-13AB-7140-B9D3-D1425AC6A1CB}"/>
              </a:ext>
            </a:extLst>
          </p:cNvPr>
          <p:cNvSpPr>
            <a:spLocks noGrp="1"/>
          </p:cNvSpPr>
          <p:nvPr>
            <p:ph type="pic" sz="quarter" idx="10"/>
          </p:nvPr>
        </p:nvSpPr>
        <p:spPr>
          <a:xfrm>
            <a:off x="6436127" y="0"/>
            <a:ext cx="4915183" cy="640080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75CBAC0C-1A61-0F41-886D-893AE3E7168A}"/>
              </a:ext>
            </a:extLst>
          </p:cNvPr>
          <p:cNvSpPr>
            <a:spLocks noGrp="1"/>
          </p:cNvSpPr>
          <p:nvPr>
            <p:ph sz="quarter" idx="14" hasCustomPrompt="1"/>
          </p:nvPr>
        </p:nvSpPr>
        <p:spPr>
          <a:xfrm>
            <a:off x="568960" y="2209801"/>
            <a:ext cx="4836160" cy="3581401"/>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11">
            <a:extLst>
              <a:ext uri="{FF2B5EF4-FFF2-40B4-BE49-F238E27FC236}">
                <a16:creationId xmlns:a16="http://schemas.microsoft.com/office/drawing/2014/main" id="{51ABB726-FEF0-B745-9CE5-0230E42C06B3}"/>
              </a:ext>
            </a:extLst>
          </p:cNvPr>
          <p:cNvSpPr/>
          <p:nvPr userDrawn="1"/>
        </p:nvSpPr>
        <p:spPr>
          <a:xfrm>
            <a:off x="570936" y="1981200"/>
            <a:ext cx="590691" cy="0"/>
          </a:xfrm>
          <a:custGeom>
            <a:avLst/>
            <a:gdLst/>
            <a:ahLst/>
            <a:cxnLst/>
            <a:rect l="l" t="t" r="r" b="b"/>
            <a:pathLst>
              <a:path w="759459">
                <a:moveTo>
                  <a:pt x="0" y="0"/>
                </a:moveTo>
                <a:lnTo>
                  <a:pt x="759460" y="0"/>
                </a:lnTo>
              </a:path>
            </a:pathLst>
          </a:custGeom>
          <a:ln w="12700">
            <a:solidFill>
              <a:srgbClr val="231F20"/>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11" name="Subtitle 2">
            <a:extLst>
              <a:ext uri="{FF2B5EF4-FFF2-40B4-BE49-F238E27FC236}">
                <a16:creationId xmlns:a16="http://schemas.microsoft.com/office/drawing/2014/main" id="{F8A7AC2B-1A25-B140-A873-CE19AED80B4D}"/>
              </a:ext>
            </a:extLst>
          </p:cNvPr>
          <p:cNvSpPr>
            <a:spLocks noGrp="1"/>
          </p:cNvSpPr>
          <p:nvPr>
            <p:ph type="subTitle" idx="1" hasCustomPrompt="1"/>
          </p:nvPr>
        </p:nvSpPr>
        <p:spPr>
          <a:xfrm>
            <a:off x="568960" y="1490667"/>
            <a:ext cx="4836160" cy="490535"/>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2" name="Title 1">
            <a:extLst>
              <a:ext uri="{FF2B5EF4-FFF2-40B4-BE49-F238E27FC236}">
                <a16:creationId xmlns:a16="http://schemas.microsoft.com/office/drawing/2014/main" id="{6EFD5411-CEC8-644A-9044-6A3D107F8916}"/>
              </a:ext>
            </a:extLst>
          </p:cNvPr>
          <p:cNvSpPr>
            <a:spLocks noGrp="1"/>
          </p:cNvSpPr>
          <p:nvPr>
            <p:ph type="ctrTitle" hasCustomPrompt="1"/>
          </p:nvPr>
        </p:nvSpPr>
        <p:spPr>
          <a:xfrm>
            <a:off x="568960" y="914405"/>
            <a:ext cx="4836160"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3" name="Oval 12">
            <a:extLst>
              <a:ext uri="{FF2B5EF4-FFF2-40B4-BE49-F238E27FC236}">
                <a16:creationId xmlns:a16="http://schemas.microsoft.com/office/drawing/2014/main" id="{F0A86C97-89E3-194A-B42D-C92F447DCB61}"/>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4" name="Slide Number Placeholder 2">
            <a:extLst>
              <a:ext uri="{FF2B5EF4-FFF2-40B4-BE49-F238E27FC236}">
                <a16:creationId xmlns:a16="http://schemas.microsoft.com/office/drawing/2014/main" id="{BF4A66BC-CBFD-0C46-BCCC-592D80D55707}"/>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5390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41D9C2-B8AF-9E4E-86B4-D4033256C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1752" y="561474"/>
            <a:ext cx="6257451" cy="5839326"/>
          </a:xfrm>
          <a:prstGeom prst="rect">
            <a:avLst/>
          </a:prstGeom>
        </p:spPr>
      </p:pic>
      <p:sp>
        <p:nvSpPr>
          <p:cNvPr id="7" name="object 3">
            <a:extLst>
              <a:ext uri="{FF2B5EF4-FFF2-40B4-BE49-F238E27FC236}">
                <a16:creationId xmlns:a16="http://schemas.microsoft.com/office/drawing/2014/main" id="{06A458A7-CC81-A749-9916-C193CC67E5C6}"/>
              </a:ext>
            </a:extLst>
          </p:cNvPr>
          <p:cNvSpPr>
            <a:spLocks/>
          </p:cNvSpPr>
          <p:nvPr userDrawn="1"/>
        </p:nvSpPr>
        <p:spPr bwMode="auto">
          <a:xfrm>
            <a:off x="5024969" y="3688086"/>
            <a:ext cx="1329257" cy="45719"/>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120" dirty="0"/>
          </a:p>
        </p:txBody>
      </p:sp>
      <p:sp>
        <p:nvSpPr>
          <p:cNvPr id="8" name="TextBox 7">
            <a:extLst>
              <a:ext uri="{FF2B5EF4-FFF2-40B4-BE49-F238E27FC236}">
                <a16:creationId xmlns:a16="http://schemas.microsoft.com/office/drawing/2014/main" id="{3CB0D741-B352-244C-87A4-37C6E2C45528}"/>
              </a:ext>
            </a:extLst>
          </p:cNvPr>
          <p:cNvSpPr txBox="1"/>
          <p:nvPr userDrawn="1"/>
        </p:nvSpPr>
        <p:spPr>
          <a:xfrm>
            <a:off x="2696374" y="2605464"/>
            <a:ext cx="5986449" cy="954107"/>
          </a:xfrm>
          <a:prstGeom prst="rect">
            <a:avLst/>
          </a:prstGeom>
          <a:noFill/>
        </p:spPr>
        <p:txBody>
          <a:bodyPr wrap="square" rtlCol="0">
            <a:spAutoFit/>
          </a:bodyPr>
          <a:lstStyle/>
          <a:p>
            <a:pPr algn="ctr"/>
            <a:r>
              <a:rPr lang="en-US" sz="5600" b="0" i="1" spc="-140" dirty="0">
                <a:solidFill>
                  <a:schemeClr val="tx1"/>
                </a:solidFill>
                <a:latin typeface="Lub Dub Medium" panose="020B0603030403020204" pitchFamily="34" charset="77"/>
              </a:rPr>
              <a:t>Thank You.</a:t>
            </a:r>
          </a:p>
        </p:txBody>
      </p:sp>
      <p:sp>
        <p:nvSpPr>
          <p:cNvPr id="10" name="Oval 9">
            <a:extLst>
              <a:ext uri="{FF2B5EF4-FFF2-40B4-BE49-F238E27FC236}">
                <a16:creationId xmlns:a16="http://schemas.microsoft.com/office/drawing/2014/main" id="{1809C70C-9F7D-B649-A6ED-B571A3E8B7A6}"/>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1" name="Slide Number Placeholder 2">
            <a:extLst>
              <a:ext uri="{FF2B5EF4-FFF2-40B4-BE49-F238E27FC236}">
                <a16:creationId xmlns:a16="http://schemas.microsoft.com/office/drawing/2014/main" id="{2FFA83A6-4E9D-2C44-B46B-8CCD20EDA6F3}"/>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CA085882-4766-0044-97BB-5A0B93273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200" y="152400"/>
            <a:ext cx="2270022" cy="501815"/>
          </a:xfrm>
          <a:prstGeom prst="rect">
            <a:avLst/>
          </a:prstGeom>
        </p:spPr>
      </p:pic>
    </p:spTree>
    <p:extLst>
      <p:ext uri="{BB962C8B-B14F-4D97-AF65-F5344CB8AC3E}">
        <p14:creationId xmlns:p14="http://schemas.microsoft.com/office/powerpoint/2010/main" val="284254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E1384E-A5B6-774E-B6F2-E1643D243B8F}"/>
              </a:ext>
            </a:extLst>
          </p:cNvPr>
          <p:cNvSpPr>
            <a:spLocks noGrp="1"/>
          </p:cNvSpPr>
          <p:nvPr>
            <p:ph type="pic" sz="quarter" idx="10"/>
          </p:nvPr>
        </p:nvSpPr>
        <p:spPr>
          <a:xfrm>
            <a:off x="6693181" y="0"/>
            <a:ext cx="4686019" cy="6400800"/>
          </a:xfrm>
          <a:prstGeom prst="rect">
            <a:avLst/>
          </a:prstGeom>
        </p:spPr>
        <p:txBody>
          <a:bodyPr/>
          <a:lstStyle/>
          <a:p>
            <a:endParaRPr lang="en-US"/>
          </a:p>
        </p:txBody>
      </p:sp>
      <p:sp>
        <p:nvSpPr>
          <p:cNvPr id="2" name="object 7">
            <a:extLst>
              <a:ext uri="{FF2B5EF4-FFF2-40B4-BE49-F238E27FC236}">
                <a16:creationId xmlns:a16="http://schemas.microsoft.com/office/drawing/2014/main" id="{44535E03-D608-834E-B751-69CDA7374EFD}"/>
              </a:ext>
            </a:extLst>
          </p:cNvPr>
          <p:cNvSpPr/>
          <p:nvPr userDrawn="1"/>
        </p:nvSpPr>
        <p:spPr>
          <a:xfrm>
            <a:off x="545253" y="2981325"/>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3" name="object 8">
            <a:extLst>
              <a:ext uri="{FF2B5EF4-FFF2-40B4-BE49-F238E27FC236}">
                <a16:creationId xmlns:a16="http://schemas.microsoft.com/office/drawing/2014/main" id="{A649FB09-D254-4144-9BEA-F96AD204ACB5}"/>
              </a:ext>
            </a:extLst>
          </p:cNvPr>
          <p:cNvSpPr/>
          <p:nvPr userDrawn="1"/>
        </p:nvSpPr>
        <p:spPr>
          <a:xfrm>
            <a:off x="545253" y="3810000"/>
            <a:ext cx="0" cy="0"/>
          </a:xfrm>
          <a:custGeom>
            <a:avLst/>
            <a:gdLst/>
            <a:ahLst/>
            <a:cxnLst/>
            <a:rect l="l" t="t" r="r" b="b"/>
            <a:pathLst>
              <a:path>
                <a:moveTo>
                  <a:pt x="0" y="0"/>
                </a:moveTo>
                <a:lnTo>
                  <a:pt x="0" y="0"/>
                </a:lnTo>
              </a:path>
            </a:pathLst>
          </a:custGeom>
          <a:ln w="25400">
            <a:solidFill>
              <a:srgbClr val="626469"/>
            </a:solidFill>
          </a:ln>
        </p:spPr>
        <p:txBody>
          <a:bodyPr lIns="0" tIns="0" rIns="0" bIns="0"/>
          <a:lstStyle/>
          <a:p>
            <a:pPr defTabSz="580319" eaLnBrk="1" fontAlgn="auto" hangingPunct="1">
              <a:spcBef>
                <a:spcPts val="0"/>
              </a:spcBef>
              <a:spcAft>
                <a:spcPts val="0"/>
              </a:spcAft>
              <a:defRPr/>
            </a:pPr>
            <a:endParaRPr sz="714">
              <a:latin typeface="+mn-lt"/>
            </a:endParaRPr>
          </a:p>
        </p:txBody>
      </p:sp>
      <p:sp>
        <p:nvSpPr>
          <p:cNvPr id="5" name="object 2">
            <a:extLst>
              <a:ext uri="{FF2B5EF4-FFF2-40B4-BE49-F238E27FC236}">
                <a16:creationId xmlns:a16="http://schemas.microsoft.com/office/drawing/2014/main" id="{FCFE5AE0-05FF-6E42-98DC-70F6DFCDAFDF}"/>
              </a:ext>
            </a:extLst>
          </p:cNvPr>
          <p:cNvSpPr/>
          <p:nvPr userDrawn="1"/>
        </p:nvSpPr>
        <p:spPr>
          <a:xfrm>
            <a:off x="356810" y="3136901"/>
            <a:ext cx="970764" cy="139701"/>
          </a:xfrm>
          <a:custGeom>
            <a:avLst/>
            <a:gdLst/>
            <a:ahLst/>
            <a:cxnLst/>
            <a:rect l="l" t="t" r="r" b="b"/>
            <a:pathLst>
              <a:path w="3885565">
                <a:moveTo>
                  <a:pt x="0" y="0"/>
                </a:moveTo>
                <a:lnTo>
                  <a:pt x="3885336" y="0"/>
                </a:lnTo>
              </a:path>
            </a:pathLst>
          </a:custGeom>
          <a:ln w="19050" cap="rnd">
            <a:solidFill>
              <a:srgbClr val="626469"/>
            </a:solidFill>
            <a:prstDash val="sysDot"/>
          </a:ln>
        </p:spPr>
        <p:txBody>
          <a:bodyPr lIns="0" tIns="0" rIns="0" bIns="0"/>
          <a:lstStyle/>
          <a:p>
            <a:pPr defTabSz="580319" eaLnBrk="1" fontAlgn="auto" hangingPunct="1">
              <a:spcBef>
                <a:spcPts val="0"/>
              </a:spcBef>
              <a:spcAft>
                <a:spcPts val="0"/>
              </a:spcAft>
              <a:defRPr/>
            </a:pPr>
            <a:endParaRPr sz="714" dirty="0">
              <a:latin typeface="+mn-lt"/>
            </a:endParaRPr>
          </a:p>
        </p:txBody>
      </p:sp>
      <p:sp>
        <p:nvSpPr>
          <p:cNvPr id="6" name="Subtitle 2">
            <a:extLst>
              <a:ext uri="{FF2B5EF4-FFF2-40B4-BE49-F238E27FC236}">
                <a16:creationId xmlns:a16="http://schemas.microsoft.com/office/drawing/2014/main" id="{BD3148BE-E1E4-FE40-A1E5-CAA12F1C5801}"/>
              </a:ext>
            </a:extLst>
          </p:cNvPr>
          <p:cNvSpPr>
            <a:spLocks noGrp="1"/>
          </p:cNvSpPr>
          <p:nvPr>
            <p:ph type="subTitle" idx="1" hasCustomPrompt="1"/>
          </p:nvPr>
        </p:nvSpPr>
        <p:spPr>
          <a:xfrm>
            <a:off x="356810" y="3181353"/>
            <a:ext cx="5866191" cy="1290637"/>
          </a:xfrm>
          <a:prstGeom prst="rect">
            <a:avLst/>
          </a:prstGeom>
        </p:spPr>
        <p:txBody>
          <a:bodyPr/>
          <a:lstStyle>
            <a:lvl1pPr marL="0" indent="0" algn="l">
              <a:buNone/>
              <a:defRPr sz="1680" b="0" i="0">
                <a:solidFill>
                  <a:srgbClr val="636466"/>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7" name="Title 1">
            <a:extLst>
              <a:ext uri="{FF2B5EF4-FFF2-40B4-BE49-F238E27FC236}">
                <a16:creationId xmlns:a16="http://schemas.microsoft.com/office/drawing/2014/main" id="{0DDF5931-399C-A941-A30D-2260727D05F9}"/>
              </a:ext>
            </a:extLst>
          </p:cNvPr>
          <p:cNvSpPr>
            <a:spLocks noGrp="1"/>
          </p:cNvSpPr>
          <p:nvPr>
            <p:ph type="ctrTitle" hasCustomPrompt="1"/>
          </p:nvPr>
        </p:nvSpPr>
        <p:spPr>
          <a:xfrm>
            <a:off x="356810" y="1524001"/>
            <a:ext cx="5866191" cy="1653502"/>
          </a:xfrm>
          <a:prstGeom prst="rect">
            <a:avLst/>
          </a:prstGeom>
        </p:spPr>
        <p:txBody>
          <a:bodyPr anchor="b"/>
          <a:lstStyle>
            <a:lvl1pPr algn="l">
              <a:defRPr sz="4480" b="1" i="0" spc="280">
                <a:solidFill>
                  <a:srgbClr val="C10E21"/>
                </a:solidFill>
                <a:latin typeface="Lub Dub Heavy" panose="020B0603030403020204" pitchFamily="34" charset="77"/>
              </a:defRPr>
            </a:lvl1pPr>
          </a:lstStyle>
          <a:p>
            <a:r>
              <a:rPr lang="en-US" dirty="0"/>
              <a:t>TRANSITION</a:t>
            </a:r>
          </a:p>
        </p:txBody>
      </p:sp>
      <p:sp>
        <p:nvSpPr>
          <p:cNvPr id="10" name="object 2">
            <a:extLst>
              <a:ext uri="{FF2B5EF4-FFF2-40B4-BE49-F238E27FC236}">
                <a16:creationId xmlns:a16="http://schemas.microsoft.com/office/drawing/2014/main" id="{A1B6EF42-8BE5-3742-A320-D6AD5F95C74A}"/>
              </a:ext>
            </a:extLst>
          </p:cNvPr>
          <p:cNvSpPr/>
          <p:nvPr userDrawn="1"/>
        </p:nvSpPr>
        <p:spPr>
          <a:xfrm>
            <a:off x="6519334" y="1"/>
            <a:ext cx="173849" cy="6400800"/>
          </a:xfrm>
          <a:custGeom>
            <a:avLst/>
            <a:gdLst/>
            <a:ahLst/>
            <a:cxnLst/>
            <a:rect l="l" t="t" r="r" b="b"/>
            <a:pathLst>
              <a:path w="440054" h="8229600">
                <a:moveTo>
                  <a:pt x="0" y="8229600"/>
                </a:moveTo>
                <a:lnTo>
                  <a:pt x="439712" y="8229600"/>
                </a:lnTo>
                <a:lnTo>
                  <a:pt x="439712"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sp>
        <p:nvSpPr>
          <p:cNvPr id="11" name="object 2">
            <a:extLst>
              <a:ext uri="{FF2B5EF4-FFF2-40B4-BE49-F238E27FC236}">
                <a16:creationId xmlns:a16="http://schemas.microsoft.com/office/drawing/2014/main" id="{BAE90D5C-56CA-A44A-82E1-5C0C65A7A68E}"/>
              </a:ext>
            </a:extLst>
          </p:cNvPr>
          <p:cNvSpPr/>
          <p:nvPr userDrawn="1"/>
        </p:nvSpPr>
        <p:spPr>
          <a:xfrm>
            <a:off x="6693183" y="1"/>
            <a:ext cx="122484" cy="6400800"/>
          </a:xfrm>
          <a:custGeom>
            <a:avLst/>
            <a:gdLst/>
            <a:ahLst/>
            <a:cxnLst/>
            <a:rect l="l" t="t" r="r" b="b"/>
            <a:pathLst>
              <a:path w="440054" h="8229600">
                <a:moveTo>
                  <a:pt x="0" y="8229600"/>
                </a:moveTo>
                <a:lnTo>
                  <a:pt x="439712" y="8229600"/>
                </a:lnTo>
                <a:lnTo>
                  <a:pt x="439712" y="0"/>
                </a:lnTo>
                <a:lnTo>
                  <a:pt x="0" y="0"/>
                </a:lnTo>
                <a:lnTo>
                  <a:pt x="0" y="8229600"/>
                </a:lnTo>
                <a:close/>
              </a:path>
            </a:pathLst>
          </a:custGeom>
          <a:solidFill>
            <a:srgbClr val="C10E21">
              <a:alpha val="80000"/>
            </a:srgbClr>
          </a:solidFill>
        </p:spPr>
        <p:txBody>
          <a:bodyPr lIns="0" tIns="0" rIns="0" bIns="0"/>
          <a:lstStyle/>
          <a:p>
            <a:pPr defTabSz="580319" eaLnBrk="1" fontAlgn="auto" hangingPunct="1">
              <a:spcBef>
                <a:spcPts val="0"/>
              </a:spcBef>
              <a:spcAft>
                <a:spcPts val="0"/>
              </a:spcAft>
              <a:defRPr/>
            </a:pPr>
            <a:endParaRPr sz="714">
              <a:latin typeface="+mn-lt"/>
            </a:endParaRPr>
          </a:p>
        </p:txBody>
      </p:sp>
      <p:sp>
        <p:nvSpPr>
          <p:cNvPr id="13" name="Oval 12">
            <a:extLst>
              <a:ext uri="{FF2B5EF4-FFF2-40B4-BE49-F238E27FC236}">
                <a16:creationId xmlns:a16="http://schemas.microsoft.com/office/drawing/2014/main" id="{DBEC63E2-D6B1-C64E-9984-CB8C2D3541FD}"/>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4" name="Slide Number Placeholder 2">
            <a:extLst>
              <a:ext uri="{FF2B5EF4-FFF2-40B4-BE49-F238E27FC236}">
                <a16:creationId xmlns:a16="http://schemas.microsoft.com/office/drawing/2014/main" id="{30B5F3C6-2BFA-674A-974C-A0A62A0ED07D}"/>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5" name="Picture 14">
            <a:extLst>
              <a:ext uri="{FF2B5EF4-FFF2-40B4-BE49-F238E27FC236}">
                <a16:creationId xmlns:a16="http://schemas.microsoft.com/office/drawing/2014/main" id="{D164FB9D-0328-2E49-A3D6-F7432C18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727" y="146258"/>
            <a:ext cx="2529273" cy="617525"/>
          </a:xfrm>
          <a:prstGeom prst="rect">
            <a:avLst/>
          </a:prstGeom>
        </p:spPr>
      </p:pic>
      <p:sp>
        <p:nvSpPr>
          <p:cNvPr id="16" name="TextBox 15">
            <a:extLst>
              <a:ext uri="{FF2B5EF4-FFF2-40B4-BE49-F238E27FC236}">
                <a16:creationId xmlns:a16="http://schemas.microsoft.com/office/drawing/2014/main" id="{E349F86F-E8D7-5549-B358-24066D9D987F}"/>
              </a:ext>
            </a:extLst>
          </p:cNvPr>
          <p:cNvSpPr txBox="1"/>
          <p:nvPr userDrawn="1"/>
        </p:nvSpPr>
        <p:spPr>
          <a:xfrm>
            <a:off x="356811" y="5983356"/>
            <a:ext cx="3129280" cy="264688"/>
          </a:xfrm>
          <a:prstGeom prst="rect">
            <a:avLst/>
          </a:prstGeom>
          <a:noFill/>
        </p:spPr>
        <p:txBody>
          <a:bodyPr wrap="square" rtlCol="0">
            <a:spAutoFit/>
          </a:bodyPr>
          <a:lstStyle/>
          <a:p>
            <a:r>
              <a:rPr lang="en-US" sz="1120" b="1" i="0" dirty="0">
                <a:solidFill>
                  <a:srgbClr val="C10E21"/>
                </a:solidFill>
                <a:latin typeface="Lub Dub" panose="020B0603030403020204" pitchFamily="34" charset="77"/>
              </a:rPr>
              <a:t>#AHA20</a:t>
            </a:r>
          </a:p>
        </p:txBody>
      </p:sp>
    </p:spTree>
    <p:extLst>
      <p:ext uri="{BB962C8B-B14F-4D97-AF65-F5344CB8AC3E}">
        <p14:creationId xmlns:p14="http://schemas.microsoft.com/office/powerpoint/2010/main" val="410376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9FD6856-CB42-8646-BB3F-9DDB08F355AF}"/>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3" name="Slide Number Placeholder 2">
            <a:extLst>
              <a:ext uri="{FF2B5EF4-FFF2-40B4-BE49-F238E27FC236}">
                <a16:creationId xmlns:a16="http://schemas.microsoft.com/office/drawing/2014/main" id="{43092C4C-E5C4-CF4F-B516-5464E9634A22}"/>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96573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E0DAB5-87FD-4846-8419-64EBDB8D7561}"/>
              </a:ext>
            </a:extLst>
          </p:cNvPr>
          <p:cNvSpPr>
            <a:spLocks noGrp="1"/>
          </p:cNvSpPr>
          <p:nvPr>
            <p:ph type="subTitle" idx="1" hasCustomPrompt="1"/>
          </p:nvPr>
        </p:nvSpPr>
        <p:spPr>
          <a:xfrm>
            <a:off x="568961" y="1490664"/>
            <a:ext cx="10051627" cy="490536"/>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4" name="Title 1">
            <a:extLst>
              <a:ext uri="{FF2B5EF4-FFF2-40B4-BE49-F238E27FC236}">
                <a16:creationId xmlns:a16="http://schemas.microsoft.com/office/drawing/2014/main" id="{55EC141E-348E-0541-B7A3-838D07D882E1}"/>
              </a:ext>
            </a:extLst>
          </p:cNvPr>
          <p:cNvSpPr>
            <a:spLocks noGrp="1"/>
          </p:cNvSpPr>
          <p:nvPr>
            <p:ph type="ctrTitle" hasCustomPrompt="1"/>
          </p:nvPr>
        </p:nvSpPr>
        <p:spPr>
          <a:xfrm>
            <a:off x="568961" y="914404"/>
            <a:ext cx="10051627"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8356AA4B-AFC6-2B46-8A3D-86C3E1F9649B}"/>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6" name="Slide Number Placeholder 2">
            <a:extLst>
              <a:ext uri="{FF2B5EF4-FFF2-40B4-BE49-F238E27FC236}">
                <a16:creationId xmlns:a16="http://schemas.microsoft.com/office/drawing/2014/main" id="{E271CF95-2A63-5845-9CC7-2FB3611A10B8}"/>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88136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2B468F4-EC8C-1149-B367-A36F62149B9C}"/>
              </a:ext>
            </a:extLst>
          </p:cNvPr>
          <p:cNvSpPr>
            <a:spLocks noGrp="1"/>
          </p:cNvSpPr>
          <p:nvPr>
            <p:ph type="body" sz="quarter" idx="10" hasCustomPrompt="1"/>
          </p:nvPr>
        </p:nvSpPr>
        <p:spPr>
          <a:xfrm>
            <a:off x="568960" y="2209800"/>
            <a:ext cx="7680960" cy="3581400"/>
          </a:xfrm>
          <a:prstGeom prst="rect">
            <a:avLst/>
          </a:prstGeom>
        </p:spPr>
        <p:txBody>
          <a:bodyPr/>
          <a:lstStyle>
            <a:lvl1pPr eaLnBrk="1" hangingPunct="1">
              <a:lnSpc>
                <a:spcPct val="130000"/>
              </a:lnSpc>
              <a:spcBef>
                <a:spcPts val="38"/>
              </a:spcBef>
              <a:defRPr sz="1307" b="0" i="0">
                <a:latin typeface="Lub Dub Medium" panose="020B0603030403020204" pitchFamily="34" charset="77"/>
              </a:defRPr>
            </a:lvl1pPr>
            <a:lvl2pPr>
              <a:defRPr sz="1307" b="0" i="0">
                <a:latin typeface="Lub Dub Medium" panose="020B0603030403020204" pitchFamily="34" charset="77"/>
              </a:defRPr>
            </a:lvl2pPr>
            <a:lvl3pPr>
              <a:defRPr sz="1307" b="0" i="0">
                <a:latin typeface="Lub Dub Medium" panose="020B0603030403020204" pitchFamily="34" charset="77"/>
              </a:defRPr>
            </a:lvl3pPr>
            <a:lvl4pPr>
              <a:defRPr sz="1307" b="0" i="0">
                <a:latin typeface="Lub Dub Medium" panose="020B0603030403020204" pitchFamily="34" charset="77"/>
              </a:defRPr>
            </a:lvl4pPr>
            <a:lvl5pPr>
              <a:defRPr sz="1307" b="0" i="0">
                <a:latin typeface="Lub Dub Medium" panose="020B0603030403020204" pitchFamily="34" charset="77"/>
              </a:defRPr>
            </a:lvl5pPr>
          </a:lstStyle>
          <a:p>
            <a:pPr eaLnBrk="1" hangingPunct="1">
              <a:lnSpc>
                <a:spcPct val="130000"/>
              </a:lnSpc>
              <a:spcBef>
                <a:spcPts val="100"/>
              </a:spcBef>
            </a:pPr>
            <a:r>
              <a:rPr lang="en-US" altLang="en-US" sz="130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a:t>
            </a:r>
            <a:r>
              <a:rPr lang="en-US" altLang="en-US" sz="1307" dirty="0" err="1">
                <a:solidFill>
                  <a:srgbClr val="231F20"/>
                </a:solidFill>
                <a:latin typeface="Lub Dub Medium" panose="020B0603030403020204" pitchFamily="34" charset="77"/>
              </a:rPr>
              <a:t>ellesto</a:t>
            </a:r>
            <a:r>
              <a:rPr lang="en-US" altLang="en-US" sz="1307" dirty="0">
                <a:solidFill>
                  <a:srgbClr val="231F20"/>
                </a:solidFill>
                <a:latin typeface="Lub Dub Medium" panose="020B0603030403020204" pitchFamily="34" charset="77"/>
              </a:rPr>
              <a:t> estia voloresecae estibus.</a:t>
            </a:r>
          </a:p>
          <a:p>
            <a:pPr eaLnBrk="1" hangingPunct="1">
              <a:spcBef>
                <a:spcPts val="38"/>
              </a:spcBef>
            </a:pPr>
            <a:endParaRPr lang="en-US" altLang="en-US" sz="1307" dirty="0">
              <a:solidFill>
                <a:srgbClr val="231F20"/>
              </a:solidFill>
              <a:latin typeface="Lub Dub Medium" panose="020B0603030403020204" pitchFamily="34" charset="77"/>
            </a:endParaRPr>
          </a:p>
          <a:p>
            <a:pPr eaLnBrk="1" hangingPunct="1">
              <a:lnSpc>
                <a:spcPct val="130000"/>
              </a:lnSpc>
            </a:pPr>
            <a:r>
              <a:rPr lang="en-US" altLang="en-US" sz="130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a:t>
            </a:r>
            <a:r>
              <a:rPr lang="en-US" altLang="en-US" sz="1307" dirty="0" err="1">
                <a:solidFill>
                  <a:srgbClr val="231F20"/>
                </a:solidFill>
                <a:latin typeface="Lub Dub Medium" panose="020B0603030403020204" pitchFamily="34" charset="77"/>
              </a:rPr>
              <a:t>ellesto</a:t>
            </a:r>
            <a:r>
              <a:rPr lang="en-US" altLang="en-US" sz="1307" dirty="0">
                <a:solidFill>
                  <a:srgbClr val="231F20"/>
                </a:solidFill>
                <a:latin typeface="Lub Dub Medium" panose="020B0603030403020204" pitchFamily="34" charset="77"/>
              </a:rPr>
              <a:t>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5" name="Subtitle 2">
            <a:extLst>
              <a:ext uri="{FF2B5EF4-FFF2-40B4-BE49-F238E27FC236}">
                <a16:creationId xmlns:a16="http://schemas.microsoft.com/office/drawing/2014/main" id="{1314C995-C624-D142-8C0D-83AFB056547F}"/>
              </a:ext>
            </a:extLst>
          </p:cNvPr>
          <p:cNvSpPr>
            <a:spLocks noGrp="1"/>
          </p:cNvSpPr>
          <p:nvPr>
            <p:ph type="subTitle" idx="1" hasCustomPrompt="1"/>
          </p:nvPr>
        </p:nvSpPr>
        <p:spPr>
          <a:xfrm>
            <a:off x="568961" y="1490664"/>
            <a:ext cx="10051627" cy="490536"/>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6" name="Title 1">
            <a:extLst>
              <a:ext uri="{FF2B5EF4-FFF2-40B4-BE49-F238E27FC236}">
                <a16:creationId xmlns:a16="http://schemas.microsoft.com/office/drawing/2014/main" id="{596C8BB8-3E51-0040-9222-BD4B6F5E3A45}"/>
              </a:ext>
            </a:extLst>
          </p:cNvPr>
          <p:cNvSpPr>
            <a:spLocks noGrp="1"/>
          </p:cNvSpPr>
          <p:nvPr>
            <p:ph type="ctrTitle" hasCustomPrompt="1"/>
          </p:nvPr>
        </p:nvSpPr>
        <p:spPr>
          <a:xfrm>
            <a:off x="568961" y="914404"/>
            <a:ext cx="10051627"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7FF1A961-EC7B-5742-A1AC-8E7393ADFF75}"/>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9" name="Slide Number Placeholder 2">
            <a:extLst>
              <a:ext uri="{FF2B5EF4-FFF2-40B4-BE49-F238E27FC236}">
                <a16:creationId xmlns:a16="http://schemas.microsoft.com/office/drawing/2014/main" id="{2FD92DBE-152F-454D-BC23-21EBDB2BE99F}"/>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16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5" name="Text Placeholder 17">
            <a:extLst>
              <a:ext uri="{FF2B5EF4-FFF2-40B4-BE49-F238E27FC236}">
                <a16:creationId xmlns:a16="http://schemas.microsoft.com/office/drawing/2014/main" id="{52318416-CB7B-304D-A814-9320DA7D935E}"/>
              </a:ext>
            </a:extLst>
          </p:cNvPr>
          <p:cNvSpPr>
            <a:spLocks noGrp="1"/>
          </p:cNvSpPr>
          <p:nvPr>
            <p:ph type="body" sz="quarter" idx="15" hasCustomPrompt="1"/>
          </p:nvPr>
        </p:nvSpPr>
        <p:spPr>
          <a:xfrm>
            <a:off x="568965" y="2209800"/>
            <a:ext cx="10051625"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C7D945F5-2017-7649-B48C-E2CCA74F8D14}"/>
              </a:ext>
            </a:extLst>
          </p:cNvPr>
          <p:cNvSpPr>
            <a:spLocks noGrp="1"/>
          </p:cNvSpPr>
          <p:nvPr>
            <p:ph type="subTitle" idx="1" hasCustomPrompt="1"/>
          </p:nvPr>
        </p:nvSpPr>
        <p:spPr>
          <a:xfrm>
            <a:off x="568961" y="1490664"/>
            <a:ext cx="10051627" cy="490536"/>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7" name="Title 1">
            <a:extLst>
              <a:ext uri="{FF2B5EF4-FFF2-40B4-BE49-F238E27FC236}">
                <a16:creationId xmlns:a16="http://schemas.microsoft.com/office/drawing/2014/main" id="{1ED7ECB9-EDDC-1242-93B1-BA41C0B61D82}"/>
              </a:ext>
            </a:extLst>
          </p:cNvPr>
          <p:cNvSpPr>
            <a:spLocks noGrp="1"/>
          </p:cNvSpPr>
          <p:nvPr>
            <p:ph type="ctrTitle" hasCustomPrompt="1"/>
          </p:nvPr>
        </p:nvSpPr>
        <p:spPr>
          <a:xfrm>
            <a:off x="568961" y="914404"/>
            <a:ext cx="10051627"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29EE49E7-ADDF-BE4A-9582-C3A04B20AAEC}"/>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0" name="Slide Number Placeholder 2">
            <a:extLst>
              <a:ext uri="{FF2B5EF4-FFF2-40B4-BE49-F238E27FC236}">
                <a16:creationId xmlns:a16="http://schemas.microsoft.com/office/drawing/2014/main" id="{AB7F899B-42B3-9C4B-ABA4-04273B988ADA}"/>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1538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5" name="Content Placeholder 15">
            <a:extLst>
              <a:ext uri="{FF2B5EF4-FFF2-40B4-BE49-F238E27FC236}">
                <a16:creationId xmlns:a16="http://schemas.microsoft.com/office/drawing/2014/main" id="{A43FF117-55D0-634F-BEF6-3E0F6FE124C4}"/>
              </a:ext>
            </a:extLst>
          </p:cNvPr>
          <p:cNvSpPr>
            <a:spLocks noGrp="1"/>
          </p:cNvSpPr>
          <p:nvPr>
            <p:ph sz="quarter" idx="14" hasCustomPrompt="1"/>
          </p:nvPr>
        </p:nvSpPr>
        <p:spPr>
          <a:xfrm>
            <a:off x="568960" y="2209800"/>
            <a:ext cx="483616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5">
            <a:extLst>
              <a:ext uri="{FF2B5EF4-FFF2-40B4-BE49-F238E27FC236}">
                <a16:creationId xmlns:a16="http://schemas.microsoft.com/office/drawing/2014/main" id="{8EC5DEBD-8183-C747-A1AE-A0C20AF24A92}"/>
              </a:ext>
            </a:extLst>
          </p:cNvPr>
          <p:cNvSpPr>
            <a:spLocks noGrp="1"/>
          </p:cNvSpPr>
          <p:nvPr>
            <p:ph sz="quarter" idx="15" hasCustomPrompt="1"/>
          </p:nvPr>
        </p:nvSpPr>
        <p:spPr>
          <a:xfrm>
            <a:off x="5784427" y="2209800"/>
            <a:ext cx="483616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E0002C86-898A-1B4A-998A-D021E4C1C5C7}"/>
              </a:ext>
            </a:extLst>
          </p:cNvPr>
          <p:cNvSpPr>
            <a:spLocks noGrp="1"/>
          </p:cNvSpPr>
          <p:nvPr>
            <p:ph type="subTitle" idx="1" hasCustomPrompt="1"/>
          </p:nvPr>
        </p:nvSpPr>
        <p:spPr>
          <a:xfrm>
            <a:off x="568961" y="1490664"/>
            <a:ext cx="10051627" cy="490536"/>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7" name="Title 1">
            <a:extLst>
              <a:ext uri="{FF2B5EF4-FFF2-40B4-BE49-F238E27FC236}">
                <a16:creationId xmlns:a16="http://schemas.microsoft.com/office/drawing/2014/main" id="{BE9B3995-68A2-6D49-A49D-0A5ED3F18970}"/>
              </a:ext>
            </a:extLst>
          </p:cNvPr>
          <p:cNvSpPr>
            <a:spLocks noGrp="1"/>
          </p:cNvSpPr>
          <p:nvPr>
            <p:ph type="ctrTitle" hasCustomPrompt="1"/>
          </p:nvPr>
        </p:nvSpPr>
        <p:spPr>
          <a:xfrm>
            <a:off x="568961" y="914404"/>
            <a:ext cx="10051627"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0703CB2D-4C52-F74B-9070-9FF8E3F19C4D}"/>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1" name="Slide Number Placeholder 2">
            <a:extLst>
              <a:ext uri="{FF2B5EF4-FFF2-40B4-BE49-F238E27FC236}">
                <a16:creationId xmlns:a16="http://schemas.microsoft.com/office/drawing/2014/main" id="{49B1D9FB-F429-4B40-AFEE-59C74B22D362}"/>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17553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5" name="Content Placeholder 15">
            <a:extLst>
              <a:ext uri="{FF2B5EF4-FFF2-40B4-BE49-F238E27FC236}">
                <a16:creationId xmlns:a16="http://schemas.microsoft.com/office/drawing/2014/main" id="{A3C74541-2F53-BC4D-9BF3-C1CB21FA7F8B}"/>
              </a:ext>
            </a:extLst>
          </p:cNvPr>
          <p:cNvSpPr>
            <a:spLocks noGrp="1"/>
          </p:cNvSpPr>
          <p:nvPr>
            <p:ph sz="quarter" idx="14" hasCustomPrompt="1"/>
          </p:nvPr>
        </p:nvSpPr>
        <p:spPr>
          <a:xfrm>
            <a:off x="568960" y="2209802"/>
            <a:ext cx="3129280" cy="3581399"/>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5">
            <a:extLst>
              <a:ext uri="{FF2B5EF4-FFF2-40B4-BE49-F238E27FC236}">
                <a16:creationId xmlns:a16="http://schemas.microsoft.com/office/drawing/2014/main" id="{EBADAA66-12FF-0746-926F-00A6FE95F6F6}"/>
              </a:ext>
            </a:extLst>
          </p:cNvPr>
          <p:cNvSpPr>
            <a:spLocks noGrp="1"/>
          </p:cNvSpPr>
          <p:nvPr>
            <p:ph sz="quarter" idx="15" hasCustomPrompt="1"/>
          </p:nvPr>
        </p:nvSpPr>
        <p:spPr>
          <a:xfrm>
            <a:off x="7491307" y="2209801"/>
            <a:ext cx="312928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5">
            <a:extLst>
              <a:ext uri="{FF2B5EF4-FFF2-40B4-BE49-F238E27FC236}">
                <a16:creationId xmlns:a16="http://schemas.microsoft.com/office/drawing/2014/main" id="{C4234335-B09F-AF4E-9919-B444534921B5}"/>
              </a:ext>
            </a:extLst>
          </p:cNvPr>
          <p:cNvSpPr>
            <a:spLocks noGrp="1"/>
          </p:cNvSpPr>
          <p:nvPr>
            <p:ph sz="quarter" idx="16" hasCustomPrompt="1"/>
          </p:nvPr>
        </p:nvSpPr>
        <p:spPr>
          <a:xfrm>
            <a:off x="4030133" y="2209801"/>
            <a:ext cx="3129280" cy="3581400"/>
          </a:xfrm>
          <a:prstGeom prst="rect">
            <a:avLst/>
          </a:prstGeom>
        </p:spPr>
        <p:txBody>
          <a:bodyPr/>
          <a:lstStyle>
            <a:lvl1pPr marL="0" indent="0">
              <a:buNone/>
              <a:defRPr sz="1493" b="0" i="0">
                <a:solidFill>
                  <a:srgbClr val="C10E21"/>
                </a:solidFill>
                <a:latin typeface="Lub Dub Medium" panose="020B0603030403020204" pitchFamily="34" charset="77"/>
              </a:defRPr>
            </a:lvl1pPr>
            <a:lvl2pPr marL="0">
              <a:spcBef>
                <a:spcPts val="1027"/>
              </a:spcBef>
              <a:defRPr sz="1493" b="0" i="0">
                <a:latin typeface="Lub Dub Medium" panose="020B0603030403020204" pitchFamily="34" charset="77"/>
              </a:defRPr>
            </a:lvl2pPr>
            <a:lvl3pPr marL="426705">
              <a:defRPr sz="1307" b="0" i="0">
                <a:latin typeface="Lub Dub Medium" panose="020B0603030403020204" pitchFamily="34" charset="77"/>
              </a:defRPr>
            </a:lvl3pPr>
            <a:lvl4pPr marL="853409">
              <a:defRPr sz="1120" b="0" i="0">
                <a:latin typeface="Lub Dub Medium" panose="020B0603030403020204" pitchFamily="34" charset="77"/>
              </a:defRPr>
            </a:lvl4pPr>
            <a:lvl5pPr marL="1280114">
              <a:defRPr sz="112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2">
            <a:extLst>
              <a:ext uri="{FF2B5EF4-FFF2-40B4-BE49-F238E27FC236}">
                <a16:creationId xmlns:a16="http://schemas.microsoft.com/office/drawing/2014/main" id="{8313CB9E-4A2B-324B-998A-9C07B48BDA8E}"/>
              </a:ext>
            </a:extLst>
          </p:cNvPr>
          <p:cNvSpPr>
            <a:spLocks noGrp="1"/>
          </p:cNvSpPr>
          <p:nvPr>
            <p:ph type="subTitle" idx="1" hasCustomPrompt="1"/>
          </p:nvPr>
        </p:nvSpPr>
        <p:spPr>
          <a:xfrm>
            <a:off x="568961" y="1490664"/>
            <a:ext cx="10051627" cy="490536"/>
          </a:xfrm>
          <a:prstGeom prst="rect">
            <a:avLst/>
          </a:prstGeom>
        </p:spPr>
        <p:txBody>
          <a:bodyPr/>
          <a:lstStyle>
            <a:lvl1pPr marL="0" indent="0" algn="l">
              <a:buNone/>
              <a:defRPr sz="1680" b="0" i="0" spc="0">
                <a:solidFill>
                  <a:schemeClr val="tx1"/>
                </a:solidFill>
                <a:latin typeface="Lub Dub Medium" panose="020B0603030403020204" pitchFamily="34" charset="77"/>
              </a:defRPr>
            </a:lvl1pPr>
            <a:lvl2pPr marL="426705" indent="0" algn="ctr">
              <a:buNone/>
              <a:defRPr sz="1867"/>
            </a:lvl2pPr>
            <a:lvl3pPr marL="853409"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4" indent="0" algn="ctr">
              <a:buNone/>
              <a:defRPr sz="1493"/>
            </a:lvl8pPr>
            <a:lvl9pPr marL="3413638" indent="0" algn="ctr">
              <a:buNone/>
              <a:defRPr sz="1493"/>
            </a:lvl9pPr>
          </a:lstStyle>
          <a:p>
            <a:r>
              <a:rPr lang="en-US" dirty="0"/>
              <a:t>Subtitle Goes Here</a:t>
            </a:r>
          </a:p>
        </p:txBody>
      </p:sp>
      <p:sp>
        <p:nvSpPr>
          <p:cNvPr id="10" name="Title 1">
            <a:extLst>
              <a:ext uri="{FF2B5EF4-FFF2-40B4-BE49-F238E27FC236}">
                <a16:creationId xmlns:a16="http://schemas.microsoft.com/office/drawing/2014/main" id="{0578E395-9737-174F-8296-9A1B277CF761}"/>
              </a:ext>
            </a:extLst>
          </p:cNvPr>
          <p:cNvSpPr>
            <a:spLocks noGrp="1"/>
          </p:cNvSpPr>
          <p:nvPr>
            <p:ph type="ctrTitle" hasCustomPrompt="1"/>
          </p:nvPr>
        </p:nvSpPr>
        <p:spPr>
          <a:xfrm>
            <a:off x="568961" y="914404"/>
            <a:ext cx="10051627" cy="652463"/>
          </a:xfrm>
          <a:prstGeom prst="rect">
            <a:avLst/>
          </a:prstGeom>
        </p:spPr>
        <p:txBody>
          <a:bodyPr anchor="b"/>
          <a:lstStyle>
            <a:lvl1pPr algn="l">
              <a:defRPr sz="3360" b="1" i="0" spc="0">
                <a:solidFill>
                  <a:srgbClr val="C10E21"/>
                </a:solidFill>
                <a:latin typeface="Lub Dub Heavy" panose="020B0603030403020204" pitchFamily="34" charset="77"/>
              </a:defRPr>
            </a:lvl1pPr>
          </a:lstStyle>
          <a:p>
            <a:r>
              <a:rPr lang="en-US" dirty="0"/>
              <a:t>Content Slide</a:t>
            </a:r>
          </a:p>
        </p:txBody>
      </p:sp>
      <p:sp>
        <p:nvSpPr>
          <p:cNvPr id="11" name="Oval 10">
            <a:extLst>
              <a:ext uri="{FF2B5EF4-FFF2-40B4-BE49-F238E27FC236}">
                <a16:creationId xmlns:a16="http://schemas.microsoft.com/office/drawing/2014/main" id="{AE79B7DC-3943-C746-A507-0D88E5900500}"/>
              </a:ext>
            </a:extLst>
          </p:cNvPr>
          <p:cNvSpPr/>
          <p:nvPr userDrawn="1"/>
        </p:nvSpPr>
        <p:spPr>
          <a:xfrm>
            <a:off x="10885165" y="5994964"/>
            <a:ext cx="289575" cy="232694"/>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 dirty="0"/>
          </a:p>
        </p:txBody>
      </p:sp>
      <p:sp>
        <p:nvSpPr>
          <p:cNvPr id="14" name="Slide Number Placeholder 2">
            <a:extLst>
              <a:ext uri="{FF2B5EF4-FFF2-40B4-BE49-F238E27FC236}">
                <a16:creationId xmlns:a16="http://schemas.microsoft.com/office/drawing/2014/main" id="{413B4ED0-49E0-9B47-AF0B-EE6E5A012D88}"/>
              </a:ext>
            </a:extLst>
          </p:cNvPr>
          <p:cNvSpPr>
            <a:spLocks noGrp="1"/>
          </p:cNvSpPr>
          <p:nvPr>
            <p:ph type="sldNum" sz="quarter" idx="4"/>
          </p:nvPr>
        </p:nvSpPr>
        <p:spPr>
          <a:xfrm>
            <a:off x="10810241" y="5943600"/>
            <a:ext cx="439420" cy="335422"/>
          </a:xfrm>
          <a:prstGeom prst="rect">
            <a:avLst/>
          </a:prstGeom>
        </p:spPr>
        <p:txBody>
          <a:bodyPr vert="horz" lIns="91440" tIns="45720" rIns="91440" bIns="45720" rtlCol="0" anchor="ctr"/>
          <a:lstStyle>
            <a:lvl1pPr algn="ctr">
              <a:defRPr sz="653"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147183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26705" algn="ctr" rtl="0" eaLnBrk="1" fontAlgn="base" hangingPunct="1">
        <a:spcBef>
          <a:spcPct val="0"/>
        </a:spcBef>
        <a:spcAft>
          <a:spcPct val="0"/>
        </a:spcAft>
        <a:defRPr>
          <a:solidFill>
            <a:schemeClr val="tx2"/>
          </a:solidFill>
          <a:latin typeface="Calibri" panose="020F0502020204030204" pitchFamily="34" charset="0"/>
        </a:defRPr>
      </a:lvl6pPr>
      <a:lvl7pPr marL="853409" algn="ctr" rtl="0" eaLnBrk="1" fontAlgn="base" hangingPunct="1">
        <a:spcBef>
          <a:spcPct val="0"/>
        </a:spcBef>
        <a:spcAft>
          <a:spcPct val="0"/>
        </a:spcAft>
        <a:defRPr>
          <a:solidFill>
            <a:schemeClr val="tx2"/>
          </a:solidFill>
          <a:latin typeface="Calibri" panose="020F0502020204030204" pitchFamily="34" charset="0"/>
        </a:defRPr>
      </a:lvl7pPr>
      <a:lvl8pPr marL="1280114" algn="ctr" rtl="0" eaLnBrk="1" fontAlgn="base" hangingPunct="1">
        <a:spcBef>
          <a:spcPct val="0"/>
        </a:spcBef>
        <a:spcAft>
          <a:spcPct val="0"/>
        </a:spcAft>
        <a:defRPr>
          <a:solidFill>
            <a:schemeClr val="tx2"/>
          </a:solidFill>
          <a:latin typeface="Calibri" panose="020F0502020204030204" pitchFamily="34" charset="0"/>
        </a:defRPr>
      </a:lvl8pPr>
      <a:lvl9pPr marL="1706819"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266690" algn="l" rtl="0" eaLnBrk="1" fontAlgn="base" hangingPunct="1">
        <a:spcBef>
          <a:spcPct val="20000"/>
        </a:spcBef>
        <a:spcAft>
          <a:spcPct val="0"/>
        </a:spcAft>
        <a:defRPr>
          <a:solidFill>
            <a:schemeClr val="tx1"/>
          </a:solidFill>
          <a:latin typeface="+mn-lt"/>
          <a:ea typeface="+mn-ea"/>
          <a:cs typeface="+mn-cs"/>
        </a:defRPr>
      </a:lvl2pPr>
      <a:lvl3pPr marL="533381" algn="l" rtl="0" eaLnBrk="1" fontAlgn="base" hangingPunct="1">
        <a:spcBef>
          <a:spcPct val="20000"/>
        </a:spcBef>
        <a:spcAft>
          <a:spcPct val="0"/>
        </a:spcAft>
        <a:defRPr>
          <a:solidFill>
            <a:schemeClr val="tx1"/>
          </a:solidFill>
          <a:latin typeface="+mn-lt"/>
          <a:ea typeface="+mn-ea"/>
          <a:cs typeface="+mn-cs"/>
        </a:defRPr>
      </a:lvl3pPr>
      <a:lvl4pPr marL="800072" algn="l" rtl="0" eaLnBrk="1" fontAlgn="base" hangingPunct="1">
        <a:spcBef>
          <a:spcPct val="20000"/>
        </a:spcBef>
        <a:spcAft>
          <a:spcPct val="0"/>
        </a:spcAft>
        <a:defRPr>
          <a:solidFill>
            <a:schemeClr val="tx1"/>
          </a:solidFill>
          <a:latin typeface="+mn-lt"/>
          <a:ea typeface="+mn-ea"/>
          <a:cs typeface="+mn-cs"/>
        </a:defRPr>
      </a:lvl4pPr>
      <a:lvl5pPr marL="1066762" algn="l" rtl="0" eaLnBrk="1" fontAlgn="base" hangingPunct="1">
        <a:spcBef>
          <a:spcPct val="20000"/>
        </a:spcBef>
        <a:spcAft>
          <a:spcPct val="0"/>
        </a:spcAft>
        <a:defRPr>
          <a:solidFill>
            <a:schemeClr val="tx1"/>
          </a:solidFill>
          <a:latin typeface="+mn-lt"/>
          <a:ea typeface="+mn-ea"/>
          <a:cs typeface="+mn-cs"/>
        </a:defRPr>
      </a:lvl5pPr>
      <a:lvl6pPr marL="1333453" eaLnBrk="1" hangingPunct="1">
        <a:defRPr>
          <a:latin typeface="+mn-lt"/>
          <a:ea typeface="+mn-ea"/>
          <a:cs typeface="+mn-cs"/>
        </a:defRPr>
      </a:lvl6pPr>
      <a:lvl7pPr marL="1600143" eaLnBrk="1" hangingPunct="1">
        <a:defRPr>
          <a:latin typeface="+mn-lt"/>
          <a:ea typeface="+mn-ea"/>
          <a:cs typeface="+mn-cs"/>
        </a:defRPr>
      </a:lvl7pPr>
      <a:lvl8pPr marL="1866833" eaLnBrk="1" hangingPunct="1">
        <a:defRPr>
          <a:latin typeface="+mn-lt"/>
          <a:ea typeface="+mn-ea"/>
          <a:cs typeface="+mn-cs"/>
        </a:defRPr>
      </a:lvl8pPr>
      <a:lvl9pPr marL="2133524" eaLnBrk="1" hangingPunct="1">
        <a:defRPr>
          <a:latin typeface="+mn-lt"/>
          <a:ea typeface="+mn-ea"/>
          <a:cs typeface="+mn-cs"/>
        </a:defRPr>
      </a:lvl9pPr>
    </p:bodyStyle>
    <p:otherStyle>
      <a:lvl1pPr marL="0" eaLnBrk="1" hangingPunct="1">
        <a:defRPr>
          <a:latin typeface="+mn-lt"/>
          <a:ea typeface="+mn-ea"/>
          <a:cs typeface="+mn-cs"/>
        </a:defRPr>
      </a:lvl1pPr>
      <a:lvl2pPr marL="266690" eaLnBrk="1" hangingPunct="1">
        <a:defRPr>
          <a:latin typeface="+mn-lt"/>
          <a:ea typeface="+mn-ea"/>
          <a:cs typeface="+mn-cs"/>
        </a:defRPr>
      </a:lvl2pPr>
      <a:lvl3pPr marL="533381" eaLnBrk="1" hangingPunct="1">
        <a:defRPr>
          <a:latin typeface="+mn-lt"/>
          <a:ea typeface="+mn-ea"/>
          <a:cs typeface="+mn-cs"/>
        </a:defRPr>
      </a:lvl3pPr>
      <a:lvl4pPr marL="800072" eaLnBrk="1" hangingPunct="1">
        <a:defRPr>
          <a:latin typeface="+mn-lt"/>
          <a:ea typeface="+mn-ea"/>
          <a:cs typeface="+mn-cs"/>
        </a:defRPr>
      </a:lvl4pPr>
      <a:lvl5pPr marL="1066762" eaLnBrk="1" hangingPunct="1">
        <a:defRPr>
          <a:latin typeface="+mn-lt"/>
          <a:ea typeface="+mn-ea"/>
          <a:cs typeface="+mn-cs"/>
        </a:defRPr>
      </a:lvl5pPr>
      <a:lvl6pPr marL="1333453" eaLnBrk="1" hangingPunct="1">
        <a:defRPr>
          <a:latin typeface="+mn-lt"/>
          <a:ea typeface="+mn-ea"/>
          <a:cs typeface="+mn-cs"/>
        </a:defRPr>
      </a:lvl6pPr>
      <a:lvl7pPr marL="1600143" eaLnBrk="1" hangingPunct="1">
        <a:defRPr>
          <a:latin typeface="+mn-lt"/>
          <a:ea typeface="+mn-ea"/>
          <a:cs typeface="+mn-cs"/>
        </a:defRPr>
      </a:lvl7pPr>
      <a:lvl8pPr marL="1866833" eaLnBrk="1" hangingPunct="1">
        <a:defRPr>
          <a:latin typeface="+mn-lt"/>
          <a:ea typeface="+mn-ea"/>
          <a:cs typeface="+mn-cs"/>
        </a:defRPr>
      </a:lvl8pPr>
      <a:lvl9pPr marL="2133524"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41437"/>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26705" algn="ctr" rtl="0" eaLnBrk="1" fontAlgn="base" hangingPunct="1">
        <a:spcBef>
          <a:spcPct val="0"/>
        </a:spcBef>
        <a:spcAft>
          <a:spcPct val="0"/>
        </a:spcAft>
        <a:defRPr>
          <a:solidFill>
            <a:schemeClr val="tx2"/>
          </a:solidFill>
          <a:latin typeface="Calibri" panose="020F0502020204030204" pitchFamily="34" charset="0"/>
        </a:defRPr>
      </a:lvl6pPr>
      <a:lvl7pPr marL="853409" algn="ctr" rtl="0" eaLnBrk="1" fontAlgn="base" hangingPunct="1">
        <a:spcBef>
          <a:spcPct val="0"/>
        </a:spcBef>
        <a:spcAft>
          <a:spcPct val="0"/>
        </a:spcAft>
        <a:defRPr>
          <a:solidFill>
            <a:schemeClr val="tx2"/>
          </a:solidFill>
          <a:latin typeface="Calibri" panose="020F0502020204030204" pitchFamily="34" charset="0"/>
        </a:defRPr>
      </a:lvl7pPr>
      <a:lvl8pPr marL="1280114" algn="ctr" rtl="0" eaLnBrk="1" fontAlgn="base" hangingPunct="1">
        <a:spcBef>
          <a:spcPct val="0"/>
        </a:spcBef>
        <a:spcAft>
          <a:spcPct val="0"/>
        </a:spcAft>
        <a:defRPr>
          <a:solidFill>
            <a:schemeClr val="tx2"/>
          </a:solidFill>
          <a:latin typeface="Calibri" panose="020F0502020204030204" pitchFamily="34" charset="0"/>
        </a:defRPr>
      </a:lvl8pPr>
      <a:lvl9pPr marL="1706819"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266690" algn="l" rtl="0" eaLnBrk="1" fontAlgn="base" hangingPunct="1">
        <a:spcBef>
          <a:spcPct val="20000"/>
        </a:spcBef>
        <a:spcAft>
          <a:spcPct val="0"/>
        </a:spcAft>
        <a:defRPr>
          <a:solidFill>
            <a:schemeClr val="tx1"/>
          </a:solidFill>
          <a:latin typeface="+mn-lt"/>
          <a:ea typeface="+mn-ea"/>
          <a:cs typeface="+mn-cs"/>
        </a:defRPr>
      </a:lvl2pPr>
      <a:lvl3pPr marL="533381" algn="l" rtl="0" eaLnBrk="1" fontAlgn="base" hangingPunct="1">
        <a:spcBef>
          <a:spcPct val="20000"/>
        </a:spcBef>
        <a:spcAft>
          <a:spcPct val="0"/>
        </a:spcAft>
        <a:defRPr>
          <a:solidFill>
            <a:schemeClr val="tx1"/>
          </a:solidFill>
          <a:latin typeface="+mn-lt"/>
          <a:ea typeface="+mn-ea"/>
          <a:cs typeface="+mn-cs"/>
        </a:defRPr>
      </a:lvl3pPr>
      <a:lvl4pPr marL="800072" algn="l" rtl="0" eaLnBrk="1" fontAlgn="base" hangingPunct="1">
        <a:spcBef>
          <a:spcPct val="20000"/>
        </a:spcBef>
        <a:spcAft>
          <a:spcPct val="0"/>
        </a:spcAft>
        <a:defRPr>
          <a:solidFill>
            <a:schemeClr val="tx1"/>
          </a:solidFill>
          <a:latin typeface="+mn-lt"/>
          <a:ea typeface="+mn-ea"/>
          <a:cs typeface="+mn-cs"/>
        </a:defRPr>
      </a:lvl4pPr>
      <a:lvl5pPr marL="1066762" algn="l" rtl="0" eaLnBrk="1" fontAlgn="base" hangingPunct="1">
        <a:spcBef>
          <a:spcPct val="20000"/>
        </a:spcBef>
        <a:spcAft>
          <a:spcPct val="0"/>
        </a:spcAft>
        <a:defRPr>
          <a:solidFill>
            <a:schemeClr val="tx1"/>
          </a:solidFill>
          <a:latin typeface="+mn-lt"/>
          <a:ea typeface="+mn-ea"/>
          <a:cs typeface="+mn-cs"/>
        </a:defRPr>
      </a:lvl5pPr>
      <a:lvl6pPr marL="1333453" eaLnBrk="1" hangingPunct="1">
        <a:defRPr>
          <a:latin typeface="+mn-lt"/>
          <a:ea typeface="+mn-ea"/>
          <a:cs typeface="+mn-cs"/>
        </a:defRPr>
      </a:lvl6pPr>
      <a:lvl7pPr marL="1600143" eaLnBrk="1" hangingPunct="1">
        <a:defRPr>
          <a:latin typeface="+mn-lt"/>
          <a:ea typeface="+mn-ea"/>
          <a:cs typeface="+mn-cs"/>
        </a:defRPr>
      </a:lvl7pPr>
      <a:lvl8pPr marL="1866833" eaLnBrk="1" hangingPunct="1">
        <a:defRPr>
          <a:latin typeface="+mn-lt"/>
          <a:ea typeface="+mn-ea"/>
          <a:cs typeface="+mn-cs"/>
        </a:defRPr>
      </a:lvl8pPr>
      <a:lvl9pPr marL="2133524" eaLnBrk="1" hangingPunct="1">
        <a:defRPr>
          <a:latin typeface="+mn-lt"/>
          <a:ea typeface="+mn-ea"/>
          <a:cs typeface="+mn-cs"/>
        </a:defRPr>
      </a:lvl9pPr>
    </p:bodyStyle>
    <p:otherStyle>
      <a:lvl1pPr marL="0" eaLnBrk="1" hangingPunct="1">
        <a:defRPr>
          <a:latin typeface="+mn-lt"/>
          <a:ea typeface="+mn-ea"/>
          <a:cs typeface="+mn-cs"/>
        </a:defRPr>
      </a:lvl1pPr>
      <a:lvl2pPr marL="266690" eaLnBrk="1" hangingPunct="1">
        <a:defRPr>
          <a:latin typeface="+mn-lt"/>
          <a:ea typeface="+mn-ea"/>
          <a:cs typeface="+mn-cs"/>
        </a:defRPr>
      </a:lvl2pPr>
      <a:lvl3pPr marL="533381" eaLnBrk="1" hangingPunct="1">
        <a:defRPr>
          <a:latin typeface="+mn-lt"/>
          <a:ea typeface="+mn-ea"/>
          <a:cs typeface="+mn-cs"/>
        </a:defRPr>
      </a:lvl3pPr>
      <a:lvl4pPr marL="800072" eaLnBrk="1" hangingPunct="1">
        <a:defRPr>
          <a:latin typeface="+mn-lt"/>
          <a:ea typeface="+mn-ea"/>
          <a:cs typeface="+mn-cs"/>
        </a:defRPr>
      </a:lvl4pPr>
      <a:lvl5pPr marL="1066762" eaLnBrk="1" hangingPunct="1">
        <a:defRPr>
          <a:latin typeface="+mn-lt"/>
          <a:ea typeface="+mn-ea"/>
          <a:cs typeface="+mn-cs"/>
        </a:defRPr>
      </a:lvl5pPr>
      <a:lvl6pPr marL="1333453" eaLnBrk="1" hangingPunct="1">
        <a:defRPr>
          <a:latin typeface="+mn-lt"/>
          <a:ea typeface="+mn-ea"/>
          <a:cs typeface="+mn-cs"/>
        </a:defRPr>
      </a:lvl6pPr>
      <a:lvl7pPr marL="1600143" eaLnBrk="1" hangingPunct="1">
        <a:defRPr>
          <a:latin typeface="+mn-lt"/>
          <a:ea typeface="+mn-ea"/>
          <a:cs typeface="+mn-cs"/>
        </a:defRPr>
      </a:lvl7pPr>
      <a:lvl8pPr marL="1866833" eaLnBrk="1" hangingPunct="1">
        <a:defRPr>
          <a:latin typeface="+mn-lt"/>
          <a:ea typeface="+mn-ea"/>
          <a:cs typeface="+mn-cs"/>
        </a:defRPr>
      </a:lvl8pPr>
      <a:lvl9pPr marL="2133524"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DCF949D4-8F18-3F4B-94DD-7D6F6FEC1293}"/>
              </a:ext>
            </a:extLst>
          </p:cNvPr>
          <p:cNvSpPr/>
          <p:nvPr userDrawn="1"/>
        </p:nvSpPr>
        <p:spPr>
          <a:xfrm>
            <a:off x="2" y="0"/>
            <a:ext cx="110631" cy="64008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pic>
        <p:nvPicPr>
          <p:cNvPr id="4" name="Picture 3">
            <a:extLst>
              <a:ext uri="{FF2B5EF4-FFF2-40B4-BE49-F238E27FC236}">
                <a16:creationId xmlns:a16="http://schemas.microsoft.com/office/drawing/2014/main" id="{3429BFD0-74D4-F742-B77A-FD9060A663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4729" y="228600"/>
            <a:ext cx="2605471" cy="609600"/>
          </a:xfrm>
          <a:prstGeom prst="rect">
            <a:avLst/>
          </a:prstGeom>
        </p:spPr>
      </p:pic>
    </p:spTree>
    <p:extLst>
      <p:ext uri="{BB962C8B-B14F-4D97-AF65-F5344CB8AC3E}">
        <p14:creationId xmlns:p14="http://schemas.microsoft.com/office/powerpoint/2010/main" val="31686507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9" r:id="rId7"/>
  </p:sldLayoutIdLst>
  <p:hf hdr="0" ftr="0" dt="0"/>
  <p:txStyles>
    <p:titleStyle>
      <a:lvl1pPr algn="l" defTabSz="853409" rtl="0" eaLnBrk="1" latinLnBrk="0" hangingPunct="1">
        <a:lnSpc>
          <a:spcPct val="90000"/>
        </a:lnSpc>
        <a:spcBef>
          <a:spcPct val="0"/>
        </a:spcBef>
        <a:buNone/>
        <a:defRPr sz="4106" kern="1200">
          <a:solidFill>
            <a:schemeClr val="tx1"/>
          </a:solidFill>
          <a:latin typeface="+mj-lt"/>
          <a:ea typeface="+mj-ea"/>
          <a:cs typeface="+mj-cs"/>
        </a:defRPr>
      </a:lvl1pPr>
    </p:titleStyle>
    <p:bodyStyle>
      <a:lvl1pPr marL="213353" indent="-213353" algn="l" defTabSz="853409"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8" indent="-213353" algn="l" defTabSz="853409"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3" algn="l" defTabSz="853409"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2"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09" rtl="0" eaLnBrk="1" latinLnBrk="0" hangingPunct="1">
        <a:defRPr sz="1680" kern="1200">
          <a:solidFill>
            <a:schemeClr val="tx1"/>
          </a:solidFill>
          <a:latin typeface="+mn-lt"/>
          <a:ea typeface="+mn-ea"/>
          <a:cs typeface="+mn-cs"/>
        </a:defRPr>
      </a:lvl1pPr>
      <a:lvl2pPr marL="426705" algn="l" defTabSz="853409" rtl="0" eaLnBrk="1" latinLnBrk="0" hangingPunct="1">
        <a:defRPr sz="1680" kern="1200">
          <a:solidFill>
            <a:schemeClr val="tx1"/>
          </a:solidFill>
          <a:latin typeface="+mn-lt"/>
          <a:ea typeface="+mn-ea"/>
          <a:cs typeface="+mn-cs"/>
        </a:defRPr>
      </a:lvl2pPr>
      <a:lvl3pPr marL="853409" algn="l" defTabSz="853409" rtl="0" eaLnBrk="1" latinLnBrk="0" hangingPunct="1">
        <a:defRPr sz="1680" kern="1200">
          <a:solidFill>
            <a:schemeClr val="tx1"/>
          </a:solidFill>
          <a:latin typeface="+mn-lt"/>
          <a:ea typeface="+mn-ea"/>
          <a:cs typeface="+mn-cs"/>
        </a:defRPr>
      </a:lvl3pPr>
      <a:lvl4pPr marL="1280114" algn="l" defTabSz="853409" rtl="0" eaLnBrk="1" latinLnBrk="0" hangingPunct="1">
        <a:defRPr sz="1680" kern="1200">
          <a:solidFill>
            <a:schemeClr val="tx1"/>
          </a:solidFill>
          <a:latin typeface="+mn-lt"/>
          <a:ea typeface="+mn-ea"/>
          <a:cs typeface="+mn-cs"/>
        </a:defRPr>
      </a:lvl4pPr>
      <a:lvl5pPr marL="1706819" algn="l" defTabSz="853409" rtl="0" eaLnBrk="1" latinLnBrk="0" hangingPunct="1">
        <a:defRPr sz="1680" kern="1200">
          <a:solidFill>
            <a:schemeClr val="tx1"/>
          </a:solidFill>
          <a:latin typeface="+mn-lt"/>
          <a:ea typeface="+mn-ea"/>
          <a:cs typeface="+mn-cs"/>
        </a:defRPr>
      </a:lvl5pPr>
      <a:lvl6pPr marL="2133524" algn="l" defTabSz="853409" rtl="0" eaLnBrk="1" latinLnBrk="0" hangingPunct="1">
        <a:defRPr sz="1680" kern="1200">
          <a:solidFill>
            <a:schemeClr val="tx1"/>
          </a:solidFill>
          <a:latin typeface="+mn-lt"/>
          <a:ea typeface="+mn-ea"/>
          <a:cs typeface="+mn-cs"/>
        </a:defRPr>
      </a:lvl6pPr>
      <a:lvl7pPr marL="2560229" algn="l" defTabSz="853409" rtl="0" eaLnBrk="1" latinLnBrk="0" hangingPunct="1">
        <a:defRPr sz="1680" kern="1200">
          <a:solidFill>
            <a:schemeClr val="tx1"/>
          </a:solidFill>
          <a:latin typeface="+mn-lt"/>
          <a:ea typeface="+mn-ea"/>
          <a:cs typeface="+mn-cs"/>
        </a:defRPr>
      </a:lvl7pPr>
      <a:lvl8pPr marL="2986934" algn="l" defTabSz="853409" rtl="0" eaLnBrk="1" latinLnBrk="0" hangingPunct="1">
        <a:defRPr sz="1680" kern="1200">
          <a:solidFill>
            <a:schemeClr val="tx1"/>
          </a:solidFill>
          <a:latin typeface="+mn-lt"/>
          <a:ea typeface="+mn-ea"/>
          <a:cs typeface="+mn-cs"/>
        </a:defRPr>
      </a:lvl8pPr>
      <a:lvl9pPr marL="3413638" algn="l" defTabSz="853409" rtl="0" eaLnBrk="1" latinLnBrk="0" hangingPunct="1">
        <a:defRPr sz="16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2F390E94-6102-1F4E-9168-DE0614293774}"/>
              </a:ext>
            </a:extLst>
          </p:cNvPr>
          <p:cNvSpPr/>
          <p:nvPr userDrawn="1"/>
        </p:nvSpPr>
        <p:spPr>
          <a:xfrm>
            <a:off x="2" y="0"/>
            <a:ext cx="110631" cy="64008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sp>
        <p:nvSpPr>
          <p:cNvPr id="4" name="object 15">
            <a:extLst>
              <a:ext uri="{FF2B5EF4-FFF2-40B4-BE49-F238E27FC236}">
                <a16:creationId xmlns:a16="http://schemas.microsoft.com/office/drawing/2014/main" id="{2901E53C-BDF5-124A-8C9B-96A1E8AA6EC2}"/>
              </a:ext>
            </a:extLst>
          </p:cNvPr>
          <p:cNvSpPr/>
          <p:nvPr userDrawn="1"/>
        </p:nvSpPr>
        <p:spPr>
          <a:xfrm flipH="1">
            <a:off x="5310296" y="1976058"/>
            <a:ext cx="82973" cy="2743200"/>
          </a:xfrm>
          <a:custGeom>
            <a:avLst/>
            <a:gdLst/>
            <a:ahLst/>
            <a:cxnLst/>
            <a:rect l="l" t="t" r="r" b="b"/>
            <a:pathLst>
              <a:path h="5119370">
                <a:moveTo>
                  <a:pt x="0" y="0"/>
                </a:moveTo>
                <a:lnTo>
                  <a:pt x="0" y="5118976"/>
                </a:lnTo>
              </a:path>
            </a:pathLst>
          </a:custGeom>
          <a:ln w="22225">
            <a:solidFill>
              <a:srgbClr val="626469"/>
            </a:solidFill>
            <a:prstDash val="dot"/>
          </a:ln>
        </p:spPr>
        <p:txBody>
          <a:bodyPr lIns="0" tIns="0" rIns="0" bIns="0"/>
          <a:lstStyle/>
          <a:p>
            <a:pPr defTabSz="580319" eaLnBrk="1" fontAlgn="auto" hangingPunct="1">
              <a:spcBef>
                <a:spcPts val="0"/>
              </a:spcBef>
              <a:spcAft>
                <a:spcPts val="0"/>
              </a:spcAft>
              <a:defRPr/>
            </a:pPr>
            <a:endParaRPr sz="714">
              <a:latin typeface="+mn-lt"/>
            </a:endParaRPr>
          </a:p>
        </p:txBody>
      </p:sp>
      <p:pic>
        <p:nvPicPr>
          <p:cNvPr id="6" name="Picture 5">
            <a:extLst>
              <a:ext uri="{FF2B5EF4-FFF2-40B4-BE49-F238E27FC236}">
                <a16:creationId xmlns:a16="http://schemas.microsoft.com/office/drawing/2014/main" id="{EA862AC0-EC0C-B044-ACC3-59D0E48A7A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4729" y="146263"/>
            <a:ext cx="2376871" cy="539537"/>
          </a:xfrm>
          <a:prstGeom prst="rect">
            <a:avLst/>
          </a:prstGeom>
        </p:spPr>
      </p:pic>
    </p:spTree>
    <p:extLst>
      <p:ext uri="{BB962C8B-B14F-4D97-AF65-F5344CB8AC3E}">
        <p14:creationId xmlns:p14="http://schemas.microsoft.com/office/powerpoint/2010/main" val="2095969235"/>
      </p:ext>
    </p:extLst>
  </p:cSld>
  <p:clrMap bg1="lt1" tx1="dk1" bg2="lt2" tx2="dk2" accent1="accent1" accent2="accent2" accent3="accent3" accent4="accent4" accent5="accent5" accent6="accent6" hlink="hlink" folHlink="folHlink"/>
  <p:sldLayoutIdLst>
    <p:sldLayoutId id="2147483685" r:id="rId1"/>
    <p:sldLayoutId id="2147483728" r:id="rId2"/>
    <p:sldLayoutId id="2147483700" r:id="rId3"/>
    <p:sldLayoutId id="2147483701" r:id="rId4"/>
  </p:sldLayoutIdLst>
  <p:hf hdr="0" ftr="0" dt="0"/>
  <p:txStyles>
    <p:titleStyle>
      <a:lvl1pPr algn="l" defTabSz="853409" rtl="0" eaLnBrk="1" latinLnBrk="0" hangingPunct="1">
        <a:lnSpc>
          <a:spcPct val="90000"/>
        </a:lnSpc>
        <a:spcBef>
          <a:spcPct val="0"/>
        </a:spcBef>
        <a:buNone/>
        <a:defRPr sz="4106" kern="1200">
          <a:solidFill>
            <a:schemeClr val="tx1"/>
          </a:solidFill>
          <a:latin typeface="+mj-lt"/>
          <a:ea typeface="+mj-ea"/>
          <a:cs typeface="+mj-cs"/>
        </a:defRPr>
      </a:lvl1pPr>
    </p:titleStyle>
    <p:bodyStyle>
      <a:lvl1pPr marL="213353" indent="-213353" algn="l" defTabSz="853409"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8" indent="-213353" algn="l" defTabSz="853409"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3" algn="l" defTabSz="853409"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2"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09" rtl="0" eaLnBrk="1" latinLnBrk="0" hangingPunct="1">
        <a:defRPr sz="1680" kern="1200">
          <a:solidFill>
            <a:schemeClr val="tx1"/>
          </a:solidFill>
          <a:latin typeface="+mn-lt"/>
          <a:ea typeface="+mn-ea"/>
          <a:cs typeface="+mn-cs"/>
        </a:defRPr>
      </a:lvl1pPr>
      <a:lvl2pPr marL="426705" algn="l" defTabSz="853409" rtl="0" eaLnBrk="1" latinLnBrk="0" hangingPunct="1">
        <a:defRPr sz="1680" kern="1200">
          <a:solidFill>
            <a:schemeClr val="tx1"/>
          </a:solidFill>
          <a:latin typeface="+mn-lt"/>
          <a:ea typeface="+mn-ea"/>
          <a:cs typeface="+mn-cs"/>
        </a:defRPr>
      </a:lvl2pPr>
      <a:lvl3pPr marL="853409" algn="l" defTabSz="853409" rtl="0" eaLnBrk="1" latinLnBrk="0" hangingPunct="1">
        <a:defRPr sz="1680" kern="1200">
          <a:solidFill>
            <a:schemeClr val="tx1"/>
          </a:solidFill>
          <a:latin typeface="+mn-lt"/>
          <a:ea typeface="+mn-ea"/>
          <a:cs typeface="+mn-cs"/>
        </a:defRPr>
      </a:lvl3pPr>
      <a:lvl4pPr marL="1280114" algn="l" defTabSz="853409" rtl="0" eaLnBrk="1" latinLnBrk="0" hangingPunct="1">
        <a:defRPr sz="1680" kern="1200">
          <a:solidFill>
            <a:schemeClr val="tx1"/>
          </a:solidFill>
          <a:latin typeface="+mn-lt"/>
          <a:ea typeface="+mn-ea"/>
          <a:cs typeface="+mn-cs"/>
        </a:defRPr>
      </a:lvl4pPr>
      <a:lvl5pPr marL="1706819" algn="l" defTabSz="853409" rtl="0" eaLnBrk="1" latinLnBrk="0" hangingPunct="1">
        <a:defRPr sz="1680" kern="1200">
          <a:solidFill>
            <a:schemeClr val="tx1"/>
          </a:solidFill>
          <a:latin typeface="+mn-lt"/>
          <a:ea typeface="+mn-ea"/>
          <a:cs typeface="+mn-cs"/>
        </a:defRPr>
      </a:lvl5pPr>
      <a:lvl6pPr marL="2133524" algn="l" defTabSz="853409" rtl="0" eaLnBrk="1" latinLnBrk="0" hangingPunct="1">
        <a:defRPr sz="1680" kern="1200">
          <a:solidFill>
            <a:schemeClr val="tx1"/>
          </a:solidFill>
          <a:latin typeface="+mn-lt"/>
          <a:ea typeface="+mn-ea"/>
          <a:cs typeface="+mn-cs"/>
        </a:defRPr>
      </a:lvl6pPr>
      <a:lvl7pPr marL="2560229" algn="l" defTabSz="853409" rtl="0" eaLnBrk="1" latinLnBrk="0" hangingPunct="1">
        <a:defRPr sz="1680" kern="1200">
          <a:solidFill>
            <a:schemeClr val="tx1"/>
          </a:solidFill>
          <a:latin typeface="+mn-lt"/>
          <a:ea typeface="+mn-ea"/>
          <a:cs typeface="+mn-cs"/>
        </a:defRPr>
      </a:lvl7pPr>
      <a:lvl8pPr marL="2986934" algn="l" defTabSz="853409" rtl="0" eaLnBrk="1" latinLnBrk="0" hangingPunct="1">
        <a:defRPr sz="1680" kern="1200">
          <a:solidFill>
            <a:schemeClr val="tx1"/>
          </a:solidFill>
          <a:latin typeface="+mn-lt"/>
          <a:ea typeface="+mn-ea"/>
          <a:cs typeface="+mn-cs"/>
        </a:defRPr>
      </a:lvl8pPr>
      <a:lvl9pPr marL="3413638" algn="l" defTabSz="853409" rtl="0" eaLnBrk="1" latinLnBrk="0" hangingPunct="1">
        <a:defRPr sz="168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70A805CC-7FC4-C64B-9230-902428308269}"/>
              </a:ext>
            </a:extLst>
          </p:cNvPr>
          <p:cNvSpPr/>
          <p:nvPr userDrawn="1"/>
        </p:nvSpPr>
        <p:spPr>
          <a:xfrm>
            <a:off x="2" y="0"/>
            <a:ext cx="110631" cy="64008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pic>
        <p:nvPicPr>
          <p:cNvPr id="4" name="Picture 3">
            <a:extLst>
              <a:ext uri="{FF2B5EF4-FFF2-40B4-BE49-F238E27FC236}">
                <a16:creationId xmlns:a16="http://schemas.microsoft.com/office/drawing/2014/main" id="{0F4E4484-F89A-5740-897B-6D819E6E4C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70399" y="146263"/>
            <a:ext cx="2286001" cy="501815"/>
          </a:xfrm>
          <a:prstGeom prst="rect">
            <a:avLst/>
          </a:prstGeom>
        </p:spPr>
      </p:pic>
    </p:spTree>
    <p:extLst>
      <p:ext uri="{BB962C8B-B14F-4D97-AF65-F5344CB8AC3E}">
        <p14:creationId xmlns:p14="http://schemas.microsoft.com/office/powerpoint/2010/main" val="528925752"/>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6" r:id="rId3"/>
  </p:sldLayoutIdLst>
  <p:hf hdr="0" ftr="0" dt="0"/>
  <p:txStyles>
    <p:titleStyle>
      <a:lvl1pPr algn="l" defTabSz="853409" rtl="0" eaLnBrk="1" latinLnBrk="0" hangingPunct="1">
        <a:lnSpc>
          <a:spcPct val="90000"/>
        </a:lnSpc>
        <a:spcBef>
          <a:spcPct val="0"/>
        </a:spcBef>
        <a:buNone/>
        <a:defRPr sz="4106" kern="1200">
          <a:solidFill>
            <a:schemeClr val="tx1"/>
          </a:solidFill>
          <a:latin typeface="+mj-lt"/>
          <a:ea typeface="+mj-ea"/>
          <a:cs typeface="+mj-cs"/>
        </a:defRPr>
      </a:lvl1pPr>
    </p:titleStyle>
    <p:bodyStyle>
      <a:lvl1pPr marL="213353" indent="-213353" algn="l" defTabSz="853409"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8" indent="-213353" algn="l" defTabSz="853409"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3" algn="l" defTabSz="853409"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2"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09" rtl="0" eaLnBrk="1" latinLnBrk="0" hangingPunct="1">
        <a:defRPr sz="1680" kern="1200">
          <a:solidFill>
            <a:schemeClr val="tx1"/>
          </a:solidFill>
          <a:latin typeface="+mn-lt"/>
          <a:ea typeface="+mn-ea"/>
          <a:cs typeface="+mn-cs"/>
        </a:defRPr>
      </a:lvl1pPr>
      <a:lvl2pPr marL="426705" algn="l" defTabSz="853409" rtl="0" eaLnBrk="1" latinLnBrk="0" hangingPunct="1">
        <a:defRPr sz="1680" kern="1200">
          <a:solidFill>
            <a:schemeClr val="tx1"/>
          </a:solidFill>
          <a:latin typeface="+mn-lt"/>
          <a:ea typeface="+mn-ea"/>
          <a:cs typeface="+mn-cs"/>
        </a:defRPr>
      </a:lvl2pPr>
      <a:lvl3pPr marL="853409" algn="l" defTabSz="853409" rtl="0" eaLnBrk="1" latinLnBrk="0" hangingPunct="1">
        <a:defRPr sz="1680" kern="1200">
          <a:solidFill>
            <a:schemeClr val="tx1"/>
          </a:solidFill>
          <a:latin typeface="+mn-lt"/>
          <a:ea typeface="+mn-ea"/>
          <a:cs typeface="+mn-cs"/>
        </a:defRPr>
      </a:lvl3pPr>
      <a:lvl4pPr marL="1280114" algn="l" defTabSz="853409" rtl="0" eaLnBrk="1" latinLnBrk="0" hangingPunct="1">
        <a:defRPr sz="1680" kern="1200">
          <a:solidFill>
            <a:schemeClr val="tx1"/>
          </a:solidFill>
          <a:latin typeface="+mn-lt"/>
          <a:ea typeface="+mn-ea"/>
          <a:cs typeface="+mn-cs"/>
        </a:defRPr>
      </a:lvl4pPr>
      <a:lvl5pPr marL="1706819" algn="l" defTabSz="853409" rtl="0" eaLnBrk="1" latinLnBrk="0" hangingPunct="1">
        <a:defRPr sz="1680" kern="1200">
          <a:solidFill>
            <a:schemeClr val="tx1"/>
          </a:solidFill>
          <a:latin typeface="+mn-lt"/>
          <a:ea typeface="+mn-ea"/>
          <a:cs typeface="+mn-cs"/>
        </a:defRPr>
      </a:lvl5pPr>
      <a:lvl6pPr marL="2133524" algn="l" defTabSz="853409" rtl="0" eaLnBrk="1" latinLnBrk="0" hangingPunct="1">
        <a:defRPr sz="1680" kern="1200">
          <a:solidFill>
            <a:schemeClr val="tx1"/>
          </a:solidFill>
          <a:latin typeface="+mn-lt"/>
          <a:ea typeface="+mn-ea"/>
          <a:cs typeface="+mn-cs"/>
        </a:defRPr>
      </a:lvl6pPr>
      <a:lvl7pPr marL="2560229" algn="l" defTabSz="853409" rtl="0" eaLnBrk="1" latinLnBrk="0" hangingPunct="1">
        <a:defRPr sz="1680" kern="1200">
          <a:solidFill>
            <a:schemeClr val="tx1"/>
          </a:solidFill>
          <a:latin typeface="+mn-lt"/>
          <a:ea typeface="+mn-ea"/>
          <a:cs typeface="+mn-cs"/>
        </a:defRPr>
      </a:lvl7pPr>
      <a:lvl8pPr marL="2986934" algn="l" defTabSz="853409" rtl="0" eaLnBrk="1" latinLnBrk="0" hangingPunct="1">
        <a:defRPr sz="1680" kern="1200">
          <a:solidFill>
            <a:schemeClr val="tx1"/>
          </a:solidFill>
          <a:latin typeface="+mn-lt"/>
          <a:ea typeface="+mn-ea"/>
          <a:cs typeface="+mn-cs"/>
        </a:defRPr>
      </a:lvl8pPr>
      <a:lvl9pPr marL="3413638" algn="l" defTabSz="853409" rtl="0" eaLnBrk="1" latinLnBrk="0" hangingPunct="1">
        <a:defRPr sz="16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E06DF6AD-13C4-1C40-9610-1D24C2BE02F9}"/>
              </a:ext>
            </a:extLst>
          </p:cNvPr>
          <p:cNvSpPr/>
          <p:nvPr userDrawn="1"/>
        </p:nvSpPr>
        <p:spPr>
          <a:xfrm>
            <a:off x="2" y="0"/>
            <a:ext cx="110631" cy="64008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580319" eaLnBrk="1" fontAlgn="auto" hangingPunct="1">
              <a:spcBef>
                <a:spcPts val="0"/>
              </a:spcBef>
              <a:spcAft>
                <a:spcPts val="0"/>
              </a:spcAft>
              <a:defRPr/>
            </a:pPr>
            <a:endParaRPr sz="714">
              <a:latin typeface="+mn-lt"/>
            </a:endParaRPr>
          </a:p>
        </p:txBody>
      </p:sp>
      <p:pic>
        <p:nvPicPr>
          <p:cNvPr id="5" name="Picture 4">
            <a:extLst>
              <a:ext uri="{FF2B5EF4-FFF2-40B4-BE49-F238E27FC236}">
                <a16:creationId xmlns:a16="http://schemas.microsoft.com/office/drawing/2014/main" id="{D233E43A-1515-3849-8EE1-0FE0F5D8A8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4729" y="146263"/>
            <a:ext cx="2224471" cy="501815"/>
          </a:xfrm>
          <a:prstGeom prst="rect">
            <a:avLst/>
          </a:prstGeom>
        </p:spPr>
      </p:pic>
    </p:spTree>
    <p:extLst>
      <p:ext uri="{BB962C8B-B14F-4D97-AF65-F5344CB8AC3E}">
        <p14:creationId xmlns:p14="http://schemas.microsoft.com/office/powerpoint/2010/main" val="1068646777"/>
      </p:ext>
    </p:extLst>
  </p:cSld>
  <p:clrMap bg1="lt1" tx1="dk1" bg2="lt2" tx2="dk2" accent1="accent1" accent2="accent2" accent3="accent3" accent4="accent4" accent5="accent5" accent6="accent6" hlink="hlink" folHlink="folHlink"/>
  <p:sldLayoutIdLst>
    <p:sldLayoutId id="2147483681" r:id="rId1"/>
    <p:sldLayoutId id="2147483710" r:id="rId2"/>
    <p:sldLayoutId id="2147483711" r:id="rId3"/>
  </p:sldLayoutIdLst>
  <p:hf hdr="0" ftr="0" dt="0"/>
  <p:txStyles>
    <p:titleStyle>
      <a:lvl1pPr algn="l" defTabSz="853409" rtl="0" eaLnBrk="1" latinLnBrk="0" hangingPunct="1">
        <a:lnSpc>
          <a:spcPct val="90000"/>
        </a:lnSpc>
        <a:spcBef>
          <a:spcPct val="0"/>
        </a:spcBef>
        <a:buNone/>
        <a:defRPr sz="4106" kern="1200">
          <a:solidFill>
            <a:schemeClr val="tx1"/>
          </a:solidFill>
          <a:latin typeface="+mj-lt"/>
          <a:ea typeface="+mj-ea"/>
          <a:cs typeface="+mj-cs"/>
        </a:defRPr>
      </a:lvl1pPr>
    </p:titleStyle>
    <p:bodyStyle>
      <a:lvl1pPr marL="213353" indent="-213353" algn="l" defTabSz="853409"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8" indent="-213353" algn="l" defTabSz="853409"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3" algn="l" defTabSz="853409"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2"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09" rtl="0" eaLnBrk="1" latinLnBrk="0" hangingPunct="1">
        <a:defRPr sz="1680" kern="1200">
          <a:solidFill>
            <a:schemeClr val="tx1"/>
          </a:solidFill>
          <a:latin typeface="+mn-lt"/>
          <a:ea typeface="+mn-ea"/>
          <a:cs typeface="+mn-cs"/>
        </a:defRPr>
      </a:lvl1pPr>
      <a:lvl2pPr marL="426705" algn="l" defTabSz="853409" rtl="0" eaLnBrk="1" latinLnBrk="0" hangingPunct="1">
        <a:defRPr sz="1680" kern="1200">
          <a:solidFill>
            <a:schemeClr val="tx1"/>
          </a:solidFill>
          <a:latin typeface="+mn-lt"/>
          <a:ea typeface="+mn-ea"/>
          <a:cs typeface="+mn-cs"/>
        </a:defRPr>
      </a:lvl2pPr>
      <a:lvl3pPr marL="853409" algn="l" defTabSz="853409" rtl="0" eaLnBrk="1" latinLnBrk="0" hangingPunct="1">
        <a:defRPr sz="1680" kern="1200">
          <a:solidFill>
            <a:schemeClr val="tx1"/>
          </a:solidFill>
          <a:latin typeface="+mn-lt"/>
          <a:ea typeface="+mn-ea"/>
          <a:cs typeface="+mn-cs"/>
        </a:defRPr>
      </a:lvl3pPr>
      <a:lvl4pPr marL="1280114" algn="l" defTabSz="853409" rtl="0" eaLnBrk="1" latinLnBrk="0" hangingPunct="1">
        <a:defRPr sz="1680" kern="1200">
          <a:solidFill>
            <a:schemeClr val="tx1"/>
          </a:solidFill>
          <a:latin typeface="+mn-lt"/>
          <a:ea typeface="+mn-ea"/>
          <a:cs typeface="+mn-cs"/>
        </a:defRPr>
      </a:lvl4pPr>
      <a:lvl5pPr marL="1706819" algn="l" defTabSz="853409" rtl="0" eaLnBrk="1" latinLnBrk="0" hangingPunct="1">
        <a:defRPr sz="1680" kern="1200">
          <a:solidFill>
            <a:schemeClr val="tx1"/>
          </a:solidFill>
          <a:latin typeface="+mn-lt"/>
          <a:ea typeface="+mn-ea"/>
          <a:cs typeface="+mn-cs"/>
        </a:defRPr>
      </a:lvl5pPr>
      <a:lvl6pPr marL="2133524" algn="l" defTabSz="853409" rtl="0" eaLnBrk="1" latinLnBrk="0" hangingPunct="1">
        <a:defRPr sz="1680" kern="1200">
          <a:solidFill>
            <a:schemeClr val="tx1"/>
          </a:solidFill>
          <a:latin typeface="+mn-lt"/>
          <a:ea typeface="+mn-ea"/>
          <a:cs typeface="+mn-cs"/>
        </a:defRPr>
      </a:lvl6pPr>
      <a:lvl7pPr marL="2560229" algn="l" defTabSz="853409" rtl="0" eaLnBrk="1" latinLnBrk="0" hangingPunct="1">
        <a:defRPr sz="1680" kern="1200">
          <a:solidFill>
            <a:schemeClr val="tx1"/>
          </a:solidFill>
          <a:latin typeface="+mn-lt"/>
          <a:ea typeface="+mn-ea"/>
          <a:cs typeface="+mn-cs"/>
        </a:defRPr>
      </a:lvl7pPr>
      <a:lvl8pPr marL="2986934" algn="l" defTabSz="853409" rtl="0" eaLnBrk="1" latinLnBrk="0" hangingPunct="1">
        <a:defRPr sz="1680" kern="1200">
          <a:solidFill>
            <a:schemeClr val="tx1"/>
          </a:solidFill>
          <a:latin typeface="+mn-lt"/>
          <a:ea typeface="+mn-ea"/>
          <a:cs typeface="+mn-cs"/>
        </a:defRPr>
      </a:lvl8pPr>
      <a:lvl9pPr marL="3413638" algn="l" defTabSz="853409" rtl="0" eaLnBrk="1" latinLnBrk="0" hangingPunct="1">
        <a:defRPr sz="16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38582"/>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853409" rtl="0" eaLnBrk="1" latinLnBrk="0" hangingPunct="1">
        <a:lnSpc>
          <a:spcPct val="90000"/>
        </a:lnSpc>
        <a:spcBef>
          <a:spcPct val="0"/>
        </a:spcBef>
        <a:buNone/>
        <a:defRPr sz="4106" kern="1200">
          <a:solidFill>
            <a:schemeClr val="tx1"/>
          </a:solidFill>
          <a:latin typeface="+mj-lt"/>
          <a:ea typeface="+mj-ea"/>
          <a:cs typeface="+mj-cs"/>
        </a:defRPr>
      </a:lvl1pPr>
    </p:titleStyle>
    <p:bodyStyle>
      <a:lvl1pPr marL="213353" indent="-213353" algn="l" defTabSz="853409"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8" indent="-213353" algn="l" defTabSz="853409"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3" algn="l" defTabSz="853409"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2"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3" algn="l" defTabSz="853409"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09" rtl="0" eaLnBrk="1" latinLnBrk="0" hangingPunct="1">
        <a:defRPr sz="1680" kern="1200">
          <a:solidFill>
            <a:schemeClr val="tx1"/>
          </a:solidFill>
          <a:latin typeface="+mn-lt"/>
          <a:ea typeface="+mn-ea"/>
          <a:cs typeface="+mn-cs"/>
        </a:defRPr>
      </a:lvl1pPr>
      <a:lvl2pPr marL="426705" algn="l" defTabSz="853409" rtl="0" eaLnBrk="1" latinLnBrk="0" hangingPunct="1">
        <a:defRPr sz="1680" kern="1200">
          <a:solidFill>
            <a:schemeClr val="tx1"/>
          </a:solidFill>
          <a:latin typeface="+mn-lt"/>
          <a:ea typeface="+mn-ea"/>
          <a:cs typeface="+mn-cs"/>
        </a:defRPr>
      </a:lvl2pPr>
      <a:lvl3pPr marL="853409" algn="l" defTabSz="853409" rtl="0" eaLnBrk="1" latinLnBrk="0" hangingPunct="1">
        <a:defRPr sz="1680" kern="1200">
          <a:solidFill>
            <a:schemeClr val="tx1"/>
          </a:solidFill>
          <a:latin typeface="+mn-lt"/>
          <a:ea typeface="+mn-ea"/>
          <a:cs typeface="+mn-cs"/>
        </a:defRPr>
      </a:lvl3pPr>
      <a:lvl4pPr marL="1280114" algn="l" defTabSz="853409" rtl="0" eaLnBrk="1" latinLnBrk="0" hangingPunct="1">
        <a:defRPr sz="1680" kern="1200">
          <a:solidFill>
            <a:schemeClr val="tx1"/>
          </a:solidFill>
          <a:latin typeface="+mn-lt"/>
          <a:ea typeface="+mn-ea"/>
          <a:cs typeface="+mn-cs"/>
        </a:defRPr>
      </a:lvl4pPr>
      <a:lvl5pPr marL="1706819" algn="l" defTabSz="853409" rtl="0" eaLnBrk="1" latinLnBrk="0" hangingPunct="1">
        <a:defRPr sz="1680" kern="1200">
          <a:solidFill>
            <a:schemeClr val="tx1"/>
          </a:solidFill>
          <a:latin typeface="+mn-lt"/>
          <a:ea typeface="+mn-ea"/>
          <a:cs typeface="+mn-cs"/>
        </a:defRPr>
      </a:lvl5pPr>
      <a:lvl6pPr marL="2133524" algn="l" defTabSz="853409" rtl="0" eaLnBrk="1" latinLnBrk="0" hangingPunct="1">
        <a:defRPr sz="1680" kern="1200">
          <a:solidFill>
            <a:schemeClr val="tx1"/>
          </a:solidFill>
          <a:latin typeface="+mn-lt"/>
          <a:ea typeface="+mn-ea"/>
          <a:cs typeface="+mn-cs"/>
        </a:defRPr>
      </a:lvl6pPr>
      <a:lvl7pPr marL="2560229" algn="l" defTabSz="853409" rtl="0" eaLnBrk="1" latinLnBrk="0" hangingPunct="1">
        <a:defRPr sz="1680" kern="1200">
          <a:solidFill>
            <a:schemeClr val="tx1"/>
          </a:solidFill>
          <a:latin typeface="+mn-lt"/>
          <a:ea typeface="+mn-ea"/>
          <a:cs typeface="+mn-cs"/>
        </a:defRPr>
      </a:lvl7pPr>
      <a:lvl8pPr marL="2986934" algn="l" defTabSz="853409" rtl="0" eaLnBrk="1" latinLnBrk="0" hangingPunct="1">
        <a:defRPr sz="1680" kern="1200">
          <a:solidFill>
            <a:schemeClr val="tx1"/>
          </a:solidFill>
          <a:latin typeface="+mn-lt"/>
          <a:ea typeface="+mn-ea"/>
          <a:cs typeface="+mn-cs"/>
        </a:defRPr>
      </a:lvl8pPr>
      <a:lvl9pPr marL="3413638" algn="l" defTabSz="853409"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6F67BE-48D1-214D-B70F-7D1030D34415}"/>
              </a:ext>
            </a:extLst>
          </p:cNvPr>
          <p:cNvSpPr>
            <a:spLocks noGrp="1"/>
          </p:cNvSpPr>
          <p:nvPr>
            <p:ph type="subTitle" idx="1"/>
          </p:nvPr>
        </p:nvSpPr>
        <p:spPr>
          <a:xfrm>
            <a:off x="127000" y="3200400"/>
            <a:ext cx="7239000" cy="2076447"/>
          </a:xfrm>
        </p:spPr>
        <p:txBody>
          <a:bodyPr/>
          <a:lstStyle/>
          <a:p>
            <a:pPr marL="0" marR="0" algn="ctr">
              <a:spcBef>
                <a:spcPts val="0"/>
              </a:spcBef>
              <a:spcAft>
                <a:spcPts val="0"/>
              </a:spcAft>
            </a:pPr>
            <a:r>
              <a:rPr lang="en-US" sz="14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Nicholas S. Hendren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James A. de </a:t>
            </a:r>
            <a:r>
              <a:rPr lang="en-US" sz="1400" b="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Lemos</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Colby Ayers MS</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Sandeep R. Das MD MPH</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Anjali Rao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Anna Rosenblatt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Spencer Carter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Jason Walchok</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Wally Omar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Rohan </a:t>
            </a:r>
            <a:r>
              <a:rPr lang="en-US" sz="1400" b="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Khera</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MD MS</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Anita A. Hegde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Mark H. </a:t>
            </a:r>
            <a:r>
              <a:rPr lang="en-US" sz="1400" b="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Drazner</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MD MSc</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Ian J. </a:t>
            </a:r>
            <a:r>
              <a:rPr lang="en-US" sz="1400" b="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Neeland</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MD</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Justin L. </a:t>
            </a:r>
            <a:r>
              <a:rPr lang="en-US" sz="1400" b="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Grodin</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MD MPH</a:t>
            </a:r>
            <a:r>
              <a:rPr lang="en-US" sz="1400" b="0" i="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US" sz="1400" b="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endPar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91440" marR="0" algn="l">
              <a:spcBef>
                <a:spcPts val="0"/>
              </a:spcBef>
              <a:spcAft>
                <a:spcPts val="0"/>
              </a:spcAft>
              <a:tabLst>
                <a:tab pos="0" algn="l"/>
                <a:tab pos="8286750" algn="l"/>
              </a:tabLst>
            </a:pP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Department of Internal Medicine, University of Texas Southwestern Medical Center, Dallas, TX; </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Department of Internal Medicine, Parkland Memorial Hospital, Dallas, TX; </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3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American Heart Association, Dallas, TX; </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Department of Internal Medicine, Beth Israel Deaconess Medical Center, Boston, MA; </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5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Department of Internal Medicine, Yale School of Medicine, New Haven, CT; </a:t>
            </a:r>
            <a:r>
              <a:rPr lang="en-US"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6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University Hospitals Harrington Heart and Vascular Institute and Case Western Reserve University, Cleveland, Ohio</a:t>
            </a:r>
            <a:endParaRPr lang="en-US" sz="1100" dirty="0">
              <a:solidFill>
                <a:schemeClr val="tx1"/>
              </a:solidFill>
              <a:latin typeface="Arial" panose="020B0604020202020204" pitchFamily="34" charset="0"/>
              <a:ea typeface="DengXian Light" panose="02010600030101010101" pitchFamily="2" charset="-122"/>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D4CE27D-AA16-F549-A9FA-15AAA8813DBF}"/>
              </a:ext>
            </a:extLst>
          </p:cNvPr>
          <p:cNvSpPr>
            <a:spLocks noGrp="1"/>
          </p:cNvSpPr>
          <p:nvPr>
            <p:ph type="ctrTitle"/>
          </p:nvPr>
        </p:nvSpPr>
        <p:spPr>
          <a:xfrm>
            <a:off x="993442" y="762000"/>
            <a:ext cx="9392315" cy="1805907"/>
          </a:xfrm>
        </p:spPr>
        <p:txBody>
          <a:bodyPr/>
          <a:lstStyle/>
          <a:p>
            <a:pPr marL="0" marR="0" algn="ctr">
              <a:spcBef>
                <a:spcPts val="600"/>
              </a:spcBef>
              <a:spcAft>
                <a:spcPts val="600"/>
              </a:spcAft>
            </a:pP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Association of Body Mass Index with Death, Mechanical Ventilation, and Cardiovascular Outcomes in COVID-19: </a:t>
            </a:r>
            <a:b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Findings from the AHA COVID-19 CVD Registry</a:t>
            </a:r>
            <a:endParaRPr lang="en-US" sz="2800" b="0" dirty="0">
              <a:latin typeface="Arial" panose="020B0604020202020204" pitchFamily="34" charset="0"/>
              <a:cs typeface="Arial" panose="020B0604020202020204" pitchFamily="34" charset="0"/>
            </a:endParaRPr>
          </a:p>
        </p:txBody>
      </p:sp>
      <p:pic>
        <p:nvPicPr>
          <p:cNvPr id="7" name="Picture 9" descr="NewLogo.png">
            <a:extLst>
              <a:ext uri="{FF2B5EF4-FFF2-40B4-BE49-F238E27FC236}">
                <a16:creationId xmlns:a16="http://schemas.microsoft.com/office/drawing/2014/main" id="{D52FC57A-7766-4370-8CF0-8639CCA3D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0200" y="5318760"/>
            <a:ext cx="257569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C01AA40-1AE8-4C96-98D9-732296E4CDA7}"/>
              </a:ext>
            </a:extLst>
          </p:cNvPr>
          <p:cNvPicPr>
            <a:picLocks noChangeAspect="1"/>
          </p:cNvPicPr>
          <p:nvPr/>
        </p:nvPicPr>
        <p:blipFill>
          <a:blip r:embed="rId3"/>
          <a:stretch>
            <a:fillRect/>
          </a:stretch>
        </p:blipFill>
        <p:spPr>
          <a:xfrm>
            <a:off x="279400" y="5318760"/>
            <a:ext cx="2326662" cy="640080"/>
          </a:xfrm>
          <a:prstGeom prst="rect">
            <a:avLst/>
          </a:prstGeom>
        </p:spPr>
      </p:pic>
      <p:sp>
        <p:nvSpPr>
          <p:cNvPr id="5" name="TextBox 4">
            <a:extLst>
              <a:ext uri="{FF2B5EF4-FFF2-40B4-BE49-F238E27FC236}">
                <a16:creationId xmlns:a16="http://schemas.microsoft.com/office/drawing/2014/main" id="{53162159-288C-4F17-853B-070E7D52124F}"/>
              </a:ext>
            </a:extLst>
          </p:cNvPr>
          <p:cNvSpPr txBox="1"/>
          <p:nvPr/>
        </p:nvSpPr>
        <p:spPr>
          <a:xfrm>
            <a:off x="5956300" y="5789563"/>
            <a:ext cx="2819400"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@nickhendrenMD</a:t>
            </a:r>
          </a:p>
        </p:txBody>
      </p:sp>
      <p:sp>
        <p:nvSpPr>
          <p:cNvPr id="8" name="TextBox 7">
            <a:extLst>
              <a:ext uri="{FF2B5EF4-FFF2-40B4-BE49-F238E27FC236}">
                <a16:creationId xmlns:a16="http://schemas.microsoft.com/office/drawing/2014/main" id="{12C1955A-5494-482B-BF14-80BF5B7A9D8B}"/>
              </a:ext>
            </a:extLst>
          </p:cNvPr>
          <p:cNvSpPr txBox="1"/>
          <p:nvPr/>
        </p:nvSpPr>
        <p:spPr>
          <a:xfrm>
            <a:off x="6729083" y="121420"/>
            <a:ext cx="4093234" cy="707886"/>
          </a:xfrm>
          <a:prstGeom prst="rect">
            <a:avLst/>
          </a:prstGeom>
          <a:noFill/>
        </p:spPr>
        <p:txBody>
          <a:bodyPr wrap="square">
            <a:spAutoFit/>
          </a:bodyPr>
          <a:lstStyle/>
          <a:p>
            <a:pPr algn="ctr"/>
            <a:r>
              <a:rPr lang="en-US" sz="2000" b="1" dirty="0">
                <a:solidFill>
                  <a:srgbClr val="FF0000"/>
                </a:solidFill>
              </a:rPr>
              <a:t>Embargoed </a:t>
            </a:r>
            <a:r>
              <a:rPr lang="en-US" sz="2000" b="1">
                <a:solidFill>
                  <a:srgbClr val="FF0000"/>
                </a:solidFill>
              </a:rPr>
              <a:t>for 9am </a:t>
            </a:r>
            <a:r>
              <a:rPr lang="en-US" sz="2000" b="1" dirty="0">
                <a:solidFill>
                  <a:srgbClr val="FF0000"/>
                </a:solidFill>
              </a:rPr>
              <a:t>CT 11-17-20</a:t>
            </a:r>
          </a:p>
          <a:p>
            <a:pPr algn="ctr"/>
            <a:endParaRPr lang="en-US" sz="2000" dirty="0"/>
          </a:p>
        </p:txBody>
      </p:sp>
    </p:spTree>
    <p:extLst>
      <p:ext uri="{BB962C8B-B14F-4D97-AF65-F5344CB8AC3E}">
        <p14:creationId xmlns:p14="http://schemas.microsoft.com/office/powerpoint/2010/main" val="159332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9CCFF6-8B06-466D-B4A1-65EFEFEFAB46}"/>
              </a:ext>
            </a:extLst>
          </p:cNvPr>
          <p:cNvPicPr>
            <a:picLocks noChangeAspect="1"/>
          </p:cNvPicPr>
          <p:nvPr/>
        </p:nvPicPr>
        <p:blipFill>
          <a:blip r:embed="rId3"/>
          <a:stretch>
            <a:fillRect/>
          </a:stretch>
        </p:blipFill>
        <p:spPr>
          <a:xfrm>
            <a:off x="1359916" y="1515777"/>
            <a:ext cx="8659368" cy="4385351"/>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901572"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Primary Outcome</a:t>
            </a:r>
          </a:p>
        </p:txBody>
      </p:sp>
      <p:sp>
        <p:nvSpPr>
          <p:cNvPr id="9" name="TextBox 8">
            <a:extLst>
              <a:ext uri="{FF2B5EF4-FFF2-40B4-BE49-F238E27FC236}">
                <a16:creationId xmlns:a16="http://schemas.microsoft.com/office/drawing/2014/main" id="{41CC5139-8D10-417C-B82D-85F591D14D11}"/>
              </a:ext>
            </a:extLst>
          </p:cNvPr>
          <p:cNvSpPr txBox="1"/>
          <p:nvPr/>
        </p:nvSpPr>
        <p:spPr>
          <a:xfrm>
            <a:off x="2108200" y="5867400"/>
            <a:ext cx="8285819"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MV = Mechanical Ventilation</a:t>
            </a:r>
          </a:p>
          <a:p>
            <a:r>
              <a:rPr lang="en-US" sz="13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sp>
        <p:nvSpPr>
          <p:cNvPr id="3" name="Rectangle 2">
            <a:extLst>
              <a:ext uri="{FF2B5EF4-FFF2-40B4-BE49-F238E27FC236}">
                <a16:creationId xmlns:a16="http://schemas.microsoft.com/office/drawing/2014/main" id="{EB51D165-6670-4C29-8907-AD2C0B1145BB}"/>
              </a:ext>
            </a:extLst>
          </p:cNvPr>
          <p:cNvSpPr/>
          <p:nvPr/>
        </p:nvSpPr>
        <p:spPr>
          <a:xfrm>
            <a:off x="5613400" y="1600200"/>
            <a:ext cx="33528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B1130FD1-2C34-4255-82CE-3BF621022DCF}"/>
              </a:ext>
            </a:extLst>
          </p:cNvPr>
          <p:cNvSpPr/>
          <p:nvPr/>
        </p:nvSpPr>
        <p:spPr>
          <a:xfrm rot="16200000">
            <a:off x="7861300" y="3086100"/>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13FDDAB8-1F1F-4104-B0C6-5C03783DD712}"/>
              </a:ext>
            </a:extLst>
          </p:cNvPr>
          <p:cNvSpPr/>
          <p:nvPr/>
        </p:nvSpPr>
        <p:spPr>
          <a:xfrm rot="16200000">
            <a:off x="6642100" y="3322056"/>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CC410E7-9BFE-4BB3-9C75-2515B08C8623}"/>
              </a:ext>
            </a:extLst>
          </p:cNvPr>
          <p:cNvSpPr/>
          <p:nvPr/>
        </p:nvSpPr>
        <p:spPr>
          <a:xfrm rot="16200000">
            <a:off x="5466354" y="3422460"/>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0B4BAE9E-D9BF-4084-B6DF-25319EC72A73}"/>
              </a:ext>
            </a:extLst>
          </p:cNvPr>
          <p:cNvSpPr/>
          <p:nvPr/>
        </p:nvSpPr>
        <p:spPr>
          <a:xfrm rot="16200000">
            <a:off x="4288468" y="3422459"/>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F9CD32D2-7CA7-44B2-BB29-5CC649919B1E}"/>
              </a:ext>
            </a:extLst>
          </p:cNvPr>
          <p:cNvSpPr/>
          <p:nvPr/>
        </p:nvSpPr>
        <p:spPr>
          <a:xfrm rot="16200000">
            <a:off x="3069268" y="3422458"/>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2D0F29F6-76FB-4D60-A976-8F48A31D20C5}"/>
              </a:ext>
            </a:extLst>
          </p:cNvPr>
          <p:cNvSpPr/>
          <p:nvPr/>
        </p:nvSpPr>
        <p:spPr>
          <a:xfrm rot="16200000">
            <a:off x="1850068" y="3408717"/>
            <a:ext cx="25908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9253B09F-474B-45B1-AE9D-C427C73E5D58}"/>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133744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32FA73-7FDA-4A27-A8A5-14D4E6A73903}"/>
              </a:ext>
            </a:extLst>
          </p:cNvPr>
          <p:cNvPicPr>
            <a:picLocks noChangeAspect="1"/>
          </p:cNvPicPr>
          <p:nvPr/>
        </p:nvPicPr>
        <p:blipFill>
          <a:blip r:embed="rId3"/>
          <a:stretch>
            <a:fillRect/>
          </a:stretch>
        </p:blipFill>
        <p:spPr>
          <a:xfrm>
            <a:off x="1359916" y="1515777"/>
            <a:ext cx="8659368" cy="4385351"/>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901572"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Primary Outcome</a:t>
            </a:r>
          </a:p>
        </p:txBody>
      </p:sp>
      <p:sp>
        <p:nvSpPr>
          <p:cNvPr id="9" name="TextBox 8">
            <a:extLst>
              <a:ext uri="{FF2B5EF4-FFF2-40B4-BE49-F238E27FC236}">
                <a16:creationId xmlns:a16="http://schemas.microsoft.com/office/drawing/2014/main" id="{41CC5139-8D10-417C-B82D-85F591D14D11}"/>
              </a:ext>
            </a:extLst>
          </p:cNvPr>
          <p:cNvSpPr txBox="1"/>
          <p:nvPr/>
        </p:nvSpPr>
        <p:spPr>
          <a:xfrm>
            <a:off x="2108200" y="5867400"/>
            <a:ext cx="8285819"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MV = Mechanical Ventilation</a:t>
            </a:r>
          </a:p>
          <a:p>
            <a:r>
              <a:rPr lang="en-US" sz="13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sp>
        <p:nvSpPr>
          <p:cNvPr id="3" name="Rectangle 2">
            <a:extLst>
              <a:ext uri="{FF2B5EF4-FFF2-40B4-BE49-F238E27FC236}">
                <a16:creationId xmlns:a16="http://schemas.microsoft.com/office/drawing/2014/main" id="{EB51D165-6670-4C29-8907-AD2C0B1145BB}"/>
              </a:ext>
            </a:extLst>
          </p:cNvPr>
          <p:cNvSpPr/>
          <p:nvPr/>
        </p:nvSpPr>
        <p:spPr>
          <a:xfrm>
            <a:off x="7137400" y="1600200"/>
            <a:ext cx="18288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B1130FD1-2C34-4255-82CE-3BF621022DCF}"/>
              </a:ext>
            </a:extLst>
          </p:cNvPr>
          <p:cNvSpPr/>
          <p:nvPr/>
        </p:nvSpPr>
        <p:spPr>
          <a:xfrm rot="16200000">
            <a:off x="7987690" y="3212490"/>
            <a:ext cx="2590800" cy="2806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13FDDAB8-1F1F-4104-B0C6-5C03783DD712}"/>
              </a:ext>
            </a:extLst>
          </p:cNvPr>
          <p:cNvSpPr/>
          <p:nvPr/>
        </p:nvSpPr>
        <p:spPr>
          <a:xfrm rot="16200000">
            <a:off x="6768490" y="3448446"/>
            <a:ext cx="2590800" cy="2806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CC410E7-9BFE-4BB3-9C75-2515B08C8623}"/>
              </a:ext>
            </a:extLst>
          </p:cNvPr>
          <p:cNvSpPr/>
          <p:nvPr/>
        </p:nvSpPr>
        <p:spPr>
          <a:xfrm rot="16200000">
            <a:off x="5592744" y="3548850"/>
            <a:ext cx="2590800" cy="2806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0B4BAE9E-D9BF-4084-B6DF-25319EC72A73}"/>
              </a:ext>
            </a:extLst>
          </p:cNvPr>
          <p:cNvSpPr/>
          <p:nvPr/>
        </p:nvSpPr>
        <p:spPr>
          <a:xfrm rot="16200000">
            <a:off x="4398483" y="3532474"/>
            <a:ext cx="2590800" cy="3133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F9CD32D2-7CA7-44B2-BB29-5CC649919B1E}"/>
              </a:ext>
            </a:extLst>
          </p:cNvPr>
          <p:cNvSpPr/>
          <p:nvPr/>
        </p:nvSpPr>
        <p:spPr>
          <a:xfrm rot="16200000">
            <a:off x="3179283" y="3532473"/>
            <a:ext cx="2590800" cy="3133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2D0F29F6-76FB-4D60-A976-8F48A31D20C5}"/>
              </a:ext>
            </a:extLst>
          </p:cNvPr>
          <p:cNvSpPr/>
          <p:nvPr/>
        </p:nvSpPr>
        <p:spPr>
          <a:xfrm rot="16200000">
            <a:off x="1960084" y="3518733"/>
            <a:ext cx="2590800" cy="313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EDE049A9-607D-4CAA-BFE4-4E5905706CB6}"/>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42133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9CC57-3126-4D91-B0E9-1B6C8D2DCF1F}"/>
              </a:ext>
            </a:extLst>
          </p:cNvPr>
          <p:cNvPicPr>
            <a:picLocks noChangeAspect="1"/>
          </p:cNvPicPr>
          <p:nvPr/>
        </p:nvPicPr>
        <p:blipFill>
          <a:blip r:embed="rId3"/>
          <a:stretch>
            <a:fillRect/>
          </a:stretch>
        </p:blipFill>
        <p:spPr>
          <a:xfrm>
            <a:off x="1359916" y="1515777"/>
            <a:ext cx="8659368" cy="4385351"/>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901572"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Primary Outcome</a:t>
            </a:r>
          </a:p>
        </p:txBody>
      </p:sp>
      <p:sp>
        <p:nvSpPr>
          <p:cNvPr id="9" name="TextBox 8">
            <a:extLst>
              <a:ext uri="{FF2B5EF4-FFF2-40B4-BE49-F238E27FC236}">
                <a16:creationId xmlns:a16="http://schemas.microsoft.com/office/drawing/2014/main" id="{41CC5139-8D10-417C-B82D-85F591D14D11}"/>
              </a:ext>
            </a:extLst>
          </p:cNvPr>
          <p:cNvSpPr txBox="1"/>
          <p:nvPr/>
        </p:nvSpPr>
        <p:spPr>
          <a:xfrm>
            <a:off x="2108200" y="5867400"/>
            <a:ext cx="8285819"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MV = Mechanical Ventilation</a:t>
            </a:r>
          </a:p>
          <a:p>
            <a:r>
              <a:rPr lang="en-US" sz="13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pic>
        <p:nvPicPr>
          <p:cNvPr id="4" name="Picture 3">
            <a:extLst>
              <a:ext uri="{FF2B5EF4-FFF2-40B4-BE49-F238E27FC236}">
                <a16:creationId xmlns:a16="http://schemas.microsoft.com/office/drawing/2014/main" id="{A71F8544-C742-41F8-B789-71294725257F}"/>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426387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711918"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Secondary Outcomes</a:t>
            </a:r>
          </a:p>
        </p:txBody>
      </p:sp>
      <p:sp>
        <p:nvSpPr>
          <p:cNvPr id="7" name="TextBox 6">
            <a:extLst>
              <a:ext uri="{FF2B5EF4-FFF2-40B4-BE49-F238E27FC236}">
                <a16:creationId xmlns:a16="http://schemas.microsoft.com/office/drawing/2014/main" id="{95468C3A-B353-448F-9DBD-9FE4E92FD899}"/>
              </a:ext>
            </a:extLst>
          </p:cNvPr>
          <p:cNvSpPr txBox="1"/>
          <p:nvPr/>
        </p:nvSpPr>
        <p:spPr>
          <a:xfrm>
            <a:off x="1479592" y="5998448"/>
            <a:ext cx="8743019"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pic>
        <p:nvPicPr>
          <p:cNvPr id="9" name="Picture 8">
            <a:extLst>
              <a:ext uri="{FF2B5EF4-FFF2-40B4-BE49-F238E27FC236}">
                <a16:creationId xmlns:a16="http://schemas.microsoft.com/office/drawing/2014/main" id="{E8C09ADD-47C2-44C7-AB43-2B4437B8F38D}"/>
              </a:ext>
            </a:extLst>
          </p:cNvPr>
          <p:cNvPicPr>
            <a:picLocks noChangeAspect="1"/>
          </p:cNvPicPr>
          <p:nvPr/>
        </p:nvPicPr>
        <p:blipFill>
          <a:blip r:embed="rId4"/>
          <a:stretch>
            <a:fillRect/>
          </a:stretch>
        </p:blipFill>
        <p:spPr>
          <a:xfrm>
            <a:off x="1331764" y="1505671"/>
            <a:ext cx="8659368" cy="4348266"/>
          </a:xfrm>
          <a:prstGeom prst="rect">
            <a:avLst/>
          </a:prstGeom>
        </p:spPr>
      </p:pic>
      <p:sp>
        <p:nvSpPr>
          <p:cNvPr id="2" name="Rectangle 1">
            <a:extLst>
              <a:ext uri="{FF2B5EF4-FFF2-40B4-BE49-F238E27FC236}">
                <a16:creationId xmlns:a16="http://schemas.microsoft.com/office/drawing/2014/main" id="{AC627424-FE00-4F9A-9BF9-5C774FDF411E}"/>
              </a:ext>
            </a:extLst>
          </p:cNvPr>
          <p:cNvSpPr/>
          <p:nvPr/>
        </p:nvSpPr>
        <p:spPr>
          <a:xfrm>
            <a:off x="5232400" y="1752600"/>
            <a:ext cx="3581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6F197225-8904-4FBC-A71E-5E636BE4579B}"/>
              </a:ext>
            </a:extLst>
          </p:cNvPr>
          <p:cNvSpPr/>
          <p:nvPr/>
        </p:nvSpPr>
        <p:spPr>
          <a:xfrm rot="16200000">
            <a:off x="7338461" y="3197451"/>
            <a:ext cx="3581400"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117B3B6-CAE6-4C6B-A1E4-7F70D5239BBD}"/>
              </a:ext>
            </a:extLst>
          </p:cNvPr>
          <p:cNvSpPr/>
          <p:nvPr/>
        </p:nvSpPr>
        <p:spPr>
          <a:xfrm rot="16200000">
            <a:off x="6098139" y="3197451"/>
            <a:ext cx="3581400"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46D1687-229A-490F-9682-0F821C9D8245}"/>
              </a:ext>
            </a:extLst>
          </p:cNvPr>
          <p:cNvSpPr/>
          <p:nvPr/>
        </p:nvSpPr>
        <p:spPr>
          <a:xfrm rot="16200000">
            <a:off x="4857818" y="3226966"/>
            <a:ext cx="3581400"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08945B5-9FC4-414E-82E4-48BB493F8737}"/>
              </a:ext>
            </a:extLst>
          </p:cNvPr>
          <p:cNvSpPr/>
          <p:nvPr/>
        </p:nvSpPr>
        <p:spPr>
          <a:xfrm rot="16200000">
            <a:off x="3680861" y="3319015"/>
            <a:ext cx="3581400"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0014B91-0FA3-4085-BF68-6DD99BBD96A3}"/>
              </a:ext>
            </a:extLst>
          </p:cNvPr>
          <p:cNvSpPr/>
          <p:nvPr/>
        </p:nvSpPr>
        <p:spPr>
          <a:xfrm rot="16200000">
            <a:off x="1252222" y="3272250"/>
            <a:ext cx="3581400"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AC19B8F7-D80C-4616-9B37-0F0A0134F813}"/>
              </a:ext>
            </a:extLst>
          </p:cNvPr>
          <p:cNvSpPr/>
          <p:nvPr/>
        </p:nvSpPr>
        <p:spPr>
          <a:xfrm rot="16200000">
            <a:off x="2668089" y="3428513"/>
            <a:ext cx="3178305" cy="4360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FB86E596-64BC-4812-A926-50E70030D099}"/>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160633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711918"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Secondary Outcomes</a:t>
            </a:r>
          </a:p>
        </p:txBody>
      </p:sp>
      <p:sp>
        <p:nvSpPr>
          <p:cNvPr id="7" name="TextBox 6">
            <a:extLst>
              <a:ext uri="{FF2B5EF4-FFF2-40B4-BE49-F238E27FC236}">
                <a16:creationId xmlns:a16="http://schemas.microsoft.com/office/drawing/2014/main" id="{95468C3A-B353-448F-9DBD-9FE4E92FD899}"/>
              </a:ext>
            </a:extLst>
          </p:cNvPr>
          <p:cNvSpPr txBox="1"/>
          <p:nvPr/>
        </p:nvSpPr>
        <p:spPr>
          <a:xfrm>
            <a:off x="1479592" y="5998448"/>
            <a:ext cx="8743019"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pic>
        <p:nvPicPr>
          <p:cNvPr id="9" name="Picture 8">
            <a:extLst>
              <a:ext uri="{FF2B5EF4-FFF2-40B4-BE49-F238E27FC236}">
                <a16:creationId xmlns:a16="http://schemas.microsoft.com/office/drawing/2014/main" id="{E8C09ADD-47C2-44C7-AB43-2B4437B8F38D}"/>
              </a:ext>
            </a:extLst>
          </p:cNvPr>
          <p:cNvPicPr>
            <a:picLocks noChangeAspect="1"/>
          </p:cNvPicPr>
          <p:nvPr/>
        </p:nvPicPr>
        <p:blipFill>
          <a:blip r:embed="rId4"/>
          <a:stretch>
            <a:fillRect/>
          </a:stretch>
        </p:blipFill>
        <p:spPr>
          <a:xfrm>
            <a:off x="1331764" y="1505671"/>
            <a:ext cx="8659368" cy="4348266"/>
          </a:xfrm>
          <a:prstGeom prst="rect">
            <a:avLst/>
          </a:prstGeom>
        </p:spPr>
      </p:pic>
      <p:sp>
        <p:nvSpPr>
          <p:cNvPr id="2" name="Rectangle 1">
            <a:extLst>
              <a:ext uri="{FF2B5EF4-FFF2-40B4-BE49-F238E27FC236}">
                <a16:creationId xmlns:a16="http://schemas.microsoft.com/office/drawing/2014/main" id="{AC627424-FE00-4F9A-9BF9-5C774FDF411E}"/>
              </a:ext>
            </a:extLst>
          </p:cNvPr>
          <p:cNvSpPr/>
          <p:nvPr/>
        </p:nvSpPr>
        <p:spPr>
          <a:xfrm>
            <a:off x="6985000" y="1752600"/>
            <a:ext cx="18288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6F197225-8904-4FBC-A71E-5E636BE4579B}"/>
              </a:ext>
            </a:extLst>
          </p:cNvPr>
          <p:cNvSpPr/>
          <p:nvPr/>
        </p:nvSpPr>
        <p:spPr>
          <a:xfrm rot="16200000">
            <a:off x="7437317" y="3296307"/>
            <a:ext cx="3581400" cy="2383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117B3B6-CAE6-4C6B-A1E4-7F70D5239BBD}"/>
              </a:ext>
            </a:extLst>
          </p:cNvPr>
          <p:cNvSpPr/>
          <p:nvPr/>
        </p:nvSpPr>
        <p:spPr>
          <a:xfrm rot="16200000">
            <a:off x="6196996" y="3296308"/>
            <a:ext cx="3581400" cy="238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46D1687-229A-490F-9682-0F821C9D8245}"/>
              </a:ext>
            </a:extLst>
          </p:cNvPr>
          <p:cNvSpPr/>
          <p:nvPr/>
        </p:nvSpPr>
        <p:spPr>
          <a:xfrm rot="16200000">
            <a:off x="4956675" y="3325823"/>
            <a:ext cx="3581400" cy="238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08945B5-9FC4-414E-82E4-48BB493F8737}"/>
              </a:ext>
            </a:extLst>
          </p:cNvPr>
          <p:cNvSpPr/>
          <p:nvPr/>
        </p:nvSpPr>
        <p:spPr>
          <a:xfrm rot="16200000">
            <a:off x="3935240" y="3573393"/>
            <a:ext cx="3270355" cy="238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0014B91-0FA3-4085-BF68-6DD99BBD96A3}"/>
              </a:ext>
            </a:extLst>
          </p:cNvPr>
          <p:cNvSpPr/>
          <p:nvPr/>
        </p:nvSpPr>
        <p:spPr>
          <a:xfrm rot="16200000">
            <a:off x="1351080" y="3371108"/>
            <a:ext cx="3581400" cy="2383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AC19B8F7-D80C-4616-9B37-0F0A0134F813}"/>
              </a:ext>
            </a:extLst>
          </p:cNvPr>
          <p:cNvSpPr/>
          <p:nvPr/>
        </p:nvSpPr>
        <p:spPr>
          <a:xfrm rot="16200000">
            <a:off x="2766946" y="3527370"/>
            <a:ext cx="3178305" cy="2383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F2581620-0137-45D1-AA03-754C5D8DD3B0}"/>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381141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9C8E502-9717-4130-B8E0-0CAD9539583D}"/>
              </a:ext>
            </a:extLst>
          </p:cNvPr>
          <p:cNvSpPr txBox="1"/>
          <p:nvPr/>
        </p:nvSpPr>
        <p:spPr>
          <a:xfrm>
            <a:off x="1711918"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Adjusted Risk of Secondary Outcomes</a:t>
            </a:r>
          </a:p>
        </p:txBody>
      </p:sp>
      <p:sp>
        <p:nvSpPr>
          <p:cNvPr id="7" name="TextBox 6">
            <a:extLst>
              <a:ext uri="{FF2B5EF4-FFF2-40B4-BE49-F238E27FC236}">
                <a16:creationId xmlns:a16="http://schemas.microsoft.com/office/drawing/2014/main" id="{95468C3A-B353-448F-9DBD-9FE4E92FD899}"/>
              </a:ext>
            </a:extLst>
          </p:cNvPr>
          <p:cNvSpPr txBox="1"/>
          <p:nvPr/>
        </p:nvSpPr>
        <p:spPr>
          <a:xfrm>
            <a:off x="1479592" y="5998448"/>
            <a:ext cx="8743019"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Adjusted for age, sex, race, hypertension, diabetes, prior cardiovascular disease and chronic kidney disease. </a:t>
            </a:r>
          </a:p>
        </p:txBody>
      </p:sp>
      <p:pic>
        <p:nvPicPr>
          <p:cNvPr id="9" name="Picture 8">
            <a:extLst>
              <a:ext uri="{FF2B5EF4-FFF2-40B4-BE49-F238E27FC236}">
                <a16:creationId xmlns:a16="http://schemas.microsoft.com/office/drawing/2014/main" id="{E8C09ADD-47C2-44C7-AB43-2B4437B8F38D}"/>
              </a:ext>
            </a:extLst>
          </p:cNvPr>
          <p:cNvPicPr>
            <a:picLocks noChangeAspect="1"/>
          </p:cNvPicPr>
          <p:nvPr/>
        </p:nvPicPr>
        <p:blipFill>
          <a:blip r:embed="rId4"/>
          <a:stretch>
            <a:fillRect/>
          </a:stretch>
        </p:blipFill>
        <p:spPr>
          <a:xfrm>
            <a:off x="1331764" y="1505671"/>
            <a:ext cx="8659368" cy="4348266"/>
          </a:xfrm>
          <a:prstGeom prst="rect">
            <a:avLst/>
          </a:prstGeom>
        </p:spPr>
      </p:pic>
      <p:pic>
        <p:nvPicPr>
          <p:cNvPr id="2" name="Picture 1">
            <a:extLst>
              <a:ext uri="{FF2B5EF4-FFF2-40B4-BE49-F238E27FC236}">
                <a16:creationId xmlns:a16="http://schemas.microsoft.com/office/drawing/2014/main" id="{2F615A31-B55F-4740-B37F-2BAAD0ABCDBA}"/>
              </a:ext>
            </a:extLst>
          </p:cNvPr>
          <p:cNvPicPr>
            <a:picLocks noChangeAspect="1"/>
          </p:cNvPicPr>
          <p:nvPr/>
        </p:nvPicPr>
        <p:blipFill>
          <a:blip r:embed="rId5"/>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117863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7BA7EE-0103-4802-A7BD-73D3F29FCCCC}"/>
              </a:ext>
            </a:extLst>
          </p:cNvPr>
          <p:cNvPicPr>
            <a:picLocks noChangeAspect="1"/>
          </p:cNvPicPr>
          <p:nvPr/>
        </p:nvPicPr>
        <p:blipFill>
          <a:blip r:embed="rId3"/>
          <a:stretch>
            <a:fillRect/>
          </a:stretch>
        </p:blipFill>
        <p:spPr>
          <a:xfrm>
            <a:off x="1262745" y="1008125"/>
            <a:ext cx="8853709" cy="5134760"/>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BBBC20-BCFA-4DD7-8726-D0D87EBC0E5C}"/>
              </a:ext>
            </a:extLst>
          </p:cNvPr>
          <p:cNvSpPr txBox="1"/>
          <p:nvPr/>
        </p:nvSpPr>
        <p:spPr>
          <a:xfrm>
            <a:off x="1740070" y="4773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Primary Outcome BMI by Age Strata</a:t>
            </a:r>
          </a:p>
        </p:txBody>
      </p:sp>
      <p:sp>
        <p:nvSpPr>
          <p:cNvPr id="6" name="Rectangle 5">
            <a:extLst>
              <a:ext uri="{FF2B5EF4-FFF2-40B4-BE49-F238E27FC236}">
                <a16:creationId xmlns:a16="http://schemas.microsoft.com/office/drawing/2014/main" id="{AC44BECE-F044-408C-88A9-8F54F52451DB}"/>
              </a:ext>
            </a:extLst>
          </p:cNvPr>
          <p:cNvSpPr/>
          <p:nvPr/>
        </p:nvSpPr>
        <p:spPr>
          <a:xfrm>
            <a:off x="1092681" y="1295400"/>
            <a:ext cx="304800" cy="11429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D295D2-0E4C-4B4B-8BFA-E43F51A04D42}"/>
              </a:ext>
            </a:extLst>
          </p:cNvPr>
          <p:cNvSpPr/>
          <p:nvPr/>
        </p:nvSpPr>
        <p:spPr>
          <a:xfrm>
            <a:off x="1117600" y="2906378"/>
            <a:ext cx="304800" cy="12084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12A0FB-72DC-453E-9F65-790DF1E3070E}"/>
              </a:ext>
            </a:extLst>
          </p:cNvPr>
          <p:cNvSpPr/>
          <p:nvPr/>
        </p:nvSpPr>
        <p:spPr>
          <a:xfrm>
            <a:off x="1193800" y="4800600"/>
            <a:ext cx="304800"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381EBC7-E772-4A53-8B25-B99A1C711A70}"/>
              </a:ext>
            </a:extLst>
          </p:cNvPr>
          <p:cNvSpPr txBox="1"/>
          <p:nvPr/>
        </p:nvSpPr>
        <p:spPr>
          <a:xfrm rot="16200000">
            <a:off x="-877048" y="3437827"/>
            <a:ext cx="369030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Adjusted Hazard/Odds Ratio</a:t>
            </a:r>
          </a:p>
        </p:txBody>
      </p:sp>
      <p:sp>
        <p:nvSpPr>
          <p:cNvPr id="3" name="Rectangle 2">
            <a:extLst>
              <a:ext uri="{FF2B5EF4-FFF2-40B4-BE49-F238E27FC236}">
                <a16:creationId xmlns:a16="http://schemas.microsoft.com/office/drawing/2014/main" id="{4A1A7221-B721-4FFD-9604-B3C51ADB4002}"/>
              </a:ext>
            </a:extLst>
          </p:cNvPr>
          <p:cNvSpPr/>
          <p:nvPr/>
        </p:nvSpPr>
        <p:spPr>
          <a:xfrm>
            <a:off x="4165600" y="14176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A4D21EB1-C02B-4E88-908C-FDF93560002C}"/>
              </a:ext>
            </a:extLst>
          </p:cNvPr>
          <p:cNvSpPr/>
          <p:nvPr/>
        </p:nvSpPr>
        <p:spPr>
          <a:xfrm>
            <a:off x="4123433" y="3089401"/>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142E290-0A46-42C9-9BDD-23B538DD0FFA}"/>
              </a:ext>
            </a:extLst>
          </p:cNvPr>
          <p:cNvSpPr/>
          <p:nvPr/>
        </p:nvSpPr>
        <p:spPr>
          <a:xfrm>
            <a:off x="4133649" y="4800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AFABEEF3-9024-4426-851C-96A7D3755485}"/>
              </a:ext>
            </a:extLst>
          </p:cNvPr>
          <p:cNvSpPr/>
          <p:nvPr/>
        </p:nvSpPr>
        <p:spPr>
          <a:xfrm>
            <a:off x="7137400" y="1371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4D4815B-0161-43C9-9CC2-AF5694ED6A22}"/>
              </a:ext>
            </a:extLst>
          </p:cNvPr>
          <p:cNvSpPr/>
          <p:nvPr/>
        </p:nvSpPr>
        <p:spPr>
          <a:xfrm>
            <a:off x="7137400" y="30940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7CCCD96-4612-4570-A311-A982AB9C47A7}"/>
              </a:ext>
            </a:extLst>
          </p:cNvPr>
          <p:cNvSpPr/>
          <p:nvPr/>
        </p:nvSpPr>
        <p:spPr>
          <a:xfrm>
            <a:off x="7137400" y="47704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AD53EA52-2296-4DA0-8533-6CD4DA3DE609}"/>
              </a:ext>
            </a:extLst>
          </p:cNvPr>
          <p:cNvPicPr>
            <a:picLocks noChangeAspect="1"/>
          </p:cNvPicPr>
          <p:nvPr/>
        </p:nvPicPr>
        <p:blipFill>
          <a:blip r:embed="rId5"/>
          <a:stretch>
            <a:fillRect/>
          </a:stretch>
        </p:blipFill>
        <p:spPr>
          <a:xfrm>
            <a:off x="9833822" y="521036"/>
            <a:ext cx="1280160" cy="352179"/>
          </a:xfrm>
          <a:prstGeom prst="rect">
            <a:avLst/>
          </a:prstGeom>
        </p:spPr>
      </p:pic>
      <p:sp>
        <p:nvSpPr>
          <p:cNvPr id="19" name="TextBox 18">
            <a:extLst>
              <a:ext uri="{FF2B5EF4-FFF2-40B4-BE49-F238E27FC236}">
                <a16:creationId xmlns:a16="http://schemas.microsoft.com/office/drawing/2014/main" id="{B67325E1-E8EB-480B-932B-2B9891B348F6}"/>
              </a:ext>
            </a:extLst>
          </p:cNvPr>
          <p:cNvSpPr txBox="1"/>
          <p:nvPr/>
        </p:nvSpPr>
        <p:spPr>
          <a:xfrm>
            <a:off x="8432800" y="6131177"/>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0" name="TextBox 19">
            <a:extLst>
              <a:ext uri="{FF2B5EF4-FFF2-40B4-BE49-F238E27FC236}">
                <a16:creationId xmlns:a16="http://schemas.microsoft.com/office/drawing/2014/main" id="{EA119B69-1066-44CD-AA7E-0A06DDE6D013}"/>
              </a:ext>
            </a:extLst>
          </p:cNvPr>
          <p:cNvSpPr txBox="1"/>
          <p:nvPr/>
        </p:nvSpPr>
        <p:spPr>
          <a:xfrm>
            <a:off x="5461000" y="6121864"/>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2" name="TextBox 21">
            <a:extLst>
              <a:ext uri="{FF2B5EF4-FFF2-40B4-BE49-F238E27FC236}">
                <a16:creationId xmlns:a16="http://schemas.microsoft.com/office/drawing/2014/main" id="{FC710586-B4C1-4E79-90A8-B3620A3D9ED0}"/>
              </a:ext>
            </a:extLst>
          </p:cNvPr>
          <p:cNvSpPr txBox="1"/>
          <p:nvPr/>
        </p:nvSpPr>
        <p:spPr>
          <a:xfrm>
            <a:off x="2489200" y="6126181"/>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4" name="Rectangle 23">
            <a:extLst>
              <a:ext uri="{FF2B5EF4-FFF2-40B4-BE49-F238E27FC236}">
                <a16:creationId xmlns:a16="http://schemas.microsoft.com/office/drawing/2014/main" id="{20E6BB2B-0042-4102-A842-8895E8CB5FB8}"/>
              </a:ext>
            </a:extLst>
          </p:cNvPr>
          <p:cNvSpPr/>
          <p:nvPr/>
        </p:nvSpPr>
        <p:spPr>
          <a:xfrm>
            <a:off x="4241800" y="1001378"/>
            <a:ext cx="6096000" cy="53364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366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7BA7EE-0103-4802-A7BD-73D3F29FCCCC}"/>
              </a:ext>
            </a:extLst>
          </p:cNvPr>
          <p:cNvPicPr>
            <a:picLocks noChangeAspect="1"/>
          </p:cNvPicPr>
          <p:nvPr/>
        </p:nvPicPr>
        <p:blipFill>
          <a:blip r:embed="rId3"/>
          <a:stretch>
            <a:fillRect/>
          </a:stretch>
        </p:blipFill>
        <p:spPr>
          <a:xfrm>
            <a:off x="1262745" y="1008125"/>
            <a:ext cx="8853709" cy="5134760"/>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BBBC20-BCFA-4DD7-8726-D0D87EBC0E5C}"/>
              </a:ext>
            </a:extLst>
          </p:cNvPr>
          <p:cNvSpPr txBox="1"/>
          <p:nvPr/>
        </p:nvSpPr>
        <p:spPr>
          <a:xfrm>
            <a:off x="1740070" y="4773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Primary Outcome BMI by Age Strata</a:t>
            </a:r>
          </a:p>
        </p:txBody>
      </p:sp>
      <p:sp>
        <p:nvSpPr>
          <p:cNvPr id="6" name="Rectangle 5">
            <a:extLst>
              <a:ext uri="{FF2B5EF4-FFF2-40B4-BE49-F238E27FC236}">
                <a16:creationId xmlns:a16="http://schemas.microsoft.com/office/drawing/2014/main" id="{AC44BECE-F044-408C-88A9-8F54F52451DB}"/>
              </a:ext>
            </a:extLst>
          </p:cNvPr>
          <p:cNvSpPr/>
          <p:nvPr/>
        </p:nvSpPr>
        <p:spPr>
          <a:xfrm>
            <a:off x="1092681" y="1295400"/>
            <a:ext cx="304800" cy="11429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D295D2-0E4C-4B4B-8BFA-E43F51A04D42}"/>
              </a:ext>
            </a:extLst>
          </p:cNvPr>
          <p:cNvSpPr/>
          <p:nvPr/>
        </p:nvSpPr>
        <p:spPr>
          <a:xfrm>
            <a:off x="1117600" y="2906378"/>
            <a:ext cx="304800" cy="12084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12A0FB-72DC-453E-9F65-790DF1E3070E}"/>
              </a:ext>
            </a:extLst>
          </p:cNvPr>
          <p:cNvSpPr/>
          <p:nvPr/>
        </p:nvSpPr>
        <p:spPr>
          <a:xfrm>
            <a:off x="1193800" y="4800600"/>
            <a:ext cx="304800"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381EBC7-E772-4A53-8B25-B99A1C711A70}"/>
              </a:ext>
            </a:extLst>
          </p:cNvPr>
          <p:cNvSpPr txBox="1"/>
          <p:nvPr/>
        </p:nvSpPr>
        <p:spPr>
          <a:xfrm rot="16200000">
            <a:off x="-877048" y="3437827"/>
            <a:ext cx="369030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Adjusted Hazard/Odds Ratio</a:t>
            </a:r>
          </a:p>
        </p:txBody>
      </p:sp>
      <p:sp>
        <p:nvSpPr>
          <p:cNvPr id="3" name="Rectangle 2">
            <a:extLst>
              <a:ext uri="{FF2B5EF4-FFF2-40B4-BE49-F238E27FC236}">
                <a16:creationId xmlns:a16="http://schemas.microsoft.com/office/drawing/2014/main" id="{4A1A7221-B721-4FFD-9604-B3C51ADB4002}"/>
              </a:ext>
            </a:extLst>
          </p:cNvPr>
          <p:cNvSpPr/>
          <p:nvPr/>
        </p:nvSpPr>
        <p:spPr>
          <a:xfrm>
            <a:off x="4165600" y="14176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A4D21EB1-C02B-4E88-908C-FDF93560002C}"/>
              </a:ext>
            </a:extLst>
          </p:cNvPr>
          <p:cNvSpPr/>
          <p:nvPr/>
        </p:nvSpPr>
        <p:spPr>
          <a:xfrm>
            <a:off x="4123433" y="3089401"/>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142E290-0A46-42C9-9BDD-23B538DD0FFA}"/>
              </a:ext>
            </a:extLst>
          </p:cNvPr>
          <p:cNvSpPr/>
          <p:nvPr/>
        </p:nvSpPr>
        <p:spPr>
          <a:xfrm>
            <a:off x="4133649" y="4800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AFABEEF3-9024-4426-851C-96A7D3755485}"/>
              </a:ext>
            </a:extLst>
          </p:cNvPr>
          <p:cNvSpPr/>
          <p:nvPr/>
        </p:nvSpPr>
        <p:spPr>
          <a:xfrm>
            <a:off x="7137400" y="1371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4D4815B-0161-43C9-9CC2-AF5694ED6A22}"/>
              </a:ext>
            </a:extLst>
          </p:cNvPr>
          <p:cNvSpPr/>
          <p:nvPr/>
        </p:nvSpPr>
        <p:spPr>
          <a:xfrm>
            <a:off x="7137400" y="30940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7CCCD96-4612-4570-A311-A982AB9C47A7}"/>
              </a:ext>
            </a:extLst>
          </p:cNvPr>
          <p:cNvSpPr/>
          <p:nvPr/>
        </p:nvSpPr>
        <p:spPr>
          <a:xfrm>
            <a:off x="7137400" y="47704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AD53EA52-2296-4DA0-8533-6CD4DA3DE609}"/>
              </a:ext>
            </a:extLst>
          </p:cNvPr>
          <p:cNvPicPr>
            <a:picLocks noChangeAspect="1"/>
          </p:cNvPicPr>
          <p:nvPr/>
        </p:nvPicPr>
        <p:blipFill>
          <a:blip r:embed="rId5"/>
          <a:stretch>
            <a:fillRect/>
          </a:stretch>
        </p:blipFill>
        <p:spPr>
          <a:xfrm>
            <a:off x="9833822" y="521036"/>
            <a:ext cx="1280160" cy="352179"/>
          </a:xfrm>
          <a:prstGeom prst="rect">
            <a:avLst/>
          </a:prstGeom>
        </p:spPr>
      </p:pic>
      <p:sp>
        <p:nvSpPr>
          <p:cNvPr id="19" name="TextBox 18">
            <a:extLst>
              <a:ext uri="{FF2B5EF4-FFF2-40B4-BE49-F238E27FC236}">
                <a16:creationId xmlns:a16="http://schemas.microsoft.com/office/drawing/2014/main" id="{B67325E1-E8EB-480B-932B-2B9891B348F6}"/>
              </a:ext>
            </a:extLst>
          </p:cNvPr>
          <p:cNvSpPr txBox="1"/>
          <p:nvPr/>
        </p:nvSpPr>
        <p:spPr>
          <a:xfrm>
            <a:off x="8432800" y="6131177"/>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0" name="TextBox 19">
            <a:extLst>
              <a:ext uri="{FF2B5EF4-FFF2-40B4-BE49-F238E27FC236}">
                <a16:creationId xmlns:a16="http://schemas.microsoft.com/office/drawing/2014/main" id="{EA119B69-1066-44CD-AA7E-0A06DDE6D013}"/>
              </a:ext>
            </a:extLst>
          </p:cNvPr>
          <p:cNvSpPr txBox="1"/>
          <p:nvPr/>
        </p:nvSpPr>
        <p:spPr>
          <a:xfrm>
            <a:off x="5461000" y="6121864"/>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2" name="TextBox 21">
            <a:extLst>
              <a:ext uri="{FF2B5EF4-FFF2-40B4-BE49-F238E27FC236}">
                <a16:creationId xmlns:a16="http://schemas.microsoft.com/office/drawing/2014/main" id="{FC710586-B4C1-4E79-90A8-B3620A3D9ED0}"/>
              </a:ext>
            </a:extLst>
          </p:cNvPr>
          <p:cNvSpPr txBox="1"/>
          <p:nvPr/>
        </p:nvSpPr>
        <p:spPr>
          <a:xfrm>
            <a:off x="2489200" y="6126181"/>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 name="Rectangle 1">
            <a:extLst>
              <a:ext uri="{FF2B5EF4-FFF2-40B4-BE49-F238E27FC236}">
                <a16:creationId xmlns:a16="http://schemas.microsoft.com/office/drawing/2014/main" id="{D176BEA5-FA57-4A31-A13C-BFD1C1DB212A}"/>
              </a:ext>
            </a:extLst>
          </p:cNvPr>
          <p:cNvSpPr/>
          <p:nvPr/>
        </p:nvSpPr>
        <p:spPr>
          <a:xfrm>
            <a:off x="7254888" y="1001378"/>
            <a:ext cx="3082912" cy="53364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4789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7BA7EE-0103-4802-A7BD-73D3F29FCCCC}"/>
              </a:ext>
            </a:extLst>
          </p:cNvPr>
          <p:cNvPicPr>
            <a:picLocks noChangeAspect="1"/>
          </p:cNvPicPr>
          <p:nvPr/>
        </p:nvPicPr>
        <p:blipFill>
          <a:blip r:embed="rId3"/>
          <a:stretch>
            <a:fillRect/>
          </a:stretch>
        </p:blipFill>
        <p:spPr>
          <a:xfrm>
            <a:off x="1262745" y="1008125"/>
            <a:ext cx="8853709" cy="5134760"/>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BBBC20-BCFA-4DD7-8726-D0D87EBC0E5C}"/>
              </a:ext>
            </a:extLst>
          </p:cNvPr>
          <p:cNvSpPr txBox="1"/>
          <p:nvPr/>
        </p:nvSpPr>
        <p:spPr>
          <a:xfrm>
            <a:off x="1740070" y="4773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Primary Outcome BMI by Age Strata</a:t>
            </a:r>
          </a:p>
        </p:txBody>
      </p:sp>
      <p:sp>
        <p:nvSpPr>
          <p:cNvPr id="6" name="Rectangle 5">
            <a:extLst>
              <a:ext uri="{FF2B5EF4-FFF2-40B4-BE49-F238E27FC236}">
                <a16:creationId xmlns:a16="http://schemas.microsoft.com/office/drawing/2014/main" id="{AC44BECE-F044-408C-88A9-8F54F52451DB}"/>
              </a:ext>
            </a:extLst>
          </p:cNvPr>
          <p:cNvSpPr/>
          <p:nvPr/>
        </p:nvSpPr>
        <p:spPr>
          <a:xfrm>
            <a:off x="1092681" y="1295400"/>
            <a:ext cx="304800" cy="11429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D295D2-0E4C-4B4B-8BFA-E43F51A04D42}"/>
              </a:ext>
            </a:extLst>
          </p:cNvPr>
          <p:cNvSpPr/>
          <p:nvPr/>
        </p:nvSpPr>
        <p:spPr>
          <a:xfrm>
            <a:off x="1117600" y="2906378"/>
            <a:ext cx="304800" cy="12084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C12A0FB-72DC-453E-9F65-790DF1E3070E}"/>
              </a:ext>
            </a:extLst>
          </p:cNvPr>
          <p:cNvSpPr/>
          <p:nvPr/>
        </p:nvSpPr>
        <p:spPr>
          <a:xfrm>
            <a:off x="1193800" y="4800600"/>
            <a:ext cx="304800"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381EBC7-E772-4A53-8B25-B99A1C711A70}"/>
              </a:ext>
            </a:extLst>
          </p:cNvPr>
          <p:cNvSpPr txBox="1"/>
          <p:nvPr/>
        </p:nvSpPr>
        <p:spPr>
          <a:xfrm rot="16200000">
            <a:off x="-877048" y="3437827"/>
            <a:ext cx="369030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Adjusted Hazard/Odds Ratio</a:t>
            </a:r>
          </a:p>
        </p:txBody>
      </p:sp>
      <p:sp>
        <p:nvSpPr>
          <p:cNvPr id="3" name="Rectangle 2">
            <a:extLst>
              <a:ext uri="{FF2B5EF4-FFF2-40B4-BE49-F238E27FC236}">
                <a16:creationId xmlns:a16="http://schemas.microsoft.com/office/drawing/2014/main" id="{4A1A7221-B721-4FFD-9604-B3C51ADB4002}"/>
              </a:ext>
            </a:extLst>
          </p:cNvPr>
          <p:cNvSpPr/>
          <p:nvPr/>
        </p:nvSpPr>
        <p:spPr>
          <a:xfrm>
            <a:off x="4165600" y="14176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A4D21EB1-C02B-4E88-908C-FDF93560002C}"/>
              </a:ext>
            </a:extLst>
          </p:cNvPr>
          <p:cNvSpPr/>
          <p:nvPr/>
        </p:nvSpPr>
        <p:spPr>
          <a:xfrm>
            <a:off x="4123433" y="3089401"/>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142E290-0A46-42C9-9BDD-23B538DD0FFA}"/>
              </a:ext>
            </a:extLst>
          </p:cNvPr>
          <p:cNvSpPr/>
          <p:nvPr/>
        </p:nvSpPr>
        <p:spPr>
          <a:xfrm>
            <a:off x="4133649" y="4800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AFABEEF3-9024-4426-851C-96A7D3755485}"/>
              </a:ext>
            </a:extLst>
          </p:cNvPr>
          <p:cNvSpPr/>
          <p:nvPr/>
        </p:nvSpPr>
        <p:spPr>
          <a:xfrm>
            <a:off x="7137400" y="1371600"/>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4D4815B-0161-43C9-9CC2-AF5694ED6A22}"/>
              </a:ext>
            </a:extLst>
          </p:cNvPr>
          <p:cNvSpPr/>
          <p:nvPr/>
        </p:nvSpPr>
        <p:spPr>
          <a:xfrm>
            <a:off x="7137400" y="30940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17CCCD96-4612-4570-A311-A982AB9C47A7}"/>
              </a:ext>
            </a:extLst>
          </p:cNvPr>
          <p:cNvSpPr/>
          <p:nvPr/>
        </p:nvSpPr>
        <p:spPr>
          <a:xfrm>
            <a:off x="7137400" y="4770439"/>
            <a:ext cx="228600" cy="10969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AD53EA52-2296-4DA0-8533-6CD4DA3DE609}"/>
              </a:ext>
            </a:extLst>
          </p:cNvPr>
          <p:cNvPicPr>
            <a:picLocks noChangeAspect="1"/>
          </p:cNvPicPr>
          <p:nvPr/>
        </p:nvPicPr>
        <p:blipFill>
          <a:blip r:embed="rId5"/>
          <a:stretch>
            <a:fillRect/>
          </a:stretch>
        </p:blipFill>
        <p:spPr>
          <a:xfrm>
            <a:off x="9833822" y="521036"/>
            <a:ext cx="1280160" cy="352179"/>
          </a:xfrm>
          <a:prstGeom prst="rect">
            <a:avLst/>
          </a:prstGeom>
        </p:spPr>
      </p:pic>
      <p:sp>
        <p:nvSpPr>
          <p:cNvPr id="19" name="TextBox 18">
            <a:extLst>
              <a:ext uri="{FF2B5EF4-FFF2-40B4-BE49-F238E27FC236}">
                <a16:creationId xmlns:a16="http://schemas.microsoft.com/office/drawing/2014/main" id="{B67325E1-E8EB-480B-932B-2B9891B348F6}"/>
              </a:ext>
            </a:extLst>
          </p:cNvPr>
          <p:cNvSpPr txBox="1"/>
          <p:nvPr/>
        </p:nvSpPr>
        <p:spPr>
          <a:xfrm>
            <a:off x="8432800" y="6131177"/>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0" name="TextBox 19">
            <a:extLst>
              <a:ext uri="{FF2B5EF4-FFF2-40B4-BE49-F238E27FC236}">
                <a16:creationId xmlns:a16="http://schemas.microsoft.com/office/drawing/2014/main" id="{EA119B69-1066-44CD-AA7E-0A06DDE6D013}"/>
              </a:ext>
            </a:extLst>
          </p:cNvPr>
          <p:cNvSpPr txBox="1"/>
          <p:nvPr/>
        </p:nvSpPr>
        <p:spPr>
          <a:xfrm>
            <a:off x="5461000" y="6121864"/>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
        <p:nvSpPr>
          <p:cNvPr id="22" name="TextBox 21">
            <a:extLst>
              <a:ext uri="{FF2B5EF4-FFF2-40B4-BE49-F238E27FC236}">
                <a16:creationId xmlns:a16="http://schemas.microsoft.com/office/drawing/2014/main" id="{FC710586-B4C1-4E79-90A8-B3620A3D9ED0}"/>
              </a:ext>
            </a:extLst>
          </p:cNvPr>
          <p:cNvSpPr txBox="1"/>
          <p:nvPr/>
        </p:nvSpPr>
        <p:spPr>
          <a:xfrm>
            <a:off x="2489200" y="6126181"/>
            <a:ext cx="6096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BMI</a:t>
            </a:r>
          </a:p>
        </p:txBody>
      </p:sp>
    </p:spTree>
    <p:extLst>
      <p:ext uri="{BB962C8B-B14F-4D97-AF65-F5344CB8AC3E}">
        <p14:creationId xmlns:p14="http://schemas.microsoft.com/office/powerpoint/2010/main" val="236847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316E91A-7FDF-4328-93D8-BF07654F18DF}"/>
              </a:ext>
            </a:extLst>
          </p:cNvPr>
          <p:cNvSpPr txBox="1"/>
          <p:nvPr/>
        </p:nvSpPr>
        <p:spPr>
          <a:xfrm>
            <a:off x="1740070" y="1029569"/>
            <a:ext cx="7899061" cy="494431"/>
          </a:xfrm>
          <a:prstGeom prst="rect">
            <a:avLst/>
          </a:prstGeom>
          <a:noFill/>
        </p:spPr>
        <p:txBody>
          <a:bodyPr wrap="square" rtlCol="0">
            <a:spAutoFit/>
          </a:bodyPr>
          <a:lstStyle/>
          <a:p>
            <a:pPr algn="ctr"/>
            <a:r>
              <a:rPr lang="en-US" sz="2613" b="1" dirty="0">
                <a:latin typeface="Arial" panose="020B0604020202020204" pitchFamily="34" charset="0"/>
                <a:cs typeface="Arial" panose="020B0604020202020204" pitchFamily="34" charset="0"/>
              </a:rPr>
              <a:t>Conclusions</a:t>
            </a:r>
          </a:p>
        </p:txBody>
      </p:sp>
      <p:sp>
        <p:nvSpPr>
          <p:cNvPr id="4" name="TextBox 3">
            <a:extLst>
              <a:ext uri="{FF2B5EF4-FFF2-40B4-BE49-F238E27FC236}">
                <a16:creationId xmlns:a16="http://schemas.microsoft.com/office/drawing/2014/main" id="{E10D801A-2442-4221-947D-2B7EDC83C672}"/>
              </a:ext>
            </a:extLst>
          </p:cNvPr>
          <p:cNvSpPr txBox="1"/>
          <p:nvPr/>
        </p:nvSpPr>
        <p:spPr>
          <a:xfrm>
            <a:off x="605853" y="1615673"/>
            <a:ext cx="10167494" cy="3477875"/>
          </a:xfrm>
          <a:prstGeom prst="rect">
            <a:avLst/>
          </a:prstGeom>
          <a:noFill/>
        </p:spPr>
        <p:txBody>
          <a:bodyPr wrap="square" rtlCol="0">
            <a:spAutoFit/>
          </a:bodyPr>
          <a:lstStyle/>
          <a:p>
            <a:pPr marL="266690" indent="-266690">
              <a:buFont typeface="Wingdings" panose="05000000000000000000" pitchFamily="2" charset="2"/>
              <a:buChar char="v"/>
            </a:pPr>
            <a:r>
              <a:rPr lang="en-US" sz="2000" dirty="0">
                <a:latin typeface="Arial" panose="020B0604020202020204" pitchFamily="34" charset="0"/>
                <a:ea typeface="Calibri" panose="020F0502020204030204" pitchFamily="34" charset="0"/>
                <a:cs typeface="Arial" panose="020B0604020202020204" pitchFamily="34" charset="0"/>
              </a:rPr>
              <a:t>After adjustment, BMI ≥30 kg/m</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was associated with higher risk of mechanical ventilation regardless of age</a:t>
            </a:r>
          </a:p>
          <a:p>
            <a:pPr marL="266690" indent="-266690">
              <a:buFont typeface="Wingdings" panose="05000000000000000000" pitchFamily="2" charset="2"/>
              <a:buChar char="v"/>
            </a:pPr>
            <a:endParaRPr lang="en-US" sz="2000" dirty="0">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r>
              <a:rPr lang="en-US" sz="2000" dirty="0">
                <a:latin typeface="Arial" panose="020B0604020202020204" pitchFamily="34" charset="0"/>
                <a:ea typeface="Calibri" panose="020F0502020204030204" pitchFamily="34" charset="0"/>
                <a:cs typeface="Arial" panose="020B0604020202020204" pitchFamily="34" charset="0"/>
              </a:rPr>
              <a:t>BMI ≥40 kg/m</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was associated with a higher risk of in-hospital death in those age ≤50</a:t>
            </a:r>
          </a:p>
          <a:p>
            <a:pPr marL="266690" indent="-26669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266690" indent="-266690">
              <a:buFont typeface="Wingdings" panose="05000000000000000000" pitchFamily="2" charset="2"/>
              <a:buChar char="v"/>
            </a:pPr>
            <a:r>
              <a:rPr lang="en-US" sz="2000" dirty="0">
                <a:latin typeface="Arial" panose="020B0604020202020204" pitchFamily="34" charset="0"/>
                <a:ea typeface="Calibri" panose="020F0502020204030204" pitchFamily="34" charset="0"/>
                <a:cs typeface="Arial" panose="020B0604020202020204" pitchFamily="34" charset="0"/>
              </a:rPr>
              <a:t>Clear public health messaging is needed for younger obese individuals who may underestimate their risk of severe COVID-19</a:t>
            </a:r>
          </a:p>
          <a:p>
            <a:pPr marL="266690" indent="-26669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266690" indent="-266690">
              <a:buFont typeface="Wingdings" panose="05000000000000000000" pitchFamily="2" charset="2"/>
              <a:buChar char="v"/>
            </a:pPr>
            <a:r>
              <a:rPr lang="en-US" sz="2000" dirty="0">
                <a:effectLst/>
                <a:latin typeface="Arial" panose="020B0604020202020204" pitchFamily="34" charset="0"/>
                <a:ea typeface="Calibri" panose="020F0502020204030204" pitchFamily="34" charset="0"/>
                <a:cs typeface="Arial" panose="020B0604020202020204" pitchFamily="34" charset="0"/>
              </a:rPr>
              <a:t>Severely obese individuals (BMI ≥40 kg/m</a:t>
            </a:r>
            <a:r>
              <a:rPr lang="en-US" sz="2000" baseline="30000" dirty="0">
                <a:effectLst/>
                <a:latin typeface="Arial" panose="020B0604020202020204" pitchFamily="34" charset="0"/>
                <a:ea typeface="Calibri" panose="020F0502020204030204" pitchFamily="34" charset="0"/>
                <a:cs typeface="Arial" panose="020B0604020202020204" pitchFamily="34" charset="0"/>
              </a:rPr>
              <a:t>2</a:t>
            </a:r>
            <a:r>
              <a:rPr lang="en-US" sz="2000" dirty="0">
                <a:effectLst/>
                <a:latin typeface="Arial" panose="020B0604020202020204" pitchFamily="34" charset="0"/>
                <a:ea typeface="Calibri" panose="020F0502020204030204" pitchFamily="34" charset="0"/>
                <a:cs typeface="Arial" panose="020B0604020202020204" pitchFamily="34" charset="0"/>
              </a:rPr>
              <a:t>) should be considered high risk for severe COVID-19 infection and may warrant prioritization for a COVID-19 vaccine </a:t>
            </a:r>
          </a:p>
          <a:p>
            <a:pPr marL="266690" indent="-26669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0350195-E62F-488B-B8C0-02888B80D397}"/>
              </a:ext>
            </a:extLst>
          </p:cNvPr>
          <p:cNvPicPr>
            <a:picLocks noChangeAspect="1"/>
          </p:cNvPicPr>
          <p:nvPr/>
        </p:nvPicPr>
        <p:blipFill>
          <a:blip r:embed="rId4"/>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41423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72143E9-CE1C-4DAB-A1A3-1A283C2B1221}"/>
              </a:ext>
            </a:extLst>
          </p:cNvPr>
          <p:cNvSpPr txBox="1"/>
          <p:nvPr/>
        </p:nvSpPr>
        <p:spPr>
          <a:xfrm>
            <a:off x="1740070" y="1000780"/>
            <a:ext cx="789906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Disclosures</a:t>
            </a:r>
          </a:p>
        </p:txBody>
      </p:sp>
      <p:sp>
        <p:nvSpPr>
          <p:cNvPr id="4" name="TextBox 3">
            <a:extLst>
              <a:ext uri="{FF2B5EF4-FFF2-40B4-BE49-F238E27FC236}">
                <a16:creationId xmlns:a16="http://schemas.microsoft.com/office/drawing/2014/main" id="{CC08B6A3-CDE2-4BE7-A9F3-EE3A46FE4DEA}"/>
              </a:ext>
            </a:extLst>
          </p:cNvPr>
          <p:cNvSpPr txBox="1"/>
          <p:nvPr/>
        </p:nvSpPr>
        <p:spPr>
          <a:xfrm>
            <a:off x="706458" y="1586884"/>
            <a:ext cx="9966283" cy="4240328"/>
          </a:xfrm>
          <a:prstGeom prst="rect">
            <a:avLst/>
          </a:prstGeom>
          <a:noFill/>
        </p:spPr>
        <p:txBody>
          <a:bodyPr wrap="square" rtlCol="0">
            <a:spAutoFit/>
          </a:bodyPr>
          <a:lstStyle/>
          <a:p>
            <a:pPr marL="320029" indent="-320029">
              <a:spcBef>
                <a:spcPts val="1120"/>
              </a:spcBef>
              <a:spcAft>
                <a:spcPts val="1120"/>
              </a:spcAft>
              <a:buFont typeface="Arial" panose="020B0604020202020204" pitchFamily="34" charset="0"/>
              <a:buChar char="•"/>
            </a:pPr>
            <a:r>
              <a:rPr lang="en-US" sz="1867" dirty="0">
                <a:latin typeface="Arial" panose="020B0604020202020204" pitchFamily="34" charset="0"/>
                <a:ea typeface="Calibri" panose="020F0502020204030204" pitchFamily="34" charset="0"/>
                <a:cs typeface="Arial" panose="020B0604020202020204" pitchFamily="34" charset="0"/>
              </a:rPr>
              <a:t>James A. de </a:t>
            </a:r>
            <a:r>
              <a:rPr lang="en-US" sz="1867" dirty="0" err="1">
                <a:latin typeface="Arial" panose="020B0604020202020204" pitchFamily="34" charset="0"/>
                <a:ea typeface="Calibri" panose="020F0502020204030204" pitchFamily="34" charset="0"/>
                <a:cs typeface="Arial" panose="020B0604020202020204" pitchFamily="34" charset="0"/>
              </a:rPr>
              <a:t>Lemos</a:t>
            </a:r>
            <a:r>
              <a:rPr lang="en-US" sz="1867" dirty="0">
                <a:latin typeface="Arial" panose="020B0604020202020204" pitchFamily="34" charset="0"/>
                <a:ea typeface="Calibri" panose="020F0502020204030204" pitchFamily="34" charset="0"/>
                <a:cs typeface="Arial" panose="020B0604020202020204" pitchFamily="34" charset="0"/>
              </a:rPr>
              <a:t> has received fees for participating in Data Monitoring Committees from Eli Lilly and Novo Nordisk, and consulting income from </a:t>
            </a:r>
            <a:r>
              <a:rPr lang="en-US" sz="1867" dirty="0" err="1">
                <a:latin typeface="Arial" panose="020B0604020202020204" pitchFamily="34" charset="0"/>
                <a:ea typeface="Calibri" panose="020F0502020204030204" pitchFamily="34" charset="0"/>
                <a:cs typeface="Arial" panose="020B0604020202020204" pitchFamily="34" charset="0"/>
              </a:rPr>
              <a:t>Jannssen</a:t>
            </a:r>
            <a:r>
              <a:rPr lang="en-US" sz="1867" dirty="0">
                <a:latin typeface="Arial" panose="020B0604020202020204" pitchFamily="34" charset="0"/>
                <a:ea typeface="Calibri" panose="020F0502020204030204" pitchFamily="34" charset="0"/>
                <a:cs typeface="Arial" panose="020B0604020202020204" pitchFamily="34" charset="0"/>
              </a:rPr>
              <a:t>. </a:t>
            </a:r>
          </a:p>
          <a:p>
            <a:pPr marL="320029" indent="-320029">
              <a:spcBef>
                <a:spcPts val="1120"/>
              </a:spcBef>
              <a:spcAft>
                <a:spcPts val="1120"/>
              </a:spcAft>
              <a:buFont typeface="Arial" panose="020B0604020202020204" pitchFamily="34" charset="0"/>
              <a:buChar char="•"/>
            </a:pP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Ian J. </a:t>
            </a:r>
            <a:r>
              <a:rPr lang="en-US" sz="1867" dirty="0" err="1">
                <a:solidFill>
                  <a:srgbClr val="000000"/>
                </a:solidFill>
                <a:latin typeface="Arial" panose="020B0604020202020204" pitchFamily="34" charset="0"/>
                <a:ea typeface="Calibri" panose="020F0502020204030204" pitchFamily="34" charset="0"/>
                <a:cs typeface="Arial" panose="020B0604020202020204" pitchFamily="34" charset="0"/>
              </a:rPr>
              <a:t>Neeland</a:t>
            </a: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 has received honoraria, consulting, speaker’s bureau fees, and travel </a:t>
            </a:r>
            <a:r>
              <a:rPr lang="en-US" sz="1867" dirty="0">
                <a:latin typeface="Arial" panose="020B0604020202020204" pitchFamily="34" charset="0"/>
                <a:ea typeface="Calibri" panose="020F0502020204030204" pitchFamily="34" charset="0"/>
                <a:cs typeface="Arial" panose="020B0604020202020204" pitchFamily="34" charset="0"/>
              </a:rPr>
              <a:t>support from Boehringer-Ingelheim/Lilly Alliance (significant), a research grant from Novo Nordisk (significant), and has been a member of a scientific advisory board regarding obesity for AMRA Medical (modest) and Merck (modest). </a:t>
            </a:r>
          </a:p>
          <a:p>
            <a:pPr marL="320029" indent="-320029">
              <a:spcBef>
                <a:spcPts val="1120"/>
              </a:spcBef>
              <a:spcAft>
                <a:spcPts val="1120"/>
              </a:spcAft>
              <a:buFont typeface="Arial" panose="020B0604020202020204" pitchFamily="34" charset="0"/>
              <a:buChar char="•"/>
            </a:pPr>
            <a:r>
              <a:rPr lang="en-US" sz="1867" dirty="0">
                <a:latin typeface="Arial" panose="020B0604020202020204" pitchFamily="34" charset="0"/>
                <a:ea typeface="Calibri" panose="020F0502020204030204" pitchFamily="34" charset="0"/>
                <a:cs typeface="Arial" panose="020B0604020202020204" pitchFamily="34" charset="0"/>
              </a:rPr>
              <a:t>Justin L. </a:t>
            </a:r>
            <a:r>
              <a:rPr lang="en-US" sz="1867" dirty="0" err="1">
                <a:latin typeface="Arial" panose="020B0604020202020204" pitchFamily="34" charset="0"/>
                <a:ea typeface="Calibri" panose="020F0502020204030204" pitchFamily="34" charset="0"/>
                <a:cs typeface="Arial" panose="020B0604020202020204" pitchFamily="34" charset="0"/>
              </a:rPr>
              <a:t>Grodin</a:t>
            </a:r>
            <a:r>
              <a:rPr lang="en-US" sz="1867" dirty="0">
                <a:latin typeface="Arial" panose="020B0604020202020204" pitchFamily="34" charset="0"/>
                <a:ea typeface="Calibri" panose="020F0502020204030204" pitchFamily="34" charset="0"/>
                <a:cs typeface="Arial" panose="020B0604020202020204" pitchFamily="34" charset="0"/>
              </a:rPr>
              <a:t> has received research funding from the Texas Health Resources Clinical Scholarship and consulting fees from Pfizer, Eidos, and Alnylam.</a:t>
            </a:r>
          </a:p>
          <a:p>
            <a:pPr marL="320029" indent="-320029">
              <a:spcBef>
                <a:spcPts val="1120"/>
              </a:spcBef>
              <a:spcAft>
                <a:spcPts val="1120"/>
              </a:spcAft>
              <a:buFont typeface="Arial" panose="020B0604020202020204" pitchFamily="34" charset="0"/>
              <a:buChar char="•"/>
            </a:pPr>
            <a:r>
              <a:rPr lang="en-US" sz="1867" dirty="0">
                <a:latin typeface="Arial" panose="020B0604020202020204" pitchFamily="34" charset="0"/>
                <a:ea typeface="Calibri" panose="020F0502020204030204" pitchFamily="34" charset="0"/>
                <a:cs typeface="Arial" panose="020B0604020202020204" pitchFamily="34" charset="0"/>
              </a:rPr>
              <a:t>All remaining authors (NSH, CA, SRD, A. Rao, SC, AR, JW, WO, RK, AAH and MHD) report no relevant conflicts of interest or disclosures. </a:t>
            </a:r>
          </a:p>
          <a:p>
            <a:pPr marL="266690" indent="-266690">
              <a:buFont typeface="Wingdings" panose="05000000000000000000" pitchFamily="2" charset="2"/>
              <a:buChar char="v"/>
            </a:pPr>
            <a:endParaRPr lang="en-US"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3C89FA-7920-4D8D-9420-51A381D61BB4}"/>
              </a:ext>
            </a:extLst>
          </p:cNvPr>
          <p:cNvPicPr>
            <a:picLocks noChangeAspect="1"/>
          </p:cNvPicPr>
          <p:nvPr/>
        </p:nvPicPr>
        <p:blipFill>
          <a:blip r:embed="rId4"/>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151925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316E91A-7FDF-4328-93D8-BF07654F18DF}"/>
              </a:ext>
            </a:extLst>
          </p:cNvPr>
          <p:cNvSpPr txBox="1"/>
          <p:nvPr/>
        </p:nvSpPr>
        <p:spPr>
          <a:xfrm>
            <a:off x="1740069" y="4122747"/>
            <a:ext cx="7899061" cy="1508105"/>
          </a:xfrm>
          <a:prstGeom prst="rect">
            <a:avLst/>
          </a:prstGeom>
          <a:noFill/>
        </p:spPr>
        <p:txBody>
          <a:bodyPr wrap="square" rtlCol="0">
            <a:spAutoFit/>
          </a:bodyPr>
          <a:lstStyle/>
          <a:p>
            <a:pPr algn="ctr"/>
            <a:r>
              <a:rPr lang="en-US" sz="3600" b="1" i="1" dirty="0">
                <a:latin typeface="Lub Dub Heavy"/>
                <a:cs typeface="Arial" panose="020B0604020202020204" pitchFamily="34" charset="0"/>
              </a:rPr>
              <a:t>Thank You!</a:t>
            </a:r>
          </a:p>
          <a:p>
            <a:pPr algn="ctr"/>
            <a:r>
              <a:rPr lang="en-US" sz="2800" dirty="0">
                <a:latin typeface="Arial" panose="020B0604020202020204" pitchFamily="34" charset="0"/>
                <a:cs typeface="Arial" panose="020B0604020202020204" pitchFamily="34" charset="0"/>
              </a:rPr>
              <a:t>We are excited to announce a simultaneous publication at </a:t>
            </a:r>
            <a:r>
              <a:rPr lang="en-US" sz="2800" b="1" i="1" dirty="0">
                <a:latin typeface="Arial" panose="020B0604020202020204" pitchFamily="34" charset="0"/>
                <a:cs typeface="Arial" panose="020B0604020202020204" pitchFamily="34" charset="0"/>
              </a:rPr>
              <a:t>Circulation</a:t>
            </a:r>
            <a:r>
              <a:rPr lang="en-US" sz="2800" dirty="0">
                <a:latin typeface="Arial" panose="020B0604020202020204" pitchFamily="34" charset="0"/>
                <a:cs typeface="Arial" panose="020B0604020202020204" pitchFamily="34" charset="0"/>
              </a:rPr>
              <a:t>!</a:t>
            </a:r>
            <a:endParaRPr lang="en-US" sz="3600" b="1" i="1" dirty="0">
              <a:latin typeface="Lub Dub Heavy"/>
              <a:cs typeface="Arial" panose="020B0604020202020204" pitchFamily="34" charset="0"/>
            </a:endParaRPr>
          </a:p>
        </p:txBody>
      </p:sp>
      <p:pic>
        <p:nvPicPr>
          <p:cNvPr id="5" name="Picture 4">
            <a:extLst>
              <a:ext uri="{FF2B5EF4-FFF2-40B4-BE49-F238E27FC236}">
                <a16:creationId xmlns:a16="http://schemas.microsoft.com/office/drawing/2014/main" id="{E13C50BA-0088-418C-B2BA-AECDACCD7B0B}"/>
              </a:ext>
            </a:extLst>
          </p:cNvPr>
          <p:cNvPicPr>
            <a:picLocks noChangeAspect="1"/>
          </p:cNvPicPr>
          <p:nvPr/>
        </p:nvPicPr>
        <p:blipFill>
          <a:blip r:embed="rId3"/>
          <a:stretch>
            <a:fillRect/>
          </a:stretch>
        </p:blipFill>
        <p:spPr>
          <a:xfrm>
            <a:off x="4494553" y="195263"/>
            <a:ext cx="2326662" cy="640080"/>
          </a:xfrm>
          <a:prstGeom prst="rect">
            <a:avLst/>
          </a:prstGeom>
        </p:spPr>
      </p:pic>
      <p:pic>
        <p:nvPicPr>
          <p:cNvPr id="6" name="Picture 9" descr="NewLogo.png">
            <a:extLst>
              <a:ext uri="{FF2B5EF4-FFF2-40B4-BE49-F238E27FC236}">
                <a16:creationId xmlns:a16="http://schemas.microsoft.com/office/drawing/2014/main" id="{602C7F15-8F55-4F15-B1B4-9954B172F3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9000" y="151531"/>
            <a:ext cx="257569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17E8756-08E0-4B36-99CE-962F99ACD99D}"/>
              </a:ext>
            </a:extLst>
          </p:cNvPr>
          <p:cNvPicPr>
            <a:picLocks noChangeAspect="1"/>
          </p:cNvPicPr>
          <p:nvPr/>
        </p:nvPicPr>
        <p:blipFill>
          <a:blip r:embed="rId5"/>
          <a:stretch>
            <a:fillRect/>
          </a:stretch>
        </p:blipFill>
        <p:spPr>
          <a:xfrm>
            <a:off x="525703" y="1066800"/>
            <a:ext cx="7839075" cy="2810234"/>
          </a:xfrm>
          <a:prstGeom prst="rect">
            <a:avLst/>
          </a:prstGeom>
        </p:spPr>
      </p:pic>
      <p:pic>
        <p:nvPicPr>
          <p:cNvPr id="4" name="Picture 3">
            <a:extLst>
              <a:ext uri="{FF2B5EF4-FFF2-40B4-BE49-F238E27FC236}">
                <a16:creationId xmlns:a16="http://schemas.microsoft.com/office/drawing/2014/main" id="{6D5D842A-87A3-4C51-BF55-E504BD1414E6}"/>
              </a:ext>
            </a:extLst>
          </p:cNvPr>
          <p:cNvPicPr>
            <a:picLocks noChangeAspect="1"/>
          </p:cNvPicPr>
          <p:nvPr/>
        </p:nvPicPr>
        <p:blipFill>
          <a:blip r:embed="rId6"/>
          <a:stretch>
            <a:fillRect/>
          </a:stretch>
        </p:blipFill>
        <p:spPr>
          <a:xfrm>
            <a:off x="8737283" y="1524000"/>
            <a:ext cx="2079988" cy="2085505"/>
          </a:xfrm>
          <a:prstGeom prst="rect">
            <a:avLst/>
          </a:prstGeom>
        </p:spPr>
      </p:pic>
      <p:sp>
        <p:nvSpPr>
          <p:cNvPr id="3" name="TextBox 2">
            <a:extLst>
              <a:ext uri="{FF2B5EF4-FFF2-40B4-BE49-F238E27FC236}">
                <a16:creationId xmlns:a16="http://schemas.microsoft.com/office/drawing/2014/main" id="{D4A6623B-261D-4CCF-A0A7-8C043AF382D1}"/>
              </a:ext>
            </a:extLst>
          </p:cNvPr>
          <p:cNvSpPr txBox="1"/>
          <p:nvPr/>
        </p:nvSpPr>
        <p:spPr>
          <a:xfrm>
            <a:off x="-254000" y="5715000"/>
            <a:ext cx="2819400" cy="584775"/>
          </a:xfrm>
          <a:prstGeom prst="rect">
            <a:avLst/>
          </a:prstGeom>
          <a:noFill/>
        </p:spPr>
        <p:txBody>
          <a:bodyPr wrap="square" rtlCol="0">
            <a:spAutoFit/>
          </a:bodyPr>
          <a:lstStyle/>
          <a:p>
            <a:pPr algn="ctr"/>
            <a:r>
              <a:rPr lang="en-US" sz="1600" b="1" dirty="0">
                <a:solidFill>
                  <a:srgbClr val="C00000"/>
                </a:solidFill>
                <a:latin typeface="Arial" panose="020B0604020202020204" pitchFamily="34" charset="0"/>
                <a:cs typeface="Arial" panose="020B0604020202020204" pitchFamily="34" charset="0"/>
              </a:rPr>
              <a:t>@nickhendrenMD</a:t>
            </a:r>
          </a:p>
          <a:p>
            <a:pPr algn="ctr"/>
            <a:r>
              <a:rPr lang="en-US" sz="1600" b="1" dirty="0">
                <a:solidFill>
                  <a:srgbClr val="C00000"/>
                </a:solidFill>
                <a:latin typeface="Arial" panose="020B0604020202020204" pitchFamily="34" charset="0"/>
                <a:cs typeface="Arial" panose="020B0604020202020204" pitchFamily="34" charset="0"/>
              </a:rPr>
              <a:t>Cardiology Fellow</a:t>
            </a:r>
          </a:p>
        </p:txBody>
      </p:sp>
    </p:spTree>
    <p:extLst>
      <p:ext uri="{BB962C8B-B14F-4D97-AF65-F5344CB8AC3E}">
        <p14:creationId xmlns:p14="http://schemas.microsoft.com/office/powerpoint/2010/main" val="18262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72143E9-CE1C-4DAB-A1A3-1A283C2B1221}"/>
              </a:ext>
            </a:extLst>
          </p:cNvPr>
          <p:cNvSpPr txBox="1"/>
          <p:nvPr/>
        </p:nvSpPr>
        <p:spPr>
          <a:xfrm>
            <a:off x="1740070" y="1000780"/>
            <a:ext cx="789906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Introduction</a:t>
            </a:r>
          </a:p>
        </p:txBody>
      </p:sp>
      <p:sp>
        <p:nvSpPr>
          <p:cNvPr id="4" name="TextBox 3">
            <a:extLst>
              <a:ext uri="{FF2B5EF4-FFF2-40B4-BE49-F238E27FC236}">
                <a16:creationId xmlns:a16="http://schemas.microsoft.com/office/drawing/2014/main" id="{CC08B6A3-CDE2-4BE7-A9F3-EE3A46FE4DEA}"/>
              </a:ext>
            </a:extLst>
          </p:cNvPr>
          <p:cNvSpPr txBox="1"/>
          <p:nvPr/>
        </p:nvSpPr>
        <p:spPr>
          <a:xfrm>
            <a:off x="706458" y="1671455"/>
            <a:ext cx="9966283" cy="2964979"/>
          </a:xfrm>
          <a:prstGeom prst="rect">
            <a:avLst/>
          </a:prstGeom>
          <a:noFill/>
        </p:spPr>
        <p:txBody>
          <a:bodyPr wrap="square" rtlCol="0">
            <a:spAutoFit/>
          </a:bodyPr>
          <a:lstStyle/>
          <a:p>
            <a:pPr marL="266690" indent="-266690">
              <a:buFont typeface="Wingdings" panose="05000000000000000000" pitchFamily="2" charset="2"/>
              <a:buChar char="v"/>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Young adults are perceived to be at low risk for severe COVID-19</a:t>
            </a:r>
          </a:p>
          <a:p>
            <a:pPr marL="266690" indent="-266690">
              <a:buFont typeface="Wingdings" panose="05000000000000000000" pitchFamily="2" charset="2"/>
              <a:buChar char="v"/>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Obesity may increase the risk for morbidity and mortality in patients with COVID-19</a:t>
            </a:r>
          </a:p>
          <a:p>
            <a:pPr marL="266690" indent="-266690">
              <a:buFont typeface="Wingdings" panose="05000000000000000000" pitchFamily="2" charset="2"/>
              <a:buChar char="v"/>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The association of obesity with higher risk has been seen with other respiratory viruses, such as influenza</a:t>
            </a:r>
          </a:p>
          <a:p>
            <a:pPr marL="266690" indent="-266690">
              <a:buFont typeface="Wingdings" panose="05000000000000000000" pitchFamily="2" charset="2"/>
              <a:buChar char="v"/>
            </a:pPr>
            <a:endParaRPr lang="en-US"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251B97-FC24-4BBC-9F8E-CAEEE22C3716}"/>
              </a:ext>
            </a:extLst>
          </p:cNvPr>
          <p:cNvPicPr>
            <a:picLocks noChangeAspect="1"/>
          </p:cNvPicPr>
          <p:nvPr/>
        </p:nvPicPr>
        <p:blipFill>
          <a:blip r:embed="rId4"/>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104609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72143E9-CE1C-4DAB-A1A3-1A283C2B1221}"/>
              </a:ext>
            </a:extLst>
          </p:cNvPr>
          <p:cNvSpPr txBox="1"/>
          <p:nvPr/>
        </p:nvSpPr>
        <p:spPr>
          <a:xfrm>
            <a:off x="1740070" y="1000780"/>
            <a:ext cx="789906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Hypothesis</a:t>
            </a:r>
          </a:p>
        </p:txBody>
      </p:sp>
      <p:sp>
        <p:nvSpPr>
          <p:cNvPr id="4" name="TextBox 3">
            <a:extLst>
              <a:ext uri="{FF2B5EF4-FFF2-40B4-BE49-F238E27FC236}">
                <a16:creationId xmlns:a16="http://schemas.microsoft.com/office/drawing/2014/main" id="{CC08B6A3-CDE2-4BE7-A9F3-EE3A46FE4DEA}"/>
              </a:ext>
            </a:extLst>
          </p:cNvPr>
          <p:cNvSpPr txBox="1"/>
          <p:nvPr/>
        </p:nvSpPr>
        <p:spPr>
          <a:xfrm>
            <a:off x="706458" y="1782611"/>
            <a:ext cx="10167494" cy="1138773"/>
          </a:xfrm>
          <a:prstGeom prst="rect">
            <a:avLst/>
          </a:prstGeom>
          <a:noFill/>
        </p:spPr>
        <p:txBody>
          <a:bodyPr wrap="square" rtlCol="0">
            <a:spAutoFit/>
          </a:bodyPr>
          <a:lstStyle/>
          <a:p>
            <a:pPr marL="266690" indent="-266690">
              <a:buFont typeface="Wingdings" panose="05000000000000000000" pitchFamily="2" charset="2"/>
              <a:buChar char="v"/>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We hypothesized that obesity would be associated with worse outcomes in COVID-19, particularly among younger individuals</a:t>
            </a:r>
          </a:p>
          <a:p>
            <a:pPr marL="266690" indent="-266690">
              <a:buFont typeface="Wingdings" panose="05000000000000000000" pitchFamily="2" charset="2"/>
              <a:buChar char="v"/>
            </a:pP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71F91A-9973-43DC-A5CC-39351A37577A}"/>
              </a:ext>
            </a:extLst>
          </p:cNvPr>
          <p:cNvPicPr>
            <a:picLocks noChangeAspect="1"/>
          </p:cNvPicPr>
          <p:nvPr/>
        </p:nvPicPr>
        <p:blipFill>
          <a:blip r:embed="rId4"/>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426505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72143E9-CE1C-4DAB-A1A3-1A283C2B1221}"/>
              </a:ext>
            </a:extLst>
          </p:cNvPr>
          <p:cNvSpPr txBox="1"/>
          <p:nvPr/>
        </p:nvSpPr>
        <p:spPr>
          <a:xfrm>
            <a:off x="1740070" y="914400"/>
            <a:ext cx="789906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Methods</a:t>
            </a:r>
          </a:p>
        </p:txBody>
      </p:sp>
      <p:sp>
        <p:nvSpPr>
          <p:cNvPr id="4" name="TextBox 3">
            <a:extLst>
              <a:ext uri="{FF2B5EF4-FFF2-40B4-BE49-F238E27FC236}">
                <a16:creationId xmlns:a16="http://schemas.microsoft.com/office/drawing/2014/main" id="{CC08B6A3-CDE2-4BE7-A9F3-EE3A46FE4DEA}"/>
              </a:ext>
            </a:extLst>
          </p:cNvPr>
          <p:cNvSpPr txBox="1"/>
          <p:nvPr/>
        </p:nvSpPr>
        <p:spPr>
          <a:xfrm>
            <a:off x="431800" y="2819400"/>
            <a:ext cx="10469541" cy="3416320"/>
          </a:xfrm>
          <a:prstGeom prst="rect">
            <a:avLst/>
          </a:prstGeom>
          <a:noFill/>
        </p:spPr>
        <p:txBody>
          <a:bodyPr wrap="square" rtlCol="0">
            <a:spAutoFit/>
          </a:bodyPr>
          <a:lstStyle/>
          <a:p>
            <a:pPr marL="266690" indent="-266690">
              <a:buFont typeface="Wingdings" panose="05000000000000000000" pitchFamily="2" charset="2"/>
              <a:buChar char="v"/>
            </a:pPr>
            <a:r>
              <a:rPr lang="en-US" sz="1800" b="1" dirty="0">
                <a:effectLst/>
                <a:latin typeface="Arial" panose="020B0604020202020204" pitchFamily="34" charset="0"/>
                <a:ea typeface="Calibri" panose="020F0502020204030204" pitchFamily="34" charset="0"/>
                <a:cs typeface="Arial" panose="020B0604020202020204" pitchFamily="34" charset="0"/>
              </a:rPr>
              <a:t>Cohort</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ll adults with available BMI data and completed field entries for age, sex, admission date, discharge date, discharge disposition, and a prior medical history (n = 7606) through July 22, 2020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r>
              <a:rPr lang="en-US" sz="1800" b="1" dirty="0">
                <a:effectLst/>
                <a:latin typeface="Arial" panose="020B0604020202020204" pitchFamily="34" charset="0"/>
                <a:ea typeface="Calibri" panose="020F0502020204030204" pitchFamily="34" charset="0"/>
                <a:cs typeface="Arial" panose="020B0604020202020204" pitchFamily="34" charset="0"/>
              </a:rPr>
              <a:t>Primary outcome</a:t>
            </a:r>
            <a:r>
              <a:rPr lang="en-US" sz="1800" dirty="0">
                <a:effectLst/>
                <a:latin typeface="Arial" panose="020B0604020202020204" pitchFamily="34" charset="0"/>
                <a:ea typeface="Calibri" panose="020F0502020204030204" pitchFamily="34" charset="0"/>
                <a:cs typeface="Arial" panose="020B0604020202020204" pitchFamily="34" charset="0"/>
              </a:rPr>
              <a:t>: Composite of in-hospital death or mechanical ventilation, in-hospital death, and mechanical ventilation</a:t>
            </a:r>
          </a:p>
          <a:p>
            <a:pPr marL="266690" indent="-266690">
              <a:buFont typeface="Wingdings" panose="05000000000000000000" pitchFamily="2" charset="2"/>
              <a:buChar char="v"/>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66690" indent="-266690">
              <a:buFont typeface="Wingdings" panose="05000000000000000000" pitchFamily="2" charset="2"/>
              <a:buChar char="v"/>
            </a:pPr>
            <a:r>
              <a:rPr lang="en-US" sz="1800" b="1" dirty="0">
                <a:latin typeface="Arial" panose="020B0604020202020204" pitchFamily="34" charset="0"/>
                <a:ea typeface="Calibri" panose="020F0502020204030204" pitchFamily="34" charset="0"/>
                <a:cs typeface="Arial" panose="020B0604020202020204" pitchFamily="34" charset="0"/>
              </a:rPr>
              <a:t>Secondary outcomes</a:t>
            </a:r>
            <a:r>
              <a:rPr lang="en-US" sz="1800" dirty="0">
                <a:latin typeface="Arial" panose="020B0604020202020204" pitchFamily="34" charset="0"/>
                <a:ea typeface="Calibri" panose="020F0502020204030204" pitchFamily="34" charset="0"/>
                <a:cs typeface="Arial" panose="020B0604020202020204" pitchFamily="34" charset="0"/>
              </a:rPr>
              <a:t>:</a:t>
            </a:r>
            <a:r>
              <a:rPr lang="en-US" sz="1800" b="1" dirty="0">
                <a:latin typeface="Arial" panose="020B0604020202020204" pitchFamily="34" charset="0"/>
                <a:ea typeface="Calibri" panose="020F0502020204030204" pitchFamily="34" charset="0"/>
                <a:cs typeface="Arial" panose="020B0604020202020204" pitchFamily="34" charset="0"/>
              </a:rPr>
              <a:t> </a:t>
            </a:r>
          </a:p>
          <a:p>
            <a:pPr marL="595313" lvl="1"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M</a:t>
            </a:r>
            <a:r>
              <a:rPr lang="en-US" sz="1800" dirty="0">
                <a:effectLst/>
                <a:latin typeface="Arial" panose="020B0604020202020204" pitchFamily="34" charset="0"/>
                <a:ea typeface="Calibri" panose="020F0502020204030204" pitchFamily="34" charset="0"/>
                <a:cs typeface="Arial" panose="020B0604020202020204" pitchFamily="34" charset="0"/>
              </a:rPr>
              <a:t>ajor adverse cardiovascular events (MACE, a composite of in-hospital </a:t>
            </a:r>
            <a:r>
              <a:rPr lang="en-US" sz="1800" dirty="0">
                <a:latin typeface="Arial" panose="020B0604020202020204" pitchFamily="34" charset="0"/>
                <a:ea typeface="Calibri" panose="020F0502020204030204" pitchFamily="34" charset="0"/>
                <a:cs typeface="Arial" panose="020B0604020202020204" pitchFamily="34" charset="0"/>
              </a:rPr>
              <a:t>all-cause death, stroke</a:t>
            </a:r>
            <a:r>
              <a:rPr lang="en-US" sz="1800" dirty="0">
                <a:effectLst/>
                <a:latin typeface="Arial" panose="020B0604020202020204" pitchFamily="34" charset="0"/>
                <a:ea typeface="Calibri" panose="020F0502020204030204" pitchFamily="34" charset="0"/>
                <a:cs typeface="Arial" panose="020B0604020202020204" pitchFamily="34" charset="0"/>
              </a:rPr>
              <a:t>, heart failure, or myocardial infarction)</a:t>
            </a:r>
          </a:p>
          <a:p>
            <a:pPr marL="595313" lvl="1"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Composite of deep vein thrombosis (DVT) or pulmonary embolism (PE)</a:t>
            </a:r>
          </a:p>
          <a:p>
            <a:pPr marL="595313" lvl="1"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Renal replacement therapy (RRT, in-hospital initiation of hemodialysis or continuous renal replacement)</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55AE6863-C782-4FF8-91FA-7A02D7355979}"/>
              </a:ext>
            </a:extLst>
          </p:cNvPr>
          <p:cNvPicPr>
            <a:picLocks noChangeAspect="1"/>
          </p:cNvPicPr>
          <p:nvPr/>
        </p:nvPicPr>
        <p:blipFill>
          <a:blip r:embed="rId4"/>
          <a:stretch>
            <a:fillRect/>
          </a:stretch>
        </p:blipFill>
        <p:spPr>
          <a:xfrm>
            <a:off x="9833822" y="521036"/>
            <a:ext cx="1280160" cy="352179"/>
          </a:xfrm>
          <a:prstGeom prst="rect">
            <a:avLst/>
          </a:prstGeom>
        </p:spPr>
      </p:pic>
      <p:graphicFrame>
        <p:nvGraphicFramePr>
          <p:cNvPr id="5" name="Table 5">
            <a:extLst>
              <a:ext uri="{FF2B5EF4-FFF2-40B4-BE49-F238E27FC236}">
                <a16:creationId xmlns:a16="http://schemas.microsoft.com/office/drawing/2014/main" id="{334AB6B0-17A8-4F6E-A4B7-4417057734A8}"/>
              </a:ext>
            </a:extLst>
          </p:cNvPr>
          <p:cNvGraphicFramePr>
            <a:graphicFrameLocks noGrp="1"/>
          </p:cNvGraphicFramePr>
          <p:nvPr>
            <p:extLst>
              <p:ext uri="{D42A27DB-BD31-4B8C-83A1-F6EECF244321}">
                <p14:modId xmlns:p14="http://schemas.microsoft.com/office/powerpoint/2010/main" val="1730247755"/>
              </p:ext>
            </p:extLst>
          </p:nvPr>
        </p:nvGraphicFramePr>
        <p:xfrm>
          <a:off x="643722" y="1478280"/>
          <a:ext cx="10045698" cy="1112520"/>
        </p:xfrm>
        <a:graphic>
          <a:graphicData uri="http://schemas.openxmlformats.org/drawingml/2006/table">
            <a:tbl>
              <a:tblPr firstRow="1" bandRow="1">
                <a:tableStyleId>{5C22544A-7EE6-4342-B048-85BDC9FD1C3A}</a:tableStyleId>
              </a:tblPr>
              <a:tblGrid>
                <a:gridCol w="1674283">
                  <a:extLst>
                    <a:ext uri="{9D8B030D-6E8A-4147-A177-3AD203B41FA5}">
                      <a16:colId xmlns:a16="http://schemas.microsoft.com/office/drawing/2014/main" val="1099276552"/>
                    </a:ext>
                  </a:extLst>
                </a:gridCol>
                <a:gridCol w="1674283">
                  <a:extLst>
                    <a:ext uri="{9D8B030D-6E8A-4147-A177-3AD203B41FA5}">
                      <a16:colId xmlns:a16="http://schemas.microsoft.com/office/drawing/2014/main" val="1543479673"/>
                    </a:ext>
                  </a:extLst>
                </a:gridCol>
                <a:gridCol w="1674283">
                  <a:extLst>
                    <a:ext uri="{9D8B030D-6E8A-4147-A177-3AD203B41FA5}">
                      <a16:colId xmlns:a16="http://schemas.microsoft.com/office/drawing/2014/main" val="2162499438"/>
                    </a:ext>
                  </a:extLst>
                </a:gridCol>
                <a:gridCol w="1674283">
                  <a:extLst>
                    <a:ext uri="{9D8B030D-6E8A-4147-A177-3AD203B41FA5}">
                      <a16:colId xmlns:a16="http://schemas.microsoft.com/office/drawing/2014/main" val="3119381854"/>
                    </a:ext>
                  </a:extLst>
                </a:gridCol>
                <a:gridCol w="1674283">
                  <a:extLst>
                    <a:ext uri="{9D8B030D-6E8A-4147-A177-3AD203B41FA5}">
                      <a16:colId xmlns:a16="http://schemas.microsoft.com/office/drawing/2014/main" val="536815159"/>
                    </a:ext>
                  </a:extLst>
                </a:gridCol>
                <a:gridCol w="1674283">
                  <a:extLst>
                    <a:ext uri="{9D8B030D-6E8A-4147-A177-3AD203B41FA5}">
                      <a16:colId xmlns:a16="http://schemas.microsoft.com/office/drawing/2014/main" val="1406448591"/>
                    </a:ext>
                  </a:extLst>
                </a:gridCol>
              </a:tblGrid>
              <a:tr h="370840">
                <a:tc gridSpan="6">
                  <a:txBody>
                    <a:bodyPr/>
                    <a:lstStyle/>
                    <a:p>
                      <a:pPr marL="0" marR="0" lvl="0" indent="0" algn="l" defTabSz="853409"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Primary exposure - </a:t>
                      </a:r>
                      <a:r>
                        <a:rPr lang="en-US" sz="1600" b="0" dirty="0">
                          <a:solidFill>
                            <a:schemeClr val="tx1"/>
                          </a:solidFill>
                          <a:latin typeface="Arial" panose="020B0604020202020204" pitchFamily="34" charset="0"/>
                          <a:ea typeface="Calibri" panose="020F0502020204030204" pitchFamily="34" charset="0"/>
                          <a:cs typeface="Arial" panose="020B0604020202020204" pitchFamily="34" charset="0"/>
                        </a:rPr>
                        <a:t>BMI </a:t>
                      </a: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stratified by World Health Organization (WHO) obesity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hMerge="1">
                  <a:txBody>
                    <a:bodyPr/>
                    <a:lstStyle/>
                    <a:p>
                      <a:pPr algn="ctr"/>
                      <a:endParaRPr lang="en-US"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hMerge="1">
                  <a:txBody>
                    <a:bodyPr/>
                    <a:lstStyle/>
                    <a:p>
                      <a:pPr algn="ctr"/>
                      <a:endParaRPr lang="en-US"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hMerge="1">
                  <a:txBody>
                    <a:bodyPr/>
                    <a:lstStyle/>
                    <a:p>
                      <a:pPr algn="ctr"/>
                      <a:endParaRPr lang="en-US"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hMerge="1">
                  <a:txBody>
                    <a:bodyPr/>
                    <a:lstStyle/>
                    <a:p>
                      <a:pPr algn="ctr"/>
                      <a:endParaRPr lang="en-US" sz="16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328887338"/>
                  </a:ext>
                </a:extLst>
              </a:tr>
              <a:tr h="370840">
                <a:tc>
                  <a:txBody>
                    <a:bodyPr/>
                    <a:lstStyle/>
                    <a:p>
                      <a:pPr algn="ctr"/>
                      <a:r>
                        <a:rPr lang="en-US" sz="1600" b="0" dirty="0">
                          <a:latin typeface="Arial" panose="020B0604020202020204" pitchFamily="34" charset="0"/>
                          <a:cs typeface="Arial" panose="020B0604020202020204" pitchFamily="34" charset="0"/>
                        </a:rPr>
                        <a:t>Underweight</a:t>
                      </a: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latin typeface="Arial" panose="020B0604020202020204" pitchFamily="34" charset="0"/>
                          <a:cs typeface="Arial" panose="020B0604020202020204" pitchFamily="34" charset="0"/>
                        </a:rPr>
                        <a:t>Normal Weight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latin typeface="Arial" panose="020B0604020202020204" pitchFamily="34" charset="0"/>
                          <a:cs typeface="Arial" panose="020B0604020202020204" pitchFamily="34" charset="0"/>
                        </a:rPr>
                        <a:t>Overweight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latin typeface="Arial" panose="020B0604020202020204" pitchFamily="34" charset="0"/>
                          <a:cs typeface="Arial" panose="020B0604020202020204" pitchFamily="34" charset="0"/>
                        </a:rPr>
                        <a:t>Class I Obesity</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latin typeface="Arial" panose="020B0604020202020204" pitchFamily="34" charset="0"/>
                          <a:cs typeface="Arial" panose="020B0604020202020204" pitchFamily="34" charset="0"/>
                        </a:rPr>
                        <a:t>Class II Obesity</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dirty="0">
                          <a:latin typeface="Arial" panose="020B0604020202020204" pitchFamily="34" charset="0"/>
                          <a:cs typeface="Arial" panose="020B0604020202020204" pitchFamily="34" charset="0"/>
                        </a:rPr>
                        <a:t>Class III Obesity</a:t>
                      </a: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32353828"/>
                  </a:ext>
                </a:extLst>
              </a:tr>
              <a:tr h="370840">
                <a:tc>
                  <a:txBody>
                    <a:bodyPr/>
                    <a:lstStyle/>
                    <a:p>
                      <a:pPr algn="ctr"/>
                      <a:r>
                        <a:rPr lang="en-US" sz="1600" b="0" dirty="0">
                          <a:effectLst/>
                          <a:latin typeface="Arial" panose="020B0604020202020204" pitchFamily="34" charset="0"/>
                          <a:ea typeface="Times New Roman" panose="02020603050405020304" pitchFamily="18" charset="0"/>
                          <a:cs typeface="Arial" panose="020B0604020202020204" pitchFamily="34" charset="0"/>
                        </a:rPr>
                        <a:t>&lt;18</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effectLst/>
                          <a:latin typeface="Arial" panose="020B0604020202020204" pitchFamily="34" charset="0"/>
                          <a:ea typeface="Times New Roman" panose="02020603050405020304" pitchFamily="18" charset="0"/>
                          <a:cs typeface="Arial" panose="020B0604020202020204" pitchFamily="34" charset="0"/>
                        </a:rPr>
                        <a:t>5 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effectLst/>
                          <a:latin typeface="Arial" panose="020B0604020202020204" pitchFamily="34" charset="0"/>
                          <a:ea typeface="Times New Roman" panose="02020603050405020304" pitchFamily="18" charset="0"/>
                          <a:cs typeface="Arial" panose="020B0604020202020204" pitchFamily="34" charset="0"/>
                        </a:rPr>
                        <a:t>18</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effectLst/>
                          <a:latin typeface="Arial" panose="020B0604020202020204" pitchFamily="34" charset="0"/>
                          <a:ea typeface="Times New Roman" panose="02020603050405020304" pitchFamily="18" charset="0"/>
                          <a:cs typeface="Arial" panose="020B0604020202020204" pitchFamily="34" charset="0"/>
                        </a:rPr>
                        <a:t>5-24</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effectLst/>
                          <a:latin typeface="Arial" panose="020B0604020202020204" pitchFamily="34" charset="0"/>
                          <a:ea typeface="Times New Roman" panose="02020603050405020304" pitchFamily="18" charset="0"/>
                          <a:cs typeface="Arial" panose="020B0604020202020204" pitchFamily="34" charset="0"/>
                        </a:rPr>
                        <a:t>9 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0–29</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US" sz="1600" b="0" dirty="0">
                          <a:effectLst/>
                          <a:latin typeface="Arial" panose="020B0604020202020204" pitchFamily="34" charset="0"/>
                          <a:ea typeface="Times New Roman" panose="02020603050405020304" pitchFamily="18" charset="0"/>
                          <a:cs typeface="Arial" panose="020B0604020202020204" pitchFamily="34" charset="0"/>
                        </a:rPr>
                        <a:t>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0–34</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US" sz="1600" b="0" dirty="0">
                          <a:effectLst/>
                          <a:latin typeface="Arial" panose="020B0604020202020204" pitchFamily="34" charset="0"/>
                          <a:ea typeface="Times New Roman" panose="02020603050405020304" pitchFamily="18" charset="0"/>
                          <a:cs typeface="Arial" panose="020B0604020202020204" pitchFamily="34" charset="0"/>
                        </a:rPr>
                        <a:t>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0–39</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US" sz="1600" b="0" dirty="0">
                          <a:effectLst/>
                          <a:latin typeface="Arial" panose="020B0604020202020204" pitchFamily="34" charset="0"/>
                          <a:ea typeface="Times New Roman" panose="02020603050405020304" pitchFamily="18" charset="0"/>
                          <a:cs typeface="Arial" panose="020B0604020202020204" pitchFamily="34" charset="0"/>
                        </a:rPr>
                        <a:t>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r>
                        <a:rPr lang="en-US" sz="1600" b="0" dirty="0">
                          <a:effectLst/>
                          <a:latin typeface="Arial" panose="020B0604020202020204" pitchFamily="34" charset="0"/>
                          <a:ea typeface="Calibri" panose="020F0502020204030204" pitchFamily="34" charset="0"/>
                          <a:cs typeface="Arial" panose="020B0604020202020204" pitchFamily="34" charset="0"/>
                        </a:rPr>
                        <a:t>.</a:t>
                      </a:r>
                      <a:r>
                        <a:rPr lang="en-US"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en-US" sz="1600" b="0" dirty="0">
                          <a:effectLst/>
                          <a:latin typeface="Arial" panose="020B0604020202020204" pitchFamily="34" charset="0"/>
                          <a:ea typeface="Times New Roman" panose="02020603050405020304" pitchFamily="18" charset="0"/>
                          <a:cs typeface="Arial" panose="020B0604020202020204" pitchFamily="34" charset="0"/>
                        </a:rPr>
                        <a:t>kg/m</a:t>
                      </a:r>
                      <a:r>
                        <a:rPr lang="en-US" sz="1600" b="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n-US" sz="1600" b="0" dirty="0"/>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7600593"/>
                  </a:ext>
                </a:extLst>
              </a:tr>
            </a:tbl>
          </a:graphicData>
        </a:graphic>
      </p:graphicFrame>
      <p:sp>
        <p:nvSpPr>
          <p:cNvPr id="8" name="Rectangle 7">
            <a:extLst>
              <a:ext uri="{FF2B5EF4-FFF2-40B4-BE49-F238E27FC236}">
                <a16:creationId xmlns:a16="http://schemas.microsoft.com/office/drawing/2014/main" id="{1F446946-DAB1-442C-9F16-F13D406C1AF0}"/>
              </a:ext>
            </a:extLst>
          </p:cNvPr>
          <p:cNvSpPr/>
          <p:nvPr/>
        </p:nvSpPr>
        <p:spPr>
          <a:xfrm>
            <a:off x="2290786" y="1830516"/>
            <a:ext cx="1713854" cy="76028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0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5671E73-BFC1-4DEB-AB48-2D0425A8522B}"/>
              </a:ext>
            </a:extLst>
          </p:cNvPr>
          <p:cNvPicPr>
            <a:picLocks noChangeAspect="1"/>
          </p:cNvPicPr>
          <p:nvPr/>
        </p:nvPicPr>
        <p:blipFill>
          <a:blip r:embed="rId3"/>
          <a:stretch>
            <a:fillRect/>
          </a:stretch>
        </p:blipFill>
        <p:spPr>
          <a:xfrm>
            <a:off x="1498600" y="1764459"/>
            <a:ext cx="8842248" cy="2910650"/>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A697651-559D-49C4-871F-934046D56D23}"/>
              </a:ext>
            </a:extLst>
          </p:cNvPr>
          <p:cNvSpPr txBox="1"/>
          <p:nvPr/>
        </p:nvSpPr>
        <p:spPr>
          <a:xfrm>
            <a:off x="1740070" y="10869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NHANES vs AHA COVID-19 BMI Distribution</a:t>
            </a:r>
          </a:p>
        </p:txBody>
      </p:sp>
      <p:sp>
        <p:nvSpPr>
          <p:cNvPr id="9" name="Rectangle 8">
            <a:extLst>
              <a:ext uri="{FF2B5EF4-FFF2-40B4-BE49-F238E27FC236}">
                <a16:creationId xmlns:a16="http://schemas.microsoft.com/office/drawing/2014/main" id="{D55E32FD-E5F8-46A9-9D67-E067246EF11A}"/>
              </a:ext>
            </a:extLst>
          </p:cNvPr>
          <p:cNvSpPr/>
          <p:nvPr/>
        </p:nvSpPr>
        <p:spPr>
          <a:xfrm>
            <a:off x="828252" y="1098466"/>
            <a:ext cx="559181" cy="483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20"/>
          </a:p>
        </p:txBody>
      </p:sp>
      <p:sp>
        <p:nvSpPr>
          <p:cNvPr id="14" name="Rectangle 13">
            <a:extLst>
              <a:ext uri="{FF2B5EF4-FFF2-40B4-BE49-F238E27FC236}">
                <a16:creationId xmlns:a16="http://schemas.microsoft.com/office/drawing/2014/main" id="{48AB7000-1A01-4965-9E49-463A8EB9F51F}"/>
              </a:ext>
            </a:extLst>
          </p:cNvPr>
          <p:cNvSpPr/>
          <p:nvPr/>
        </p:nvSpPr>
        <p:spPr>
          <a:xfrm>
            <a:off x="6027178" y="3361368"/>
            <a:ext cx="559181" cy="483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20"/>
          </a:p>
        </p:txBody>
      </p:sp>
      <p:sp>
        <p:nvSpPr>
          <p:cNvPr id="6" name="Rectangle 5">
            <a:extLst>
              <a:ext uri="{FF2B5EF4-FFF2-40B4-BE49-F238E27FC236}">
                <a16:creationId xmlns:a16="http://schemas.microsoft.com/office/drawing/2014/main" id="{9E0B1D8A-AF59-47B0-918F-21BF69ADDD9C}"/>
              </a:ext>
            </a:extLst>
          </p:cNvPr>
          <p:cNvSpPr/>
          <p:nvPr/>
        </p:nvSpPr>
        <p:spPr>
          <a:xfrm>
            <a:off x="1422400" y="1737610"/>
            <a:ext cx="381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3BB90C4-BC0F-4051-B077-AC5E70D84BD2}"/>
              </a:ext>
            </a:extLst>
          </p:cNvPr>
          <p:cNvSpPr/>
          <p:nvPr/>
        </p:nvSpPr>
        <p:spPr>
          <a:xfrm>
            <a:off x="6116268" y="1676400"/>
            <a:ext cx="381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AAB8C0A-7E03-48FF-B729-89FC983E6BC5}"/>
              </a:ext>
            </a:extLst>
          </p:cNvPr>
          <p:cNvSpPr txBox="1"/>
          <p:nvPr/>
        </p:nvSpPr>
        <p:spPr>
          <a:xfrm>
            <a:off x="1803400" y="4422483"/>
            <a:ext cx="150854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NHANES</a:t>
            </a:r>
          </a:p>
        </p:txBody>
      </p:sp>
      <p:sp>
        <p:nvSpPr>
          <p:cNvPr id="12" name="TextBox 11">
            <a:extLst>
              <a:ext uri="{FF2B5EF4-FFF2-40B4-BE49-F238E27FC236}">
                <a16:creationId xmlns:a16="http://schemas.microsoft.com/office/drawing/2014/main" id="{F941B40B-0157-44DE-AAB0-321B371C7D9C}"/>
              </a:ext>
            </a:extLst>
          </p:cNvPr>
          <p:cNvSpPr txBox="1"/>
          <p:nvPr/>
        </p:nvSpPr>
        <p:spPr>
          <a:xfrm>
            <a:off x="3512578" y="4422483"/>
            <a:ext cx="2514600" cy="338554"/>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AHA COVID-19 CVD</a:t>
            </a:r>
          </a:p>
        </p:txBody>
      </p:sp>
      <p:sp>
        <p:nvSpPr>
          <p:cNvPr id="13" name="TextBox 12">
            <a:extLst>
              <a:ext uri="{FF2B5EF4-FFF2-40B4-BE49-F238E27FC236}">
                <a16:creationId xmlns:a16="http://schemas.microsoft.com/office/drawing/2014/main" id="{D3804BE2-4231-4612-ABF4-AA0B3CBF2564}"/>
              </a:ext>
            </a:extLst>
          </p:cNvPr>
          <p:cNvSpPr txBox="1"/>
          <p:nvPr/>
        </p:nvSpPr>
        <p:spPr>
          <a:xfrm>
            <a:off x="6497268" y="4404610"/>
            <a:ext cx="150854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NHANES</a:t>
            </a:r>
          </a:p>
        </p:txBody>
      </p:sp>
      <p:sp>
        <p:nvSpPr>
          <p:cNvPr id="17" name="TextBox 16">
            <a:extLst>
              <a:ext uri="{FF2B5EF4-FFF2-40B4-BE49-F238E27FC236}">
                <a16:creationId xmlns:a16="http://schemas.microsoft.com/office/drawing/2014/main" id="{A88CC220-40CA-4280-A984-1FBD857F6A50}"/>
              </a:ext>
            </a:extLst>
          </p:cNvPr>
          <p:cNvSpPr txBox="1"/>
          <p:nvPr/>
        </p:nvSpPr>
        <p:spPr>
          <a:xfrm>
            <a:off x="8204200" y="4404610"/>
            <a:ext cx="2514600" cy="338554"/>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AHA COVID-19 CVD</a:t>
            </a:r>
          </a:p>
        </p:txBody>
      </p:sp>
      <p:pic>
        <p:nvPicPr>
          <p:cNvPr id="19" name="Picture 18">
            <a:extLst>
              <a:ext uri="{FF2B5EF4-FFF2-40B4-BE49-F238E27FC236}">
                <a16:creationId xmlns:a16="http://schemas.microsoft.com/office/drawing/2014/main" id="{148518D6-D9CE-4B4D-8D22-59E8BBBE6CC2}"/>
              </a:ext>
            </a:extLst>
          </p:cNvPr>
          <p:cNvPicPr>
            <a:picLocks noChangeAspect="1"/>
          </p:cNvPicPr>
          <p:nvPr/>
        </p:nvPicPr>
        <p:blipFill>
          <a:blip r:embed="rId5"/>
          <a:stretch>
            <a:fillRect/>
          </a:stretch>
        </p:blipFill>
        <p:spPr>
          <a:xfrm>
            <a:off x="9833822" y="521036"/>
            <a:ext cx="1280160" cy="352179"/>
          </a:xfrm>
          <a:prstGeom prst="rect">
            <a:avLst/>
          </a:prstGeom>
        </p:spPr>
      </p:pic>
      <p:pic>
        <p:nvPicPr>
          <p:cNvPr id="21" name="Picture 20">
            <a:extLst>
              <a:ext uri="{FF2B5EF4-FFF2-40B4-BE49-F238E27FC236}">
                <a16:creationId xmlns:a16="http://schemas.microsoft.com/office/drawing/2014/main" id="{2548A0A2-48D9-4904-B456-2DA3F1F33119}"/>
              </a:ext>
            </a:extLst>
          </p:cNvPr>
          <p:cNvPicPr>
            <a:picLocks noChangeAspect="1"/>
          </p:cNvPicPr>
          <p:nvPr/>
        </p:nvPicPr>
        <p:blipFill>
          <a:blip r:embed="rId6"/>
          <a:stretch>
            <a:fillRect/>
          </a:stretch>
        </p:blipFill>
        <p:spPr>
          <a:xfrm>
            <a:off x="457448" y="2517897"/>
            <a:ext cx="1528294" cy="1686941"/>
          </a:xfrm>
          <a:prstGeom prst="rect">
            <a:avLst/>
          </a:prstGeom>
        </p:spPr>
      </p:pic>
      <p:sp>
        <p:nvSpPr>
          <p:cNvPr id="24" name="Rectangle 23">
            <a:extLst>
              <a:ext uri="{FF2B5EF4-FFF2-40B4-BE49-F238E27FC236}">
                <a16:creationId xmlns:a16="http://schemas.microsoft.com/office/drawing/2014/main" id="{EF8ABE10-C093-4446-A6B7-5147C136A8B5}"/>
              </a:ext>
            </a:extLst>
          </p:cNvPr>
          <p:cNvSpPr/>
          <p:nvPr/>
        </p:nvSpPr>
        <p:spPr>
          <a:xfrm>
            <a:off x="2215923" y="2221659"/>
            <a:ext cx="3473677" cy="96375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DA4708FD-96D1-40B8-82B3-75381885AB38}"/>
              </a:ext>
            </a:extLst>
          </p:cNvPr>
          <p:cNvSpPr/>
          <p:nvPr/>
        </p:nvSpPr>
        <p:spPr>
          <a:xfrm>
            <a:off x="443291" y="2439305"/>
            <a:ext cx="1561643" cy="92206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FBF9EF74-953F-4CD4-91A5-118C26E33D06}"/>
              </a:ext>
            </a:extLst>
          </p:cNvPr>
          <p:cNvSpPr/>
          <p:nvPr/>
        </p:nvSpPr>
        <p:spPr>
          <a:xfrm>
            <a:off x="7760882" y="3265355"/>
            <a:ext cx="374904" cy="1920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1400E850-0340-4878-930F-272E0F2417B6}"/>
              </a:ext>
            </a:extLst>
          </p:cNvPr>
          <p:cNvSpPr/>
          <p:nvPr/>
        </p:nvSpPr>
        <p:spPr>
          <a:xfrm>
            <a:off x="6864123" y="2221658"/>
            <a:ext cx="3473677" cy="123572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C7A840B2-5224-4BBA-A591-A2971CD0B8EF}"/>
              </a:ext>
            </a:extLst>
          </p:cNvPr>
          <p:cNvSpPr/>
          <p:nvPr/>
        </p:nvSpPr>
        <p:spPr>
          <a:xfrm>
            <a:off x="6027178" y="1582079"/>
            <a:ext cx="4767822" cy="359949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37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5671E73-BFC1-4DEB-AB48-2D0425A8522B}"/>
              </a:ext>
            </a:extLst>
          </p:cNvPr>
          <p:cNvPicPr>
            <a:picLocks noChangeAspect="1"/>
          </p:cNvPicPr>
          <p:nvPr/>
        </p:nvPicPr>
        <p:blipFill>
          <a:blip r:embed="rId3"/>
          <a:stretch>
            <a:fillRect/>
          </a:stretch>
        </p:blipFill>
        <p:spPr>
          <a:xfrm>
            <a:off x="1498600" y="1764459"/>
            <a:ext cx="8842248" cy="2910650"/>
          </a:xfrm>
          <a:prstGeom prst="rect">
            <a:avLst/>
          </a:prstGeom>
        </p:spPr>
      </p:pic>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A697651-559D-49C4-871F-934046D56D23}"/>
              </a:ext>
            </a:extLst>
          </p:cNvPr>
          <p:cNvSpPr txBox="1"/>
          <p:nvPr/>
        </p:nvSpPr>
        <p:spPr>
          <a:xfrm>
            <a:off x="1740070" y="10869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NHANES vs AHA COVID-19 BMI Distribution</a:t>
            </a:r>
          </a:p>
        </p:txBody>
      </p:sp>
      <p:sp>
        <p:nvSpPr>
          <p:cNvPr id="9" name="Rectangle 8">
            <a:extLst>
              <a:ext uri="{FF2B5EF4-FFF2-40B4-BE49-F238E27FC236}">
                <a16:creationId xmlns:a16="http://schemas.microsoft.com/office/drawing/2014/main" id="{D55E32FD-E5F8-46A9-9D67-E067246EF11A}"/>
              </a:ext>
            </a:extLst>
          </p:cNvPr>
          <p:cNvSpPr/>
          <p:nvPr/>
        </p:nvSpPr>
        <p:spPr>
          <a:xfrm>
            <a:off x="828252" y="1098466"/>
            <a:ext cx="559181" cy="483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20"/>
          </a:p>
        </p:txBody>
      </p:sp>
      <p:sp>
        <p:nvSpPr>
          <p:cNvPr id="14" name="Rectangle 13">
            <a:extLst>
              <a:ext uri="{FF2B5EF4-FFF2-40B4-BE49-F238E27FC236}">
                <a16:creationId xmlns:a16="http://schemas.microsoft.com/office/drawing/2014/main" id="{48AB7000-1A01-4965-9E49-463A8EB9F51F}"/>
              </a:ext>
            </a:extLst>
          </p:cNvPr>
          <p:cNvSpPr/>
          <p:nvPr/>
        </p:nvSpPr>
        <p:spPr>
          <a:xfrm>
            <a:off x="6027178" y="3361368"/>
            <a:ext cx="559181" cy="483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20"/>
          </a:p>
        </p:txBody>
      </p:sp>
      <p:sp>
        <p:nvSpPr>
          <p:cNvPr id="6" name="Rectangle 5">
            <a:extLst>
              <a:ext uri="{FF2B5EF4-FFF2-40B4-BE49-F238E27FC236}">
                <a16:creationId xmlns:a16="http://schemas.microsoft.com/office/drawing/2014/main" id="{9E0B1D8A-AF59-47B0-918F-21BF69ADDD9C}"/>
              </a:ext>
            </a:extLst>
          </p:cNvPr>
          <p:cNvSpPr/>
          <p:nvPr/>
        </p:nvSpPr>
        <p:spPr>
          <a:xfrm>
            <a:off x="1422400" y="1737610"/>
            <a:ext cx="381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3BB90C4-BC0F-4051-B077-AC5E70D84BD2}"/>
              </a:ext>
            </a:extLst>
          </p:cNvPr>
          <p:cNvSpPr/>
          <p:nvPr/>
        </p:nvSpPr>
        <p:spPr>
          <a:xfrm>
            <a:off x="6116268" y="1676400"/>
            <a:ext cx="381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AAB8C0A-7E03-48FF-B729-89FC983E6BC5}"/>
              </a:ext>
            </a:extLst>
          </p:cNvPr>
          <p:cNvSpPr txBox="1"/>
          <p:nvPr/>
        </p:nvSpPr>
        <p:spPr>
          <a:xfrm>
            <a:off x="1803400" y="4422483"/>
            <a:ext cx="150854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NHANES</a:t>
            </a:r>
          </a:p>
        </p:txBody>
      </p:sp>
      <p:sp>
        <p:nvSpPr>
          <p:cNvPr id="12" name="TextBox 11">
            <a:extLst>
              <a:ext uri="{FF2B5EF4-FFF2-40B4-BE49-F238E27FC236}">
                <a16:creationId xmlns:a16="http://schemas.microsoft.com/office/drawing/2014/main" id="{F941B40B-0157-44DE-AAB0-321B371C7D9C}"/>
              </a:ext>
            </a:extLst>
          </p:cNvPr>
          <p:cNvSpPr txBox="1"/>
          <p:nvPr/>
        </p:nvSpPr>
        <p:spPr>
          <a:xfrm>
            <a:off x="3512578" y="4422483"/>
            <a:ext cx="2514600" cy="338554"/>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AHA COVID-19 CVD</a:t>
            </a:r>
          </a:p>
        </p:txBody>
      </p:sp>
      <p:sp>
        <p:nvSpPr>
          <p:cNvPr id="13" name="TextBox 12">
            <a:extLst>
              <a:ext uri="{FF2B5EF4-FFF2-40B4-BE49-F238E27FC236}">
                <a16:creationId xmlns:a16="http://schemas.microsoft.com/office/drawing/2014/main" id="{D3804BE2-4231-4612-ABF4-AA0B3CBF2564}"/>
              </a:ext>
            </a:extLst>
          </p:cNvPr>
          <p:cNvSpPr txBox="1"/>
          <p:nvPr/>
        </p:nvSpPr>
        <p:spPr>
          <a:xfrm>
            <a:off x="6497268" y="4404610"/>
            <a:ext cx="150854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NHANES</a:t>
            </a:r>
          </a:p>
        </p:txBody>
      </p:sp>
      <p:sp>
        <p:nvSpPr>
          <p:cNvPr id="17" name="TextBox 16">
            <a:extLst>
              <a:ext uri="{FF2B5EF4-FFF2-40B4-BE49-F238E27FC236}">
                <a16:creationId xmlns:a16="http://schemas.microsoft.com/office/drawing/2014/main" id="{A88CC220-40CA-4280-A984-1FBD857F6A50}"/>
              </a:ext>
            </a:extLst>
          </p:cNvPr>
          <p:cNvSpPr txBox="1"/>
          <p:nvPr/>
        </p:nvSpPr>
        <p:spPr>
          <a:xfrm>
            <a:off x="8204200" y="4404610"/>
            <a:ext cx="2514600" cy="338554"/>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AHA COVID-19 CVD</a:t>
            </a:r>
          </a:p>
        </p:txBody>
      </p:sp>
      <p:pic>
        <p:nvPicPr>
          <p:cNvPr id="19" name="Picture 18">
            <a:extLst>
              <a:ext uri="{FF2B5EF4-FFF2-40B4-BE49-F238E27FC236}">
                <a16:creationId xmlns:a16="http://schemas.microsoft.com/office/drawing/2014/main" id="{148518D6-D9CE-4B4D-8D22-59E8BBBE6CC2}"/>
              </a:ext>
            </a:extLst>
          </p:cNvPr>
          <p:cNvPicPr>
            <a:picLocks noChangeAspect="1"/>
          </p:cNvPicPr>
          <p:nvPr/>
        </p:nvPicPr>
        <p:blipFill>
          <a:blip r:embed="rId5"/>
          <a:stretch>
            <a:fillRect/>
          </a:stretch>
        </p:blipFill>
        <p:spPr>
          <a:xfrm>
            <a:off x="9833822" y="521036"/>
            <a:ext cx="1280160" cy="352179"/>
          </a:xfrm>
          <a:prstGeom prst="rect">
            <a:avLst/>
          </a:prstGeom>
        </p:spPr>
      </p:pic>
      <p:pic>
        <p:nvPicPr>
          <p:cNvPr id="21" name="Picture 20">
            <a:extLst>
              <a:ext uri="{FF2B5EF4-FFF2-40B4-BE49-F238E27FC236}">
                <a16:creationId xmlns:a16="http://schemas.microsoft.com/office/drawing/2014/main" id="{2548A0A2-48D9-4904-B456-2DA3F1F33119}"/>
              </a:ext>
            </a:extLst>
          </p:cNvPr>
          <p:cNvPicPr>
            <a:picLocks noChangeAspect="1"/>
          </p:cNvPicPr>
          <p:nvPr/>
        </p:nvPicPr>
        <p:blipFill>
          <a:blip r:embed="rId6"/>
          <a:stretch>
            <a:fillRect/>
          </a:stretch>
        </p:blipFill>
        <p:spPr>
          <a:xfrm>
            <a:off x="457448" y="2517897"/>
            <a:ext cx="1528294" cy="1686941"/>
          </a:xfrm>
          <a:prstGeom prst="rect">
            <a:avLst/>
          </a:prstGeom>
        </p:spPr>
      </p:pic>
      <p:sp>
        <p:nvSpPr>
          <p:cNvPr id="24" name="Rectangle 23">
            <a:extLst>
              <a:ext uri="{FF2B5EF4-FFF2-40B4-BE49-F238E27FC236}">
                <a16:creationId xmlns:a16="http://schemas.microsoft.com/office/drawing/2014/main" id="{EF8ABE10-C093-4446-A6B7-5147C136A8B5}"/>
              </a:ext>
            </a:extLst>
          </p:cNvPr>
          <p:cNvSpPr/>
          <p:nvPr/>
        </p:nvSpPr>
        <p:spPr>
          <a:xfrm>
            <a:off x="2215923" y="2221659"/>
            <a:ext cx="3473677" cy="96375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DA4708FD-96D1-40B8-82B3-75381885AB38}"/>
              </a:ext>
            </a:extLst>
          </p:cNvPr>
          <p:cNvSpPr/>
          <p:nvPr/>
        </p:nvSpPr>
        <p:spPr>
          <a:xfrm>
            <a:off x="443291" y="2439305"/>
            <a:ext cx="1561643" cy="92206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FBF9EF74-953F-4CD4-91A5-118C26E33D06}"/>
              </a:ext>
            </a:extLst>
          </p:cNvPr>
          <p:cNvSpPr/>
          <p:nvPr/>
        </p:nvSpPr>
        <p:spPr>
          <a:xfrm>
            <a:off x="7760882" y="3265355"/>
            <a:ext cx="374904" cy="1920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1400E850-0340-4878-930F-272E0F2417B6}"/>
              </a:ext>
            </a:extLst>
          </p:cNvPr>
          <p:cNvSpPr/>
          <p:nvPr/>
        </p:nvSpPr>
        <p:spPr>
          <a:xfrm>
            <a:off x="6864123" y="2221658"/>
            <a:ext cx="3473677" cy="123572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7669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A697651-559D-49C4-871F-934046D56D23}"/>
              </a:ext>
            </a:extLst>
          </p:cNvPr>
          <p:cNvSpPr txBox="1"/>
          <p:nvPr/>
        </p:nvSpPr>
        <p:spPr>
          <a:xfrm>
            <a:off x="1740069" y="10869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Baseline Characteristics by WHO Obesity Class</a:t>
            </a:r>
          </a:p>
        </p:txBody>
      </p:sp>
      <p:graphicFrame>
        <p:nvGraphicFramePr>
          <p:cNvPr id="4" name="Table 3">
            <a:extLst>
              <a:ext uri="{FF2B5EF4-FFF2-40B4-BE49-F238E27FC236}">
                <a16:creationId xmlns:a16="http://schemas.microsoft.com/office/drawing/2014/main" id="{2638E3A1-AB7C-4F2E-870B-7E530DB6367B}"/>
              </a:ext>
            </a:extLst>
          </p:cNvPr>
          <p:cNvGraphicFramePr>
            <a:graphicFrameLocks noGrp="1"/>
          </p:cNvGraphicFramePr>
          <p:nvPr>
            <p:extLst>
              <p:ext uri="{D42A27DB-BD31-4B8C-83A1-F6EECF244321}">
                <p14:modId xmlns:p14="http://schemas.microsoft.com/office/powerpoint/2010/main" val="3122181454"/>
              </p:ext>
            </p:extLst>
          </p:nvPr>
        </p:nvGraphicFramePr>
        <p:xfrm>
          <a:off x="889001" y="1676400"/>
          <a:ext cx="9642024" cy="4206237"/>
        </p:xfrm>
        <a:graphic>
          <a:graphicData uri="http://schemas.openxmlformats.org/drawingml/2006/table">
            <a:tbl>
              <a:tblPr firstRow="1" firstCol="1" bandRow="1">
                <a:tableStyleId>{5C22544A-7EE6-4342-B048-85BDC9FD1C3A}</a:tableStyleId>
              </a:tblPr>
              <a:tblGrid>
                <a:gridCol w="1280160">
                  <a:extLst>
                    <a:ext uri="{9D8B030D-6E8A-4147-A177-3AD203B41FA5}">
                      <a16:colId xmlns:a16="http://schemas.microsoft.com/office/drawing/2014/main" val="228206853"/>
                    </a:ext>
                  </a:extLst>
                </a:gridCol>
                <a:gridCol w="1412508">
                  <a:extLst>
                    <a:ext uri="{9D8B030D-6E8A-4147-A177-3AD203B41FA5}">
                      <a16:colId xmlns:a16="http://schemas.microsoft.com/office/drawing/2014/main" val="1305450857"/>
                    </a:ext>
                  </a:extLst>
                </a:gridCol>
                <a:gridCol w="1329415">
                  <a:extLst>
                    <a:ext uri="{9D8B030D-6E8A-4147-A177-3AD203B41FA5}">
                      <a16:colId xmlns:a16="http://schemas.microsoft.com/office/drawing/2014/main" val="2374485355"/>
                    </a:ext>
                  </a:extLst>
                </a:gridCol>
                <a:gridCol w="1329415">
                  <a:extLst>
                    <a:ext uri="{9D8B030D-6E8A-4147-A177-3AD203B41FA5}">
                      <a16:colId xmlns:a16="http://schemas.microsoft.com/office/drawing/2014/main" val="2970862637"/>
                    </a:ext>
                  </a:extLst>
                </a:gridCol>
                <a:gridCol w="1382427">
                  <a:extLst>
                    <a:ext uri="{9D8B030D-6E8A-4147-A177-3AD203B41FA5}">
                      <a16:colId xmlns:a16="http://schemas.microsoft.com/office/drawing/2014/main" val="2128979199"/>
                    </a:ext>
                  </a:extLst>
                </a:gridCol>
                <a:gridCol w="1412508">
                  <a:extLst>
                    <a:ext uri="{9D8B030D-6E8A-4147-A177-3AD203B41FA5}">
                      <a16:colId xmlns:a16="http://schemas.microsoft.com/office/drawing/2014/main" val="2480344336"/>
                    </a:ext>
                  </a:extLst>
                </a:gridCol>
                <a:gridCol w="1495591">
                  <a:extLst>
                    <a:ext uri="{9D8B030D-6E8A-4147-A177-3AD203B41FA5}">
                      <a16:colId xmlns:a16="http://schemas.microsoft.com/office/drawing/2014/main" val="54446581"/>
                    </a:ext>
                  </a:extLst>
                </a:gridCol>
              </a:tblGrid>
              <a:tr h="603972">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Underweight</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194)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Normal</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1793)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Overweight</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2308)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1623)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846)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III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842)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84311773"/>
                  </a:ext>
                </a:extLst>
              </a:tr>
              <a:tr h="392582">
                <a:tc>
                  <a:txBody>
                    <a:bodyPr/>
                    <a:lstStyle/>
                    <a:p>
                      <a:pPr marL="67945"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Age, years</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77 (62-86)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71 (59-82)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63 (51-75)</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59 (47-71)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a:solidFill>
                            <a:schemeClr val="tx1"/>
                          </a:solidFill>
                          <a:effectLst/>
                          <a:latin typeface="Arial" panose="020B0604020202020204" pitchFamily="34" charset="0"/>
                          <a:cs typeface="Arial" panose="020B0604020202020204" pitchFamily="34" charset="0"/>
                        </a:rPr>
                        <a:t>56 (45-66)</a:t>
                      </a:r>
                      <a:endParaRPr lang="en-US" sz="130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53 (41-63)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08529405"/>
                  </a:ext>
                </a:extLst>
              </a:tr>
              <a:tr h="392582">
                <a:tc>
                  <a:txBody>
                    <a:bodyPr/>
                    <a:lstStyle/>
                    <a:p>
                      <a:pPr marL="67945"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Male</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104 (54)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1021 (57)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1472 (64)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865 (53)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394 (47)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351 (42)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76402092"/>
                  </a:ext>
                </a:extLst>
              </a:tr>
              <a:tr h="392582">
                <a:tc>
                  <a:txBody>
                    <a:bodyPr/>
                    <a:lstStyle/>
                    <a:p>
                      <a:pPr marL="91440" marR="0">
                        <a:lnSpc>
                          <a:spcPct val="100000"/>
                        </a:lnSpc>
                        <a:spcBef>
                          <a:spcPts val="5"/>
                        </a:spcBef>
                        <a:spcAft>
                          <a:spcPts val="0"/>
                        </a:spcAft>
                      </a:pPr>
                      <a:r>
                        <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rPr>
                        <a:t>Race/Ethnicity</a:t>
                      </a: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052368"/>
                  </a:ext>
                </a:extLst>
              </a:tr>
              <a:tr h="392582">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White</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81 (42)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655 (37)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747 (32)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477 (29)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269 (32)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260 (31)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18333072"/>
                  </a:ext>
                </a:extLst>
              </a:tr>
              <a:tr h="392582">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Black</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43 (22)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364 (20)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453 (20)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400 (25)</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263 (31)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328 (40)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40476155"/>
                  </a:ext>
                </a:extLst>
              </a:tr>
              <a:tr h="392582">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Hispanic</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34 (18)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462 (26)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772 (34)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547 (34)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243 (29)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189 (23)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625665"/>
                  </a:ext>
                </a:extLst>
              </a:tr>
              <a:tr h="392582">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Asian</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22 (11)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177 (10)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152 (7)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48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11 (1)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11 (1)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9357"/>
                  </a:ext>
                </a:extLst>
              </a:tr>
              <a:tr h="854191">
                <a:tc gridSpan="7">
                  <a:txBody>
                    <a:bodyPr/>
                    <a:lstStyle/>
                    <a:p>
                      <a:pPr marL="0" marR="0">
                        <a:lnSpc>
                          <a:spcPct val="100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Baseline values are presented as median (25th-75th percentile) for continuous variables and number (%) for categorical variables.</a:t>
                      </a:r>
                    </a:p>
                    <a:p>
                      <a:pPr marL="0" marR="0">
                        <a:lnSpc>
                          <a:spcPct val="100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WHO BMI Classes: Underweight &lt;18.5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Normal Weight 18.5-24.9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Overweight 25.0-29.9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Class I Obesity 30.0-34.9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Class II Obesity 35.0-39.9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Class III Obesity ≥40.0 kg/m</a:t>
                      </a:r>
                      <a:r>
                        <a:rPr lang="en-US" sz="1200" b="0" baseline="30000" dirty="0">
                          <a:solidFill>
                            <a:schemeClr val="tx1"/>
                          </a:solidFill>
                          <a:effectLst/>
                          <a:latin typeface="Arial" panose="020B0604020202020204" pitchFamily="34" charset="0"/>
                          <a:cs typeface="Arial" panose="020B0604020202020204" pitchFamily="34" charset="0"/>
                        </a:rPr>
                        <a:t>2</a:t>
                      </a:r>
                      <a:r>
                        <a:rPr lang="en-US" sz="1200" b="0" dirty="0">
                          <a:solidFill>
                            <a:schemeClr val="tx1"/>
                          </a:solidFill>
                          <a:effectLst/>
                          <a:latin typeface="Arial" panose="020B0604020202020204" pitchFamily="34" charset="0"/>
                          <a:cs typeface="Arial" panose="020B0604020202020204" pitchFamily="34" charset="0"/>
                        </a:rPr>
                        <a:t> </a:t>
                      </a:r>
                    </a:p>
                  </a:txBody>
                  <a:tcPr marL="128016" marR="128016" marT="128016" marB="12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7322919"/>
                  </a:ext>
                </a:extLst>
              </a:tr>
            </a:tbl>
          </a:graphicData>
        </a:graphic>
      </p:graphicFrame>
      <p:sp>
        <p:nvSpPr>
          <p:cNvPr id="3" name="Rectangle 2">
            <a:extLst>
              <a:ext uri="{FF2B5EF4-FFF2-40B4-BE49-F238E27FC236}">
                <a16:creationId xmlns:a16="http://schemas.microsoft.com/office/drawing/2014/main" id="{0B33655F-A85F-4FC8-9C42-7D1D934F0D52}"/>
              </a:ext>
            </a:extLst>
          </p:cNvPr>
          <p:cNvSpPr/>
          <p:nvPr/>
        </p:nvSpPr>
        <p:spPr>
          <a:xfrm>
            <a:off x="889001" y="2259636"/>
            <a:ext cx="9642024" cy="380993"/>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B22B43E-1CFD-4C98-AA16-BF7AE79E8C8D}"/>
              </a:ext>
            </a:extLst>
          </p:cNvPr>
          <p:cNvPicPr>
            <a:picLocks noChangeAspect="1"/>
          </p:cNvPicPr>
          <p:nvPr/>
        </p:nvPicPr>
        <p:blipFill>
          <a:blip r:embed="rId4"/>
          <a:stretch>
            <a:fillRect/>
          </a:stretch>
        </p:blipFill>
        <p:spPr>
          <a:xfrm>
            <a:off x="9833822" y="521036"/>
            <a:ext cx="1280160" cy="352179"/>
          </a:xfrm>
          <a:prstGeom prst="rect">
            <a:avLst/>
          </a:prstGeom>
        </p:spPr>
      </p:pic>
      <p:sp>
        <p:nvSpPr>
          <p:cNvPr id="9" name="Rectangle 8">
            <a:extLst>
              <a:ext uri="{FF2B5EF4-FFF2-40B4-BE49-F238E27FC236}">
                <a16:creationId xmlns:a16="http://schemas.microsoft.com/office/drawing/2014/main" id="{E3716162-351B-432C-A7CD-64A478E2C347}"/>
              </a:ext>
            </a:extLst>
          </p:cNvPr>
          <p:cNvSpPr/>
          <p:nvPr/>
        </p:nvSpPr>
        <p:spPr>
          <a:xfrm>
            <a:off x="889001" y="3880639"/>
            <a:ext cx="9642024" cy="31036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414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9" name="Picture 9" descr="NewLogo.png">
            <a:extLst>
              <a:ext uri="{FF2B5EF4-FFF2-40B4-BE49-F238E27FC236}">
                <a16:creationId xmlns:a16="http://schemas.microsoft.com/office/drawing/2014/main" id="{014FACED-F5A8-E847-8267-F970BB1E7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3822" y="94575"/>
            <a:ext cx="1280160" cy="3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CCF34FA-297D-A041-850B-9FDC4A742E62}"/>
              </a:ext>
            </a:extLst>
          </p:cNvPr>
          <p:cNvCxnSpPr/>
          <p:nvPr/>
        </p:nvCxnSpPr>
        <p:spPr>
          <a:xfrm>
            <a:off x="828252" y="937895"/>
            <a:ext cx="1004570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A697651-559D-49C4-871F-934046D56D23}"/>
              </a:ext>
            </a:extLst>
          </p:cNvPr>
          <p:cNvSpPr txBox="1"/>
          <p:nvPr/>
        </p:nvSpPr>
        <p:spPr>
          <a:xfrm>
            <a:off x="1740070" y="1010757"/>
            <a:ext cx="7899061" cy="437043"/>
          </a:xfrm>
          <a:prstGeom prst="rect">
            <a:avLst/>
          </a:prstGeom>
          <a:noFill/>
        </p:spPr>
        <p:txBody>
          <a:bodyPr wrap="square" rtlCol="0">
            <a:spAutoFit/>
          </a:bodyPr>
          <a:lstStyle/>
          <a:p>
            <a:pPr algn="ctr"/>
            <a:r>
              <a:rPr lang="en-US" sz="2240" b="1" dirty="0">
                <a:latin typeface="Arial" panose="020B0604020202020204" pitchFamily="34" charset="0"/>
                <a:cs typeface="Arial" panose="020B0604020202020204" pitchFamily="34" charset="0"/>
              </a:rPr>
              <a:t>Baseline Characteristics by WHO Obesity Class</a:t>
            </a:r>
          </a:p>
        </p:txBody>
      </p:sp>
      <p:graphicFrame>
        <p:nvGraphicFramePr>
          <p:cNvPr id="4" name="Table 3">
            <a:extLst>
              <a:ext uri="{FF2B5EF4-FFF2-40B4-BE49-F238E27FC236}">
                <a16:creationId xmlns:a16="http://schemas.microsoft.com/office/drawing/2014/main" id="{2638E3A1-AB7C-4F2E-870B-7E530DB6367B}"/>
              </a:ext>
            </a:extLst>
          </p:cNvPr>
          <p:cNvGraphicFramePr>
            <a:graphicFrameLocks noGrp="1"/>
          </p:cNvGraphicFramePr>
          <p:nvPr>
            <p:extLst>
              <p:ext uri="{D42A27DB-BD31-4B8C-83A1-F6EECF244321}">
                <p14:modId xmlns:p14="http://schemas.microsoft.com/office/powerpoint/2010/main" val="3703248797"/>
              </p:ext>
            </p:extLst>
          </p:nvPr>
        </p:nvGraphicFramePr>
        <p:xfrm>
          <a:off x="1052949" y="1528156"/>
          <a:ext cx="9273300" cy="4665472"/>
        </p:xfrm>
        <a:graphic>
          <a:graphicData uri="http://schemas.openxmlformats.org/drawingml/2006/table">
            <a:tbl>
              <a:tblPr firstRow="1" firstCol="1" bandRow="1">
                <a:tableStyleId>{5C22544A-7EE6-4342-B048-85BDC9FD1C3A}</a:tableStyleId>
              </a:tblPr>
              <a:tblGrid>
                <a:gridCol w="1365504">
                  <a:extLst>
                    <a:ext uri="{9D8B030D-6E8A-4147-A177-3AD203B41FA5}">
                      <a16:colId xmlns:a16="http://schemas.microsoft.com/office/drawing/2014/main" val="228206853"/>
                    </a:ext>
                  </a:extLst>
                </a:gridCol>
                <a:gridCol w="1280160">
                  <a:extLst>
                    <a:ext uri="{9D8B030D-6E8A-4147-A177-3AD203B41FA5}">
                      <a16:colId xmlns:a16="http://schemas.microsoft.com/office/drawing/2014/main" val="1305450857"/>
                    </a:ext>
                  </a:extLst>
                </a:gridCol>
                <a:gridCol w="1194816">
                  <a:extLst>
                    <a:ext uri="{9D8B030D-6E8A-4147-A177-3AD203B41FA5}">
                      <a16:colId xmlns:a16="http://schemas.microsoft.com/office/drawing/2014/main" val="2374485355"/>
                    </a:ext>
                  </a:extLst>
                </a:gridCol>
                <a:gridCol w="1194816">
                  <a:extLst>
                    <a:ext uri="{9D8B030D-6E8A-4147-A177-3AD203B41FA5}">
                      <a16:colId xmlns:a16="http://schemas.microsoft.com/office/drawing/2014/main" val="2970862637"/>
                    </a:ext>
                  </a:extLst>
                </a:gridCol>
                <a:gridCol w="1365504">
                  <a:extLst>
                    <a:ext uri="{9D8B030D-6E8A-4147-A177-3AD203B41FA5}">
                      <a16:colId xmlns:a16="http://schemas.microsoft.com/office/drawing/2014/main" val="2128979199"/>
                    </a:ext>
                  </a:extLst>
                </a:gridCol>
                <a:gridCol w="1395217">
                  <a:extLst>
                    <a:ext uri="{9D8B030D-6E8A-4147-A177-3AD203B41FA5}">
                      <a16:colId xmlns:a16="http://schemas.microsoft.com/office/drawing/2014/main" val="2480344336"/>
                    </a:ext>
                  </a:extLst>
                </a:gridCol>
                <a:gridCol w="1477283">
                  <a:extLst>
                    <a:ext uri="{9D8B030D-6E8A-4147-A177-3AD203B41FA5}">
                      <a16:colId xmlns:a16="http://schemas.microsoft.com/office/drawing/2014/main" val="54446581"/>
                    </a:ext>
                  </a:extLst>
                </a:gridCol>
              </a:tblGrid>
              <a:tr h="568960">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Underweight</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194)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Normal</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1793)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Overweight</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2308)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1623)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846)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Class III Obesity</a:t>
                      </a:r>
                    </a:p>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(n = 842)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84311773"/>
                  </a:ext>
                </a:extLst>
              </a:tr>
              <a:tr h="369824">
                <a:tc>
                  <a:txBody>
                    <a:bodyPr/>
                    <a:lstStyle/>
                    <a:p>
                      <a:pPr marL="67945"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Comorbidities</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pPr>
                      <a:endParaRPr lang="en-US" sz="1300" dirty="0">
                        <a:solidFill>
                          <a:schemeClr val="tx1"/>
                        </a:solidFill>
                        <a:effectLst/>
                        <a:latin typeface="Arial" panose="020B0604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3044837"/>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Hypertension</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116 (60)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1084 (61)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1316 (57)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961 (59)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527 (62)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521 (63)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67478385"/>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Diabetes</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53 (27)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609 (34)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770 (33)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656 (40)</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357 (42)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354 (42)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09450373"/>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Smoking</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18 (9)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140 (8)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153 (7)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105 (7)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45 (5)</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49 (6)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33668003"/>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Prior CVD</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63 (33)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459 (26)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440 (19)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285 (18)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158 (19)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160 (19)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5010854"/>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Prior DVT</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9 (5)</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73 (4)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58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44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23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33 (4)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843413"/>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Prior PE</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37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38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27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13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25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56867755"/>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Dialysis</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11 (6)</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126 (7)</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88 (4)</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44 (3)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18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18 (2)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45494781"/>
                  </a:ext>
                </a:extLst>
              </a:tr>
              <a:tr h="369824">
                <a:tc>
                  <a:txBody>
                    <a:bodyPr/>
                    <a:lstStyle/>
                    <a:p>
                      <a:pPr marL="182880" marR="0">
                        <a:lnSpc>
                          <a:spcPct val="100000"/>
                        </a:lnSpc>
                        <a:spcBef>
                          <a:spcPts val="5"/>
                        </a:spcBef>
                        <a:spcAft>
                          <a:spcPts val="0"/>
                        </a:spcAft>
                      </a:pPr>
                      <a:r>
                        <a:rPr lang="en-US" sz="1300" b="0" dirty="0">
                          <a:solidFill>
                            <a:schemeClr val="tx1"/>
                          </a:solidFill>
                          <a:effectLst/>
                          <a:latin typeface="Arial" panose="020B0604020202020204" pitchFamily="34" charset="0"/>
                          <a:cs typeface="Arial" panose="020B0604020202020204" pitchFamily="34" charset="0"/>
                        </a:rPr>
                        <a:t>CKD</a:t>
                      </a:r>
                      <a:endParaRPr lang="en-US" sz="1300" b="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25 (13)</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316 (18)</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281 (12)</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178 (11)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94 (11)</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marR="0" algn="ctr">
                        <a:lnSpc>
                          <a:spcPct val="100000"/>
                        </a:lnSpc>
                        <a:spcBef>
                          <a:spcPts val="5"/>
                        </a:spcBef>
                        <a:spcAft>
                          <a:spcPts val="0"/>
                        </a:spcAft>
                      </a:pPr>
                      <a:r>
                        <a:rPr lang="en-US" sz="1300" dirty="0">
                          <a:solidFill>
                            <a:schemeClr val="tx1"/>
                          </a:solidFill>
                          <a:effectLst/>
                          <a:latin typeface="Arial" panose="020B0604020202020204" pitchFamily="34" charset="0"/>
                          <a:cs typeface="Arial" panose="020B0604020202020204" pitchFamily="34" charset="0"/>
                        </a:rPr>
                        <a:t>78 (9)</a:t>
                      </a:r>
                      <a:endParaRPr lang="en-US" sz="1300" dirty="0">
                        <a:solidFill>
                          <a:schemeClr val="tx1"/>
                        </a:solidFill>
                        <a:effectLst/>
                        <a:latin typeface="Arial" panose="020B0604020202020204" pitchFamily="34" charset="0"/>
                        <a:ea typeface="Century Gothic" panose="020B0502020202020204" pitchFamily="34" charset="0"/>
                        <a:cs typeface="Arial" panose="020B0604020202020204" pitchFamily="34" charset="0"/>
                      </a:endParaRPr>
                    </a:p>
                  </a:txBody>
                  <a:tcPr marL="42672" marR="42672" marT="85344" marB="853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264864"/>
                  </a:ext>
                </a:extLst>
              </a:tr>
              <a:tr h="768096">
                <a:tc gridSpan="7">
                  <a:txBody>
                    <a:bodyPr/>
                    <a:lstStyle/>
                    <a:p>
                      <a:pPr marL="0" marR="0">
                        <a:lnSpc>
                          <a:spcPct val="100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Baseline values are presented as number (%) for categorical variables.</a:t>
                      </a:r>
                    </a:p>
                    <a:p>
                      <a:pPr marL="0" marR="0">
                        <a:lnSpc>
                          <a:spcPct val="100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WHO BMI Classes: Underweight &lt;18.5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Normal Weight 18.5-24.9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Overweight 25.0-29.9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Class I Obesity 30.0-34.9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Class II Obesity 35.0-39.9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Class III Obesity ≥40.0 kg/m</a:t>
                      </a:r>
                      <a:r>
                        <a:rPr lang="en-US" sz="1100" b="0" baseline="30000" dirty="0">
                          <a:solidFill>
                            <a:schemeClr val="tx1"/>
                          </a:solidFill>
                          <a:effectLst/>
                          <a:latin typeface="Arial" panose="020B0604020202020204" pitchFamily="34" charset="0"/>
                          <a:cs typeface="Arial" panose="020B0604020202020204" pitchFamily="34" charset="0"/>
                        </a:rPr>
                        <a:t>2</a:t>
                      </a:r>
                      <a:r>
                        <a:rPr lang="en-US" sz="1100" b="0" dirty="0">
                          <a:solidFill>
                            <a:schemeClr val="tx1"/>
                          </a:solidFill>
                          <a:effectLst/>
                          <a:latin typeface="Arial" panose="020B0604020202020204" pitchFamily="34" charset="0"/>
                          <a:cs typeface="Arial" panose="020B0604020202020204" pitchFamily="34" charset="0"/>
                        </a:rPr>
                        <a:t> </a:t>
                      </a:r>
                    </a:p>
                  </a:txBody>
                  <a:tcPr marL="128016" marR="128016" marT="128016" marB="12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7322919"/>
                  </a:ext>
                </a:extLst>
              </a:tr>
            </a:tbl>
          </a:graphicData>
        </a:graphic>
      </p:graphicFrame>
      <p:sp>
        <p:nvSpPr>
          <p:cNvPr id="3" name="Rectangle 2">
            <a:extLst>
              <a:ext uri="{FF2B5EF4-FFF2-40B4-BE49-F238E27FC236}">
                <a16:creationId xmlns:a16="http://schemas.microsoft.com/office/drawing/2014/main" id="{2753535C-79EF-455C-8A69-54B1BD7DD9B8}"/>
              </a:ext>
            </a:extLst>
          </p:cNvPr>
          <p:cNvSpPr/>
          <p:nvPr/>
        </p:nvSpPr>
        <p:spPr>
          <a:xfrm>
            <a:off x="1052948" y="2819400"/>
            <a:ext cx="9273301" cy="381000"/>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CE29786A-1D03-4156-AC57-630EC2B1A9AA}"/>
              </a:ext>
            </a:extLst>
          </p:cNvPr>
          <p:cNvPicPr>
            <a:picLocks noChangeAspect="1"/>
          </p:cNvPicPr>
          <p:nvPr/>
        </p:nvPicPr>
        <p:blipFill>
          <a:blip r:embed="rId4"/>
          <a:stretch>
            <a:fillRect/>
          </a:stretch>
        </p:blipFill>
        <p:spPr>
          <a:xfrm>
            <a:off x="9833822" y="521036"/>
            <a:ext cx="1280160" cy="352179"/>
          </a:xfrm>
          <a:prstGeom prst="rect">
            <a:avLst/>
          </a:prstGeom>
        </p:spPr>
      </p:pic>
    </p:spTree>
    <p:extLst>
      <p:ext uri="{BB962C8B-B14F-4D97-AF65-F5344CB8AC3E}">
        <p14:creationId xmlns:p14="http://schemas.microsoft.com/office/powerpoint/2010/main" val="30271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A PPT Template 10x7" id="{66A57EA8-874D-480A-B389-742FB2439609}" vid="{92267ED8-1417-4429-9537-00A158482545}"/>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A PPT Template 10x7" id="{66A57EA8-874D-480A-B389-742FB2439609}" vid="{82542DCF-F0B9-481A-B6FE-61EE34948F01}"/>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PPT Template 10x7" id="{66A57EA8-874D-480A-B389-742FB2439609}" vid="{19DA46DA-4706-440C-9F2C-5E859C8BEDA0}"/>
    </a:ext>
  </a:extLst>
</a:theme>
</file>

<file path=ppt/theme/theme4.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PPT Template 10x7" id="{66A57EA8-874D-480A-B389-742FB2439609}" vid="{6A6002D3-EF2D-4E24-B30C-FC06DC973717}"/>
    </a:ext>
  </a:extLst>
</a:theme>
</file>

<file path=ppt/theme/theme5.xml><?xml version="1.0" encoding="utf-8"?>
<a:theme xmlns:a="http://schemas.openxmlformats.org/drawingml/2006/main" name="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PPT Template 10x7" id="{66A57EA8-874D-480A-B389-742FB2439609}" vid="{73CE0B1D-26D9-4A44-8A40-853777AF5B4D}"/>
    </a:ext>
  </a:extLst>
</a:theme>
</file>

<file path=ppt/theme/theme6.xml><?xml version="1.0" encoding="utf-8"?>
<a:theme xmlns:a="http://schemas.openxmlformats.org/drawingml/2006/main" name="Image Right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PPT Template 10x7" id="{66A57EA8-874D-480A-B389-742FB2439609}" vid="{F2B7D4C1-307A-43F8-8738-688AB9E1743A}"/>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PPT Template 10x7" id="{66A57EA8-874D-480A-B389-742FB2439609}" vid="{34D9ED8D-BFD0-47C6-99F1-40CB94607E8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6" ma:contentTypeDescription="Create a new document." ma:contentTypeScope="" ma:versionID="77f251861599a74656d36baf63dadbd9">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ea4317c93ba74161cd7a013a39f904b0"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4f22ede-e726-4d3d-b195-8dfd25ae0d91" ContentTypeId="0x01" PreviousValue="false"/>
</file>

<file path=customXml/itemProps1.xml><?xml version="1.0" encoding="utf-8"?>
<ds:datastoreItem xmlns:ds="http://schemas.openxmlformats.org/officeDocument/2006/customXml" ds:itemID="{C4771F5C-AD85-402B-BB04-F7C831055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0638DF-0380-4EA7-8066-4F074B234336}">
  <ds:schemaRefs>
    <ds:schemaRef ds:uri="64940433-79d5-41bc-a35f-464b2f72126e"/>
    <ds:schemaRef ds:uri="http://purl.org/dc/terms/"/>
    <ds:schemaRef ds:uri="http://schemas.microsoft.com/office/2006/documentManagement/types"/>
    <ds:schemaRef ds:uri="http://schemas.microsoft.com/sharepoint/v4"/>
    <ds:schemaRef ds:uri="78037a7d-fd1a-4270-bbfc-87b485c7ab3a"/>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7EF3605-6A43-48F2-842F-BACA29A495E5}">
  <ds:schemaRefs>
    <ds:schemaRef ds:uri="http://schemas.microsoft.com/sharepoint/v3/contenttype/forms"/>
  </ds:schemaRefs>
</ds:datastoreItem>
</file>

<file path=customXml/itemProps4.xml><?xml version="1.0" encoding="utf-8"?>
<ds:datastoreItem xmlns:ds="http://schemas.openxmlformats.org/officeDocument/2006/customXml" ds:itemID="{AD2A355F-4776-401A-A91C-468F841FB18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Title Slides</Template>
  <TotalTime>1304</TotalTime>
  <Words>1491</Words>
  <Application>Microsoft Office PowerPoint</Application>
  <PresentationFormat>Custom</PresentationFormat>
  <Paragraphs>223</Paragraphs>
  <Slides>20</Slides>
  <Notes>19</Notes>
  <HiddenSlides>1</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Arial</vt:lpstr>
      <vt:lpstr>Calibri</vt:lpstr>
      <vt:lpstr>Calibri Light</vt:lpstr>
      <vt:lpstr>Lub Dub</vt:lpstr>
      <vt:lpstr>Lub Dub Heavy</vt:lpstr>
      <vt:lpstr>Lub Dub Medium</vt:lpstr>
      <vt:lpstr>Wingdings</vt:lpstr>
      <vt:lpstr>Title Slides</vt:lpstr>
      <vt:lpstr>Transition Slides</vt:lpstr>
      <vt:lpstr>Simple Slides</vt:lpstr>
      <vt:lpstr>Split Content</vt:lpstr>
      <vt:lpstr>Image Left</vt:lpstr>
      <vt:lpstr>Image Right </vt:lpstr>
      <vt:lpstr>Closing Slides</vt:lpstr>
      <vt:lpstr>Association of Body Mass Index with Death, Mechanical Ventilation, and Cardiovascular Outcomes in COVID-19:  Findings from the AHA COVID-19 CVD Registry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Anderson</dc:creator>
  <cp:lastModifiedBy>Cathy Lewis</cp:lastModifiedBy>
  <cp:revision>155</cp:revision>
  <dcterms:created xsi:type="dcterms:W3CDTF">2020-02-12T18:58:06Z</dcterms:created>
  <dcterms:modified xsi:type="dcterms:W3CDTF">2020-11-16T21:23:29Z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0x01010037C8DF61C1164547A8EB6BDF01DE2F0B</vt:lpwstr>
  </property>
</Properties>
</file>